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6"/>
  </p:notesMasterIdLst>
  <p:handoutMasterIdLst>
    <p:handoutMasterId r:id="rId26"/>
  </p:handoutMasterIdLst>
  <p:sldIdLst>
    <p:sldId id="3103" r:id="rId3"/>
    <p:sldId id="3123" r:id="rId4"/>
    <p:sldId id="3122" r:id="rId5"/>
    <p:sldId id="3086" r:id="rId7"/>
    <p:sldId id="3116" r:id="rId8"/>
    <p:sldId id="3078" r:id="rId9"/>
    <p:sldId id="3091" r:id="rId10"/>
    <p:sldId id="3131" r:id="rId11"/>
    <p:sldId id="3117" r:id="rId12"/>
    <p:sldId id="3088" r:id="rId13"/>
    <p:sldId id="3095" r:id="rId14"/>
    <p:sldId id="3084" r:id="rId15"/>
    <p:sldId id="3132" r:id="rId16"/>
    <p:sldId id="3082" r:id="rId17"/>
    <p:sldId id="3096" r:id="rId18"/>
    <p:sldId id="3127" r:id="rId19"/>
    <p:sldId id="3128" r:id="rId20"/>
    <p:sldId id="3133" r:id="rId21"/>
    <p:sldId id="3129" r:id="rId22"/>
    <p:sldId id="3130" r:id="rId23"/>
    <p:sldId id="3079" r:id="rId24"/>
    <p:sldId id="3134" r:id="rId25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600"/>
    <a:srgbClr val="9A0000"/>
    <a:srgbClr val="157DA8"/>
    <a:srgbClr val="30B9C3"/>
    <a:srgbClr val="8EC436"/>
    <a:srgbClr val="865523"/>
    <a:srgbClr val="E89E00"/>
    <a:srgbClr val="3A4293"/>
    <a:srgbClr val="F8A71E"/>
    <a:srgbClr val="9CC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3" autoAdjust="0"/>
    <p:restoredTop sz="92986" autoAdjust="0"/>
  </p:normalViewPr>
  <p:slideViewPr>
    <p:cSldViewPr>
      <p:cViewPr varScale="1">
        <p:scale>
          <a:sx n="104" d="100"/>
          <a:sy n="104" d="100"/>
        </p:scale>
        <p:origin x="780" y="114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3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-5556"/>
            <a:ext cx="12858750" cy="72437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 userDrawn="1"/>
        </p:nvSpPr>
        <p:spPr>
          <a:xfrm>
            <a:off x="308696" y="303957"/>
            <a:ext cx="12241360" cy="6624736"/>
          </a:xfrm>
          <a:prstGeom prst="roundRect">
            <a:avLst/>
          </a:prstGeom>
          <a:solidFill>
            <a:schemeClr val="tx1">
              <a:lumMod val="95000"/>
              <a:lumOff val="5000"/>
              <a:alpha val="50196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0"/>
          <p:cNvSpPr txBox="1"/>
          <p:nvPr/>
        </p:nvSpPr>
        <p:spPr>
          <a:xfrm>
            <a:off x="308695" y="3621881"/>
            <a:ext cx="4293468" cy="900110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 algn="ctr">
              <a:buNone/>
            </a:pPr>
            <a:r>
              <a:rPr lang="zh-CN" alt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Arial" panose="020B0604020202020204" pitchFamily="34" charset="0"/>
              </a:rPr>
              <a:t>舌尖</a:t>
            </a:r>
            <a:r>
              <a:rPr lang="zh-CN" altLang="en-US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Arial" panose="020B0604020202020204" pitchFamily="34" charset="0"/>
              </a:rPr>
              <a:t>上的中国</a:t>
            </a:r>
            <a:endParaRPr lang="zh-CN" altLang="en-US" sz="5400" dirty="0">
              <a:solidFill>
                <a:schemeClr val="accent1">
                  <a:lumMod val="20000"/>
                  <a:lumOff val="80000"/>
                </a:schemeClr>
              </a:solidFill>
              <a:latin typeface="叶根友毛笔行书2.0版" panose="02010601030101010101" pitchFamily="2" charset="-122"/>
              <a:ea typeface="叶根友毛笔行书2.0版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5296" y="4880386"/>
            <a:ext cx="3960267" cy="346241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en-US" altLang="zh-CN" sz="900" dirty="0">
              <a:solidFill>
                <a:schemeClr val="bg1"/>
              </a:solidFill>
              <a:latin typeface="+mj-lt"/>
              <a:ea typeface="Source Han Sans ExtraLight" panose="020B02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6675" y="4502544"/>
            <a:ext cx="3737508" cy="346241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 the tip of the tongue of China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4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1" animBg="1"/>
          <p:bldP spid="6" grpId="0"/>
          <p:bldP spid="7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1" animBg="1"/>
          <p:bldP spid="6" grpId="0"/>
          <p:bldP spid="7" grpId="0"/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5078" y="2769990"/>
            <a:ext cx="7532389" cy="1346485"/>
            <a:chOff x="806" y="677"/>
            <a:chExt cx="3783" cy="711"/>
          </a:xfrm>
        </p:grpSpPr>
        <p:sp>
          <p:nvSpPr>
            <p:cNvPr id="37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149" y="3149719"/>
            <a:ext cx="388447" cy="450105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906" y="3218176"/>
            <a:ext cx="469123" cy="412093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738" y="3218177"/>
            <a:ext cx="429721" cy="428577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330" y="3196410"/>
            <a:ext cx="497920" cy="510120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489" y="3303116"/>
            <a:ext cx="529474" cy="296707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2001" y="2382547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623" y="2382545"/>
            <a:ext cx="123438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860" y="4191464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733" y="4516419"/>
            <a:ext cx="194507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/>
          <p:nvPr/>
        </p:nvSpPr>
        <p:spPr>
          <a:xfrm>
            <a:off x="2235268" y="2105091"/>
            <a:ext cx="501092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2235268" y="4237214"/>
            <a:ext cx="501092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748" y="2374070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368" y="2374068"/>
            <a:ext cx="123438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192" y="4182987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765" y="4507941"/>
            <a:ext cx="197804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/>
          <p:nvPr/>
        </p:nvSpPr>
        <p:spPr>
          <a:xfrm>
            <a:off x="5087013" y="2095820"/>
            <a:ext cx="501092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5087016" y="4242027"/>
            <a:ext cx="501090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176812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176813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482570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482570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788326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788327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9094083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9094082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0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6378" y="1193881"/>
            <a:ext cx="2414977" cy="264027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86378" y="3828439"/>
            <a:ext cx="2414977" cy="26402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94600" y="1193881"/>
            <a:ext cx="2414977" cy="2640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401355" y="3834153"/>
            <a:ext cx="8694744" cy="2640272"/>
          </a:xfrm>
          <a:prstGeom prst="rect">
            <a:avLst/>
          </a:prstGeom>
          <a:solidFill>
            <a:schemeClr val="accent1"/>
          </a:solidFill>
        </p:spPr>
        <p:txBody>
          <a:bodyPr wrap="square" lIns="189833" tIns="49357" rIns="37967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635"/>
              </a:spcBef>
              <a:buClr>
                <a:schemeClr val="bg1"/>
              </a:buClr>
              <a:buSzPct val="80000"/>
            </a:pPr>
            <a:endParaRPr lang="zh-CN" altLang="en-US" sz="1475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37087" y="4490449"/>
            <a:ext cx="518457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6267041" y="13990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267041" y="17885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3723018" y="41422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723018" y="45317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 bwMode="auto">
          <a:xfrm>
            <a:off x="6982405" y="3676583"/>
            <a:ext cx="457121" cy="664553"/>
          </a:xfrm>
          <a:custGeom>
            <a:avLst/>
            <a:gdLst>
              <a:gd name="T0" fmla="*/ 476 w 476"/>
              <a:gd name="T1" fmla="*/ 0 h 692"/>
              <a:gd name="T2" fmla="*/ 0 w 476"/>
              <a:gd name="T3" fmla="*/ 559 h 692"/>
              <a:gd name="T4" fmla="*/ 78 w 476"/>
              <a:gd name="T5" fmla="*/ 692 h 692"/>
              <a:gd name="T6" fmla="*/ 476 w 476"/>
              <a:gd name="T7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6748082" y="4748319"/>
            <a:ext cx="72986" cy="129645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748082" y="4748319"/>
            <a:ext cx="72986" cy="129645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748082" y="4748319"/>
            <a:ext cx="766349" cy="129645"/>
          </a:xfrm>
          <a:custGeom>
            <a:avLst/>
            <a:gdLst>
              <a:gd name="T0" fmla="*/ 76 w 798"/>
              <a:gd name="T1" fmla="*/ 0 h 135"/>
              <a:gd name="T2" fmla="*/ 0 w 798"/>
              <a:gd name="T3" fmla="*/ 135 h 135"/>
              <a:gd name="T4" fmla="*/ 798 w 798"/>
              <a:gd name="T5" fmla="*/ 135 h 135"/>
              <a:gd name="T6" fmla="*/ 76 w 79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129626" y="4877962"/>
            <a:ext cx="147893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6129626" y="4877962"/>
            <a:ext cx="147893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6129625" y="4877965"/>
            <a:ext cx="382214" cy="663593"/>
          </a:xfrm>
          <a:custGeom>
            <a:avLst/>
            <a:gdLst>
              <a:gd name="T0" fmla="*/ 0 w 398"/>
              <a:gd name="T1" fmla="*/ 0 h 691"/>
              <a:gd name="T2" fmla="*/ 5 w 398"/>
              <a:gd name="T3" fmla="*/ 7 h 691"/>
              <a:gd name="T4" fmla="*/ 398 w 398"/>
              <a:gd name="T5" fmla="*/ 691 h 691"/>
              <a:gd name="T6" fmla="*/ 154 w 398"/>
              <a:gd name="T7" fmla="*/ 0 h 691"/>
              <a:gd name="T8" fmla="*/ 0 w 398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5436263" y="4341136"/>
            <a:ext cx="457121" cy="663593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5436263" y="4341136"/>
            <a:ext cx="457121" cy="663593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436263" y="4341136"/>
            <a:ext cx="457121" cy="663593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76 w 476"/>
              <a:gd name="T5" fmla="*/ 132 h 691"/>
              <a:gd name="T6" fmla="*/ 400 w 476"/>
              <a:gd name="T7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6054719" y="3806226"/>
            <a:ext cx="74907" cy="127725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6054719" y="3806226"/>
            <a:ext cx="74907" cy="127725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5361356" y="3806226"/>
            <a:ext cx="768269" cy="127725"/>
          </a:xfrm>
          <a:custGeom>
            <a:avLst/>
            <a:gdLst>
              <a:gd name="T0" fmla="*/ 800 w 800"/>
              <a:gd name="T1" fmla="*/ 0 h 133"/>
              <a:gd name="T2" fmla="*/ 0 w 800"/>
              <a:gd name="T3" fmla="*/ 0 h 133"/>
              <a:gd name="T4" fmla="*/ 722 w 800"/>
              <a:gd name="T5" fmla="*/ 133 h 133"/>
              <a:gd name="T6" fmla="*/ 800 w 800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6600191" y="3806225"/>
            <a:ext cx="147893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6600191" y="3806225"/>
            <a:ext cx="147893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363946" y="3142635"/>
            <a:ext cx="384136" cy="663593"/>
          </a:xfrm>
          <a:custGeom>
            <a:avLst/>
            <a:gdLst>
              <a:gd name="T0" fmla="*/ 0 w 400"/>
              <a:gd name="T1" fmla="*/ 0 h 691"/>
              <a:gd name="T2" fmla="*/ 246 w 400"/>
              <a:gd name="T3" fmla="*/ 691 h 691"/>
              <a:gd name="T4" fmla="*/ 400 w 400"/>
              <a:gd name="T5" fmla="*/ 691 h 691"/>
              <a:gd name="T6" fmla="*/ 182 w 400"/>
              <a:gd name="T7" fmla="*/ 315 h 691"/>
              <a:gd name="T8" fmla="*/ 0 w 400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904235" y="3806227"/>
            <a:ext cx="1225391" cy="1539421"/>
            <a:chOff x="3949950" y="3095545"/>
            <a:chExt cx="1713617" cy="2152765"/>
          </a:xfrm>
        </p:grpSpPr>
        <p:sp>
          <p:nvSpPr>
            <p:cNvPr id="52" name="Freeform 51"/>
            <p:cNvSpPr/>
            <p:nvPr/>
          </p:nvSpPr>
          <p:spPr bwMode="auto">
            <a:xfrm>
              <a:off x="3949950" y="3095545"/>
              <a:ext cx="1713617" cy="2152765"/>
            </a:xfrm>
            <a:custGeom>
              <a:avLst/>
              <a:gdLst>
                <a:gd name="T0" fmla="*/ 201 w 539"/>
                <a:gd name="T1" fmla="*/ 0 h 677"/>
                <a:gd name="T2" fmla="*/ 73 w 539"/>
                <a:gd name="T3" fmla="*/ 77 h 677"/>
                <a:gd name="T4" fmla="*/ 22 w 539"/>
                <a:gd name="T5" fmla="*/ 166 h 677"/>
                <a:gd name="T6" fmla="*/ 22 w 539"/>
                <a:gd name="T7" fmla="*/ 304 h 677"/>
                <a:gd name="T8" fmla="*/ 237 w 539"/>
                <a:gd name="T9" fmla="*/ 677 h 677"/>
                <a:gd name="T10" fmla="*/ 234 w 539"/>
                <a:gd name="T11" fmla="*/ 527 h 677"/>
                <a:gd name="T12" fmla="*/ 539 w 539"/>
                <a:gd name="T13" fmla="*/ 0 h 677"/>
                <a:gd name="T14" fmla="*/ 201 w 539"/>
                <a:gd name="T1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7">
                  <a:moveTo>
                    <a:pt x="201" y="0"/>
                  </a:moveTo>
                  <a:cubicBezTo>
                    <a:pt x="150" y="2"/>
                    <a:pt x="101" y="29"/>
                    <a:pt x="73" y="77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0" y="204"/>
                    <a:pt x="0" y="266"/>
                    <a:pt x="22" y="304"/>
                  </a:cubicBezTo>
                  <a:cubicBezTo>
                    <a:pt x="237" y="677"/>
                    <a:pt x="237" y="677"/>
                    <a:pt x="237" y="677"/>
                  </a:cubicBezTo>
                  <a:cubicBezTo>
                    <a:pt x="209" y="629"/>
                    <a:pt x="210" y="573"/>
                    <a:pt x="234" y="527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4589199" y="3095545"/>
              <a:ext cx="1074368" cy="178614"/>
            </a:xfrm>
            <a:custGeom>
              <a:avLst/>
              <a:gdLst>
                <a:gd name="T0" fmla="*/ 800 w 800"/>
                <a:gd name="T1" fmla="*/ 0 h 133"/>
                <a:gd name="T2" fmla="*/ 0 w 800"/>
                <a:gd name="T3" fmla="*/ 0 h 133"/>
                <a:gd name="T4" fmla="*/ 722 w 800"/>
                <a:gd name="T5" fmla="*/ 133 h 133"/>
                <a:gd name="T6" fmla="*/ 800 w 800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133">
                  <a:moveTo>
                    <a:pt x="800" y="0"/>
                  </a:moveTo>
                  <a:lnTo>
                    <a:pt x="0" y="0"/>
                  </a:lnTo>
                  <a:lnTo>
                    <a:pt x="722" y="13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70374" y="2976496"/>
            <a:ext cx="1677709" cy="1004513"/>
            <a:chOff x="4182282" y="1935228"/>
            <a:chExt cx="2346151" cy="1404736"/>
          </a:xfrm>
        </p:grpSpPr>
        <p:sp>
          <p:nvSpPr>
            <p:cNvPr id="55" name="Freeform 54"/>
            <p:cNvSpPr/>
            <p:nvPr/>
          </p:nvSpPr>
          <p:spPr bwMode="auto">
            <a:xfrm>
              <a:off x="4182282" y="1935228"/>
              <a:ext cx="2346151" cy="1404736"/>
            </a:xfrm>
            <a:custGeom>
              <a:avLst/>
              <a:gdLst>
                <a:gd name="T0" fmla="*/ 569 w 738"/>
                <a:gd name="T1" fmla="*/ 73 h 442"/>
                <a:gd name="T2" fmla="*/ 438 w 738"/>
                <a:gd name="T3" fmla="*/ 0 h 442"/>
                <a:gd name="T4" fmla="*/ 335 w 738"/>
                <a:gd name="T5" fmla="*/ 0 h 442"/>
                <a:gd name="T6" fmla="*/ 215 w 738"/>
                <a:gd name="T7" fmla="*/ 69 h 442"/>
                <a:gd name="T8" fmla="*/ 0 w 738"/>
                <a:gd name="T9" fmla="*/ 442 h 442"/>
                <a:gd name="T10" fmla="*/ 128 w 738"/>
                <a:gd name="T11" fmla="*/ 365 h 442"/>
                <a:gd name="T12" fmla="*/ 738 w 738"/>
                <a:gd name="T13" fmla="*/ 365 h 442"/>
                <a:gd name="T14" fmla="*/ 569 w 738"/>
                <a:gd name="T15" fmla="*/ 7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442">
                  <a:moveTo>
                    <a:pt x="569" y="73"/>
                  </a:moveTo>
                  <a:cubicBezTo>
                    <a:pt x="542" y="29"/>
                    <a:pt x="493" y="0"/>
                    <a:pt x="438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291" y="0"/>
                    <a:pt x="237" y="31"/>
                    <a:pt x="215" y="69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28" y="394"/>
                    <a:pt x="77" y="367"/>
                    <a:pt x="128" y="365"/>
                  </a:cubicBezTo>
                  <a:cubicBezTo>
                    <a:pt x="738" y="365"/>
                    <a:pt x="738" y="365"/>
                    <a:pt x="738" y="365"/>
                  </a:cubicBezTo>
                  <a:cubicBezTo>
                    <a:pt x="569" y="73"/>
                    <a:pt x="569" y="73"/>
                    <a:pt x="569" y="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5991249" y="2167560"/>
              <a:ext cx="537184" cy="927986"/>
            </a:xfrm>
            <a:custGeom>
              <a:avLst/>
              <a:gdLst>
                <a:gd name="T0" fmla="*/ 0 w 400"/>
                <a:gd name="T1" fmla="*/ 0 h 691"/>
                <a:gd name="T2" fmla="*/ 246 w 400"/>
                <a:gd name="T3" fmla="*/ 691 h 691"/>
                <a:gd name="T4" fmla="*/ 400 w 400"/>
                <a:gd name="T5" fmla="*/ 691 h 691"/>
                <a:gd name="T6" fmla="*/ 182 w 400"/>
                <a:gd name="T7" fmla="*/ 315 h 691"/>
                <a:gd name="T8" fmla="*/ 0 w 4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691">
                  <a:moveTo>
                    <a:pt x="0" y="0"/>
                  </a:moveTo>
                  <a:lnTo>
                    <a:pt x="246" y="691"/>
                  </a:lnTo>
                  <a:lnTo>
                    <a:pt x="400" y="691"/>
                  </a:lnTo>
                  <a:lnTo>
                    <a:pt x="182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129626" y="4700303"/>
            <a:ext cx="1677709" cy="1005473"/>
            <a:chOff x="5663567" y="4345842"/>
            <a:chExt cx="2346151" cy="1406079"/>
          </a:xfrm>
        </p:grpSpPr>
        <p:sp>
          <p:nvSpPr>
            <p:cNvPr id="58" name="Freeform 57"/>
            <p:cNvSpPr/>
            <p:nvPr/>
          </p:nvSpPr>
          <p:spPr bwMode="auto">
            <a:xfrm>
              <a:off x="5663567" y="4345842"/>
              <a:ext cx="2346151" cy="1406079"/>
            </a:xfrm>
            <a:custGeom>
              <a:avLst/>
              <a:gdLst>
                <a:gd name="T0" fmla="*/ 168 w 738"/>
                <a:gd name="T1" fmla="*/ 370 h 442"/>
                <a:gd name="T2" fmla="*/ 300 w 738"/>
                <a:gd name="T3" fmla="*/ 442 h 442"/>
                <a:gd name="T4" fmla="*/ 402 w 738"/>
                <a:gd name="T5" fmla="*/ 442 h 442"/>
                <a:gd name="T6" fmla="*/ 522 w 738"/>
                <a:gd name="T7" fmla="*/ 373 h 442"/>
                <a:gd name="T8" fmla="*/ 738 w 738"/>
                <a:gd name="T9" fmla="*/ 0 h 442"/>
                <a:gd name="T10" fmla="*/ 609 w 738"/>
                <a:gd name="T11" fmla="*/ 78 h 442"/>
                <a:gd name="T12" fmla="*/ 0 w 738"/>
                <a:gd name="T13" fmla="*/ 78 h 442"/>
                <a:gd name="T14" fmla="*/ 168 w 738"/>
                <a:gd name="T15" fmla="*/ 37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442">
                  <a:moveTo>
                    <a:pt x="168" y="370"/>
                  </a:moveTo>
                  <a:cubicBezTo>
                    <a:pt x="196" y="413"/>
                    <a:pt x="244" y="442"/>
                    <a:pt x="300" y="442"/>
                  </a:cubicBezTo>
                  <a:cubicBezTo>
                    <a:pt x="402" y="442"/>
                    <a:pt x="402" y="442"/>
                    <a:pt x="402" y="442"/>
                  </a:cubicBezTo>
                  <a:cubicBezTo>
                    <a:pt x="446" y="442"/>
                    <a:pt x="500" y="411"/>
                    <a:pt x="522" y="373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10" y="48"/>
                    <a:pt x="661" y="76"/>
                    <a:pt x="609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68" y="370"/>
                    <a:pt x="168" y="370"/>
                    <a:pt x="168" y="37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5663567" y="4594289"/>
              <a:ext cx="534498" cy="927986"/>
            </a:xfrm>
            <a:custGeom>
              <a:avLst/>
              <a:gdLst>
                <a:gd name="T0" fmla="*/ 0 w 398"/>
                <a:gd name="T1" fmla="*/ 0 h 691"/>
                <a:gd name="T2" fmla="*/ 5 w 398"/>
                <a:gd name="T3" fmla="*/ 7 h 691"/>
                <a:gd name="T4" fmla="*/ 398 w 398"/>
                <a:gd name="T5" fmla="*/ 691 h 691"/>
                <a:gd name="T6" fmla="*/ 154 w 398"/>
                <a:gd name="T7" fmla="*/ 0 h 691"/>
                <a:gd name="T8" fmla="*/ 0 w 398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691">
                  <a:moveTo>
                    <a:pt x="0" y="0"/>
                  </a:moveTo>
                  <a:lnTo>
                    <a:pt x="5" y="7"/>
                  </a:lnTo>
                  <a:lnTo>
                    <a:pt x="398" y="691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379604" y="4341135"/>
            <a:ext cx="1431863" cy="1364641"/>
            <a:chOff x="4614716" y="3843574"/>
            <a:chExt cx="2002354" cy="1908348"/>
          </a:xfrm>
        </p:grpSpPr>
        <p:sp>
          <p:nvSpPr>
            <p:cNvPr id="61" name="Freeform 60"/>
            <p:cNvSpPr/>
            <p:nvPr/>
          </p:nvSpPr>
          <p:spPr bwMode="auto">
            <a:xfrm>
              <a:off x="4614716" y="3843575"/>
              <a:ext cx="2002354" cy="1908347"/>
            </a:xfrm>
            <a:custGeom>
              <a:avLst/>
              <a:gdLst>
                <a:gd name="T0" fmla="*/ 25 w 630"/>
                <a:gd name="T1" fmla="*/ 292 h 600"/>
                <a:gd name="T2" fmla="*/ 28 w 630"/>
                <a:gd name="T3" fmla="*/ 442 h 600"/>
                <a:gd name="T4" fmla="*/ 79 w 630"/>
                <a:gd name="T5" fmla="*/ 531 h 600"/>
                <a:gd name="T6" fmla="*/ 199 w 630"/>
                <a:gd name="T7" fmla="*/ 600 h 600"/>
                <a:gd name="T8" fmla="*/ 630 w 630"/>
                <a:gd name="T9" fmla="*/ 600 h 600"/>
                <a:gd name="T10" fmla="*/ 498 w 630"/>
                <a:gd name="T11" fmla="*/ 528 h 600"/>
                <a:gd name="T12" fmla="*/ 194 w 630"/>
                <a:gd name="T13" fmla="*/ 0 h 600"/>
                <a:gd name="T14" fmla="*/ 25 w 630"/>
                <a:gd name="T15" fmla="*/ 29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0" h="600">
                  <a:moveTo>
                    <a:pt x="25" y="292"/>
                  </a:moveTo>
                  <a:cubicBezTo>
                    <a:pt x="1" y="338"/>
                    <a:pt x="0" y="394"/>
                    <a:pt x="28" y="442"/>
                  </a:cubicBezTo>
                  <a:cubicBezTo>
                    <a:pt x="79" y="531"/>
                    <a:pt x="79" y="531"/>
                    <a:pt x="79" y="531"/>
                  </a:cubicBezTo>
                  <a:cubicBezTo>
                    <a:pt x="101" y="569"/>
                    <a:pt x="155" y="600"/>
                    <a:pt x="199" y="600"/>
                  </a:cubicBezTo>
                  <a:cubicBezTo>
                    <a:pt x="630" y="600"/>
                    <a:pt x="630" y="600"/>
                    <a:pt x="630" y="600"/>
                  </a:cubicBezTo>
                  <a:cubicBezTo>
                    <a:pt x="574" y="600"/>
                    <a:pt x="526" y="571"/>
                    <a:pt x="498" y="528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5" y="292"/>
                    <a:pt x="25" y="292"/>
                    <a:pt x="25" y="29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400 w 476"/>
                <a:gd name="T1" fmla="*/ 0 h 691"/>
                <a:gd name="T2" fmla="*/ 0 w 476"/>
                <a:gd name="T3" fmla="*/ 691 h 691"/>
                <a:gd name="T4" fmla="*/ 476 w 476"/>
                <a:gd name="T5" fmla="*/ 132 h 691"/>
                <a:gd name="T6" fmla="*/ 400 w 476"/>
                <a:gd name="T7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76" y="132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66245" y="2976495"/>
            <a:ext cx="1429942" cy="1364641"/>
            <a:chOff x="5574932" y="1935228"/>
            <a:chExt cx="1999668" cy="1908347"/>
          </a:xfrm>
        </p:grpSpPr>
        <p:sp>
          <p:nvSpPr>
            <p:cNvPr id="64" name="Freeform 63"/>
            <p:cNvSpPr/>
            <p:nvPr/>
          </p:nvSpPr>
          <p:spPr bwMode="auto">
            <a:xfrm>
              <a:off x="5574932" y="1935228"/>
              <a:ext cx="1999668" cy="1908347"/>
            </a:xfrm>
            <a:custGeom>
              <a:avLst/>
              <a:gdLst>
                <a:gd name="T0" fmla="*/ 604 w 629"/>
                <a:gd name="T1" fmla="*/ 308 h 600"/>
                <a:gd name="T2" fmla="*/ 602 w 629"/>
                <a:gd name="T3" fmla="*/ 158 h 600"/>
                <a:gd name="T4" fmla="*/ 550 w 629"/>
                <a:gd name="T5" fmla="*/ 69 h 600"/>
                <a:gd name="T6" fmla="*/ 430 w 629"/>
                <a:gd name="T7" fmla="*/ 0 h 600"/>
                <a:gd name="T8" fmla="*/ 0 w 629"/>
                <a:gd name="T9" fmla="*/ 0 h 600"/>
                <a:gd name="T10" fmla="*/ 131 w 629"/>
                <a:gd name="T11" fmla="*/ 73 h 600"/>
                <a:gd name="T12" fmla="*/ 436 w 629"/>
                <a:gd name="T13" fmla="*/ 600 h 600"/>
                <a:gd name="T14" fmla="*/ 604 w 629"/>
                <a:gd name="T15" fmla="*/ 30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9" h="600">
                  <a:moveTo>
                    <a:pt x="604" y="308"/>
                  </a:moveTo>
                  <a:cubicBezTo>
                    <a:pt x="628" y="262"/>
                    <a:pt x="629" y="206"/>
                    <a:pt x="602" y="158"/>
                  </a:cubicBezTo>
                  <a:cubicBezTo>
                    <a:pt x="550" y="69"/>
                    <a:pt x="550" y="69"/>
                    <a:pt x="550" y="69"/>
                  </a:cubicBezTo>
                  <a:cubicBezTo>
                    <a:pt x="528" y="31"/>
                    <a:pt x="474" y="0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104" y="29"/>
                    <a:pt x="131" y="73"/>
                  </a:cubicBezTo>
                  <a:cubicBezTo>
                    <a:pt x="436" y="600"/>
                    <a:pt x="436" y="600"/>
                    <a:pt x="436" y="600"/>
                  </a:cubicBezTo>
                  <a:cubicBezTo>
                    <a:pt x="604" y="308"/>
                    <a:pt x="604" y="308"/>
                    <a:pt x="604" y="30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856115" y="2914246"/>
              <a:ext cx="639249" cy="929328"/>
            </a:xfrm>
            <a:custGeom>
              <a:avLst/>
              <a:gdLst>
                <a:gd name="T0" fmla="*/ 476 w 476"/>
                <a:gd name="T1" fmla="*/ 0 h 692"/>
                <a:gd name="T2" fmla="*/ 0 w 476"/>
                <a:gd name="T3" fmla="*/ 559 h 692"/>
                <a:gd name="T4" fmla="*/ 78 w 476"/>
                <a:gd name="T5" fmla="*/ 692 h 692"/>
                <a:gd name="T6" fmla="*/ 476 w 476"/>
                <a:gd name="T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2">
                  <a:moveTo>
                    <a:pt x="476" y="0"/>
                  </a:moveTo>
                  <a:lnTo>
                    <a:pt x="0" y="559"/>
                  </a:lnTo>
                  <a:lnTo>
                    <a:pt x="78" y="69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748082" y="3335661"/>
            <a:ext cx="1225391" cy="1542303"/>
            <a:chOff x="6528433" y="2437495"/>
            <a:chExt cx="1713617" cy="2156795"/>
          </a:xfrm>
        </p:grpSpPr>
        <p:sp>
          <p:nvSpPr>
            <p:cNvPr id="67" name="Freeform 66"/>
            <p:cNvSpPr/>
            <p:nvPr/>
          </p:nvSpPr>
          <p:spPr bwMode="auto">
            <a:xfrm>
              <a:off x="6528433" y="2437495"/>
              <a:ext cx="1713617" cy="2156794"/>
            </a:xfrm>
            <a:custGeom>
              <a:avLst/>
              <a:gdLst>
                <a:gd name="T0" fmla="*/ 337 w 539"/>
                <a:gd name="T1" fmla="*/ 678 h 678"/>
                <a:gd name="T2" fmla="*/ 466 w 539"/>
                <a:gd name="T3" fmla="*/ 600 h 678"/>
                <a:gd name="T4" fmla="*/ 517 w 539"/>
                <a:gd name="T5" fmla="*/ 511 h 678"/>
                <a:gd name="T6" fmla="*/ 517 w 539"/>
                <a:gd name="T7" fmla="*/ 373 h 678"/>
                <a:gd name="T8" fmla="*/ 302 w 539"/>
                <a:gd name="T9" fmla="*/ 0 h 678"/>
                <a:gd name="T10" fmla="*/ 304 w 539"/>
                <a:gd name="T11" fmla="*/ 150 h 678"/>
                <a:gd name="T12" fmla="*/ 0 w 539"/>
                <a:gd name="T13" fmla="*/ 678 h 678"/>
                <a:gd name="T14" fmla="*/ 337 w 539"/>
                <a:gd name="T15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8">
                  <a:moveTo>
                    <a:pt x="337" y="678"/>
                  </a:moveTo>
                  <a:cubicBezTo>
                    <a:pt x="389" y="676"/>
                    <a:pt x="438" y="648"/>
                    <a:pt x="466" y="600"/>
                  </a:cubicBezTo>
                  <a:cubicBezTo>
                    <a:pt x="517" y="511"/>
                    <a:pt x="517" y="511"/>
                    <a:pt x="517" y="511"/>
                  </a:cubicBezTo>
                  <a:cubicBezTo>
                    <a:pt x="539" y="473"/>
                    <a:pt x="539" y="411"/>
                    <a:pt x="517" y="373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9" y="48"/>
                    <a:pt x="328" y="104"/>
                    <a:pt x="304" y="15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37" y="678"/>
                    <a:pt x="337" y="678"/>
                    <a:pt x="337" y="67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6528433" y="4412990"/>
              <a:ext cx="1071682" cy="181300"/>
            </a:xfrm>
            <a:custGeom>
              <a:avLst/>
              <a:gdLst>
                <a:gd name="T0" fmla="*/ 76 w 798"/>
                <a:gd name="T1" fmla="*/ 0 h 135"/>
                <a:gd name="T2" fmla="*/ 0 w 798"/>
                <a:gd name="T3" fmla="*/ 135 h 135"/>
                <a:gd name="T4" fmla="*/ 798 w 798"/>
                <a:gd name="T5" fmla="*/ 135 h 135"/>
                <a:gd name="T6" fmla="*/ 76 w 79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8" h="135">
                  <a:moveTo>
                    <a:pt x="76" y="0"/>
                  </a:moveTo>
                  <a:lnTo>
                    <a:pt x="0" y="135"/>
                  </a:lnTo>
                  <a:lnTo>
                    <a:pt x="798" y="13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5" name="Freeform 74"/>
          <p:cNvSpPr/>
          <p:nvPr/>
        </p:nvSpPr>
        <p:spPr>
          <a:xfrm>
            <a:off x="4537298" y="2015350"/>
            <a:ext cx="3803113" cy="4023144"/>
          </a:xfrm>
          <a:custGeom>
            <a:avLst/>
            <a:gdLst>
              <a:gd name="connsiteX0" fmla="*/ 2692627 w 4509814"/>
              <a:gd name="connsiteY0" fmla="*/ 4757376 h 4770731"/>
              <a:gd name="connsiteX1" fmla="*/ 2703955 w 4509814"/>
              <a:gd name="connsiteY1" fmla="*/ 4760759 h 4770731"/>
              <a:gd name="connsiteX2" fmla="*/ 2715553 w 4509814"/>
              <a:gd name="connsiteY2" fmla="*/ 4761882 h 4770731"/>
              <a:gd name="connsiteX3" fmla="*/ 2605792 w 4509814"/>
              <a:gd name="connsiteY3" fmla="*/ 4730879 h 4770731"/>
              <a:gd name="connsiteX4" fmla="*/ 2608282 w 4509814"/>
              <a:gd name="connsiteY4" fmla="*/ 4732175 h 4770731"/>
              <a:gd name="connsiteX5" fmla="*/ 2610240 w 4509814"/>
              <a:gd name="connsiteY5" fmla="*/ 4732762 h 4770731"/>
              <a:gd name="connsiteX6" fmla="*/ 2608464 w 4509814"/>
              <a:gd name="connsiteY6" fmla="*/ 4732167 h 4770731"/>
              <a:gd name="connsiteX7" fmla="*/ 2650695 w 4509814"/>
              <a:gd name="connsiteY7" fmla="*/ 4564996 h 4770731"/>
              <a:gd name="connsiteX8" fmla="*/ 2671425 w 4509814"/>
              <a:gd name="connsiteY8" fmla="*/ 4569072 h 4770731"/>
              <a:gd name="connsiteX9" fmla="*/ 2660937 w 4509814"/>
              <a:gd name="connsiteY9" fmla="*/ 4568056 h 4770731"/>
              <a:gd name="connsiteX10" fmla="*/ 2572178 w 4509814"/>
              <a:gd name="connsiteY10" fmla="*/ 4541038 h 4770731"/>
              <a:gd name="connsiteX11" fmla="*/ 2574595 w 4509814"/>
              <a:gd name="connsiteY11" fmla="*/ 4542203 h 4770731"/>
              <a:gd name="connsiteX12" fmla="*/ 2576201 w 4509814"/>
              <a:gd name="connsiteY12" fmla="*/ 4542740 h 4770731"/>
              <a:gd name="connsiteX13" fmla="*/ 2574430 w 4509814"/>
              <a:gd name="connsiteY13" fmla="*/ 4542211 h 4770731"/>
              <a:gd name="connsiteX14" fmla="*/ 734357 w 4509814"/>
              <a:gd name="connsiteY14" fmla="*/ 4133573 h 4770731"/>
              <a:gd name="connsiteX15" fmla="*/ 736807 w 4509814"/>
              <a:gd name="connsiteY15" fmla="*/ 4143832 h 4770731"/>
              <a:gd name="connsiteX16" fmla="*/ 741137 w 4509814"/>
              <a:gd name="connsiteY16" fmla="*/ 4153266 h 4770731"/>
              <a:gd name="connsiteX17" fmla="*/ 880015 w 4509814"/>
              <a:gd name="connsiteY17" fmla="*/ 4000950 h 4770731"/>
              <a:gd name="connsiteX18" fmla="*/ 886145 w 4509814"/>
              <a:gd name="connsiteY18" fmla="*/ 4018758 h 4770731"/>
              <a:gd name="connsiteX19" fmla="*/ 882230 w 4509814"/>
              <a:gd name="connsiteY19" fmla="*/ 4010227 h 4770731"/>
              <a:gd name="connsiteX20" fmla="*/ 640510 w 4509814"/>
              <a:gd name="connsiteY20" fmla="*/ 2073331 h 4770731"/>
              <a:gd name="connsiteX21" fmla="*/ 640510 w 4509814"/>
              <a:gd name="connsiteY21" fmla="*/ 2075601 h 4770731"/>
              <a:gd name="connsiteX22" fmla="*/ 600208 w 4509814"/>
              <a:gd name="connsiteY22" fmla="*/ 2092997 h 4770731"/>
              <a:gd name="connsiteX23" fmla="*/ 616088 w 4509814"/>
              <a:gd name="connsiteY23" fmla="*/ 2082981 h 4770731"/>
              <a:gd name="connsiteX24" fmla="*/ 469479 w 4509814"/>
              <a:gd name="connsiteY24" fmla="*/ 2001738 h 4770731"/>
              <a:gd name="connsiteX25" fmla="*/ 442468 w 4509814"/>
              <a:gd name="connsiteY25" fmla="*/ 2012410 h 4770731"/>
              <a:gd name="connsiteX26" fmla="*/ 424906 w 4509814"/>
              <a:gd name="connsiteY26" fmla="*/ 2023487 h 4770731"/>
              <a:gd name="connsiteX27" fmla="*/ 469479 w 4509814"/>
              <a:gd name="connsiteY27" fmla="*/ 2004248 h 4770731"/>
              <a:gd name="connsiteX28" fmla="*/ 2125631 w 4509814"/>
              <a:gd name="connsiteY28" fmla="*/ 1107539 h 4770731"/>
              <a:gd name="connsiteX29" fmla="*/ 2125732 w 4509814"/>
              <a:gd name="connsiteY29" fmla="*/ 1107539 h 4770731"/>
              <a:gd name="connsiteX30" fmla="*/ 2135179 w 4509814"/>
              <a:gd name="connsiteY30" fmla="*/ 1119279 h 4770731"/>
              <a:gd name="connsiteX31" fmla="*/ 2135090 w 4509814"/>
              <a:gd name="connsiteY31" fmla="*/ 1119286 h 4770731"/>
              <a:gd name="connsiteX32" fmla="*/ 1441926 w 4509814"/>
              <a:gd name="connsiteY32" fmla="*/ 921152 h 4770731"/>
              <a:gd name="connsiteX33" fmla="*/ 1076508 w 4509814"/>
              <a:gd name="connsiteY33" fmla="*/ 1131205 h 4770731"/>
              <a:gd name="connsiteX34" fmla="*/ 503637 w 4509814"/>
              <a:gd name="connsiteY34" fmla="*/ 2124778 h 4770731"/>
              <a:gd name="connsiteX35" fmla="*/ 480333 w 4509814"/>
              <a:gd name="connsiteY35" fmla="*/ 2165197 h 4770731"/>
              <a:gd name="connsiteX36" fmla="*/ 471755 w 4509814"/>
              <a:gd name="connsiteY36" fmla="*/ 2177682 h 4770731"/>
              <a:gd name="connsiteX37" fmla="*/ 470231 w 4509814"/>
              <a:gd name="connsiteY37" fmla="*/ 2182718 h 4770731"/>
              <a:gd name="connsiteX38" fmla="*/ 456325 w 4509814"/>
              <a:gd name="connsiteY38" fmla="*/ 2206835 h 4770731"/>
              <a:gd name="connsiteX39" fmla="*/ 421800 w 4509814"/>
              <a:gd name="connsiteY39" fmla="*/ 2266716 h 4770731"/>
              <a:gd name="connsiteX40" fmla="*/ 461534 w 4509814"/>
              <a:gd name="connsiteY40" fmla="*/ 2211589 h 4770731"/>
              <a:gd name="connsiteX41" fmla="*/ 461775 w 4509814"/>
              <a:gd name="connsiteY41" fmla="*/ 2214898 h 4770731"/>
              <a:gd name="connsiteX42" fmla="*/ 421564 w 4509814"/>
              <a:gd name="connsiteY42" fmla="*/ 2267127 h 4770731"/>
              <a:gd name="connsiteX43" fmla="*/ 266253 w 4509814"/>
              <a:gd name="connsiteY43" fmla="*/ 2538214 h 4770731"/>
              <a:gd name="connsiteX44" fmla="*/ 266253 w 4509814"/>
              <a:gd name="connsiteY44" fmla="*/ 2958550 h 4770731"/>
              <a:gd name="connsiteX45" fmla="*/ 910768 w 4509814"/>
              <a:gd name="connsiteY45" fmla="*/ 4076924 h 4770731"/>
              <a:gd name="connsiteX46" fmla="*/ 919148 w 4509814"/>
              <a:gd name="connsiteY46" fmla="*/ 4091465 h 4770731"/>
              <a:gd name="connsiteX47" fmla="*/ 921266 w 4509814"/>
              <a:gd name="connsiteY47" fmla="*/ 4095711 h 4770731"/>
              <a:gd name="connsiteX48" fmla="*/ 1076533 w 4509814"/>
              <a:gd name="connsiteY48" fmla="*/ 4366857 h 4770731"/>
              <a:gd name="connsiteX49" fmla="*/ 1441867 w 4509814"/>
              <a:gd name="connsiteY49" fmla="*/ 4577073 h 4770731"/>
              <a:gd name="connsiteX50" fmla="*/ 2754028 w 4509814"/>
              <a:gd name="connsiteY50" fmla="*/ 4577073 h 4770731"/>
              <a:gd name="connsiteX51" fmla="*/ 2753584 w 4509814"/>
              <a:gd name="connsiteY51" fmla="*/ 4577030 h 4770731"/>
              <a:gd name="connsiteX52" fmla="*/ 2754235 w 4509814"/>
              <a:gd name="connsiteY52" fmla="*/ 4577072 h 4770731"/>
              <a:gd name="connsiteX53" fmla="*/ 3064841 w 4509814"/>
              <a:gd name="connsiteY53" fmla="*/ 4577072 h 4770731"/>
              <a:gd name="connsiteX54" fmla="*/ 3430259 w 4509814"/>
              <a:gd name="connsiteY54" fmla="*/ 4366818 h 4770731"/>
              <a:gd name="connsiteX55" fmla="*/ 4077735 w 4509814"/>
              <a:gd name="connsiteY55" fmla="*/ 3247981 h 4770731"/>
              <a:gd name="connsiteX56" fmla="*/ 4086557 w 4509814"/>
              <a:gd name="connsiteY56" fmla="*/ 3232736 h 4770731"/>
              <a:gd name="connsiteX57" fmla="*/ 4088248 w 4509814"/>
              <a:gd name="connsiteY57" fmla="*/ 3230529 h 4770731"/>
              <a:gd name="connsiteX58" fmla="*/ 4243560 w 4509814"/>
              <a:gd name="connsiteY58" fmla="*/ 2959336 h 4770731"/>
              <a:gd name="connsiteX59" fmla="*/ 4243560 w 4509814"/>
              <a:gd name="connsiteY59" fmla="*/ 2538835 h 4770731"/>
              <a:gd name="connsiteX60" fmla="*/ 3590092 w 4509814"/>
              <a:gd name="connsiteY60" fmla="*/ 1404482 h 4770731"/>
              <a:gd name="connsiteX61" fmla="*/ 3589104 w 4509814"/>
              <a:gd name="connsiteY61" fmla="*/ 1402766 h 4770731"/>
              <a:gd name="connsiteX62" fmla="*/ 3589002 w 4509814"/>
              <a:gd name="connsiteY62" fmla="*/ 1402514 h 4770731"/>
              <a:gd name="connsiteX63" fmla="*/ 3430650 w 4509814"/>
              <a:gd name="connsiteY63" fmla="*/ 1131367 h 4770731"/>
              <a:gd name="connsiteX64" fmla="*/ 3065226 w 4509814"/>
              <a:gd name="connsiteY64" fmla="*/ 921152 h 4770731"/>
              <a:gd name="connsiteX65" fmla="*/ 2308208 w 4509814"/>
              <a:gd name="connsiteY65" fmla="*/ 921152 h 4770731"/>
              <a:gd name="connsiteX66" fmla="*/ 2254905 w 4509814"/>
              <a:gd name="connsiteY66" fmla="*/ 921152 h 4770731"/>
              <a:gd name="connsiteX67" fmla="*/ 2181292 w 4509814"/>
              <a:gd name="connsiteY67" fmla="*/ 921152 h 4770731"/>
              <a:gd name="connsiteX68" fmla="*/ 1795749 w 4509814"/>
              <a:gd name="connsiteY68" fmla="*/ 921152 h 4770731"/>
              <a:gd name="connsiteX69" fmla="*/ 1779080 w 4509814"/>
              <a:gd name="connsiteY69" fmla="*/ 921152 h 4770731"/>
              <a:gd name="connsiteX70" fmla="*/ 1776248 w 4509814"/>
              <a:gd name="connsiteY70" fmla="*/ 921152 h 4770731"/>
              <a:gd name="connsiteX71" fmla="*/ 1755788 w 4509814"/>
              <a:gd name="connsiteY71" fmla="*/ 921152 h 4770731"/>
              <a:gd name="connsiteX72" fmla="*/ 1756210 w 4509814"/>
              <a:gd name="connsiteY72" fmla="*/ 921192 h 4770731"/>
              <a:gd name="connsiteX73" fmla="*/ 1755576 w 4509814"/>
              <a:gd name="connsiteY73" fmla="*/ 921152 h 4770731"/>
              <a:gd name="connsiteX74" fmla="*/ 1441926 w 4509814"/>
              <a:gd name="connsiteY74" fmla="*/ 921152 h 4770731"/>
              <a:gd name="connsiteX75" fmla="*/ 1843855 w 4509814"/>
              <a:gd name="connsiteY75" fmla="*/ 0 h 4770731"/>
              <a:gd name="connsiteX76" fmla="*/ 2663637 w 4509814"/>
              <a:gd name="connsiteY76" fmla="*/ 0 h 4770731"/>
              <a:gd name="connsiteX77" fmla="*/ 2717073 w 4509814"/>
              <a:gd name="connsiteY77" fmla="*/ 53436 h 4770731"/>
              <a:gd name="connsiteX78" fmla="*/ 2717073 w 4509814"/>
              <a:gd name="connsiteY78" fmla="*/ 267172 h 4770731"/>
              <a:gd name="connsiteX79" fmla="*/ 2663637 w 4509814"/>
              <a:gd name="connsiteY79" fmla="*/ 320608 h 4770731"/>
              <a:gd name="connsiteX80" fmla="*/ 2500481 w 4509814"/>
              <a:gd name="connsiteY80" fmla="*/ 320608 h 4770731"/>
              <a:gd name="connsiteX81" fmla="*/ 2500481 w 4509814"/>
              <a:gd name="connsiteY81" fmla="*/ 727493 h 4770731"/>
              <a:gd name="connsiteX82" fmla="*/ 2673068 w 4509814"/>
              <a:gd name="connsiteY82" fmla="*/ 727493 h 4770731"/>
              <a:gd name="connsiteX83" fmla="*/ 3151075 w 4509814"/>
              <a:gd name="connsiteY83" fmla="*/ 727493 h 4770731"/>
              <a:gd name="connsiteX84" fmla="*/ 3555213 w 4509814"/>
              <a:gd name="connsiteY84" fmla="*/ 959980 h 4770731"/>
              <a:gd name="connsiteX85" fmla="*/ 3730340 w 4509814"/>
              <a:gd name="connsiteY85" fmla="*/ 1259852 h 4770731"/>
              <a:gd name="connsiteX86" fmla="*/ 3730453 w 4509814"/>
              <a:gd name="connsiteY86" fmla="*/ 1260131 h 4770731"/>
              <a:gd name="connsiteX87" fmla="*/ 3731545 w 4509814"/>
              <a:gd name="connsiteY87" fmla="*/ 1262028 h 4770731"/>
              <a:gd name="connsiteX88" fmla="*/ 4454242 w 4509814"/>
              <a:gd name="connsiteY88" fmla="*/ 2516558 h 4770731"/>
              <a:gd name="connsiteX89" fmla="*/ 4454242 w 4509814"/>
              <a:gd name="connsiteY89" fmla="*/ 2981607 h 4770731"/>
              <a:gd name="connsiteX90" fmla="*/ 4282478 w 4509814"/>
              <a:gd name="connsiteY90" fmla="*/ 3281531 h 4770731"/>
              <a:gd name="connsiteX91" fmla="*/ 4280607 w 4509814"/>
              <a:gd name="connsiteY91" fmla="*/ 3283972 h 4770731"/>
              <a:gd name="connsiteX92" fmla="*/ 4270850 w 4509814"/>
              <a:gd name="connsiteY92" fmla="*/ 3300833 h 4770731"/>
              <a:gd name="connsiteX93" fmla="*/ 3554781 w 4509814"/>
              <a:gd name="connsiteY93" fmla="*/ 4538202 h 4770731"/>
              <a:gd name="connsiteX94" fmla="*/ 3150648 w 4509814"/>
              <a:gd name="connsiteY94" fmla="*/ 4770730 h 4770731"/>
              <a:gd name="connsiteX95" fmla="*/ 2807136 w 4509814"/>
              <a:gd name="connsiteY95" fmla="*/ 4770730 h 4770731"/>
              <a:gd name="connsiteX96" fmla="*/ 2806416 w 4509814"/>
              <a:gd name="connsiteY96" fmla="*/ 4770683 h 4770731"/>
              <a:gd name="connsiteX97" fmla="*/ 2806907 w 4509814"/>
              <a:gd name="connsiteY97" fmla="*/ 4770731 h 4770731"/>
              <a:gd name="connsiteX98" fmla="*/ 1355734 w 4509814"/>
              <a:gd name="connsiteY98" fmla="*/ 4770731 h 4770731"/>
              <a:gd name="connsiteX99" fmla="*/ 951695 w 4509814"/>
              <a:gd name="connsiteY99" fmla="*/ 4538245 h 4770731"/>
              <a:gd name="connsiteX100" fmla="*/ 779978 w 4509814"/>
              <a:gd name="connsiteY100" fmla="*/ 4238372 h 4770731"/>
              <a:gd name="connsiteX101" fmla="*/ 777637 w 4509814"/>
              <a:gd name="connsiteY101" fmla="*/ 4233677 h 4770731"/>
              <a:gd name="connsiteX102" fmla="*/ 768368 w 4509814"/>
              <a:gd name="connsiteY102" fmla="*/ 4217596 h 4770731"/>
              <a:gd name="connsiteX103" fmla="*/ 55572 w 4509814"/>
              <a:gd name="connsiteY103" fmla="*/ 2980738 h 4770731"/>
              <a:gd name="connsiteX104" fmla="*/ 55572 w 4509814"/>
              <a:gd name="connsiteY104" fmla="*/ 2515872 h 4770731"/>
              <a:gd name="connsiteX105" fmla="*/ 227337 w 4509814"/>
              <a:gd name="connsiteY105" fmla="*/ 2216064 h 4770731"/>
              <a:gd name="connsiteX106" fmla="*/ 271808 w 4509814"/>
              <a:gd name="connsiteY106" fmla="*/ 2158302 h 4770731"/>
              <a:gd name="connsiteX107" fmla="*/ 271541 w 4509814"/>
              <a:gd name="connsiteY107" fmla="*/ 2154642 h 4770731"/>
              <a:gd name="connsiteX108" fmla="*/ 227597 w 4509814"/>
              <a:gd name="connsiteY108" fmla="*/ 2215610 h 4770731"/>
              <a:gd name="connsiteX109" fmla="*/ 265780 w 4509814"/>
              <a:gd name="connsiteY109" fmla="*/ 2149385 h 4770731"/>
              <a:gd name="connsiteX110" fmla="*/ 281159 w 4509814"/>
              <a:gd name="connsiteY110" fmla="*/ 2122713 h 4770731"/>
              <a:gd name="connsiteX111" fmla="*/ 282844 w 4509814"/>
              <a:gd name="connsiteY111" fmla="*/ 2117144 h 4770731"/>
              <a:gd name="connsiteX112" fmla="*/ 292332 w 4509814"/>
              <a:gd name="connsiteY112" fmla="*/ 2103335 h 4770731"/>
              <a:gd name="connsiteX113" fmla="*/ 318105 w 4509814"/>
              <a:gd name="connsiteY113" fmla="*/ 2058634 h 4770731"/>
              <a:gd name="connsiteX114" fmla="*/ 951667 w 4509814"/>
              <a:gd name="connsiteY114" fmla="*/ 959801 h 4770731"/>
              <a:gd name="connsiteX115" fmla="*/ 1355798 w 4509814"/>
              <a:gd name="connsiteY115" fmla="*/ 727493 h 4770731"/>
              <a:gd name="connsiteX116" fmla="*/ 1702677 w 4509814"/>
              <a:gd name="connsiteY116" fmla="*/ 727493 h 4770731"/>
              <a:gd name="connsiteX117" fmla="*/ 1703378 w 4509814"/>
              <a:gd name="connsiteY117" fmla="*/ 727538 h 4770731"/>
              <a:gd name="connsiteX118" fmla="*/ 1702912 w 4509814"/>
              <a:gd name="connsiteY118" fmla="*/ 727493 h 4770731"/>
              <a:gd name="connsiteX119" fmla="*/ 1725539 w 4509814"/>
              <a:gd name="connsiteY119" fmla="*/ 727493 h 4770731"/>
              <a:gd name="connsiteX120" fmla="*/ 1728671 w 4509814"/>
              <a:gd name="connsiteY120" fmla="*/ 727493 h 4770731"/>
              <a:gd name="connsiteX121" fmla="*/ 1747106 w 4509814"/>
              <a:gd name="connsiteY121" fmla="*/ 727493 h 4770731"/>
              <a:gd name="connsiteX122" fmla="*/ 2006041 w 4509814"/>
              <a:gd name="connsiteY122" fmla="*/ 727493 h 4770731"/>
              <a:gd name="connsiteX123" fmla="*/ 2009331 w 4509814"/>
              <a:gd name="connsiteY123" fmla="*/ 727493 h 4770731"/>
              <a:gd name="connsiteX124" fmla="*/ 2009331 w 4509814"/>
              <a:gd name="connsiteY124" fmla="*/ 320608 h 4770731"/>
              <a:gd name="connsiteX125" fmla="*/ 1843855 w 4509814"/>
              <a:gd name="connsiteY125" fmla="*/ 320608 h 4770731"/>
              <a:gd name="connsiteX126" fmla="*/ 1790419 w 4509814"/>
              <a:gd name="connsiteY126" fmla="*/ 267172 h 4770731"/>
              <a:gd name="connsiteX127" fmla="*/ 1790419 w 4509814"/>
              <a:gd name="connsiteY127" fmla="*/ 53436 h 4770731"/>
              <a:gd name="connsiteX128" fmla="*/ 1843855 w 4509814"/>
              <a:gd name="connsiteY128" fmla="*/ 0 h 477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509814" h="4770731">
                <a:moveTo>
                  <a:pt x="2692627" y="4757376"/>
                </a:moveTo>
                <a:lnTo>
                  <a:pt x="2703955" y="4760759"/>
                </a:lnTo>
                <a:lnTo>
                  <a:pt x="2715553" y="4761882"/>
                </a:lnTo>
                <a:close/>
                <a:moveTo>
                  <a:pt x="2605792" y="4730879"/>
                </a:moveTo>
                <a:lnTo>
                  <a:pt x="2608282" y="4732175"/>
                </a:lnTo>
                <a:lnTo>
                  <a:pt x="2610240" y="4732762"/>
                </a:lnTo>
                <a:lnTo>
                  <a:pt x="2608464" y="4732167"/>
                </a:lnTo>
                <a:close/>
                <a:moveTo>
                  <a:pt x="2650695" y="4564996"/>
                </a:moveTo>
                <a:lnTo>
                  <a:pt x="2671425" y="4569072"/>
                </a:lnTo>
                <a:lnTo>
                  <a:pt x="2660937" y="4568056"/>
                </a:lnTo>
                <a:close/>
                <a:moveTo>
                  <a:pt x="2572178" y="4541038"/>
                </a:moveTo>
                <a:lnTo>
                  <a:pt x="2574595" y="4542203"/>
                </a:lnTo>
                <a:lnTo>
                  <a:pt x="2576201" y="4542740"/>
                </a:lnTo>
                <a:lnTo>
                  <a:pt x="2574430" y="4542211"/>
                </a:lnTo>
                <a:close/>
                <a:moveTo>
                  <a:pt x="734357" y="4133573"/>
                </a:moveTo>
                <a:lnTo>
                  <a:pt x="736807" y="4143832"/>
                </a:lnTo>
                <a:lnTo>
                  <a:pt x="741137" y="4153266"/>
                </a:lnTo>
                <a:close/>
                <a:moveTo>
                  <a:pt x="880015" y="4000950"/>
                </a:moveTo>
                <a:lnTo>
                  <a:pt x="886145" y="4018758"/>
                </a:lnTo>
                <a:lnTo>
                  <a:pt x="882230" y="4010227"/>
                </a:lnTo>
                <a:close/>
                <a:moveTo>
                  <a:pt x="640510" y="2073331"/>
                </a:moveTo>
                <a:lnTo>
                  <a:pt x="640510" y="2075601"/>
                </a:lnTo>
                <a:lnTo>
                  <a:pt x="600208" y="2092997"/>
                </a:lnTo>
                <a:lnTo>
                  <a:pt x="616088" y="2082981"/>
                </a:lnTo>
                <a:close/>
                <a:moveTo>
                  <a:pt x="469479" y="2001738"/>
                </a:moveTo>
                <a:lnTo>
                  <a:pt x="442468" y="2012410"/>
                </a:lnTo>
                <a:lnTo>
                  <a:pt x="424906" y="2023487"/>
                </a:lnTo>
                <a:lnTo>
                  <a:pt x="469479" y="2004248"/>
                </a:lnTo>
                <a:close/>
                <a:moveTo>
                  <a:pt x="2125631" y="1107539"/>
                </a:moveTo>
                <a:lnTo>
                  <a:pt x="2125732" y="1107539"/>
                </a:lnTo>
                <a:lnTo>
                  <a:pt x="2135179" y="1119279"/>
                </a:lnTo>
                <a:lnTo>
                  <a:pt x="2135090" y="1119286"/>
                </a:lnTo>
                <a:close/>
                <a:moveTo>
                  <a:pt x="1441926" y="921152"/>
                </a:moveTo>
                <a:cubicBezTo>
                  <a:pt x="1307941" y="921152"/>
                  <a:pt x="1143502" y="1015524"/>
                  <a:pt x="1076508" y="1131205"/>
                </a:cubicBezTo>
                <a:cubicBezTo>
                  <a:pt x="749154" y="1698960"/>
                  <a:pt x="585476" y="1982838"/>
                  <a:pt x="503637" y="2124778"/>
                </a:cubicBezTo>
                <a:lnTo>
                  <a:pt x="480333" y="2165197"/>
                </a:lnTo>
                <a:lnTo>
                  <a:pt x="471755" y="2177682"/>
                </a:lnTo>
                <a:lnTo>
                  <a:pt x="470231" y="2182718"/>
                </a:lnTo>
                <a:lnTo>
                  <a:pt x="456325" y="2206835"/>
                </a:lnTo>
                <a:cubicBezTo>
                  <a:pt x="421800" y="2266716"/>
                  <a:pt x="421800" y="2266716"/>
                  <a:pt x="421800" y="2266716"/>
                </a:cubicBezTo>
                <a:lnTo>
                  <a:pt x="461534" y="2211589"/>
                </a:lnTo>
                <a:lnTo>
                  <a:pt x="461775" y="2214898"/>
                </a:lnTo>
                <a:lnTo>
                  <a:pt x="421564" y="2267127"/>
                </a:lnTo>
                <a:cubicBezTo>
                  <a:pt x="266253" y="2538214"/>
                  <a:pt x="266253" y="2538214"/>
                  <a:pt x="266253" y="2538214"/>
                </a:cubicBezTo>
                <a:cubicBezTo>
                  <a:pt x="199255" y="2653960"/>
                  <a:pt x="199255" y="2842805"/>
                  <a:pt x="266253" y="2958550"/>
                </a:cubicBezTo>
                <a:cubicBezTo>
                  <a:pt x="757313" y="3810645"/>
                  <a:pt x="880077" y="4023668"/>
                  <a:pt x="910768" y="4076924"/>
                </a:cubicBezTo>
                <a:lnTo>
                  <a:pt x="919148" y="4091465"/>
                </a:lnTo>
                <a:lnTo>
                  <a:pt x="921266" y="4095711"/>
                </a:lnTo>
                <a:cubicBezTo>
                  <a:pt x="1076533" y="4366857"/>
                  <a:pt x="1076533" y="4366857"/>
                  <a:pt x="1076533" y="4366857"/>
                </a:cubicBezTo>
                <a:cubicBezTo>
                  <a:pt x="1143511" y="4482628"/>
                  <a:pt x="1307912" y="4577073"/>
                  <a:pt x="1441867" y="4577073"/>
                </a:cubicBezTo>
                <a:cubicBezTo>
                  <a:pt x="2754028" y="4577073"/>
                  <a:pt x="2754028" y="4577073"/>
                  <a:pt x="2754028" y="4577073"/>
                </a:cubicBezTo>
                <a:lnTo>
                  <a:pt x="2753584" y="4577030"/>
                </a:lnTo>
                <a:lnTo>
                  <a:pt x="2754235" y="4577072"/>
                </a:lnTo>
                <a:cubicBezTo>
                  <a:pt x="3064841" y="4577072"/>
                  <a:pt x="3064841" y="4577072"/>
                  <a:pt x="3064841" y="4577072"/>
                </a:cubicBezTo>
                <a:cubicBezTo>
                  <a:pt x="3198828" y="4577072"/>
                  <a:pt x="3363265" y="4482610"/>
                  <a:pt x="3430259" y="4366818"/>
                </a:cubicBezTo>
                <a:cubicBezTo>
                  <a:pt x="3923573" y="3514371"/>
                  <a:pt x="4046902" y="3301259"/>
                  <a:pt x="4077735" y="3247981"/>
                </a:cubicBezTo>
                <a:lnTo>
                  <a:pt x="4086557" y="3232736"/>
                </a:lnTo>
                <a:lnTo>
                  <a:pt x="4088248" y="3230529"/>
                </a:lnTo>
                <a:cubicBezTo>
                  <a:pt x="4243560" y="2959336"/>
                  <a:pt x="4243560" y="2959336"/>
                  <a:pt x="4243560" y="2959336"/>
                </a:cubicBezTo>
                <a:cubicBezTo>
                  <a:pt x="4310556" y="2843546"/>
                  <a:pt x="4310556" y="2654625"/>
                  <a:pt x="4243560" y="2538835"/>
                </a:cubicBezTo>
                <a:cubicBezTo>
                  <a:pt x="3670656" y="1544333"/>
                  <a:pt x="3599043" y="1420020"/>
                  <a:pt x="3590092" y="1404482"/>
                </a:cubicBezTo>
                <a:lnTo>
                  <a:pt x="3589104" y="1402766"/>
                </a:lnTo>
                <a:lnTo>
                  <a:pt x="3589002" y="1402514"/>
                </a:lnTo>
                <a:cubicBezTo>
                  <a:pt x="3430650" y="1131367"/>
                  <a:pt x="3430650" y="1131367"/>
                  <a:pt x="3430650" y="1131367"/>
                </a:cubicBezTo>
                <a:cubicBezTo>
                  <a:pt x="3363657" y="1015596"/>
                  <a:pt x="3199215" y="921152"/>
                  <a:pt x="3065226" y="921152"/>
                </a:cubicBezTo>
                <a:cubicBezTo>
                  <a:pt x="2737867" y="921152"/>
                  <a:pt x="2492348" y="921152"/>
                  <a:pt x="2308208" y="921152"/>
                </a:cubicBezTo>
                <a:lnTo>
                  <a:pt x="2254905" y="921152"/>
                </a:lnTo>
                <a:lnTo>
                  <a:pt x="2181292" y="921152"/>
                </a:lnTo>
                <a:cubicBezTo>
                  <a:pt x="1949199" y="921152"/>
                  <a:pt x="1843703" y="921152"/>
                  <a:pt x="1795749" y="921152"/>
                </a:cubicBezTo>
                <a:lnTo>
                  <a:pt x="1779080" y="921152"/>
                </a:lnTo>
                <a:lnTo>
                  <a:pt x="1776248" y="921152"/>
                </a:lnTo>
                <a:cubicBezTo>
                  <a:pt x="1755788" y="921152"/>
                  <a:pt x="1755788" y="921152"/>
                  <a:pt x="1755788" y="921152"/>
                </a:cubicBezTo>
                <a:lnTo>
                  <a:pt x="1756210" y="921192"/>
                </a:lnTo>
                <a:lnTo>
                  <a:pt x="1755576" y="921152"/>
                </a:lnTo>
                <a:cubicBezTo>
                  <a:pt x="1441926" y="921152"/>
                  <a:pt x="1441926" y="921152"/>
                  <a:pt x="1441926" y="921152"/>
                </a:cubicBezTo>
                <a:close/>
                <a:moveTo>
                  <a:pt x="1843855" y="0"/>
                </a:moveTo>
                <a:lnTo>
                  <a:pt x="2663637" y="0"/>
                </a:lnTo>
                <a:cubicBezTo>
                  <a:pt x="2693149" y="0"/>
                  <a:pt x="2717073" y="23924"/>
                  <a:pt x="2717073" y="53436"/>
                </a:cubicBezTo>
                <a:lnTo>
                  <a:pt x="2717073" y="267172"/>
                </a:lnTo>
                <a:cubicBezTo>
                  <a:pt x="2717073" y="296684"/>
                  <a:pt x="2693149" y="320608"/>
                  <a:pt x="2663637" y="320608"/>
                </a:cubicBezTo>
                <a:lnTo>
                  <a:pt x="2500481" y="320608"/>
                </a:lnTo>
                <a:lnTo>
                  <a:pt x="2500481" y="727493"/>
                </a:lnTo>
                <a:lnTo>
                  <a:pt x="2673068" y="727493"/>
                </a:lnTo>
                <a:cubicBezTo>
                  <a:pt x="2811662" y="727493"/>
                  <a:pt x="2970055" y="727493"/>
                  <a:pt x="3151075" y="727493"/>
                </a:cubicBezTo>
                <a:cubicBezTo>
                  <a:pt x="3299259" y="727493"/>
                  <a:pt x="3481121" y="831943"/>
                  <a:pt x="3555213" y="959980"/>
                </a:cubicBezTo>
                <a:cubicBezTo>
                  <a:pt x="3555213" y="959980"/>
                  <a:pt x="3555213" y="959980"/>
                  <a:pt x="3730340" y="1259852"/>
                </a:cubicBezTo>
                <a:lnTo>
                  <a:pt x="3730453" y="1260131"/>
                </a:lnTo>
                <a:lnTo>
                  <a:pt x="3731545" y="1262028"/>
                </a:lnTo>
                <a:cubicBezTo>
                  <a:pt x="3741446" y="1279213"/>
                  <a:pt x="3820645" y="1416697"/>
                  <a:pt x="4454242" y="2516558"/>
                </a:cubicBezTo>
                <a:cubicBezTo>
                  <a:pt x="4528338" y="2644614"/>
                  <a:pt x="4528338" y="2853550"/>
                  <a:pt x="4454242" y="2981607"/>
                </a:cubicBezTo>
                <a:cubicBezTo>
                  <a:pt x="4454242" y="2981607"/>
                  <a:pt x="4454242" y="2981607"/>
                  <a:pt x="4282478" y="3281531"/>
                </a:cubicBezTo>
                <a:lnTo>
                  <a:pt x="4280607" y="3283972"/>
                </a:lnTo>
                <a:lnTo>
                  <a:pt x="4270850" y="3300833"/>
                </a:lnTo>
                <a:cubicBezTo>
                  <a:pt x="4236751" y="3359754"/>
                  <a:pt x="4100357" y="3595444"/>
                  <a:pt x="3554781" y="4538202"/>
                </a:cubicBezTo>
                <a:cubicBezTo>
                  <a:pt x="3480688" y="4666261"/>
                  <a:pt x="3298831" y="4770730"/>
                  <a:pt x="3150648" y="4770730"/>
                </a:cubicBezTo>
                <a:cubicBezTo>
                  <a:pt x="3150648" y="4770730"/>
                  <a:pt x="3150648" y="4770730"/>
                  <a:pt x="2807136" y="4770730"/>
                </a:cubicBezTo>
                <a:lnTo>
                  <a:pt x="2806416" y="4770683"/>
                </a:lnTo>
                <a:lnTo>
                  <a:pt x="2806907" y="4770731"/>
                </a:lnTo>
                <a:cubicBezTo>
                  <a:pt x="2806907" y="4770731"/>
                  <a:pt x="2806907" y="4770731"/>
                  <a:pt x="1355734" y="4770731"/>
                </a:cubicBezTo>
                <a:cubicBezTo>
                  <a:pt x="1207586" y="4770731"/>
                  <a:pt x="1025768" y="4666281"/>
                  <a:pt x="951695" y="4538245"/>
                </a:cubicBezTo>
                <a:cubicBezTo>
                  <a:pt x="951695" y="4538245"/>
                  <a:pt x="951695" y="4538245"/>
                  <a:pt x="779978" y="4238372"/>
                </a:cubicBezTo>
                <a:lnTo>
                  <a:pt x="777637" y="4233677"/>
                </a:lnTo>
                <a:lnTo>
                  <a:pt x="768368" y="4217596"/>
                </a:lnTo>
                <a:cubicBezTo>
                  <a:pt x="734425" y="4158696"/>
                  <a:pt x="598655" y="3923105"/>
                  <a:pt x="55572" y="2980738"/>
                </a:cubicBezTo>
                <a:cubicBezTo>
                  <a:pt x="-18525" y="2852732"/>
                  <a:pt x="-18525" y="2643878"/>
                  <a:pt x="55572" y="2515872"/>
                </a:cubicBezTo>
                <a:cubicBezTo>
                  <a:pt x="55572" y="2515872"/>
                  <a:pt x="55572" y="2515872"/>
                  <a:pt x="227337" y="2216064"/>
                </a:cubicBezTo>
                <a:lnTo>
                  <a:pt x="271808" y="2158302"/>
                </a:lnTo>
                <a:lnTo>
                  <a:pt x="271541" y="2154642"/>
                </a:lnTo>
                <a:lnTo>
                  <a:pt x="227597" y="2215610"/>
                </a:lnTo>
                <a:cubicBezTo>
                  <a:pt x="227597" y="2215610"/>
                  <a:pt x="227597" y="2215610"/>
                  <a:pt x="265780" y="2149385"/>
                </a:cubicBezTo>
                <a:lnTo>
                  <a:pt x="281159" y="2122713"/>
                </a:lnTo>
                <a:lnTo>
                  <a:pt x="282844" y="2117144"/>
                </a:lnTo>
                <a:lnTo>
                  <a:pt x="292332" y="2103335"/>
                </a:lnTo>
                <a:lnTo>
                  <a:pt x="318105" y="2058634"/>
                </a:lnTo>
                <a:cubicBezTo>
                  <a:pt x="408615" y="1901657"/>
                  <a:pt x="589632" y="1587705"/>
                  <a:pt x="951667" y="959801"/>
                </a:cubicBezTo>
                <a:cubicBezTo>
                  <a:pt x="1025759" y="831863"/>
                  <a:pt x="1207618" y="727493"/>
                  <a:pt x="1355798" y="727493"/>
                </a:cubicBezTo>
                <a:cubicBezTo>
                  <a:pt x="1355798" y="727493"/>
                  <a:pt x="1355798" y="727493"/>
                  <a:pt x="1702677" y="727493"/>
                </a:cubicBezTo>
                <a:lnTo>
                  <a:pt x="1703378" y="727538"/>
                </a:lnTo>
                <a:lnTo>
                  <a:pt x="1702912" y="727493"/>
                </a:lnTo>
                <a:cubicBezTo>
                  <a:pt x="1702912" y="727493"/>
                  <a:pt x="1702912" y="727493"/>
                  <a:pt x="1725539" y="727493"/>
                </a:cubicBezTo>
                <a:lnTo>
                  <a:pt x="1728671" y="727493"/>
                </a:lnTo>
                <a:lnTo>
                  <a:pt x="1747106" y="727493"/>
                </a:lnTo>
                <a:cubicBezTo>
                  <a:pt x="1786881" y="727493"/>
                  <a:pt x="1862454" y="727493"/>
                  <a:pt x="2006041" y="727493"/>
                </a:cubicBezTo>
                <a:lnTo>
                  <a:pt x="2009331" y="727493"/>
                </a:lnTo>
                <a:lnTo>
                  <a:pt x="2009331" y="320608"/>
                </a:lnTo>
                <a:lnTo>
                  <a:pt x="1843855" y="320608"/>
                </a:lnTo>
                <a:cubicBezTo>
                  <a:pt x="1814343" y="320608"/>
                  <a:pt x="1790419" y="296684"/>
                  <a:pt x="1790419" y="267172"/>
                </a:cubicBezTo>
                <a:lnTo>
                  <a:pt x="1790419" y="53436"/>
                </a:lnTo>
                <a:cubicBezTo>
                  <a:pt x="1790419" y="23924"/>
                  <a:pt x="1814343" y="0"/>
                  <a:pt x="184385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430200" y="2509838"/>
            <a:ext cx="1571625" cy="3540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430200" y="2863850"/>
            <a:ext cx="2320925" cy="3381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430200" y="3806825"/>
            <a:ext cx="1571625" cy="3540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430200" y="4160838"/>
            <a:ext cx="2320925" cy="3381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430200" y="5102225"/>
            <a:ext cx="1571625" cy="3524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430200" y="5454650"/>
            <a:ext cx="2320925" cy="3397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9502421" y="2509838"/>
            <a:ext cx="1571625" cy="3540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38846" y="2863850"/>
            <a:ext cx="2235200" cy="3381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9504009" y="3806825"/>
            <a:ext cx="1570037" cy="35401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40434" y="4160838"/>
            <a:ext cx="2233612" cy="3381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9502421" y="5102225"/>
            <a:ext cx="1571625" cy="3524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38846" y="5454650"/>
            <a:ext cx="2235200" cy="3397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21"/>
          <p:cNvSpPr>
            <a:spLocks noEditPoints="1"/>
          </p:cNvSpPr>
          <p:nvPr/>
        </p:nvSpPr>
        <p:spPr bwMode="auto">
          <a:xfrm>
            <a:off x="5660435" y="3122750"/>
            <a:ext cx="470335" cy="537221"/>
          </a:xfrm>
          <a:custGeom>
            <a:avLst/>
            <a:gdLst>
              <a:gd name="T0" fmla="*/ 432 w 504"/>
              <a:gd name="T1" fmla="*/ 541 h 577"/>
              <a:gd name="T2" fmla="*/ 407 w 504"/>
              <a:gd name="T3" fmla="*/ 541 h 577"/>
              <a:gd name="T4" fmla="*/ 504 w 504"/>
              <a:gd name="T5" fmla="*/ 361 h 577"/>
              <a:gd name="T6" fmla="*/ 341 w 504"/>
              <a:gd name="T7" fmla="*/ 152 h 577"/>
              <a:gd name="T8" fmla="*/ 382 w 504"/>
              <a:gd name="T9" fmla="*/ 75 h 577"/>
              <a:gd name="T10" fmla="*/ 374 w 504"/>
              <a:gd name="T11" fmla="*/ 50 h 577"/>
              <a:gd name="T12" fmla="*/ 277 w 504"/>
              <a:gd name="T13" fmla="*/ 3 h 577"/>
              <a:gd name="T14" fmla="*/ 263 w 504"/>
              <a:gd name="T15" fmla="*/ 2 h 577"/>
              <a:gd name="T16" fmla="*/ 252 w 504"/>
              <a:gd name="T17" fmla="*/ 12 h 577"/>
              <a:gd name="T18" fmla="*/ 137 w 504"/>
              <a:gd name="T19" fmla="*/ 230 h 577"/>
              <a:gd name="T20" fmla="*/ 153 w 504"/>
              <a:gd name="T21" fmla="*/ 280 h 577"/>
              <a:gd name="T22" fmla="*/ 137 w 504"/>
              <a:gd name="T23" fmla="*/ 313 h 577"/>
              <a:gd name="T24" fmla="*/ 202 w 504"/>
              <a:gd name="T25" fmla="*/ 344 h 577"/>
              <a:gd name="T26" fmla="*/ 217 w 504"/>
              <a:gd name="T27" fmla="*/ 312 h 577"/>
              <a:gd name="T28" fmla="*/ 217 w 504"/>
              <a:gd name="T29" fmla="*/ 312 h 577"/>
              <a:gd name="T30" fmla="*/ 267 w 504"/>
              <a:gd name="T31" fmla="*/ 293 h 577"/>
              <a:gd name="T32" fmla="*/ 306 w 504"/>
              <a:gd name="T33" fmla="*/ 219 h 577"/>
              <a:gd name="T34" fmla="*/ 432 w 504"/>
              <a:gd name="T35" fmla="*/ 361 h 577"/>
              <a:gd name="T36" fmla="*/ 288 w 504"/>
              <a:gd name="T37" fmla="*/ 505 h 577"/>
              <a:gd name="T38" fmla="*/ 180 w 504"/>
              <a:gd name="T39" fmla="*/ 469 h 577"/>
              <a:gd name="T40" fmla="*/ 180 w 504"/>
              <a:gd name="T41" fmla="*/ 451 h 577"/>
              <a:gd name="T42" fmla="*/ 198 w 504"/>
              <a:gd name="T43" fmla="*/ 433 h 577"/>
              <a:gd name="T44" fmla="*/ 288 w 504"/>
              <a:gd name="T45" fmla="*/ 433 h 577"/>
              <a:gd name="T46" fmla="*/ 288 w 504"/>
              <a:gd name="T47" fmla="*/ 397 h 577"/>
              <a:gd name="T48" fmla="*/ 149 w 504"/>
              <a:gd name="T49" fmla="*/ 397 h 577"/>
              <a:gd name="T50" fmla="*/ 75 w 504"/>
              <a:gd name="T51" fmla="*/ 397 h 577"/>
              <a:gd name="T52" fmla="*/ 0 w 504"/>
              <a:gd name="T53" fmla="*/ 397 h 577"/>
              <a:gd name="T54" fmla="*/ 0 w 504"/>
              <a:gd name="T55" fmla="*/ 433 h 577"/>
              <a:gd name="T56" fmla="*/ 85 w 504"/>
              <a:gd name="T57" fmla="*/ 433 h 577"/>
              <a:gd name="T58" fmla="*/ 90 w 504"/>
              <a:gd name="T59" fmla="*/ 433 h 577"/>
              <a:gd name="T60" fmla="*/ 108 w 504"/>
              <a:gd name="T61" fmla="*/ 451 h 577"/>
              <a:gd name="T62" fmla="*/ 108 w 504"/>
              <a:gd name="T63" fmla="*/ 469 h 577"/>
              <a:gd name="T64" fmla="*/ 108 w 504"/>
              <a:gd name="T65" fmla="*/ 541 h 577"/>
              <a:gd name="T66" fmla="*/ 36 w 504"/>
              <a:gd name="T67" fmla="*/ 577 h 577"/>
              <a:gd name="T68" fmla="*/ 504 w 504"/>
              <a:gd name="T69" fmla="*/ 577 h 577"/>
              <a:gd name="T70" fmla="*/ 432 w 504"/>
              <a:gd name="T71" fmla="*/ 541 h 577"/>
              <a:gd name="T72" fmla="*/ 306 w 504"/>
              <a:gd name="T73" fmla="*/ 49 h 577"/>
              <a:gd name="T74" fmla="*/ 294 w 504"/>
              <a:gd name="T75" fmla="*/ 61 h 577"/>
              <a:gd name="T76" fmla="*/ 212 w 504"/>
              <a:gd name="T77" fmla="*/ 217 h 577"/>
              <a:gd name="T78" fmla="*/ 180 w 504"/>
              <a:gd name="T79" fmla="*/ 202 h 577"/>
              <a:gd name="T80" fmla="*/ 182 w 504"/>
              <a:gd name="T81" fmla="*/ 195 h 577"/>
              <a:gd name="T82" fmla="*/ 261 w 504"/>
              <a:gd name="T83" fmla="*/ 48 h 577"/>
              <a:gd name="T84" fmla="*/ 272 w 504"/>
              <a:gd name="T85" fmla="*/ 38 h 577"/>
              <a:gd name="T86" fmla="*/ 286 w 504"/>
              <a:gd name="T87" fmla="*/ 39 h 577"/>
              <a:gd name="T88" fmla="*/ 306 w 504"/>
              <a:gd name="T89" fmla="*/ 49 h 577"/>
              <a:gd name="T90" fmla="*/ 306 w 504"/>
              <a:gd name="T91" fmla="*/ 49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4" h="577">
                <a:moveTo>
                  <a:pt x="432" y="541"/>
                </a:moveTo>
                <a:cubicBezTo>
                  <a:pt x="407" y="541"/>
                  <a:pt x="407" y="541"/>
                  <a:pt x="407" y="541"/>
                </a:cubicBezTo>
                <a:cubicBezTo>
                  <a:pt x="466" y="502"/>
                  <a:pt x="504" y="436"/>
                  <a:pt x="504" y="361"/>
                </a:cubicBezTo>
                <a:cubicBezTo>
                  <a:pt x="504" y="260"/>
                  <a:pt x="435" y="175"/>
                  <a:pt x="341" y="152"/>
                </a:cubicBezTo>
                <a:cubicBezTo>
                  <a:pt x="382" y="75"/>
                  <a:pt x="382" y="75"/>
                  <a:pt x="382" y="75"/>
                </a:cubicBezTo>
                <a:cubicBezTo>
                  <a:pt x="386" y="65"/>
                  <a:pt x="383" y="54"/>
                  <a:pt x="374" y="50"/>
                </a:cubicBezTo>
                <a:cubicBezTo>
                  <a:pt x="277" y="3"/>
                  <a:pt x="277" y="3"/>
                  <a:pt x="277" y="3"/>
                </a:cubicBezTo>
                <a:cubicBezTo>
                  <a:pt x="272" y="1"/>
                  <a:pt x="267" y="0"/>
                  <a:pt x="263" y="2"/>
                </a:cubicBezTo>
                <a:cubicBezTo>
                  <a:pt x="258" y="4"/>
                  <a:pt x="254" y="7"/>
                  <a:pt x="252" y="12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28" y="249"/>
                  <a:pt x="135" y="272"/>
                  <a:pt x="153" y="280"/>
                </a:cubicBezTo>
                <a:cubicBezTo>
                  <a:pt x="137" y="313"/>
                  <a:pt x="137" y="313"/>
                  <a:pt x="137" y="313"/>
                </a:cubicBezTo>
                <a:cubicBezTo>
                  <a:pt x="202" y="344"/>
                  <a:pt x="202" y="344"/>
                  <a:pt x="202" y="344"/>
                </a:cubicBezTo>
                <a:cubicBezTo>
                  <a:pt x="217" y="312"/>
                  <a:pt x="217" y="312"/>
                  <a:pt x="217" y="312"/>
                </a:cubicBezTo>
                <a:cubicBezTo>
                  <a:pt x="217" y="312"/>
                  <a:pt x="217" y="312"/>
                  <a:pt x="217" y="312"/>
                </a:cubicBezTo>
                <a:cubicBezTo>
                  <a:pt x="235" y="320"/>
                  <a:pt x="257" y="312"/>
                  <a:pt x="267" y="293"/>
                </a:cubicBezTo>
                <a:cubicBezTo>
                  <a:pt x="306" y="219"/>
                  <a:pt x="306" y="219"/>
                  <a:pt x="306" y="219"/>
                </a:cubicBezTo>
                <a:cubicBezTo>
                  <a:pt x="377" y="228"/>
                  <a:pt x="432" y="288"/>
                  <a:pt x="432" y="361"/>
                </a:cubicBezTo>
                <a:cubicBezTo>
                  <a:pt x="432" y="440"/>
                  <a:pt x="367" y="505"/>
                  <a:pt x="288" y="505"/>
                </a:cubicBezTo>
                <a:cubicBezTo>
                  <a:pt x="252" y="505"/>
                  <a:pt x="205" y="491"/>
                  <a:pt x="180" y="469"/>
                </a:cubicBezTo>
                <a:cubicBezTo>
                  <a:pt x="180" y="451"/>
                  <a:pt x="180" y="451"/>
                  <a:pt x="180" y="451"/>
                </a:cubicBezTo>
                <a:cubicBezTo>
                  <a:pt x="180" y="441"/>
                  <a:pt x="188" y="433"/>
                  <a:pt x="198" y="433"/>
                </a:cubicBezTo>
                <a:cubicBezTo>
                  <a:pt x="288" y="433"/>
                  <a:pt x="288" y="433"/>
                  <a:pt x="288" y="433"/>
                </a:cubicBezTo>
                <a:cubicBezTo>
                  <a:pt x="288" y="397"/>
                  <a:pt x="288" y="397"/>
                  <a:pt x="288" y="397"/>
                </a:cubicBezTo>
                <a:cubicBezTo>
                  <a:pt x="149" y="397"/>
                  <a:pt x="149" y="397"/>
                  <a:pt x="149" y="397"/>
                </a:cubicBezTo>
                <a:cubicBezTo>
                  <a:pt x="75" y="397"/>
                  <a:pt x="75" y="397"/>
                  <a:pt x="75" y="397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33"/>
                  <a:pt x="0" y="433"/>
                  <a:pt x="0" y="433"/>
                </a:cubicBezTo>
                <a:cubicBezTo>
                  <a:pt x="85" y="433"/>
                  <a:pt x="85" y="433"/>
                  <a:pt x="85" y="433"/>
                </a:cubicBezTo>
                <a:cubicBezTo>
                  <a:pt x="90" y="433"/>
                  <a:pt x="90" y="433"/>
                  <a:pt x="90" y="433"/>
                </a:cubicBezTo>
                <a:cubicBezTo>
                  <a:pt x="100" y="433"/>
                  <a:pt x="108" y="441"/>
                  <a:pt x="108" y="451"/>
                </a:cubicBezTo>
                <a:cubicBezTo>
                  <a:pt x="108" y="469"/>
                  <a:pt x="108" y="469"/>
                  <a:pt x="108" y="469"/>
                </a:cubicBezTo>
                <a:cubicBezTo>
                  <a:pt x="108" y="541"/>
                  <a:pt x="108" y="541"/>
                  <a:pt x="108" y="541"/>
                </a:cubicBezTo>
                <a:cubicBezTo>
                  <a:pt x="68" y="541"/>
                  <a:pt x="36" y="537"/>
                  <a:pt x="36" y="577"/>
                </a:cubicBezTo>
                <a:cubicBezTo>
                  <a:pt x="504" y="577"/>
                  <a:pt x="504" y="577"/>
                  <a:pt x="504" y="577"/>
                </a:cubicBezTo>
                <a:cubicBezTo>
                  <a:pt x="504" y="537"/>
                  <a:pt x="472" y="541"/>
                  <a:pt x="432" y="541"/>
                </a:cubicBezTo>
                <a:close/>
                <a:moveTo>
                  <a:pt x="306" y="49"/>
                </a:moveTo>
                <a:cubicBezTo>
                  <a:pt x="301" y="51"/>
                  <a:pt x="297" y="55"/>
                  <a:pt x="294" y="61"/>
                </a:cubicBezTo>
                <a:cubicBezTo>
                  <a:pt x="212" y="217"/>
                  <a:pt x="212" y="217"/>
                  <a:pt x="212" y="217"/>
                </a:cubicBezTo>
                <a:cubicBezTo>
                  <a:pt x="180" y="202"/>
                  <a:pt x="180" y="202"/>
                  <a:pt x="180" y="202"/>
                </a:cubicBezTo>
                <a:cubicBezTo>
                  <a:pt x="181" y="199"/>
                  <a:pt x="181" y="197"/>
                  <a:pt x="182" y="195"/>
                </a:cubicBezTo>
                <a:cubicBezTo>
                  <a:pt x="261" y="48"/>
                  <a:pt x="261" y="48"/>
                  <a:pt x="261" y="48"/>
                </a:cubicBezTo>
                <a:cubicBezTo>
                  <a:pt x="263" y="43"/>
                  <a:pt x="267" y="40"/>
                  <a:pt x="272" y="38"/>
                </a:cubicBezTo>
                <a:cubicBezTo>
                  <a:pt x="276" y="36"/>
                  <a:pt x="281" y="37"/>
                  <a:pt x="286" y="39"/>
                </a:cubicBezTo>
                <a:cubicBezTo>
                  <a:pt x="306" y="49"/>
                  <a:pt x="306" y="49"/>
                  <a:pt x="306" y="49"/>
                </a:cubicBezTo>
                <a:cubicBezTo>
                  <a:pt x="306" y="49"/>
                  <a:pt x="306" y="49"/>
                  <a:pt x="306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AutoShape 15"/>
          <p:cNvSpPr/>
          <p:nvPr/>
        </p:nvSpPr>
        <p:spPr bwMode="auto">
          <a:xfrm>
            <a:off x="6781214" y="3202712"/>
            <a:ext cx="485958" cy="473868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0176" tIns="40176" rIns="40176" bIns="40176" anchor="ctr"/>
          <a:lstStyle/>
          <a:p>
            <a:pPr algn="just" defTabSz="36131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reeform 32"/>
          <p:cNvSpPr/>
          <p:nvPr/>
        </p:nvSpPr>
        <p:spPr bwMode="auto">
          <a:xfrm>
            <a:off x="7214915" y="4127369"/>
            <a:ext cx="562543" cy="496969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1 w 136"/>
              <a:gd name="T9" fmla="*/ 120 h 120"/>
              <a:gd name="T10" fmla="*/ 72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5" y="0"/>
                  <a:pt x="68" y="0"/>
                </a:cubicBezTo>
                <a:cubicBezTo>
                  <a:pt x="30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6" y="106"/>
                  <a:pt x="21" y="120"/>
                </a:cubicBezTo>
                <a:cubicBezTo>
                  <a:pt x="21" y="120"/>
                  <a:pt x="54" y="111"/>
                  <a:pt x="72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570198" y="5070989"/>
            <a:ext cx="718781" cy="361834"/>
            <a:chOff x="6661142" y="2346209"/>
            <a:chExt cx="479063" cy="241160"/>
          </a:xfrm>
        </p:grpSpPr>
        <p:sp>
          <p:nvSpPr>
            <p:cNvPr id="74" name="AutoShape 262"/>
            <p:cNvSpPr/>
            <p:nvPr/>
          </p:nvSpPr>
          <p:spPr bwMode="auto">
            <a:xfrm>
              <a:off x="6661142" y="2346209"/>
              <a:ext cx="479063" cy="1967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9872" y="8288"/>
                  </a:moveTo>
                  <a:lnTo>
                    <a:pt x="18950" y="8288"/>
                  </a:lnTo>
                  <a:cubicBezTo>
                    <a:pt x="18337" y="5361"/>
                    <a:pt x="16769" y="0"/>
                    <a:pt x="16272" y="0"/>
                  </a:cubicBezTo>
                  <a:lnTo>
                    <a:pt x="8628" y="0"/>
                  </a:lnTo>
                  <a:cubicBezTo>
                    <a:pt x="8131" y="0"/>
                    <a:pt x="5990" y="5361"/>
                    <a:pt x="5146" y="8288"/>
                  </a:cubicBezTo>
                  <a:lnTo>
                    <a:pt x="4128" y="8288"/>
                  </a:lnTo>
                  <a:cubicBezTo>
                    <a:pt x="3505" y="8288"/>
                    <a:pt x="0" y="8700"/>
                    <a:pt x="0" y="12439"/>
                  </a:cubicBezTo>
                  <a:lnTo>
                    <a:pt x="0" y="18890"/>
                  </a:lnTo>
                  <a:cubicBezTo>
                    <a:pt x="0" y="20113"/>
                    <a:pt x="339" y="21134"/>
                    <a:pt x="802" y="21472"/>
                  </a:cubicBezTo>
                  <a:cubicBezTo>
                    <a:pt x="820" y="17204"/>
                    <a:pt x="2270" y="13745"/>
                    <a:pt x="4051" y="13745"/>
                  </a:cubicBezTo>
                  <a:cubicBezTo>
                    <a:pt x="5843" y="13745"/>
                    <a:pt x="7300" y="17247"/>
                    <a:pt x="7300" y="21552"/>
                  </a:cubicBezTo>
                  <a:cubicBezTo>
                    <a:pt x="7300" y="21569"/>
                    <a:pt x="7299" y="21584"/>
                    <a:pt x="7299" y="21600"/>
                  </a:cubicBezTo>
                  <a:lnTo>
                    <a:pt x="14201" y="21600"/>
                  </a:lnTo>
                  <a:cubicBezTo>
                    <a:pt x="14201" y="21584"/>
                    <a:pt x="14200" y="21568"/>
                    <a:pt x="14200" y="21552"/>
                  </a:cubicBezTo>
                  <a:cubicBezTo>
                    <a:pt x="14200" y="17247"/>
                    <a:pt x="15658" y="13745"/>
                    <a:pt x="17450" y="13745"/>
                  </a:cubicBezTo>
                  <a:cubicBezTo>
                    <a:pt x="19241" y="13745"/>
                    <a:pt x="20698" y="17243"/>
                    <a:pt x="20700" y="21545"/>
                  </a:cubicBezTo>
                  <a:cubicBezTo>
                    <a:pt x="21214" y="21289"/>
                    <a:pt x="21600" y="20199"/>
                    <a:pt x="21600" y="18889"/>
                  </a:cubicBezTo>
                  <a:lnTo>
                    <a:pt x="21600" y="11718"/>
                  </a:lnTo>
                  <a:cubicBezTo>
                    <a:pt x="21600" y="10222"/>
                    <a:pt x="20495" y="8288"/>
                    <a:pt x="19872" y="8288"/>
                  </a:cubicBezTo>
                  <a:close/>
                  <a:moveTo>
                    <a:pt x="15715" y="2222"/>
                  </a:moveTo>
                  <a:cubicBezTo>
                    <a:pt x="16112" y="2222"/>
                    <a:pt x="16650" y="4767"/>
                    <a:pt x="17475" y="7799"/>
                  </a:cubicBezTo>
                  <a:lnTo>
                    <a:pt x="13060" y="7799"/>
                  </a:lnTo>
                  <a:lnTo>
                    <a:pt x="13056" y="2222"/>
                  </a:lnTo>
                  <a:lnTo>
                    <a:pt x="15715" y="2222"/>
                  </a:lnTo>
                  <a:close/>
                  <a:moveTo>
                    <a:pt x="9225" y="2222"/>
                  </a:moveTo>
                  <a:lnTo>
                    <a:pt x="11700" y="2222"/>
                  </a:lnTo>
                  <a:lnTo>
                    <a:pt x="11700" y="7799"/>
                  </a:lnTo>
                  <a:lnTo>
                    <a:pt x="6961" y="7799"/>
                  </a:lnTo>
                  <a:cubicBezTo>
                    <a:pt x="7957" y="4930"/>
                    <a:pt x="8827" y="2222"/>
                    <a:pt x="9225" y="2222"/>
                  </a:cubicBezTo>
                  <a:close/>
                  <a:moveTo>
                    <a:pt x="9225" y="222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263"/>
            <p:cNvSpPr/>
            <p:nvPr/>
          </p:nvSpPr>
          <p:spPr bwMode="auto">
            <a:xfrm>
              <a:off x="6701064" y="2497654"/>
              <a:ext cx="90656" cy="89715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264"/>
            <p:cNvSpPr/>
            <p:nvPr/>
          </p:nvSpPr>
          <p:spPr bwMode="auto">
            <a:xfrm>
              <a:off x="7000478" y="2497654"/>
              <a:ext cx="90656" cy="89715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AutoShape 1"/>
          <p:cNvSpPr/>
          <p:nvPr/>
        </p:nvSpPr>
        <p:spPr bwMode="auto">
          <a:xfrm>
            <a:off x="5604085" y="4974781"/>
            <a:ext cx="495481" cy="487567"/>
          </a:xfrm>
          <a:custGeom>
            <a:avLst/>
            <a:gdLst>
              <a:gd name="T0" fmla="*/ 16241 w 21600"/>
              <a:gd name="T1" fmla="*/ 491 h 21600"/>
              <a:gd name="T2" fmla="*/ 15753 w 21600"/>
              <a:gd name="T3" fmla="*/ 0 h 21600"/>
              <a:gd name="T4" fmla="*/ 5847 w 21600"/>
              <a:gd name="T5" fmla="*/ 0 h 21600"/>
              <a:gd name="T6" fmla="*/ 5359 w 21600"/>
              <a:gd name="T7" fmla="*/ 491 h 21600"/>
              <a:gd name="T8" fmla="*/ 5359 w 21600"/>
              <a:gd name="T9" fmla="*/ 5400 h 21600"/>
              <a:gd name="T10" fmla="*/ 16241 w 21600"/>
              <a:gd name="T11" fmla="*/ 5400 h 21600"/>
              <a:gd name="T12" fmla="*/ 16241 w 21600"/>
              <a:gd name="T13" fmla="*/ 491 h 21600"/>
              <a:gd name="T14" fmla="*/ 16403 w 21600"/>
              <a:gd name="T15" fmla="*/ 16691 h 21600"/>
              <a:gd name="T16" fmla="*/ 15916 w 21600"/>
              <a:gd name="T17" fmla="*/ 16364 h 21600"/>
              <a:gd name="T18" fmla="*/ 5684 w 21600"/>
              <a:gd name="T19" fmla="*/ 16364 h 21600"/>
              <a:gd name="T20" fmla="*/ 5197 w 21600"/>
              <a:gd name="T21" fmla="*/ 16691 h 21600"/>
              <a:gd name="T22" fmla="*/ 3573 w 21600"/>
              <a:gd name="T23" fmla="*/ 21109 h 21600"/>
              <a:gd name="T24" fmla="*/ 3735 w 21600"/>
              <a:gd name="T25" fmla="*/ 21436 h 21600"/>
              <a:gd name="T26" fmla="*/ 4060 w 21600"/>
              <a:gd name="T27" fmla="*/ 21600 h 21600"/>
              <a:gd name="T28" fmla="*/ 17540 w 21600"/>
              <a:gd name="T29" fmla="*/ 21600 h 21600"/>
              <a:gd name="T30" fmla="*/ 17865 w 21600"/>
              <a:gd name="T31" fmla="*/ 21436 h 21600"/>
              <a:gd name="T32" fmla="*/ 18027 w 21600"/>
              <a:gd name="T33" fmla="*/ 21109 h 21600"/>
              <a:gd name="T34" fmla="*/ 16403 w 21600"/>
              <a:gd name="T35" fmla="*/ 16691 h 21600"/>
              <a:gd name="T36" fmla="*/ 4872 w 21600"/>
              <a:gd name="T37" fmla="*/ 9164 h 21600"/>
              <a:gd name="T38" fmla="*/ 4872 w 21600"/>
              <a:gd name="T39" fmla="*/ 10964 h 21600"/>
              <a:gd name="T40" fmla="*/ 16565 w 21600"/>
              <a:gd name="T41" fmla="*/ 10964 h 21600"/>
              <a:gd name="T42" fmla="*/ 16565 w 21600"/>
              <a:gd name="T43" fmla="*/ 9164 h 21600"/>
              <a:gd name="T44" fmla="*/ 15266 w 21600"/>
              <a:gd name="T45" fmla="*/ 6545 h 21600"/>
              <a:gd name="T46" fmla="*/ 6334 w 21600"/>
              <a:gd name="T47" fmla="*/ 6545 h 21600"/>
              <a:gd name="T48" fmla="*/ 4872 w 21600"/>
              <a:gd name="T49" fmla="*/ 9164 h 21600"/>
              <a:gd name="T50" fmla="*/ 10719 w 21600"/>
              <a:gd name="T51" fmla="*/ 8345 h 21600"/>
              <a:gd name="T52" fmla="*/ 12505 w 21600"/>
              <a:gd name="T53" fmla="*/ 9164 h 21600"/>
              <a:gd name="T54" fmla="*/ 10719 w 21600"/>
              <a:gd name="T55" fmla="*/ 10145 h 21600"/>
              <a:gd name="T56" fmla="*/ 9095 w 21600"/>
              <a:gd name="T57" fmla="*/ 9164 h 21600"/>
              <a:gd name="T58" fmla="*/ 10719 w 21600"/>
              <a:gd name="T59" fmla="*/ 8345 h 21600"/>
              <a:gd name="T60" fmla="*/ 19326 w 21600"/>
              <a:gd name="T61" fmla="*/ 6545 h 21600"/>
              <a:gd name="T62" fmla="*/ 16403 w 21600"/>
              <a:gd name="T63" fmla="*/ 6545 h 21600"/>
              <a:gd name="T64" fmla="*/ 17540 w 21600"/>
              <a:gd name="T65" fmla="*/ 8836 h 21600"/>
              <a:gd name="T66" fmla="*/ 17540 w 21600"/>
              <a:gd name="T67" fmla="*/ 8836 h 21600"/>
              <a:gd name="T68" fmla="*/ 17702 w 21600"/>
              <a:gd name="T69" fmla="*/ 9000 h 21600"/>
              <a:gd name="T70" fmla="*/ 17702 w 21600"/>
              <a:gd name="T71" fmla="*/ 11455 h 21600"/>
              <a:gd name="T72" fmla="*/ 17215 w 21600"/>
              <a:gd name="T73" fmla="*/ 11945 h 21600"/>
              <a:gd name="T74" fmla="*/ 4385 w 21600"/>
              <a:gd name="T75" fmla="*/ 11945 h 21600"/>
              <a:gd name="T76" fmla="*/ 3898 w 21600"/>
              <a:gd name="T77" fmla="*/ 11455 h 21600"/>
              <a:gd name="T78" fmla="*/ 3898 w 21600"/>
              <a:gd name="T79" fmla="*/ 9000 h 21600"/>
              <a:gd name="T80" fmla="*/ 4060 w 21600"/>
              <a:gd name="T81" fmla="*/ 8836 h 21600"/>
              <a:gd name="T82" fmla="*/ 5197 w 21600"/>
              <a:gd name="T83" fmla="*/ 6545 h 21600"/>
              <a:gd name="T84" fmla="*/ 2274 w 21600"/>
              <a:gd name="T85" fmla="*/ 6545 h 21600"/>
              <a:gd name="T86" fmla="*/ 0 w 21600"/>
              <a:gd name="T87" fmla="*/ 8836 h 21600"/>
              <a:gd name="T88" fmla="*/ 0 w 21600"/>
              <a:gd name="T89" fmla="*/ 16527 h 21600"/>
              <a:gd name="T90" fmla="*/ 2274 w 21600"/>
              <a:gd name="T91" fmla="*/ 18818 h 21600"/>
              <a:gd name="T92" fmla="*/ 3086 w 21600"/>
              <a:gd name="T93" fmla="*/ 18818 h 21600"/>
              <a:gd name="T94" fmla="*/ 4060 w 21600"/>
              <a:gd name="T95" fmla="*/ 16200 h 21600"/>
              <a:gd name="T96" fmla="*/ 5684 w 21600"/>
              <a:gd name="T97" fmla="*/ 15055 h 21600"/>
              <a:gd name="T98" fmla="*/ 15916 w 21600"/>
              <a:gd name="T99" fmla="*/ 15055 h 21600"/>
              <a:gd name="T100" fmla="*/ 17540 w 21600"/>
              <a:gd name="T101" fmla="*/ 16200 h 21600"/>
              <a:gd name="T102" fmla="*/ 18514 w 21600"/>
              <a:gd name="T103" fmla="*/ 18818 h 21600"/>
              <a:gd name="T104" fmla="*/ 19326 w 21600"/>
              <a:gd name="T105" fmla="*/ 18818 h 21600"/>
              <a:gd name="T106" fmla="*/ 21600 w 21600"/>
              <a:gd name="T107" fmla="*/ 16527 h 21600"/>
              <a:gd name="T108" fmla="*/ 21600 w 21600"/>
              <a:gd name="T109" fmla="*/ 8836 h 21600"/>
              <a:gd name="T110" fmla="*/ 19326 w 21600"/>
              <a:gd name="T111" fmla="*/ 6545 h 21600"/>
              <a:gd name="T112" fmla="*/ 19326 w 21600"/>
              <a:gd name="T113" fmla="*/ 654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600" h="21600">
                <a:moveTo>
                  <a:pt x="16241" y="491"/>
                </a:moveTo>
                <a:cubicBezTo>
                  <a:pt x="16241" y="164"/>
                  <a:pt x="16078" y="0"/>
                  <a:pt x="15753" y="0"/>
                </a:cubicBezTo>
                <a:cubicBezTo>
                  <a:pt x="5847" y="0"/>
                  <a:pt x="5847" y="0"/>
                  <a:pt x="5847" y="0"/>
                </a:cubicBezTo>
                <a:cubicBezTo>
                  <a:pt x="5522" y="0"/>
                  <a:pt x="5359" y="164"/>
                  <a:pt x="5359" y="491"/>
                </a:cubicBezTo>
                <a:cubicBezTo>
                  <a:pt x="5359" y="5400"/>
                  <a:pt x="5359" y="5400"/>
                  <a:pt x="5359" y="5400"/>
                </a:cubicBezTo>
                <a:cubicBezTo>
                  <a:pt x="16241" y="5400"/>
                  <a:pt x="16241" y="5400"/>
                  <a:pt x="16241" y="5400"/>
                </a:cubicBezTo>
                <a:lnTo>
                  <a:pt x="16241" y="491"/>
                </a:lnTo>
                <a:close/>
                <a:moveTo>
                  <a:pt x="16403" y="16691"/>
                </a:moveTo>
                <a:cubicBezTo>
                  <a:pt x="16241" y="16527"/>
                  <a:pt x="16078" y="16364"/>
                  <a:pt x="15916" y="16364"/>
                </a:cubicBezTo>
                <a:cubicBezTo>
                  <a:pt x="5684" y="16364"/>
                  <a:pt x="5684" y="16364"/>
                  <a:pt x="5684" y="16364"/>
                </a:cubicBezTo>
                <a:cubicBezTo>
                  <a:pt x="5522" y="16364"/>
                  <a:pt x="5359" y="16527"/>
                  <a:pt x="5197" y="16691"/>
                </a:cubicBezTo>
                <a:cubicBezTo>
                  <a:pt x="3573" y="21109"/>
                  <a:pt x="3573" y="21109"/>
                  <a:pt x="3573" y="21109"/>
                </a:cubicBezTo>
                <a:cubicBezTo>
                  <a:pt x="3573" y="21273"/>
                  <a:pt x="3573" y="21273"/>
                  <a:pt x="3735" y="21436"/>
                </a:cubicBezTo>
                <a:cubicBezTo>
                  <a:pt x="3735" y="21600"/>
                  <a:pt x="3898" y="21600"/>
                  <a:pt x="4060" y="21600"/>
                </a:cubicBezTo>
                <a:cubicBezTo>
                  <a:pt x="17540" y="21600"/>
                  <a:pt x="17540" y="21600"/>
                  <a:pt x="17540" y="21600"/>
                </a:cubicBezTo>
                <a:cubicBezTo>
                  <a:pt x="17702" y="21600"/>
                  <a:pt x="17865" y="21600"/>
                  <a:pt x="17865" y="21436"/>
                </a:cubicBezTo>
                <a:cubicBezTo>
                  <a:pt x="18027" y="21273"/>
                  <a:pt x="18027" y="21273"/>
                  <a:pt x="18027" y="21109"/>
                </a:cubicBezTo>
                <a:lnTo>
                  <a:pt x="16403" y="16691"/>
                </a:lnTo>
                <a:close/>
                <a:moveTo>
                  <a:pt x="4872" y="9164"/>
                </a:moveTo>
                <a:cubicBezTo>
                  <a:pt x="4872" y="10964"/>
                  <a:pt x="4872" y="10964"/>
                  <a:pt x="4872" y="10964"/>
                </a:cubicBezTo>
                <a:cubicBezTo>
                  <a:pt x="16565" y="10964"/>
                  <a:pt x="16565" y="10964"/>
                  <a:pt x="16565" y="10964"/>
                </a:cubicBezTo>
                <a:cubicBezTo>
                  <a:pt x="16565" y="9164"/>
                  <a:pt x="16565" y="9164"/>
                  <a:pt x="16565" y="9164"/>
                </a:cubicBezTo>
                <a:cubicBezTo>
                  <a:pt x="16565" y="9164"/>
                  <a:pt x="15266" y="6545"/>
                  <a:pt x="15266" y="6545"/>
                </a:cubicBezTo>
                <a:cubicBezTo>
                  <a:pt x="6334" y="6545"/>
                  <a:pt x="6334" y="6545"/>
                  <a:pt x="6334" y="6545"/>
                </a:cubicBezTo>
                <a:cubicBezTo>
                  <a:pt x="6334" y="6545"/>
                  <a:pt x="4872" y="9164"/>
                  <a:pt x="4872" y="9164"/>
                </a:cubicBezTo>
                <a:close/>
                <a:moveTo>
                  <a:pt x="10719" y="8345"/>
                </a:moveTo>
                <a:cubicBezTo>
                  <a:pt x="11693" y="8345"/>
                  <a:pt x="12505" y="8673"/>
                  <a:pt x="12505" y="9164"/>
                </a:cubicBezTo>
                <a:cubicBezTo>
                  <a:pt x="12505" y="9655"/>
                  <a:pt x="11693" y="10145"/>
                  <a:pt x="10719" y="10145"/>
                </a:cubicBezTo>
                <a:cubicBezTo>
                  <a:pt x="9907" y="10145"/>
                  <a:pt x="9095" y="9655"/>
                  <a:pt x="9095" y="9164"/>
                </a:cubicBezTo>
                <a:cubicBezTo>
                  <a:pt x="9095" y="8673"/>
                  <a:pt x="9907" y="8345"/>
                  <a:pt x="10719" y="8345"/>
                </a:cubicBezTo>
                <a:close/>
                <a:moveTo>
                  <a:pt x="19326" y="6545"/>
                </a:moveTo>
                <a:cubicBezTo>
                  <a:pt x="16403" y="6545"/>
                  <a:pt x="16403" y="6545"/>
                  <a:pt x="16403" y="6545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702" y="8836"/>
                  <a:pt x="17702" y="8836"/>
                  <a:pt x="17702" y="9000"/>
                </a:cubicBezTo>
                <a:cubicBezTo>
                  <a:pt x="17702" y="9000"/>
                  <a:pt x="17702" y="11455"/>
                  <a:pt x="17702" y="11455"/>
                </a:cubicBezTo>
                <a:cubicBezTo>
                  <a:pt x="17702" y="11782"/>
                  <a:pt x="17540" y="11945"/>
                  <a:pt x="17215" y="11945"/>
                </a:cubicBezTo>
                <a:cubicBezTo>
                  <a:pt x="4385" y="11945"/>
                  <a:pt x="4385" y="11945"/>
                  <a:pt x="4385" y="11945"/>
                </a:cubicBezTo>
                <a:cubicBezTo>
                  <a:pt x="4060" y="11945"/>
                  <a:pt x="3898" y="11782"/>
                  <a:pt x="3898" y="11455"/>
                </a:cubicBezTo>
                <a:cubicBezTo>
                  <a:pt x="3898" y="11455"/>
                  <a:pt x="3898" y="9164"/>
                  <a:pt x="3898" y="9000"/>
                </a:cubicBezTo>
                <a:cubicBezTo>
                  <a:pt x="3898" y="8836"/>
                  <a:pt x="3898" y="8836"/>
                  <a:pt x="4060" y="8836"/>
                </a:cubicBezTo>
                <a:cubicBezTo>
                  <a:pt x="5197" y="6545"/>
                  <a:pt x="5197" y="6545"/>
                  <a:pt x="5197" y="6545"/>
                </a:cubicBezTo>
                <a:cubicBezTo>
                  <a:pt x="2274" y="6545"/>
                  <a:pt x="2274" y="6545"/>
                  <a:pt x="2274" y="6545"/>
                </a:cubicBezTo>
                <a:cubicBezTo>
                  <a:pt x="974" y="6545"/>
                  <a:pt x="0" y="7691"/>
                  <a:pt x="0" y="8836"/>
                </a:cubicBezTo>
                <a:cubicBezTo>
                  <a:pt x="0" y="16527"/>
                  <a:pt x="0" y="16527"/>
                  <a:pt x="0" y="16527"/>
                </a:cubicBezTo>
                <a:cubicBezTo>
                  <a:pt x="0" y="17836"/>
                  <a:pt x="974" y="18818"/>
                  <a:pt x="2274" y="18818"/>
                </a:cubicBezTo>
                <a:cubicBezTo>
                  <a:pt x="3086" y="18818"/>
                  <a:pt x="3086" y="18818"/>
                  <a:pt x="3086" y="18818"/>
                </a:cubicBezTo>
                <a:cubicBezTo>
                  <a:pt x="4060" y="16200"/>
                  <a:pt x="4060" y="16200"/>
                  <a:pt x="4060" y="16200"/>
                </a:cubicBezTo>
                <a:cubicBezTo>
                  <a:pt x="4223" y="15545"/>
                  <a:pt x="5035" y="15055"/>
                  <a:pt x="5684" y="15055"/>
                </a:cubicBezTo>
                <a:cubicBezTo>
                  <a:pt x="15916" y="15055"/>
                  <a:pt x="15916" y="15055"/>
                  <a:pt x="15916" y="15055"/>
                </a:cubicBezTo>
                <a:cubicBezTo>
                  <a:pt x="16565" y="15055"/>
                  <a:pt x="17377" y="15545"/>
                  <a:pt x="17540" y="16200"/>
                </a:cubicBezTo>
                <a:cubicBezTo>
                  <a:pt x="18514" y="18818"/>
                  <a:pt x="18514" y="18818"/>
                  <a:pt x="18514" y="18818"/>
                </a:cubicBezTo>
                <a:cubicBezTo>
                  <a:pt x="19326" y="18818"/>
                  <a:pt x="19326" y="18818"/>
                  <a:pt x="19326" y="18818"/>
                </a:cubicBezTo>
                <a:cubicBezTo>
                  <a:pt x="20626" y="18818"/>
                  <a:pt x="21600" y="17836"/>
                  <a:pt x="21600" y="16527"/>
                </a:cubicBezTo>
                <a:cubicBezTo>
                  <a:pt x="21600" y="8836"/>
                  <a:pt x="21600" y="8836"/>
                  <a:pt x="21600" y="8836"/>
                </a:cubicBezTo>
                <a:cubicBezTo>
                  <a:pt x="21600" y="7691"/>
                  <a:pt x="20626" y="6545"/>
                  <a:pt x="19326" y="6545"/>
                </a:cubicBezTo>
                <a:close/>
                <a:moveTo>
                  <a:pt x="19326" y="654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78"/>
          <p:cNvSpPr>
            <a:spLocks noChangeAspect="1" noChangeArrowheads="1"/>
          </p:cNvSpPr>
          <p:nvPr/>
        </p:nvSpPr>
        <p:spPr bwMode="auto">
          <a:xfrm>
            <a:off x="5146572" y="4029481"/>
            <a:ext cx="433054" cy="518300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81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  <p:bldP spid="91" grpId="0" build="p"/>
      <p:bldP spid="92" grpId="0" build="p"/>
      <p:bldP spid="93" grpId="0" build="p"/>
      <p:bldP spid="94" grpId="0" build="p"/>
      <p:bldP spid="95" grpId="0" build="p"/>
      <p:bldP spid="96" grpId="0" build="p"/>
      <p:bldP spid="97" grpId="0" build="p"/>
      <p:bldP spid="98" grpId="0" build="p"/>
      <p:bldP spid="99" grpId="0" build="p"/>
      <p:bldP spid="100" grpId="0" build="p"/>
      <p:bldP spid="101" grpId="0" build="p"/>
      <p:bldP spid="69" grpId="0" animBg="1"/>
      <p:bldP spid="70" grpId="0" animBg="1"/>
      <p:bldP spid="72" grpId="0" animBg="1"/>
      <p:bldP spid="78" grpId="0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280728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03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292" y="2313745"/>
            <a:ext cx="2059047" cy="23556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61578" y="3120278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467166" y="3450562"/>
            <a:ext cx="2605160" cy="867232"/>
            <a:chOff x="676275" y="2281463"/>
            <a:chExt cx="2133600" cy="710255"/>
          </a:xfrm>
        </p:grpSpPr>
        <p:sp>
          <p:nvSpPr>
            <p:cNvPr id="40" name="Rectangle 39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ight Triangle 40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Right Triangle 41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Freeform 144"/>
          <p:cNvSpPr>
            <a:spLocks noEditPoints="1"/>
          </p:cNvSpPr>
          <p:nvPr/>
        </p:nvSpPr>
        <p:spPr bwMode="auto">
          <a:xfrm>
            <a:off x="2556258" y="2581907"/>
            <a:ext cx="451251" cy="391323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89134" y="3400892"/>
            <a:ext cx="2046911" cy="23556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92285" y="4207424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910008" y="4537707"/>
            <a:ext cx="2605160" cy="867232"/>
            <a:chOff x="676275" y="2281463"/>
            <a:chExt cx="2133600" cy="710255"/>
          </a:xfrm>
        </p:grpSpPr>
        <p:sp>
          <p:nvSpPr>
            <p:cNvPr id="49" name="Rectangle 48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ight Triangle 49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ight Triangle 50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628439" y="2313745"/>
            <a:ext cx="2046911" cy="23556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31589" y="3120278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349313" y="3450562"/>
            <a:ext cx="2605160" cy="867232"/>
            <a:chOff x="676275" y="2281463"/>
            <a:chExt cx="2133600" cy="710255"/>
          </a:xfrm>
        </p:grpSpPr>
        <p:sp>
          <p:nvSpPr>
            <p:cNvPr id="56" name="Rectangle 55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ight Triangle 56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ight Triangle 57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9059145" y="3400892"/>
            <a:ext cx="2046911" cy="23556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262297" y="4207424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8780020" y="4537707"/>
            <a:ext cx="2605160" cy="867232"/>
            <a:chOff x="676275" y="2281463"/>
            <a:chExt cx="2133600" cy="710255"/>
          </a:xfrm>
        </p:grpSpPr>
        <p:sp>
          <p:nvSpPr>
            <p:cNvPr id="63" name="Rectangle 62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ight Triangle 63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ight Triangle 64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7" name="Freeform 145"/>
          <p:cNvSpPr/>
          <p:nvPr/>
        </p:nvSpPr>
        <p:spPr bwMode="auto">
          <a:xfrm>
            <a:off x="4997250" y="3684563"/>
            <a:ext cx="430679" cy="371383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113"/>
          <p:cNvSpPr>
            <a:spLocks noEditPoints="1"/>
          </p:cNvSpPr>
          <p:nvPr/>
        </p:nvSpPr>
        <p:spPr bwMode="auto">
          <a:xfrm>
            <a:off x="7416383" y="2592886"/>
            <a:ext cx="471022" cy="369362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55"/>
          <p:cNvSpPr>
            <a:spLocks noEditPoints="1"/>
          </p:cNvSpPr>
          <p:nvPr/>
        </p:nvSpPr>
        <p:spPr bwMode="auto">
          <a:xfrm>
            <a:off x="9830614" y="3682151"/>
            <a:ext cx="503974" cy="376207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43" grpId="0" animBg="1"/>
      <p:bldP spid="46" grpId="0" animBg="1"/>
      <p:bldP spid="47" grpId="0"/>
      <p:bldP spid="53" grpId="0" animBg="1"/>
      <p:bldP spid="54" grpId="0"/>
      <p:bldP spid="60" grpId="0" animBg="1"/>
      <p:bldP spid="61" grpId="0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49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99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4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52"/>
          <p:cNvSpPr/>
          <p:nvPr/>
        </p:nvSpPr>
        <p:spPr>
          <a:xfrm>
            <a:off x="1202324" y="3045370"/>
            <a:ext cx="2417641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454"/>
          <p:cNvSpPr/>
          <p:nvPr/>
        </p:nvSpPr>
        <p:spPr>
          <a:xfrm>
            <a:off x="3888332" y="3045370"/>
            <a:ext cx="2417643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456"/>
          <p:cNvSpPr/>
          <p:nvPr/>
        </p:nvSpPr>
        <p:spPr>
          <a:xfrm>
            <a:off x="6552781" y="3045370"/>
            <a:ext cx="2417643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458"/>
          <p:cNvSpPr/>
          <p:nvPr/>
        </p:nvSpPr>
        <p:spPr>
          <a:xfrm>
            <a:off x="9238790" y="3045370"/>
            <a:ext cx="2417643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460"/>
          <p:cNvSpPr/>
          <p:nvPr/>
        </p:nvSpPr>
        <p:spPr>
          <a:xfrm>
            <a:off x="1521292" y="2160671"/>
            <a:ext cx="1779700" cy="177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1445124" y="2203094"/>
            <a:ext cx="499824" cy="499824"/>
            <a:chOff x="1369087" y="2088729"/>
            <a:chExt cx="474017" cy="474016"/>
          </a:xfrm>
        </p:grpSpPr>
        <p:sp>
          <p:nvSpPr>
            <p:cNvPr id="8" name="Shape 1463"/>
            <p:cNvSpPr/>
            <p:nvPr/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1464"/>
            <p:cNvSpPr/>
            <p:nvPr/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" name="Shape 1465"/>
          <p:cNvSpPr/>
          <p:nvPr/>
        </p:nvSpPr>
        <p:spPr>
          <a:xfrm>
            <a:off x="4207303" y="2160671"/>
            <a:ext cx="1779700" cy="177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468"/>
          <p:cNvSpPr/>
          <p:nvPr/>
        </p:nvSpPr>
        <p:spPr>
          <a:xfrm>
            <a:off x="6890594" y="2160814"/>
            <a:ext cx="1776054" cy="177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471"/>
          <p:cNvSpPr/>
          <p:nvPr/>
        </p:nvSpPr>
        <p:spPr>
          <a:xfrm>
            <a:off x="9581148" y="2162492"/>
            <a:ext cx="1776054" cy="177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2"/>
          <p:cNvGrpSpPr/>
          <p:nvPr/>
        </p:nvGrpSpPr>
        <p:grpSpPr>
          <a:xfrm>
            <a:off x="4120772" y="2203092"/>
            <a:ext cx="499824" cy="499824"/>
            <a:chOff x="3906591" y="2088732"/>
            <a:chExt cx="474017" cy="474017"/>
          </a:xfrm>
        </p:grpSpPr>
        <p:sp>
          <p:nvSpPr>
            <p:cNvPr id="14" name="Shape 1474"/>
            <p:cNvSpPr/>
            <p:nvPr/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Group 1479"/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</p:grpSpPr>
          <p:sp>
            <p:nvSpPr>
              <p:cNvPr id="16" name="Shape 1477"/>
              <p:cNvSpPr/>
              <p:nvPr/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Shape 1478"/>
              <p:cNvSpPr/>
              <p:nvPr/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40"/>
          <p:cNvGrpSpPr/>
          <p:nvPr/>
        </p:nvGrpSpPr>
        <p:grpSpPr>
          <a:xfrm>
            <a:off x="9486166" y="2203093"/>
            <a:ext cx="499824" cy="499824"/>
            <a:chOff x="8994965" y="2088733"/>
            <a:chExt cx="474017" cy="474017"/>
          </a:xfrm>
        </p:grpSpPr>
        <p:sp>
          <p:nvSpPr>
            <p:cNvPr id="19" name="Shape 1476"/>
            <p:cNvSpPr/>
            <p:nvPr/>
          </p:nvSpPr>
          <p:spPr>
            <a:xfrm>
              <a:off x="8994965" y="2088733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1481"/>
            <p:cNvSpPr/>
            <p:nvPr/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5"/>
          <p:cNvSpPr txBox="1"/>
          <p:nvPr/>
        </p:nvSpPr>
        <p:spPr>
          <a:xfrm>
            <a:off x="1687553" y="2844897"/>
            <a:ext cx="1379498" cy="4112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6"/>
          <p:cNvSpPr txBox="1"/>
          <p:nvPr/>
        </p:nvSpPr>
        <p:spPr>
          <a:xfrm>
            <a:off x="1327629" y="4227101"/>
            <a:ext cx="2165857" cy="11959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5"/>
          <p:cNvSpPr txBox="1"/>
          <p:nvPr/>
        </p:nvSpPr>
        <p:spPr>
          <a:xfrm>
            <a:off x="4491370" y="2844897"/>
            <a:ext cx="1282998" cy="411253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5"/>
          <p:cNvSpPr txBox="1"/>
          <p:nvPr/>
        </p:nvSpPr>
        <p:spPr>
          <a:xfrm>
            <a:off x="9863391" y="2844897"/>
            <a:ext cx="1282998" cy="411253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6"/>
          <p:cNvSpPr txBox="1"/>
          <p:nvPr/>
        </p:nvSpPr>
        <p:spPr>
          <a:xfrm>
            <a:off x="4140118" y="4227101"/>
            <a:ext cx="1914071" cy="11959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6"/>
          <p:cNvSpPr txBox="1"/>
          <p:nvPr/>
        </p:nvSpPr>
        <p:spPr>
          <a:xfrm>
            <a:off x="6816339" y="4227101"/>
            <a:ext cx="1914071" cy="11959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6"/>
          <p:cNvSpPr txBox="1"/>
          <p:nvPr/>
        </p:nvSpPr>
        <p:spPr>
          <a:xfrm>
            <a:off x="9512139" y="4227101"/>
            <a:ext cx="1914071" cy="11959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5"/>
          <p:cNvSpPr txBox="1"/>
          <p:nvPr/>
        </p:nvSpPr>
        <p:spPr>
          <a:xfrm>
            <a:off x="7167589" y="2844897"/>
            <a:ext cx="1282998" cy="411253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1475"/>
          <p:cNvSpPr/>
          <p:nvPr/>
        </p:nvSpPr>
        <p:spPr>
          <a:xfrm>
            <a:off x="6803469" y="2203092"/>
            <a:ext cx="499824" cy="499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Shape 1480"/>
          <p:cNvSpPr/>
          <p:nvPr/>
        </p:nvSpPr>
        <p:spPr>
          <a:xfrm>
            <a:off x="6954796" y="2332852"/>
            <a:ext cx="196493" cy="19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21" grpId="0" build="p"/>
      <p:bldP spid="22" grpId="0" build="p"/>
      <p:bldP spid="23" grpId="0"/>
      <p:bldP spid="24" grpId="0"/>
      <p:bldP spid="25" grpId="0"/>
      <p:bldP spid="26" grpId="0"/>
      <p:bldP spid="27" grpId="0"/>
      <p:bldP spid="29" grpId="0"/>
      <p:bldP spid="30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4888980" y="4034933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888980" y="3580356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888980" y="3130487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888980" y="2598184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7350" y="3367310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07350" y="4502306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48511" y="3318703"/>
            <a:ext cx="797132" cy="7703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48511" y="4453698"/>
            <a:ext cx="797132" cy="7703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3437" y="3367310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3437" y="4502306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38190" y="3318703"/>
            <a:ext cx="797132" cy="7703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38190" y="4453698"/>
            <a:ext cx="797132" cy="770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73382" y="3433658"/>
            <a:ext cx="547387" cy="543640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10217" y="4651661"/>
            <a:ext cx="451220" cy="434631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59"/>
          <p:cNvSpPr>
            <a:spLocks noEditPoints="1"/>
          </p:cNvSpPr>
          <p:nvPr/>
        </p:nvSpPr>
        <p:spPr bwMode="auto">
          <a:xfrm>
            <a:off x="3629965" y="4560253"/>
            <a:ext cx="392251" cy="526039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5 h 145"/>
              <a:gd name="T6" fmla="*/ 13 w 108"/>
              <a:gd name="T7" fmla="*/ 124 h 145"/>
              <a:gd name="T8" fmla="*/ 96 w 108"/>
              <a:gd name="T9" fmla="*/ 124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3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9 w 108"/>
              <a:gd name="T35" fmla="*/ 12 h 145"/>
              <a:gd name="T36" fmla="*/ 60 w 108"/>
              <a:gd name="T37" fmla="*/ 12 h 145"/>
              <a:gd name="T38" fmla="*/ 68 w 108"/>
              <a:gd name="T39" fmla="*/ 36 h 145"/>
              <a:gd name="T40" fmla="*/ 41 w 108"/>
              <a:gd name="T41" fmla="*/ 36 h 145"/>
              <a:gd name="T42" fmla="*/ 49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51298" y="3490640"/>
            <a:ext cx="370919" cy="429678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8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86435" y="289491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04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775" y="2488261"/>
            <a:ext cx="6344304" cy="3552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565" y="4181487"/>
            <a:ext cx="1455234" cy="2585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Placeholder 4"/>
          <p:cNvSpPr txBox="1"/>
          <p:nvPr/>
        </p:nvSpPr>
        <p:spPr>
          <a:xfrm>
            <a:off x="1317440" y="4453892"/>
            <a:ext cx="2069361" cy="295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331" y="4275845"/>
            <a:ext cx="1" cy="127005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631" y="2888865"/>
            <a:ext cx="1" cy="180367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92" y="2274291"/>
            <a:ext cx="1" cy="187679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314" y="3641555"/>
            <a:ext cx="1" cy="12462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775" y="4083905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1011" y="267752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323" y="191044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129" y="4731171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424" y="5500520"/>
            <a:ext cx="105807" cy="105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320" y="4612483"/>
            <a:ext cx="164612" cy="16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93" y="4048608"/>
            <a:ext cx="211597" cy="211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626" y="3513315"/>
            <a:ext cx="261666" cy="26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487" y="2789890"/>
            <a:ext cx="1570103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4"/>
          <p:cNvSpPr txBox="1"/>
          <p:nvPr/>
        </p:nvSpPr>
        <p:spPr>
          <a:xfrm>
            <a:off x="2480815" y="3057935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537398" y="2027076"/>
            <a:ext cx="1345070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47" y="2305407"/>
            <a:ext cx="1711411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8178236" y="4846199"/>
            <a:ext cx="1344226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542" y="5117987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3643595" y="4148848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4856837" y="2729575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6038611" y="1962500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4"/>
          <p:cNvSpPr txBox="1"/>
          <p:nvPr/>
        </p:nvSpPr>
        <p:spPr>
          <a:xfrm>
            <a:off x="7673952" y="4802126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1625"/>
          <p:cNvSpPr/>
          <p:nvPr/>
        </p:nvSpPr>
        <p:spPr>
          <a:xfrm>
            <a:off x="9731068" y="2434194"/>
            <a:ext cx="1270050" cy="127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6870" y="2605157"/>
            <a:ext cx="378675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241" y="3044749"/>
            <a:ext cx="934041" cy="3742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Number_1"/>
          <p:cNvSpPr/>
          <p:nvPr>
            <p:custDataLst>
              <p:tags r:id="rId1"/>
            </p:custDataLst>
          </p:nvPr>
        </p:nvSpPr>
        <p:spPr>
          <a:xfrm>
            <a:off x="3191202" y="152273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MH_Entry_1"/>
          <p:cNvSpPr/>
          <p:nvPr>
            <p:custDataLst>
              <p:tags r:id="rId2"/>
            </p:custDataLst>
          </p:nvPr>
        </p:nvSpPr>
        <p:spPr>
          <a:xfrm>
            <a:off x="3454088" y="1539923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MH_Number_2"/>
          <p:cNvSpPr/>
          <p:nvPr>
            <p:custDataLst>
              <p:tags r:id="rId3"/>
            </p:custDataLst>
          </p:nvPr>
        </p:nvSpPr>
        <p:spPr>
          <a:xfrm>
            <a:off x="3191202" y="273130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MH_Entry_2"/>
          <p:cNvSpPr/>
          <p:nvPr>
            <p:custDataLst>
              <p:tags r:id="rId4"/>
            </p:custDataLst>
          </p:nvPr>
        </p:nvSpPr>
        <p:spPr>
          <a:xfrm>
            <a:off x="3454088" y="2748496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MH_Number_3"/>
          <p:cNvSpPr/>
          <p:nvPr>
            <p:custDataLst>
              <p:tags r:id="rId5"/>
            </p:custDataLst>
          </p:nvPr>
        </p:nvSpPr>
        <p:spPr>
          <a:xfrm>
            <a:off x="3191202" y="393987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MH_Entry_3"/>
          <p:cNvSpPr/>
          <p:nvPr>
            <p:custDataLst>
              <p:tags r:id="rId6"/>
            </p:custDataLst>
          </p:nvPr>
        </p:nvSpPr>
        <p:spPr>
          <a:xfrm>
            <a:off x="3454088" y="3957066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MH_Number_4"/>
          <p:cNvSpPr/>
          <p:nvPr>
            <p:custDataLst>
              <p:tags r:id="rId7"/>
            </p:custDataLst>
          </p:nvPr>
        </p:nvSpPr>
        <p:spPr>
          <a:xfrm>
            <a:off x="3191202" y="514844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MH_Entry_4"/>
          <p:cNvSpPr/>
          <p:nvPr>
            <p:custDataLst>
              <p:tags r:id="rId8"/>
            </p:custDataLst>
          </p:nvPr>
        </p:nvSpPr>
        <p:spPr>
          <a:xfrm>
            <a:off x="3454088" y="5165637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MH_Others_1"/>
          <p:cNvSpPr/>
          <p:nvPr>
            <p:custDataLst>
              <p:tags r:id="rId9"/>
            </p:custDataLst>
          </p:nvPr>
        </p:nvSpPr>
        <p:spPr>
          <a:xfrm>
            <a:off x="10354634" y="448"/>
            <a:ext cx="2502971" cy="7231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59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en-US" altLang="zh-CN" sz="759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759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  <a:endParaRPr lang="zh-CN" altLang="en-US" sz="759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/>
          <p:nvPr>
            <p:custDataLst>
              <p:tags r:id="rId10"/>
            </p:custDataLst>
          </p:nvPr>
        </p:nvSpPr>
        <p:spPr>
          <a:xfrm>
            <a:off x="10192568" y="-14857"/>
            <a:ext cx="88629" cy="7250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rgbClr val="FB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12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14449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4669799" cy="461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1278" y="2345090"/>
            <a:ext cx="3694572" cy="3694572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10" y="2712498"/>
            <a:ext cx="3608714" cy="733966"/>
            <a:chOff x="8633669" y="2306010"/>
            <a:chExt cx="2990246" cy="801523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483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10" y="3535902"/>
            <a:ext cx="3608714" cy="733966"/>
            <a:chOff x="8633669" y="2306010"/>
            <a:chExt cx="2990246" cy="801523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483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10" y="4359307"/>
            <a:ext cx="3608714" cy="733966"/>
            <a:chOff x="8633669" y="2306010"/>
            <a:chExt cx="2990246" cy="801523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483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10" y="5182710"/>
            <a:ext cx="3608714" cy="733966"/>
            <a:chOff x="8633669" y="2306010"/>
            <a:chExt cx="2990246" cy="801523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483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3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0"/>
          <p:cNvSpPr txBox="1"/>
          <p:nvPr/>
        </p:nvSpPr>
        <p:spPr>
          <a:xfrm>
            <a:off x="249385" y="3859618"/>
            <a:ext cx="4412089" cy="684795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 algn="ctr">
              <a:buNone/>
            </a:pPr>
            <a:r>
              <a:rPr lang="zh-CN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叶根友毛笔行书2.0版" panose="02010601030101010101" pitchFamily="2" charset="-122"/>
              <a:ea typeface="叶根友毛笔行书2.0版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5296" y="4880386"/>
            <a:ext cx="3960267" cy="346241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en-US" altLang="zh-CN" sz="900" dirty="0">
              <a:solidFill>
                <a:schemeClr val="bg1"/>
              </a:solidFill>
              <a:latin typeface="+mj-lt"/>
              <a:ea typeface="Source Han Sans ExtraLight" panose="020B02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6675" y="4502544"/>
            <a:ext cx="3737508" cy="346241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 the tip of the tongue of China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4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6" grpId="0"/>
          <p:bldP spid="7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6" grpId="0"/>
          <p:bldP spid="7" grpId="0"/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158230" y="2789555"/>
            <a:ext cx="58096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01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/>
          <p:cNvGrpSpPr/>
          <p:nvPr/>
        </p:nvGrpSpPr>
        <p:grpSpPr>
          <a:xfrm>
            <a:off x="227233" y="2392340"/>
            <a:ext cx="12638344" cy="2834812"/>
            <a:chOff x="-92647" y="1563638"/>
            <a:chExt cx="8988871" cy="2016226"/>
          </a:xfrm>
          <a:solidFill>
            <a:schemeClr val="bg1">
              <a:lumMod val="75000"/>
            </a:schemeClr>
          </a:solidFill>
        </p:grpSpPr>
        <p:sp>
          <p:nvSpPr>
            <p:cNvPr id="30" name="Yarım Çerçeve 10"/>
            <p:cNvSpPr/>
            <p:nvPr/>
          </p:nvSpPr>
          <p:spPr>
            <a:xfrm>
              <a:off x="5148064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Yarım Çerçeve 10"/>
            <p:cNvSpPr/>
            <p:nvPr/>
          </p:nvSpPr>
          <p:spPr>
            <a:xfrm>
              <a:off x="1619672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Yarım Çerçeve 10"/>
            <p:cNvSpPr/>
            <p:nvPr/>
          </p:nvSpPr>
          <p:spPr>
            <a:xfrm rot="16200000">
              <a:off x="3393677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Yarım Çerçeve 10"/>
            <p:cNvSpPr/>
            <p:nvPr/>
          </p:nvSpPr>
          <p:spPr>
            <a:xfrm rot="16200000">
              <a:off x="-128651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Yarım Çerçeve 10"/>
            <p:cNvSpPr/>
            <p:nvPr/>
          </p:nvSpPr>
          <p:spPr>
            <a:xfrm rot="16200000">
              <a:off x="6916004" y="1599644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Gözyaşı Damlası 15"/>
          <p:cNvSpPr/>
          <p:nvPr/>
        </p:nvSpPr>
        <p:spPr>
          <a:xfrm>
            <a:off x="1090360" y="2992115"/>
            <a:ext cx="791082" cy="80994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AutoShape 29"/>
          <p:cNvSpPr/>
          <p:nvPr/>
        </p:nvSpPr>
        <p:spPr bwMode="auto">
          <a:xfrm>
            <a:off x="1320735" y="3249405"/>
            <a:ext cx="330338" cy="2953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18" tIns="142818" rIns="142818" bIns="142818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Gözyaşı Damlası 36"/>
          <p:cNvSpPr/>
          <p:nvPr/>
        </p:nvSpPr>
        <p:spPr>
          <a:xfrm>
            <a:off x="3656615" y="2943628"/>
            <a:ext cx="791082" cy="80994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Gözyaşı Damlası 40"/>
          <p:cNvSpPr/>
          <p:nvPr/>
        </p:nvSpPr>
        <p:spPr>
          <a:xfrm>
            <a:off x="6183431" y="2923461"/>
            <a:ext cx="791082" cy="80994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Gözyaşı Damlası 42"/>
          <p:cNvSpPr/>
          <p:nvPr/>
        </p:nvSpPr>
        <p:spPr>
          <a:xfrm>
            <a:off x="8823402" y="2943628"/>
            <a:ext cx="791082" cy="80994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Gözyaşı Damlası 44"/>
          <p:cNvSpPr/>
          <p:nvPr/>
        </p:nvSpPr>
        <p:spPr>
          <a:xfrm>
            <a:off x="11223366" y="2943628"/>
            <a:ext cx="791082" cy="80994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AutoShape 115"/>
          <p:cNvSpPr/>
          <p:nvPr/>
        </p:nvSpPr>
        <p:spPr bwMode="auto">
          <a:xfrm>
            <a:off x="3915933" y="3196739"/>
            <a:ext cx="303729" cy="3037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18" tIns="142818" rIns="142818" bIns="142818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8"/>
          <p:cNvSpPr>
            <a:spLocks noEditPoints="1"/>
          </p:cNvSpPr>
          <p:nvPr/>
        </p:nvSpPr>
        <p:spPr bwMode="auto">
          <a:xfrm>
            <a:off x="6410443" y="3164201"/>
            <a:ext cx="337058" cy="328468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57077" tIns="128539" rIns="257077" bIns="128539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Group 55"/>
          <p:cNvGrpSpPr/>
          <p:nvPr/>
        </p:nvGrpSpPr>
        <p:grpSpPr>
          <a:xfrm>
            <a:off x="9070835" y="3194972"/>
            <a:ext cx="296217" cy="307263"/>
            <a:chOff x="998489" y="2241774"/>
            <a:chExt cx="256404" cy="239742"/>
          </a:xfrm>
          <a:solidFill>
            <a:schemeClr val="bg1"/>
          </a:solidFill>
        </p:grpSpPr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998489" y="2241774"/>
              <a:ext cx="256404" cy="239742"/>
            </a:xfrm>
            <a:custGeom>
              <a:avLst/>
              <a:gdLst>
                <a:gd name="T0" fmla="*/ 230 w 234"/>
                <a:gd name="T1" fmla="*/ 48 h 219"/>
                <a:gd name="T2" fmla="*/ 186 w 234"/>
                <a:gd name="T3" fmla="*/ 5 h 219"/>
                <a:gd name="T4" fmla="*/ 176 w 234"/>
                <a:gd name="T5" fmla="*/ 0 h 219"/>
                <a:gd name="T6" fmla="*/ 22 w 234"/>
                <a:gd name="T7" fmla="*/ 0 h 219"/>
                <a:gd name="T8" fmla="*/ 0 w 234"/>
                <a:gd name="T9" fmla="*/ 22 h 219"/>
                <a:gd name="T10" fmla="*/ 0 w 234"/>
                <a:gd name="T11" fmla="*/ 197 h 219"/>
                <a:gd name="T12" fmla="*/ 22 w 234"/>
                <a:gd name="T13" fmla="*/ 219 h 219"/>
                <a:gd name="T14" fmla="*/ 212 w 234"/>
                <a:gd name="T15" fmla="*/ 219 h 219"/>
                <a:gd name="T16" fmla="*/ 234 w 234"/>
                <a:gd name="T17" fmla="*/ 197 h 219"/>
                <a:gd name="T18" fmla="*/ 234 w 234"/>
                <a:gd name="T19" fmla="*/ 59 h 219"/>
                <a:gd name="T20" fmla="*/ 230 w 234"/>
                <a:gd name="T21" fmla="*/ 48 h 219"/>
                <a:gd name="T22" fmla="*/ 220 w 234"/>
                <a:gd name="T23" fmla="*/ 197 h 219"/>
                <a:gd name="T24" fmla="*/ 212 w 234"/>
                <a:gd name="T25" fmla="*/ 205 h 219"/>
                <a:gd name="T26" fmla="*/ 22 w 234"/>
                <a:gd name="T27" fmla="*/ 205 h 219"/>
                <a:gd name="T28" fmla="*/ 15 w 234"/>
                <a:gd name="T29" fmla="*/ 197 h 219"/>
                <a:gd name="T30" fmla="*/ 15 w 234"/>
                <a:gd name="T31" fmla="*/ 22 h 219"/>
                <a:gd name="T32" fmla="*/ 22 w 234"/>
                <a:gd name="T33" fmla="*/ 15 h 219"/>
                <a:gd name="T34" fmla="*/ 168 w 234"/>
                <a:gd name="T35" fmla="*/ 15 h 219"/>
                <a:gd name="T36" fmla="*/ 168 w 234"/>
                <a:gd name="T37" fmla="*/ 44 h 219"/>
                <a:gd name="T38" fmla="*/ 168 w 234"/>
                <a:gd name="T39" fmla="*/ 44 h 219"/>
                <a:gd name="T40" fmla="*/ 190 w 234"/>
                <a:gd name="T41" fmla="*/ 66 h 219"/>
                <a:gd name="T42" fmla="*/ 198 w 234"/>
                <a:gd name="T43" fmla="*/ 66 h 219"/>
                <a:gd name="T44" fmla="*/ 220 w 234"/>
                <a:gd name="T45" fmla="*/ 66 h 219"/>
                <a:gd name="T46" fmla="*/ 220 w 234"/>
                <a:gd name="T47" fmla="*/ 197 h 219"/>
                <a:gd name="T48" fmla="*/ 198 w 234"/>
                <a:gd name="T49" fmla="*/ 59 h 219"/>
                <a:gd name="T50" fmla="*/ 190 w 234"/>
                <a:gd name="T51" fmla="*/ 59 h 219"/>
                <a:gd name="T52" fmla="*/ 176 w 234"/>
                <a:gd name="T53" fmla="*/ 44 h 219"/>
                <a:gd name="T54" fmla="*/ 176 w 234"/>
                <a:gd name="T55" fmla="*/ 44 h 219"/>
                <a:gd name="T56" fmla="*/ 176 w 234"/>
                <a:gd name="T57" fmla="*/ 15 h 219"/>
                <a:gd name="T58" fmla="*/ 220 w 234"/>
                <a:gd name="T59" fmla="*/ 59 h 219"/>
                <a:gd name="T60" fmla="*/ 198 w 234"/>
                <a:gd name="T61" fmla="*/ 5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19">
                  <a:moveTo>
                    <a:pt x="230" y="48"/>
                  </a:moveTo>
                  <a:cubicBezTo>
                    <a:pt x="186" y="5"/>
                    <a:pt x="186" y="5"/>
                    <a:pt x="186" y="5"/>
                  </a:cubicBezTo>
                  <a:cubicBezTo>
                    <a:pt x="183" y="2"/>
                    <a:pt x="180" y="0"/>
                    <a:pt x="1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19"/>
                    <a:pt x="22" y="219"/>
                  </a:cubicBezTo>
                  <a:cubicBezTo>
                    <a:pt x="212" y="219"/>
                    <a:pt x="212" y="219"/>
                    <a:pt x="212" y="219"/>
                  </a:cubicBezTo>
                  <a:cubicBezTo>
                    <a:pt x="224" y="219"/>
                    <a:pt x="234" y="210"/>
                    <a:pt x="234" y="197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5"/>
                    <a:pt x="233" y="51"/>
                    <a:pt x="230" y="48"/>
                  </a:cubicBezTo>
                  <a:close/>
                  <a:moveTo>
                    <a:pt x="220" y="197"/>
                  </a:moveTo>
                  <a:cubicBezTo>
                    <a:pt x="220" y="202"/>
                    <a:pt x="216" y="205"/>
                    <a:pt x="21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8" y="205"/>
                    <a:pt x="15" y="202"/>
                    <a:pt x="15" y="19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6"/>
                    <a:pt x="178" y="66"/>
                    <a:pt x="190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20" y="66"/>
                    <a:pt x="220" y="66"/>
                    <a:pt x="220" y="66"/>
                  </a:cubicBezTo>
                  <a:lnTo>
                    <a:pt x="220" y="197"/>
                  </a:lnTo>
                  <a:close/>
                  <a:moveTo>
                    <a:pt x="198" y="59"/>
                  </a:moveTo>
                  <a:cubicBezTo>
                    <a:pt x="190" y="59"/>
                    <a:pt x="190" y="59"/>
                    <a:pt x="190" y="59"/>
                  </a:cubicBezTo>
                  <a:cubicBezTo>
                    <a:pt x="182" y="59"/>
                    <a:pt x="176" y="52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19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1118823" y="2289908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60"/>
            <p:cNvSpPr/>
            <p:nvPr/>
          </p:nvSpPr>
          <p:spPr bwMode="auto">
            <a:xfrm>
              <a:off x="1118823" y="2313975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1"/>
            <p:cNvSpPr/>
            <p:nvPr/>
          </p:nvSpPr>
          <p:spPr bwMode="auto">
            <a:xfrm>
              <a:off x="1118823" y="2338041"/>
              <a:ext cx="104135" cy="7868"/>
            </a:xfrm>
            <a:custGeom>
              <a:avLst/>
              <a:gdLst>
                <a:gd name="T0" fmla="*/ 0 w 95"/>
                <a:gd name="T1" fmla="*/ 4 h 7"/>
                <a:gd name="T2" fmla="*/ 4 w 95"/>
                <a:gd name="T3" fmla="*/ 7 h 7"/>
                <a:gd name="T4" fmla="*/ 91 w 95"/>
                <a:gd name="T5" fmla="*/ 7 h 7"/>
                <a:gd name="T6" fmla="*/ 95 w 95"/>
                <a:gd name="T7" fmla="*/ 4 h 7"/>
                <a:gd name="T8" fmla="*/ 91 w 95"/>
                <a:gd name="T9" fmla="*/ 0 h 7"/>
                <a:gd name="T10" fmla="*/ 4 w 95"/>
                <a:gd name="T11" fmla="*/ 0 h 7"/>
                <a:gd name="T12" fmla="*/ 0 w 9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3" y="7"/>
                    <a:pt x="95" y="6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031349" y="2386175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1031349" y="2410242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64"/>
            <p:cNvSpPr/>
            <p:nvPr/>
          </p:nvSpPr>
          <p:spPr bwMode="auto">
            <a:xfrm>
              <a:off x="1031349" y="24343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5"/>
            <p:cNvSpPr/>
            <p:nvPr/>
          </p:nvSpPr>
          <p:spPr bwMode="auto">
            <a:xfrm>
              <a:off x="1031349" y="23621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6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6"/>
            <p:cNvSpPr>
              <a:spLocks noEditPoints="1"/>
            </p:cNvSpPr>
            <p:nvPr/>
          </p:nvSpPr>
          <p:spPr bwMode="auto">
            <a:xfrm>
              <a:off x="1031349" y="2282040"/>
              <a:ext cx="71275" cy="63870"/>
            </a:xfrm>
            <a:custGeom>
              <a:avLst/>
              <a:gdLst>
                <a:gd name="T0" fmla="*/ 7 w 65"/>
                <a:gd name="T1" fmla="*/ 58 h 58"/>
                <a:gd name="T2" fmla="*/ 58 w 65"/>
                <a:gd name="T3" fmla="*/ 58 h 58"/>
                <a:gd name="T4" fmla="*/ 65 w 65"/>
                <a:gd name="T5" fmla="*/ 51 h 58"/>
                <a:gd name="T6" fmla="*/ 65 w 65"/>
                <a:gd name="T7" fmla="*/ 7 h 58"/>
                <a:gd name="T8" fmla="*/ 58 w 65"/>
                <a:gd name="T9" fmla="*/ 0 h 58"/>
                <a:gd name="T10" fmla="*/ 7 w 65"/>
                <a:gd name="T11" fmla="*/ 0 h 58"/>
                <a:gd name="T12" fmla="*/ 0 w 65"/>
                <a:gd name="T13" fmla="*/ 7 h 58"/>
                <a:gd name="T14" fmla="*/ 0 w 65"/>
                <a:gd name="T15" fmla="*/ 51 h 58"/>
                <a:gd name="T16" fmla="*/ 7 w 65"/>
                <a:gd name="T17" fmla="*/ 58 h 58"/>
                <a:gd name="T18" fmla="*/ 14 w 65"/>
                <a:gd name="T19" fmla="*/ 14 h 58"/>
                <a:gd name="T20" fmla="*/ 51 w 65"/>
                <a:gd name="T21" fmla="*/ 14 h 58"/>
                <a:gd name="T22" fmla="*/ 51 w 65"/>
                <a:gd name="T23" fmla="*/ 44 h 58"/>
                <a:gd name="T24" fmla="*/ 14 w 65"/>
                <a:gd name="T25" fmla="*/ 44 h 58"/>
                <a:gd name="T26" fmla="*/ 14 w 65"/>
                <a:gd name="T2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8">
                  <a:moveTo>
                    <a:pt x="7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5"/>
                    <a:pt x="65" y="5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lose/>
                  <a:moveTo>
                    <a:pt x="14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AutoShape 66"/>
          <p:cNvSpPr/>
          <p:nvPr/>
        </p:nvSpPr>
        <p:spPr bwMode="auto">
          <a:xfrm>
            <a:off x="11431295" y="3167204"/>
            <a:ext cx="375229" cy="362797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18" tIns="142818" rIns="142818" bIns="142818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745062" y="4007389"/>
            <a:ext cx="1721134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3158743" y="4042162"/>
            <a:ext cx="1721134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5750425" y="3974146"/>
            <a:ext cx="1721134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8358377" y="4053125"/>
            <a:ext cx="1721134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791811" y="4042162"/>
            <a:ext cx="1654197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 animBg="1"/>
      <p:bldP spid="41" grpId="0" animBg="1"/>
      <p:bldP spid="43" grpId="0" animBg="1"/>
      <p:bldP spid="45" grpId="0" animBg="1"/>
      <p:bldP spid="48" grpId="0" animBg="1"/>
      <p:bldP spid="49" grpId="0" animBg="1"/>
      <p:bldP spid="60" grpId="0" animBg="1"/>
      <p:bldP spid="18" grpId="0"/>
      <p:bldP spid="61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直角三角形 1"/>
          <p:cNvSpPr>
            <a:spLocks noChangeArrowheads="1"/>
          </p:cNvSpPr>
          <p:nvPr/>
        </p:nvSpPr>
        <p:spPr bwMode="auto">
          <a:xfrm>
            <a:off x="3259" y="1"/>
            <a:ext cx="7363711" cy="7232650"/>
          </a:xfrm>
          <a:prstGeom prst="rtTriangl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zh-CN">
              <a:ea typeface="微软雅黑" panose="020B0503020204020204" pitchFamily="34" charset="-122"/>
            </a:endParaRPr>
          </a:p>
        </p:txBody>
      </p:sp>
      <p:sp>
        <p:nvSpPr>
          <p:cNvPr id="15363" name="直角三角形 19"/>
          <p:cNvSpPr>
            <a:spLocks noChangeArrowheads="1"/>
          </p:cNvSpPr>
          <p:nvPr/>
        </p:nvSpPr>
        <p:spPr bwMode="auto">
          <a:xfrm rot="10800000">
            <a:off x="11600352" y="-40460"/>
            <a:ext cx="1276866" cy="1276866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933431" y="2824237"/>
            <a:ext cx="3656786" cy="120018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Click on add related title words</a:t>
            </a:r>
            <a:endParaRPr lang="zh-CN" altLang="en-US" sz="3600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933431" y="4585778"/>
            <a:ext cx="3656786" cy="9324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6933431" y="4293299"/>
            <a:ext cx="3656786" cy="167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676" y="2924089"/>
            <a:ext cx="10641398" cy="2288575"/>
            <a:chOff x="1050566" y="2772576"/>
            <a:chExt cx="10090868" cy="2170176"/>
          </a:xfrm>
          <a:solidFill>
            <a:srgbClr val="0170C1"/>
          </a:solidFill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79557" y="3419225"/>
            <a:ext cx="1283466" cy="1283466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71472" y="3419225"/>
            <a:ext cx="1283466" cy="1283466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95727" y="3419225"/>
            <a:ext cx="1283466" cy="1283466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87642" y="3419225"/>
            <a:ext cx="1283466" cy="1283466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03812" y="3419225"/>
            <a:ext cx="1283466" cy="1283466"/>
            <a:chOff x="1520087" y="3242097"/>
            <a:chExt cx="1217066" cy="1217066"/>
          </a:xfrm>
        </p:grpSpPr>
        <p:sp>
          <p:nvSpPr>
            <p:cNvPr id="56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160029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50542" y="4833501"/>
            <a:ext cx="157669" cy="554104"/>
            <a:chOff x="8243431" y="1672074"/>
            <a:chExt cx="199000" cy="699358"/>
          </a:xfrm>
          <a:solidFill>
            <a:schemeClr val="accent3"/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534370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258626" y="2734311"/>
            <a:ext cx="157669" cy="554104"/>
            <a:chOff x="8243431" y="1672074"/>
            <a:chExt cx="199000" cy="699358"/>
          </a:xfrm>
          <a:solidFill>
            <a:schemeClr val="accent2"/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442456" y="2734311"/>
            <a:ext cx="157669" cy="554104"/>
            <a:chOff x="8243431" y="1672074"/>
            <a:chExt cx="199000" cy="699358"/>
          </a:xfrm>
          <a:solidFill>
            <a:schemeClr val="accent4"/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954882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266770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145394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174857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047660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91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714699" y="3536282"/>
            <a:ext cx="3623299" cy="618304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8282" y="1931404"/>
            <a:ext cx="1294756" cy="1294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 flipV="1">
            <a:off x="4196504" y="3627380"/>
            <a:ext cx="2362736" cy="618305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992" y="4657674"/>
            <a:ext cx="1294756" cy="1294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/>
          <p:nvPr/>
        </p:nvGrpSpPr>
        <p:grpSpPr bwMode="auto">
          <a:xfrm>
            <a:off x="6421625" y="3536282"/>
            <a:ext cx="2364673" cy="618304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580" y="1931404"/>
            <a:ext cx="1294756" cy="1294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7824" y="4657674"/>
            <a:ext cx="1294756" cy="1294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3306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878" y="4636282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4274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517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486" y="3778564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53"/>
          <p:cNvGrpSpPr/>
          <p:nvPr/>
        </p:nvGrpSpPr>
        <p:grpSpPr bwMode="auto">
          <a:xfrm flipV="1">
            <a:off x="8642864" y="3627376"/>
            <a:ext cx="3501188" cy="618306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406" y="3778564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4014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588" y="1918845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03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39" y="4649851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378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011" y="1918845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611" y="2338259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020" y="2338259"/>
            <a:ext cx="759945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322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153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2983177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02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5"/>
          <p:cNvSpPr/>
          <p:nvPr/>
        </p:nvSpPr>
        <p:spPr bwMode="auto">
          <a:xfrm>
            <a:off x="961943" y="781360"/>
            <a:ext cx="6350136" cy="6350136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-34920" y="4683209"/>
            <a:ext cx="12910252" cy="2476823"/>
            <a:chOff x="-25400" y="3026721"/>
            <a:chExt cx="9181757" cy="2131431"/>
          </a:xfrm>
          <a:solidFill>
            <a:schemeClr val="accent1"/>
          </a:solidFill>
        </p:grpSpPr>
        <p:sp>
          <p:nvSpPr>
            <p:cNvPr id="51" name="Right Triangle 50"/>
            <p:cNvSpPr/>
            <p:nvPr/>
          </p:nvSpPr>
          <p:spPr bwMode="auto">
            <a:xfrm>
              <a:off x="-25400" y="3044983"/>
              <a:ext cx="2797200" cy="2113169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8572" tIns="64286" rIns="128572" bIns="64286" numCol="1" rtlCol="0" anchor="t" anchorCtr="0" compatLnSpc="1"/>
            <a:lstStyle/>
            <a:p>
              <a:pPr algn="ctr" defTabSz="1285875"/>
              <a:endParaRPr lang="en-US" sz="7875" b="1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-24155" y="3026721"/>
              <a:ext cx="9180512" cy="2124819"/>
            </a:xfrm>
            <a:custGeom>
              <a:avLst/>
              <a:gdLst>
                <a:gd name="T0" fmla="*/ 4609 w 4609"/>
                <a:gd name="T1" fmla="*/ 0 h 1044"/>
                <a:gd name="T2" fmla="*/ 4609 w 4609"/>
                <a:gd name="T3" fmla="*/ 1044 h 1044"/>
                <a:gd name="T4" fmla="*/ 0 w 4609"/>
                <a:gd name="T5" fmla="*/ 1044 h 1044"/>
                <a:gd name="T6" fmla="*/ 0 w 4609"/>
                <a:gd name="T7" fmla="*/ 788 h 1044"/>
                <a:gd name="T8" fmla="*/ 4609 w 4609"/>
                <a:gd name="T9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9" h="1044">
                  <a:moveTo>
                    <a:pt x="4609" y="0"/>
                  </a:moveTo>
                  <a:lnTo>
                    <a:pt x="4609" y="1044"/>
                  </a:lnTo>
                  <a:lnTo>
                    <a:pt x="0" y="1044"/>
                  </a:lnTo>
                  <a:lnTo>
                    <a:pt x="0" y="788"/>
                  </a:lnTo>
                  <a:lnTo>
                    <a:pt x="4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34920" y="4820172"/>
            <a:ext cx="12910252" cy="2476822"/>
            <a:chOff x="-25400" y="3026721"/>
            <a:chExt cx="9181757" cy="2131430"/>
          </a:xfrm>
          <a:solidFill>
            <a:schemeClr val="accent2"/>
          </a:solidFill>
        </p:grpSpPr>
        <p:sp>
          <p:nvSpPr>
            <p:cNvPr id="16" name="Right Triangle 15"/>
            <p:cNvSpPr/>
            <p:nvPr/>
          </p:nvSpPr>
          <p:spPr bwMode="auto">
            <a:xfrm>
              <a:off x="-25400" y="3044983"/>
              <a:ext cx="2797200" cy="2113168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8572" tIns="64286" rIns="128572" bIns="64286" numCol="1" rtlCol="0" anchor="t" anchorCtr="0" compatLnSpc="1"/>
            <a:lstStyle/>
            <a:p>
              <a:pPr algn="ctr" defTabSz="1285875"/>
              <a:endParaRPr lang="en-US" sz="7875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-24155" y="3026721"/>
              <a:ext cx="9180512" cy="2124819"/>
            </a:xfrm>
            <a:custGeom>
              <a:avLst/>
              <a:gdLst>
                <a:gd name="T0" fmla="*/ 4609 w 4609"/>
                <a:gd name="T1" fmla="*/ 0 h 1044"/>
                <a:gd name="T2" fmla="*/ 4609 w 4609"/>
                <a:gd name="T3" fmla="*/ 1044 h 1044"/>
                <a:gd name="T4" fmla="*/ 0 w 4609"/>
                <a:gd name="T5" fmla="*/ 1044 h 1044"/>
                <a:gd name="T6" fmla="*/ 0 w 4609"/>
                <a:gd name="T7" fmla="*/ 788 h 1044"/>
                <a:gd name="T8" fmla="*/ 4609 w 4609"/>
                <a:gd name="T9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9" h="1044">
                  <a:moveTo>
                    <a:pt x="4609" y="0"/>
                  </a:moveTo>
                  <a:lnTo>
                    <a:pt x="4609" y="1044"/>
                  </a:lnTo>
                  <a:lnTo>
                    <a:pt x="0" y="1044"/>
                  </a:lnTo>
                  <a:lnTo>
                    <a:pt x="0" y="788"/>
                  </a:lnTo>
                  <a:lnTo>
                    <a:pt x="4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80448" y="2574495"/>
            <a:ext cx="4079292" cy="4079292"/>
            <a:chOff x="5461762" y="1830802"/>
            <a:chExt cx="2901188" cy="2901188"/>
          </a:xfrm>
        </p:grpSpPr>
        <p:sp>
          <p:nvSpPr>
            <p:cNvPr id="39" name="Oval 5"/>
            <p:cNvSpPr/>
            <p:nvPr/>
          </p:nvSpPr>
          <p:spPr bwMode="auto">
            <a:xfrm>
              <a:off x="5508104" y="1858811"/>
              <a:ext cx="2828153" cy="2828153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Oval 5"/>
            <p:cNvSpPr/>
            <p:nvPr/>
          </p:nvSpPr>
          <p:spPr bwMode="auto">
            <a:xfrm>
              <a:off x="5461762" y="1830802"/>
              <a:ext cx="2901188" cy="2901188"/>
            </a:xfrm>
            <a:prstGeom prst="ellipse">
              <a:avLst/>
            </a:prstGeom>
            <a:noFill/>
            <a:ln w="101600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endParaRPr lang="en-US">
                <a:noFill/>
              </a:endParaRPr>
            </a:p>
          </p:txBody>
        </p:sp>
      </p:grpSp>
      <p:sp>
        <p:nvSpPr>
          <p:cNvPr id="40" name="Oval 5"/>
          <p:cNvSpPr/>
          <p:nvPr/>
        </p:nvSpPr>
        <p:spPr bwMode="auto">
          <a:xfrm>
            <a:off x="7967771" y="696722"/>
            <a:ext cx="888594" cy="888594"/>
          </a:xfrm>
          <a:prstGeom prst="ellipse">
            <a:avLst/>
          </a:prstGeom>
          <a:solidFill>
            <a:schemeClr val="accent1">
              <a:alpha val="84999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Oval 5"/>
          <p:cNvSpPr/>
          <p:nvPr/>
        </p:nvSpPr>
        <p:spPr bwMode="auto">
          <a:xfrm>
            <a:off x="10272219" y="580361"/>
            <a:ext cx="2012904" cy="2012904"/>
          </a:xfrm>
          <a:prstGeom prst="ellipse">
            <a:avLst/>
          </a:prstGeom>
          <a:solidFill>
            <a:schemeClr val="accent2">
              <a:alpha val="84999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3" name="Rectangle 19"/>
          <p:cNvSpPr/>
          <p:nvPr/>
        </p:nvSpPr>
        <p:spPr bwMode="auto">
          <a:xfrm>
            <a:off x="10286275" y="828031"/>
            <a:ext cx="848952" cy="1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endParaRPr lang="en-US" sz="10545" dirty="0">
              <a:solidFill>
                <a:srgbClr val="FFFFFF"/>
              </a:solidFill>
              <a:latin typeface="Agency FB" panose="020B0503020202020204" pitchFamily="34" charset="0"/>
              <a:ea typeface="MS PGothic" panose="020B0600070205080204" charset="-128"/>
              <a:cs typeface="Bebas Neue" charset="0"/>
              <a:sym typeface="Bebas Neue" charset="0"/>
            </a:endParaRPr>
          </a:p>
        </p:txBody>
      </p:sp>
      <p:sp>
        <p:nvSpPr>
          <p:cNvPr id="26644" name="Rectangle 20"/>
          <p:cNvSpPr/>
          <p:nvPr/>
        </p:nvSpPr>
        <p:spPr bwMode="auto">
          <a:xfrm>
            <a:off x="10344754" y="1194664"/>
            <a:ext cx="1891890" cy="111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Oval 5"/>
          <p:cNvSpPr/>
          <p:nvPr/>
        </p:nvSpPr>
        <p:spPr bwMode="auto">
          <a:xfrm>
            <a:off x="10130803" y="436459"/>
            <a:ext cx="2297712" cy="2297712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07191" y="3902743"/>
            <a:ext cx="3410586" cy="2060706"/>
            <a:chOff x="5910651" y="2927949"/>
            <a:chExt cx="2425605" cy="1465572"/>
          </a:xfrm>
        </p:grpSpPr>
        <p:sp>
          <p:nvSpPr>
            <p:cNvPr id="26646" name="Rectangle 22"/>
            <p:cNvSpPr/>
            <p:nvPr/>
          </p:nvSpPr>
          <p:spPr bwMode="auto">
            <a:xfrm>
              <a:off x="5910651" y="2927949"/>
              <a:ext cx="2425605" cy="974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600" spc="3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TITLE</a:t>
              </a:r>
              <a:endParaRPr lang="en-US" altLang="zh-CN" sz="6600" spc="3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ON </a:t>
              </a:r>
              <a:r>
                <a:rPr lang="en-US" altLang="zh-CN" dirty="0" smtClean="0">
                  <a:solidFill>
                    <a:schemeClr val="bg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ADD RELATED </a:t>
              </a:r>
              <a:r>
                <a:rPr lang="en-US" altLang="zh-CN" dirty="0">
                  <a:solidFill>
                    <a:schemeClr val="bg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TITLE WORDS</a:t>
              </a:r>
              <a:endParaRPr lang="zh-CN" altLang="en-US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647" name="Rectangle 23"/>
            <p:cNvSpPr/>
            <p:nvPr/>
          </p:nvSpPr>
          <p:spPr bwMode="auto">
            <a:xfrm>
              <a:off x="5982089" y="3969225"/>
              <a:ext cx="1935307" cy="42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9208238" y="2953654"/>
            <a:ext cx="917413" cy="779020"/>
          </a:xfrm>
          <a:custGeom>
            <a:avLst/>
            <a:gdLst>
              <a:gd name="T0" fmla="*/ 76 w 174"/>
              <a:gd name="T1" fmla="*/ 50 h 148"/>
              <a:gd name="T2" fmla="*/ 118 w 174"/>
              <a:gd name="T3" fmla="*/ 77 h 148"/>
              <a:gd name="T4" fmla="*/ 128 w 174"/>
              <a:gd name="T5" fmla="*/ 75 h 148"/>
              <a:gd name="T6" fmla="*/ 172 w 174"/>
              <a:gd name="T7" fmla="*/ 13 h 148"/>
              <a:gd name="T8" fmla="*/ 170 w 174"/>
              <a:gd name="T9" fmla="*/ 2 h 148"/>
              <a:gd name="T10" fmla="*/ 159 w 174"/>
              <a:gd name="T11" fmla="*/ 4 h 148"/>
              <a:gd name="T12" fmla="*/ 120 w 174"/>
              <a:gd name="T13" fmla="*/ 60 h 148"/>
              <a:gd name="T14" fmla="*/ 78 w 174"/>
              <a:gd name="T15" fmla="*/ 33 h 148"/>
              <a:gd name="T16" fmla="*/ 72 w 174"/>
              <a:gd name="T17" fmla="*/ 32 h 148"/>
              <a:gd name="T18" fmla="*/ 67 w 174"/>
              <a:gd name="T19" fmla="*/ 35 h 148"/>
              <a:gd name="T20" fmla="*/ 3 w 174"/>
              <a:gd name="T21" fmla="*/ 136 h 148"/>
              <a:gd name="T22" fmla="*/ 5 w 174"/>
              <a:gd name="T23" fmla="*/ 147 h 148"/>
              <a:gd name="T24" fmla="*/ 9 w 174"/>
              <a:gd name="T25" fmla="*/ 148 h 148"/>
              <a:gd name="T26" fmla="*/ 16 w 174"/>
              <a:gd name="T27" fmla="*/ 145 h 148"/>
              <a:gd name="T28" fmla="*/ 76 w 174"/>
              <a:gd name="T29" fmla="*/ 50 h 148"/>
              <a:gd name="T30" fmla="*/ 160 w 174"/>
              <a:gd name="T31" fmla="*/ 88 h 148"/>
              <a:gd name="T32" fmla="*/ 122 w 174"/>
              <a:gd name="T33" fmla="*/ 123 h 148"/>
              <a:gd name="T34" fmla="*/ 77 w 174"/>
              <a:gd name="T35" fmla="*/ 88 h 148"/>
              <a:gd name="T36" fmla="*/ 74 w 174"/>
              <a:gd name="T37" fmla="*/ 86 h 148"/>
              <a:gd name="T38" fmla="*/ 68 w 174"/>
              <a:gd name="T39" fmla="*/ 85 h 148"/>
              <a:gd name="T40" fmla="*/ 59 w 174"/>
              <a:gd name="T41" fmla="*/ 99 h 148"/>
              <a:gd name="T42" fmla="*/ 68 w 174"/>
              <a:gd name="T43" fmla="*/ 101 h 148"/>
              <a:gd name="T44" fmla="*/ 117 w 174"/>
              <a:gd name="T45" fmla="*/ 139 h 148"/>
              <a:gd name="T46" fmla="*/ 122 w 174"/>
              <a:gd name="T47" fmla="*/ 140 h 148"/>
              <a:gd name="T48" fmla="*/ 127 w 174"/>
              <a:gd name="T49" fmla="*/ 138 h 148"/>
              <a:gd name="T50" fmla="*/ 170 w 174"/>
              <a:gd name="T51" fmla="*/ 100 h 148"/>
              <a:gd name="T52" fmla="*/ 171 w 174"/>
              <a:gd name="T53" fmla="*/ 89 h 148"/>
              <a:gd name="T54" fmla="*/ 160 w 174"/>
              <a:gd name="T55" fmla="*/ 88 h 148"/>
              <a:gd name="T56" fmla="*/ 7 w 174"/>
              <a:gd name="T57" fmla="*/ 86 h 148"/>
              <a:gd name="T58" fmla="*/ 19 w 174"/>
              <a:gd name="T59" fmla="*/ 89 h 148"/>
              <a:gd name="T60" fmla="*/ 28 w 174"/>
              <a:gd name="T61" fmla="*/ 75 h 148"/>
              <a:gd name="T62" fmla="*/ 11 w 174"/>
              <a:gd name="T63" fmla="*/ 71 h 148"/>
              <a:gd name="T64" fmla="*/ 2 w 174"/>
              <a:gd name="T65" fmla="*/ 76 h 148"/>
              <a:gd name="T66" fmla="*/ 7 w 174"/>
              <a:gd name="T67" fmla="*/ 8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4" h="148">
                <a:moveTo>
                  <a:pt x="76" y="50"/>
                </a:moveTo>
                <a:cubicBezTo>
                  <a:pt x="118" y="77"/>
                  <a:pt x="118" y="77"/>
                  <a:pt x="118" y="77"/>
                </a:cubicBezTo>
                <a:cubicBezTo>
                  <a:pt x="121" y="79"/>
                  <a:pt x="126" y="78"/>
                  <a:pt x="128" y="75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4" y="9"/>
                  <a:pt x="173" y="5"/>
                  <a:pt x="170" y="2"/>
                </a:cubicBezTo>
                <a:cubicBezTo>
                  <a:pt x="166" y="0"/>
                  <a:pt x="161" y="1"/>
                  <a:pt x="159" y="4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78" y="33"/>
                  <a:pt x="78" y="33"/>
                  <a:pt x="78" y="33"/>
                </a:cubicBezTo>
                <a:cubicBezTo>
                  <a:pt x="76" y="32"/>
                  <a:pt x="74" y="31"/>
                  <a:pt x="72" y="32"/>
                </a:cubicBezTo>
                <a:cubicBezTo>
                  <a:pt x="70" y="32"/>
                  <a:pt x="68" y="34"/>
                  <a:pt x="67" y="35"/>
                </a:cubicBezTo>
                <a:cubicBezTo>
                  <a:pt x="3" y="136"/>
                  <a:pt x="3" y="136"/>
                  <a:pt x="3" y="136"/>
                </a:cubicBezTo>
                <a:cubicBezTo>
                  <a:pt x="0" y="140"/>
                  <a:pt x="1" y="145"/>
                  <a:pt x="5" y="147"/>
                </a:cubicBezTo>
                <a:cubicBezTo>
                  <a:pt x="6" y="148"/>
                  <a:pt x="8" y="148"/>
                  <a:pt x="9" y="148"/>
                </a:cubicBezTo>
                <a:cubicBezTo>
                  <a:pt x="12" y="148"/>
                  <a:pt x="14" y="147"/>
                  <a:pt x="16" y="145"/>
                </a:cubicBezTo>
                <a:cubicBezTo>
                  <a:pt x="76" y="50"/>
                  <a:pt x="76" y="50"/>
                  <a:pt x="76" y="50"/>
                </a:cubicBezTo>
                <a:close/>
                <a:moveTo>
                  <a:pt x="160" y="88"/>
                </a:moveTo>
                <a:cubicBezTo>
                  <a:pt x="122" y="123"/>
                  <a:pt x="122" y="123"/>
                  <a:pt x="122" y="123"/>
                </a:cubicBezTo>
                <a:cubicBezTo>
                  <a:pt x="77" y="88"/>
                  <a:pt x="77" y="88"/>
                  <a:pt x="77" y="88"/>
                </a:cubicBezTo>
                <a:cubicBezTo>
                  <a:pt x="76" y="87"/>
                  <a:pt x="75" y="87"/>
                  <a:pt x="74" y="86"/>
                </a:cubicBezTo>
                <a:cubicBezTo>
                  <a:pt x="68" y="85"/>
                  <a:pt x="68" y="85"/>
                  <a:pt x="68" y="85"/>
                </a:cubicBezTo>
                <a:cubicBezTo>
                  <a:pt x="59" y="99"/>
                  <a:pt x="59" y="99"/>
                  <a:pt x="59" y="99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19" y="140"/>
                  <a:pt x="120" y="140"/>
                  <a:pt x="122" y="140"/>
                </a:cubicBezTo>
                <a:cubicBezTo>
                  <a:pt x="124" y="140"/>
                  <a:pt x="126" y="140"/>
                  <a:pt x="127" y="138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4" y="97"/>
                  <a:pt x="174" y="92"/>
                  <a:pt x="171" y="89"/>
                </a:cubicBezTo>
                <a:cubicBezTo>
                  <a:pt x="168" y="85"/>
                  <a:pt x="163" y="85"/>
                  <a:pt x="160" y="88"/>
                </a:cubicBezTo>
                <a:close/>
                <a:moveTo>
                  <a:pt x="7" y="86"/>
                </a:moveTo>
                <a:cubicBezTo>
                  <a:pt x="19" y="89"/>
                  <a:pt x="19" y="89"/>
                  <a:pt x="19" y="89"/>
                </a:cubicBezTo>
                <a:cubicBezTo>
                  <a:pt x="28" y="75"/>
                  <a:pt x="28" y="75"/>
                  <a:pt x="28" y="75"/>
                </a:cubicBezTo>
                <a:cubicBezTo>
                  <a:pt x="11" y="71"/>
                  <a:pt x="11" y="71"/>
                  <a:pt x="11" y="71"/>
                </a:cubicBezTo>
                <a:cubicBezTo>
                  <a:pt x="7" y="70"/>
                  <a:pt x="3" y="72"/>
                  <a:pt x="2" y="76"/>
                </a:cubicBezTo>
                <a:cubicBezTo>
                  <a:pt x="1" y="81"/>
                  <a:pt x="3" y="85"/>
                  <a:pt x="7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en-US"/>
          </a:p>
        </p:txBody>
      </p:sp>
      <p:sp>
        <p:nvSpPr>
          <p:cNvPr id="26" name="Oval 5"/>
          <p:cNvSpPr/>
          <p:nvPr/>
        </p:nvSpPr>
        <p:spPr bwMode="auto">
          <a:xfrm>
            <a:off x="7340109" y="407985"/>
            <a:ext cx="373377" cy="373377"/>
          </a:xfrm>
          <a:prstGeom prst="ellipse">
            <a:avLst/>
          </a:prstGeom>
          <a:solidFill>
            <a:schemeClr val="accent2">
              <a:alpha val="84999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0" grpId="0" animBg="1"/>
      <p:bldP spid="40" grpId="1" animBg="1"/>
      <p:bldP spid="26629" grpId="0" animBg="1"/>
      <p:bldP spid="26629" grpId="1" animBg="1"/>
      <p:bldP spid="26643" grpId="0"/>
      <p:bldP spid="26644" grpId="0"/>
      <p:bldP spid="41" grpId="0" animBg="1"/>
      <p:bldP spid="41" grpId="1" animBg="1"/>
      <p:bldP spid="7" grpId="0" animBg="1"/>
      <p:bldP spid="26" grpId="0" animBg="1"/>
      <p:bldP spid="26" grpId="1" animBg="1"/>
    </p:bldLst>
  </p:timing>
</p:sld>
</file>

<file path=ppt/tags/tag1.xml><?xml version="1.0" encoding="utf-8"?>
<p:tagLst xmlns:p="http://schemas.openxmlformats.org/presentationml/2006/main">
  <p:tag name="MH" val="20160830110410"/>
  <p:tag name="MH_LIBRARY" val="CONTENTS"/>
  <p:tag name="MH_TYPE" val="NUMBER"/>
  <p:tag name="ID" val="547132"/>
  <p:tag name="MH_ORDER" val="1"/>
</p:tagLst>
</file>

<file path=ppt/tags/tag10.xml><?xml version="1.0" encoding="utf-8"?>
<p:tagLst xmlns:p="http://schemas.openxmlformats.org/presentationml/2006/main">
  <p:tag name="MH" val="20160830110410"/>
  <p:tag name="MH_LIBRARY" val="CONTENTS"/>
  <p:tag name="MH_TYPE" val="OTHERS"/>
  <p:tag name="ID" val="547132"/>
</p:tagLst>
</file>

<file path=ppt/tags/tag11.xml><?xml version="1.0" encoding="utf-8"?>
<p:tagLst xmlns:p="http://schemas.openxmlformats.org/presentationml/2006/main">
  <p:tag name="MH" val="20160830110410"/>
  <p:tag name="MH_LIBRARY" val="CONTENTS"/>
  <p:tag name="MH_AUTOCOLOR" val="TRUE"/>
  <p:tag name="MH_TYPE" val="CONTENTS"/>
  <p:tag name="ID" val="547132"/>
</p:tagLst>
</file>

<file path=ppt/tags/tag12.xml><?xml version="1.0" encoding="utf-8"?>
<p:tagLst xmlns:p="http://schemas.openxmlformats.org/presentationml/2006/main">
  <p:tag name="TİMİNG" val="|1.4|1.5|1.4"/>
</p:tagLst>
</file>

<file path=ppt/tags/tag13.xml><?xml version="1.0" encoding="utf-8"?>
<p:tagLst xmlns:p="http://schemas.openxmlformats.org/presentationml/2006/main">
  <p:tag name="ISPRING_PRESENTATION_TITLE" val="036"/>
</p:tagLst>
</file>

<file path=ppt/tags/tag2.xml><?xml version="1.0" encoding="utf-8"?>
<p:tagLst xmlns:p="http://schemas.openxmlformats.org/presentationml/2006/main">
  <p:tag name="MH" val="20160830110410"/>
  <p:tag name="MH_LIBRARY" val="CONTENTS"/>
  <p:tag name="MH_TYPE" val="ENTRY"/>
  <p:tag name="ID" val="547132"/>
  <p:tag name="MH_ORDER" val="1"/>
</p:tagLst>
</file>

<file path=ppt/tags/tag3.xml><?xml version="1.0" encoding="utf-8"?>
<p:tagLst xmlns:p="http://schemas.openxmlformats.org/presentationml/2006/main">
  <p:tag name="MH" val="20160830110410"/>
  <p:tag name="MH_LIBRARY" val="CONTENTS"/>
  <p:tag name="MH_TYPE" val="NUMBER"/>
  <p:tag name="ID" val="547132"/>
  <p:tag name="MH_ORDER" val="2"/>
</p:tagLst>
</file>

<file path=ppt/tags/tag4.xml><?xml version="1.0" encoding="utf-8"?>
<p:tagLst xmlns:p="http://schemas.openxmlformats.org/presentationml/2006/main">
  <p:tag name="MH" val="20160830110410"/>
  <p:tag name="MH_LIBRARY" val="CONTENTS"/>
  <p:tag name="MH_TYPE" val="ENTRY"/>
  <p:tag name="ID" val="547132"/>
  <p:tag name="MH_ORDER" val="2"/>
</p:tagLst>
</file>

<file path=ppt/tags/tag5.xml><?xml version="1.0" encoding="utf-8"?>
<p:tagLst xmlns:p="http://schemas.openxmlformats.org/presentationml/2006/main">
  <p:tag name="MH" val="20160830110410"/>
  <p:tag name="MH_LIBRARY" val="CONTENTS"/>
  <p:tag name="MH_TYPE" val="NUMBER"/>
  <p:tag name="ID" val="547132"/>
  <p:tag name="MH_ORDER" val="3"/>
</p:tagLst>
</file>

<file path=ppt/tags/tag6.xml><?xml version="1.0" encoding="utf-8"?>
<p:tagLst xmlns:p="http://schemas.openxmlformats.org/presentationml/2006/main">
  <p:tag name="MH" val="20160830110410"/>
  <p:tag name="MH_LIBRARY" val="CONTENTS"/>
  <p:tag name="MH_TYPE" val="ENTRY"/>
  <p:tag name="ID" val="547132"/>
  <p:tag name="MH_ORDER" val="3"/>
</p:tagLst>
</file>

<file path=ppt/tags/tag7.xml><?xml version="1.0" encoding="utf-8"?>
<p:tagLst xmlns:p="http://schemas.openxmlformats.org/presentationml/2006/main">
  <p:tag name="MH" val="20160830110410"/>
  <p:tag name="MH_LIBRARY" val="CONTENTS"/>
  <p:tag name="MH_TYPE" val="NUMBER"/>
  <p:tag name="ID" val="547132"/>
  <p:tag name="MH_ORDER" val="4"/>
</p:tagLst>
</file>

<file path=ppt/tags/tag8.xml><?xml version="1.0" encoding="utf-8"?>
<p:tagLst xmlns:p="http://schemas.openxmlformats.org/presentationml/2006/main">
  <p:tag name="MH" val="20160830110410"/>
  <p:tag name="MH_LIBRARY" val="CONTENTS"/>
  <p:tag name="MH_TYPE" val="ENTRY"/>
  <p:tag name="ID" val="547132"/>
  <p:tag name="MH_ORDER" val="4"/>
</p:tagLst>
</file>

<file path=ppt/tags/tag9.xml><?xml version="1.0" encoding="utf-8"?>
<p:tagLst xmlns:p="http://schemas.openxmlformats.org/presentationml/2006/main">
  <p:tag name="MH" val="20160830110410"/>
  <p:tag name="MH_LIBRARY" val="CONTENTS"/>
  <p:tag name="MH_TYPE" val="OTHERS"/>
  <p:tag name="ID" val="547132"/>
</p:tagLst>
</file>

<file path=ppt/theme/theme1.xml><?xml version="1.0" encoding="utf-8"?>
<a:theme xmlns:a="http://schemas.openxmlformats.org/drawingml/2006/main" name="1_自定义设计方案">
  <a:themeElements>
    <a:clrScheme name="自定义 36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D5B00"/>
      </a:accent1>
      <a:accent2>
        <a:srgbClr val="BC8800"/>
      </a:accent2>
      <a:accent3>
        <a:srgbClr val="7D5B00"/>
      </a:accent3>
      <a:accent4>
        <a:srgbClr val="BC8800"/>
      </a:accent4>
      <a:accent5>
        <a:srgbClr val="7D5B00"/>
      </a:accent5>
      <a:accent6>
        <a:srgbClr val="BC8800"/>
      </a:accent6>
      <a:hlink>
        <a:srgbClr val="7D5B00"/>
      </a:hlink>
      <a:folHlink>
        <a:srgbClr val="BC88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5483</Words>
  <Application>WPS 演示</Application>
  <PresentationFormat>自定义</PresentationFormat>
  <Paragraphs>342</Paragraphs>
  <Slides>22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叶根友毛笔行书2.0版</vt:lpstr>
      <vt:lpstr>Source Han Sans ExtraLight</vt:lpstr>
      <vt:lpstr>微软雅黑</vt:lpstr>
      <vt:lpstr>Agency FB</vt:lpstr>
      <vt:lpstr>Yu Gothic UI</vt:lpstr>
      <vt:lpstr>幼圆</vt:lpstr>
      <vt:lpstr>Franklin Gothic Book</vt:lpstr>
      <vt:lpstr>Franklin Gothic Medium</vt:lpstr>
      <vt:lpstr>Gill Sans</vt:lpstr>
      <vt:lpstr>ヒラギノ角ゴ ProN W3</vt:lpstr>
      <vt:lpstr>MS PGothic</vt:lpstr>
      <vt:lpstr>Bebas Neue</vt:lpstr>
      <vt:lpstr>Impact</vt:lpstr>
      <vt:lpstr>Arial</vt:lpstr>
      <vt:lpstr>Calibri Light</vt:lpstr>
      <vt:lpstr>Arial Unicode MS</vt:lpstr>
      <vt:lpstr>冬青黑体简体中文 W3</vt:lpstr>
      <vt:lpstr>Open Sans</vt:lpstr>
      <vt:lpstr>Open Sans</vt:lpstr>
      <vt:lpstr>Segoe UI Emoji</vt:lpstr>
      <vt:lpstr>Segoe Print</vt:lpstr>
      <vt:lpstr>黑体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</cp:revision>
  <dcterms:created xsi:type="dcterms:W3CDTF">2016-10-17T11:15:00Z</dcterms:created>
  <dcterms:modified xsi:type="dcterms:W3CDTF">2019-07-12T02:57:10Z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2052-11.1.0.8888</vt:lpwstr>
  </property>
</Properties>
</file>