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470" r:id="rId2"/>
    <p:sldId id="471" r:id="rId3"/>
    <p:sldId id="353" r:id="rId4"/>
    <p:sldId id="472" r:id="rId5"/>
    <p:sldId id="352" r:id="rId6"/>
    <p:sldId id="473" r:id="rId7"/>
    <p:sldId id="474" r:id="rId8"/>
    <p:sldId id="475" r:id="rId9"/>
    <p:sldId id="476" r:id="rId10"/>
    <p:sldId id="477" r:id="rId11"/>
    <p:sldId id="479" r:id="rId12"/>
    <p:sldId id="480" r:id="rId13"/>
    <p:sldId id="481" r:id="rId14"/>
    <p:sldId id="482" r:id="rId15"/>
    <p:sldId id="483" r:id="rId16"/>
    <p:sldId id="487" r:id="rId17"/>
    <p:sldId id="484" r:id="rId18"/>
    <p:sldId id="485" r:id="rId19"/>
    <p:sldId id="486" r:id="rId20"/>
    <p:sldId id="488" r:id="rId21"/>
    <p:sldId id="489" r:id="rId22"/>
    <p:sldId id="490" r:id="rId23"/>
    <p:sldId id="491" r:id="rId24"/>
    <p:sldId id="492" r:id="rId25"/>
    <p:sldId id="493" r:id="rId26"/>
    <p:sldId id="297" r:id="rId27"/>
  </p:sldIdLst>
  <p:sldSz cx="12190413" cy="6859588"/>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032E"/>
    <a:srgbClr val="F8F8F8"/>
    <a:srgbClr val="F2F2F2"/>
    <a:srgbClr val="1F474E"/>
    <a:srgbClr val="A4B652"/>
    <a:srgbClr val="81B747"/>
    <a:srgbClr val="77A3C1"/>
    <a:srgbClr val="31C7C9"/>
    <a:srgbClr val="01ACBE"/>
    <a:srgbClr val="E25E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97778" autoAdjust="0"/>
  </p:normalViewPr>
  <p:slideViewPr>
    <p:cSldViewPr snapToGrid="0" showGuides="1">
      <p:cViewPr varScale="1">
        <p:scale>
          <a:sx n="85" d="100"/>
          <a:sy n="85" d="100"/>
        </p:scale>
        <p:origin x="798" y="96"/>
      </p:cViewPr>
      <p:guideLst>
        <p:guide orient="horz" pos="2161"/>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One</c:v>
                </c:pt>
              </c:strCache>
            </c:strRef>
          </c:tx>
          <c:spPr>
            <a:solidFill>
              <a:schemeClr val="tx2">
                <a:lumMod val="50000"/>
              </a:schemeClr>
            </a:solidFill>
            <a:ln>
              <a:noFill/>
            </a:ln>
            <a:effectLst/>
          </c:spPr>
          <c:cat>
            <c:strRef>
              <c:f>Sheet1!$A$2:$A$6</c:f>
              <c:strCache>
                <c:ptCount val="5"/>
                <c:pt idx="0">
                  <c:v>Data 1</c:v>
                </c:pt>
                <c:pt idx="1">
                  <c:v>Data 2</c:v>
                </c:pt>
                <c:pt idx="2">
                  <c:v>Data 3</c:v>
                </c:pt>
                <c:pt idx="3">
                  <c:v>Data 4</c:v>
                </c:pt>
                <c:pt idx="4">
                  <c:v>Data 5</c:v>
                </c:pt>
              </c:strCache>
            </c:strRef>
          </c:cat>
          <c:val>
            <c:numRef>
              <c:f>Sheet1!$B$2:$B$6</c:f>
              <c:numCache>
                <c:formatCode>General</c:formatCode>
                <c:ptCount val="5"/>
                <c:pt idx="0">
                  <c:v>0</c:v>
                </c:pt>
                <c:pt idx="1">
                  <c:v>0</c:v>
                </c:pt>
                <c:pt idx="2">
                  <c:v>28</c:v>
                </c:pt>
                <c:pt idx="3">
                  <c:v>0</c:v>
                </c:pt>
                <c:pt idx="4">
                  <c:v>0</c:v>
                </c:pt>
              </c:numCache>
            </c:numRef>
          </c:val>
          <c:extLst>
            <c:ext xmlns:c16="http://schemas.microsoft.com/office/drawing/2014/chart" uri="{C3380CC4-5D6E-409C-BE32-E72D297353CC}">
              <c16:uniqueId val="{00000000-A382-430D-8F2F-02278332A5E8}"/>
            </c:ext>
          </c:extLst>
        </c:ser>
        <c:ser>
          <c:idx val="1"/>
          <c:order val="1"/>
          <c:tx>
            <c:strRef>
              <c:f>Sheet1!$C$1</c:f>
              <c:strCache>
                <c:ptCount val="1"/>
                <c:pt idx="0">
                  <c:v>Two</c:v>
                </c:pt>
              </c:strCache>
            </c:strRef>
          </c:tx>
          <c:spPr>
            <a:solidFill>
              <a:srgbClr val="CA032E"/>
            </a:solidFill>
            <a:ln>
              <a:noFill/>
            </a:ln>
            <a:effectLst/>
          </c:spPr>
          <c:cat>
            <c:strRef>
              <c:f>Sheet1!$A$2:$A$6</c:f>
              <c:strCache>
                <c:ptCount val="5"/>
                <c:pt idx="0">
                  <c:v>Data 1</c:v>
                </c:pt>
                <c:pt idx="1">
                  <c:v>Data 2</c:v>
                </c:pt>
                <c:pt idx="2">
                  <c:v>Data 3</c:v>
                </c:pt>
                <c:pt idx="3">
                  <c:v>Data 4</c:v>
                </c:pt>
                <c:pt idx="4">
                  <c:v>Data 5</c:v>
                </c:pt>
              </c:strCache>
            </c:strRef>
          </c:cat>
          <c:val>
            <c:numRef>
              <c:f>Sheet1!$C$2:$C$6</c:f>
              <c:numCache>
                <c:formatCode>General</c:formatCode>
                <c:ptCount val="5"/>
                <c:pt idx="0">
                  <c:v>0</c:v>
                </c:pt>
                <c:pt idx="1">
                  <c:v>24</c:v>
                </c:pt>
                <c:pt idx="2">
                  <c:v>0</c:v>
                </c:pt>
                <c:pt idx="3">
                  <c:v>0</c:v>
                </c:pt>
                <c:pt idx="4">
                  <c:v>0</c:v>
                </c:pt>
              </c:numCache>
            </c:numRef>
          </c:val>
          <c:extLst>
            <c:ext xmlns:c16="http://schemas.microsoft.com/office/drawing/2014/chart" uri="{C3380CC4-5D6E-409C-BE32-E72D297353CC}">
              <c16:uniqueId val="{00000001-A382-430D-8F2F-02278332A5E8}"/>
            </c:ext>
          </c:extLst>
        </c:ser>
        <c:ser>
          <c:idx val="2"/>
          <c:order val="2"/>
          <c:tx>
            <c:strRef>
              <c:f>Sheet1!$D$1</c:f>
              <c:strCache>
                <c:ptCount val="1"/>
                <c:pt idx="0">
                  <c:v>Three</c:v>
                </c:pt>
              </c:strCache>
            </c:strRef>
          </c:tx>
          <c:spPr>
            <a:solidFill>
              <a:srgbClr val="CA032E"/>
            </a:solidFill>
            <a:ln w="25400">
              <a:noFill/>
            </a:ln>
            <a:effectLst/>
          </c:spPr>
          <c:cat>
            <c:strRef>
              <c:f>Sheet1!$A$2:$A$6</c:f>
              <c:strCache>
                <c:ptCount val="5"/>
                <c:pt idx="0">
                  <c:v>Data 1</c:v>
                </c:pt>
                <c:pt idx="1">
                  <c:v>Data 2</c:v>
                </c:pt>
                <c:pt idx="2">
                  <c:v>Data 3</c:v>
                </c:pt>
                <c:pt idx="3">
                  <c:v>Data 4</c:v>
                </c:pt>
                <c:pt idx="4">
                  <c:v>Data 5</c:v>
                </c:pt>
              </c:strCache>
            </c:strRef>
          </c:cat>
          <c:val>
            <c:numRef>
              <c:f>Sheet1!$D$2:$D$6</c:f>
              <c:numCache>
                <c:formatCode>General</c:formatCode>
                <c:ptCount val="5"/>
                <c:pt idx="0">
                  <c:v>0</c:v>
                </c:pt>
                <c:pt idx="1">
                  <c:v>0</c:v>
                </c:pt>
                <c:pt idx="2">
                  <c:v>0</c:v>
                </c:pt>
                <c:pt idx="3">
                  <c:v>12</c:v>
                </c:pt>
                <c:pt idx="4">
                  <c:v>0</c:v>
                </c:pt>
              </c:numCache>
            </c:numRef>
          </c:val>
          <c:extLst>
            <c:ext xmlns:c16="http://schemas.microsoft.com/office/drawing/2014/chart" uri="{C3380CC4-5D6E-409C-BE32-E72D297353CC}">
              <c16:uniqueId val="{00000002-A382-430D-8F2F-02278332A5E8}"/>
            </c:ext>
          </c:extLst>
        </c:ser>
        <c:dLbls>
          <c:showLegendKey val="0"/>
          <c:showVal val="0"/>
          <c:showCatName val="0"/>
          <c:showSerName val="0"/>
          <c:showPercent val="0"/>
          <c:showBubbleSize val="0"/>
        </c:dLbls>
        <c:axId val="474430368"/>
        <c:axId val="474435264"/>
      </c:areaChart>
      <c:catAx>
        <c:axId val="474430368"/>
        <c:scaling>
          <c:orientation val="minMax"/>
        </c:scaling>
        <c:delete val="1"/>
        <c:axPos val="b"/>
        <c:numFmt formatCode="General" sourceLinked="1"/>
        <c:majorTickMark val="none"/>
        <c:minorTickMark val="none"/>
        <c:tickLblPos val="nextTo"/>
        <c:crossAx val="474435264"/>
        <c:crosses val="autoZero"/>
        <c:auto val="1"/>
        <c:lblAlgn val="ctr"/>
        <c:lblOffset val="100"/>
        <c:noMultiLvlLbl val="0"/>
      </c:catAx>
      <c:valAx>
        <c:axId val="474435264"/>
        <c:scaling>
          <c:orientation val="minMax"/>
        </c:scaling>
        <c:delete val="1"/>
        <c:axPos val="l"/>
        <c:numFmt formatCode="General" sourceLinked="1"/>
        <c:majorTickMark val="out"/>
        <c:minorTickMark val="none"/>
        <c:tickLblPos val="nextTo"/>
        <c:crossAx val="474430368"/>
        <c:crosses val="autoZero"/>
        <c:crossBetween val="midCat"/>
      </c:valAx>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t="-3000" b="-3000"/>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14.xml"/><Relationship Id="rId4"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notesSlide" Target="../notesSlides/notesSlide20.xml"/><Relationship Id="rId4"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jpe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13" Type="http://schemas.openxmlformats.org/officeDocument/2006/relationships/tags" Target="../tags/tag26.xml"/><Relationship Id="rId18" Type="http://schemas.openxmlformats.org/officeDocument/2006/relationships/tags" Target="../tags/tag31.xml"/><Relationship Id="rId26" Type="http://schemas.openxmlformats.org/officeDocument/2006/relationships/tags" Target="../tags/tag39.xml"/><Relationship Id="rId21" Type="http://schemas.openxmlformats.org/officeDocument/2006/relationships/tags" Target="../tags/tag34.xml"/><Relationship Id="rId34" Type="http://schemas.openxmlformats.org/officeDocument/2006/relationships/tags" Target="../tags/tag47.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tags" Target="../tags/tag38.xml"/><Relationship Id="rId33" Type="http://schemas.openxmlformats.org/officeDocument/2006/relationships/tags" Target="../tags/tag46.xml"/><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tags" Target="../tags/tag33.xml"/><Relationship Id="rId29" Type="http://schemas.openxmlformats.org/officeDocument/2006/relationships/tags" Target="../tags/tag42.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24" Type="http://schemas.openxmlformats.org/officeDocument/2006/relationships/tags" Target="../tags/tag37.xml"/><Relationship Id="rId32" Type="http://schemas.openxmlformats.org/officeDocument/2006/relationships/tags" Target="../tags/tag45.xml"/><Relationship Id="rId37" Type="http://schemas.openxmlformats.org/officeDocument/2006/relationships/notesSlide" Target="../notesSlides/notesSlide22.xml"/><Relationship Id="rId5" Type="http://schemas.openxmlformats.org/officeDocument/2006/relationships/tags" Target="../tags/tag18.xml"/><Relationship Id="rId15" Type="http://schemas.openxmlformats.org/officeDocument/2006/relationships/tags" Target="../tags/tag28.xml"/><Relationship Id="rId23" Type="http://schemas.openxmlformats.org/officeDocument/2006/relationships/tags" Target="../tags/tag36.xml"/><Relationship Id="rId28" Type="http://schemas.openxmlformats.org/officeDocument/2006/relationships/tags" Target="../tags/tag41.xml"/><Relationship Id="rId36" Type="http://schemas.openxmlformats.org/officeDocument/2006/relationships/slideLayout" Target="../slideLayouts/slideLayout12.xml"/><Relationship Id="rId10" Type="http://schemas.openxmlformats.org/officeDocument/2006/relationships/tags" Target="../tags/tag23.xml"/><Relationship Id="rId19" Type="http://schemas.openxmlformats.org/officeDocument/2006/relationships/tags" Target="../tags/tag32.xml"/><Relationship Id="rId31" Type="http://schemas.openxmlformats.org/officeDocument/2006/relationships/tags" Target="../tags/tag44.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tags" Target="../tags/tag35.xml"/><Relationship Id="rId27" Type="http://schemas.openxmlformats.org/officeDocument/2006/relationships/tags" Target="../tags/tag40.xml"/><Relationship Id="rId30" Type="http://schemas.openxmlformats.org/officeDocument/2006/relationships/tags" Target="../tags/tag43.xml"/><Relationship Id="rId35" Type="http://schemas.openxmlformats.org/officeDocument/2006/relationships/tags" Target="../tags/tag48.xml"/><Relationship Id="rId8" Type="http://schemas.openxmlformats.org/officeDocument/2006/relationships/tags" Target="../tags/tag21.xml"/><Relationship Id="rId3" Type="http://schemas.openxmlformats.org/officeDocument/2006/relationships/tags" Target="../tags/tag16.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3.xml"/><Relationship Id="rId4"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notesSlide" Target="../notesSlides/notesSlide9.xml"/><Relationship Id="rId4"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135829" y="3335889"/>
            <a:ext cx="20777364" cy="236280"/>
            <a:chOff x="-4135829" y="3335889"/>
            <a:chExt cx="20777364" cy="236280"/>
          </a:xfrm>
          <a:solidFill>
            <a:srgbClr val="CA032E">
              <a:alpha val="4000"/>
            </a:srgbClr>
          </a:solidFill>
        </p:grpSpPr>
        <p:grpSp>
          <p:nvGrpSpPr>
            <p:cNvPr id="8" name="组合 7"/>
            <p:cNvGrpSpPr/>
            <p:nvPr/>
          </p:nvGrpSpPr>
          <p:grpSpPr>
            <a:xfrm flipH="1" flipV="1">
              <a:off x="-674916" y="3385896"/>
              <a:ext cx="10443261" cy="157403"/>
              <a:chOff x="174529" y="3407423"/>
              <a:chExt cx="10329194" cy="2198098"/>
            </a:xfrm>
            <a:grpFill/>
          </p:grpSpPr>
          <p:sp>
            <p:nvSpPr>
              <p:cNvPr id="9" name="矩形 8"/>
              <p:cNvSpPr/>
              <p:nvPr/>
            </p:nvSpPr>
            <p:spPr>
              <a:xfrm rot="18689310">
                <a:off x="4609017" y="-215000"/>
                <a:ext cx="1396673" cy="10244369"/>
              </a:xfrm>
              <a:prstGeom prst="rect">
                <a:avLst/>
              </a:prstGeom>
              <a:solidFill>
                <a:schemeClr val="tx2">
                  <a:lumMod val="50000"/>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2910690" flipV="1">
                <a:off x="4640792" y="-1058840"/>
                <a:ext cx="1396667" cy="103291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flipH="1" flipV="1">
              <a:off x="2788324" y="3414766"/>
              <a:ext cx="10443261" cy="157403"/>
              <a:chOff x="174529" y="3407423"/>
              <a:chExt cx="10329194" cy="2198098"/>
            </a:xfrm>
            <a:grpFill/>
          </p:grpSpPr>
          <p:sp>
            <p:nvSpPr>
              <p:cNvPr id="15" name="矩形 14"/>
              <p:cNvSpPr/>
              <p:nvPr/>
            </p:nvSpPr>
            <p:spPr>
              <a:xfrm rot="18689310">
                <a:off x="4609017" y="-215000"/>
                <a:ext cx="1396673" cy="102443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15"/>
              <p:cNvSpPr/>
              <p:nvPr/>
            </p:nvSpPr>
            <p:spPr>
              <a:xfrm rot="2910690" flipV="1">
                <a:off x="4640792" y="-1058840"/>
                <a:ext cx="1396667" cy="10329194"/>
              </a:xfrm>
              <a:prstGeom prst="rect">
                <a:avLst/>
              </a:prstGeom>
              <a:solidFill>
                <a:schemeClr val="tx2">
                  <a:lumMod val="50000"/>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flipH="1" flipV="1">
              <a:off x="6198274" y="3414766"/>
              <a:ext cx="10443261" cy="157403"/>
              <a:chOff x="174529" y="3407423"/>
              <a:chExt cx="10329194" cy="2198098"/>
            </a:xfrm>
            <a:grpFill/>
          </p:grpSpPr>
          <p:sp>
            <p:nvSpPr>
              <p:cNvPr id="22" name="矩形 21"/>
              <p:cNvSpPr/>
              <p:nvPr/>
            </p:nvSpPr>
            <p:spPr>
              <a:xfrm rot="18689310">
                <a:off x="4609017" y="-215000"/>
                <a:ext cx="1396673" cy="10244369"/>
              </a:xfrm>
              <a:prstGeom prst="rect">
                <a:avLst/>
              </a:prstGeom>
              <a:solidFill>
                <a:schemeClr val="tx2">
                  <a:lumMod val="50000"/>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rot="2910690" flipV="1">
                <a:off x="4640792" y="-1058840"/>
                <a:ext cx="1396667" cy="103291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flipH="1" flipV="1">
              <a:off x="-4135829" y="3335889"/>
              <a:ext cx="10443261" cy="157403"/>
              <a:chOff x="174529" y="3407423"/>
              <a:chExt cx="10329194" cy="2198098"/>
            </a:xfrm>
            <a:grpFill/>
          </p:grpSpPr>
          <p:sp>
            <p:nvSpPr>
              <p:cNvPr id="25" name="矩形 24"/>
              <p:cNvSpPr/>
              <p:nvPr/>
            </p:nvSpPr>
            <p:spPr>
              <a:xfrm rot="18689310">
                <a:off x="4609017" y="-215000"/>
                <a:ext cx="1396673" cy="102443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rot="2910690" flipV="1">
                <a:off x="4640792" y="-1058840"/>
                <a:ext cx="1396667" cy="10329194"/>
              </a:xfrm>
              <a:prstGeom prst="rect">
                <a:avLst/>
              </a:prstGeom>
              <a:solidFill>
                <a:schemeClr val="tx2">
                  <a:lumMod val="50000"/>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6" name="组合 35"/>
          <p:cNvGrpSpPr/>
          <p:nvPr/>
        </p:nvGrpSpPr>
        <p:grpSpPr>
          <a:xfrm>
            <a:off x="3020425" y="1710715"/>
            <a:ext cx="1770790" cy="1259360"/>
            <a:chOff x="4034178" y="1711986"/>
            <a:chExt cx="3922258" cy="2789455"/>
          </a:xfrm>
        </p:grpSpPr>
        <p:grpSp>
          <p:nvGrpSpPr>
            <p:cNvPr id="37" name="组合 36"/>
            <p:cNvGrpSpPr/>
            <p:nvPr/>
          </p:nvGrpSpPr>
          <p:grpSpPr>
            <a:xfrm rot="261309">
              <a:off x="4643216" y="1711986"/>
              <a:ext cx="2789456" cy="2789455"/>
              <a:chOff x="2953545" y="3014546"/>
              <a:chExt cx="1107165" cy="1107165"/>
            </a:xfrm>
            <a:solidFill>
              <a:srgbClr val="0070C0"/>
            </a:solidFill>
          </p:grpSpPr>
          <p:sp>
            <p:nvSpPr>
              <p:cNvPr id="42" name="圆角矩形 5"/>
              <p:cNvSpPr>
                <a:spLocks noChangeAspect="1"/>
              </p:cNvSpPr>
              <p:nvPr/>
            </p:nvSpPr>
            <p:spPr>
              <a:xfrm rot="1800000">
                <a:off x="2953545" y="3014546"/>
                <a:ext cx="1107165" cy="1107165"/>
              </a:xfrm>
              <a:prstGeom prst="roundRect">
                <a:avLst>
                  <a:gd name="adj" fmla="val 30000"/>
                </a:avLst>
              </a:prstGeom>
              <a:solidFill>
                <a:schemeClr val="tx2">
                  <a:lumMod val="50000"/>
                </a:schemeClr>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pitchFamily="34" charset="0"/>
                  <a:ea typeface="微软雅黑" panose="020B0503020204020204" charset="-122"/>
                </a:endParaRPr>
              </a:p>
            </p:txBody>
          </p:sp>
          <p:sp>
            <p:nvSpPr>
              <p:cNvPr id="43" name="圆角矩形 6"/>
              <p:cNvSpPr>
                <a:spLocks noChangeAspect="1"/>
              </p:cNvSpPr>
              <p:nvPr/>
            </p:nvSpPr>
            <p:spPr>
              <a:xfrm rot="2700000">
                <a:off x="2967127" y="3028128"/>
                <a:ext cx="1080000" cy="1080000"/>
              </a:xfrm>
              <a:prstGeom prst="roundRect">
                <a:avLst>
                  <a:gd name="adj" fmla="val 30000"/>
                </a:avLst>
              </a:prstGeom>
              <a:solidFill>
                <a:srgbClr val="CA032E"/>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pitchFamily="34" charset="0"/>
                  <a:ea typeface="微软雅黑" panose="020B0503020204020204" charset="-122"/>
                </a:endParaRPr>
              </a:p>
            </p:txBody>
          </p:sp>
        </p:grpSp>
        <p:grpSp>
          <p:nvGrpSpPr>
            <p:cNvPr id="38" name="组合 37"/>
            <p:cNvGrpSpPr/>
            <p:nvPr/>
          </p:nvGrpSpPr>
          <p:grpSpPr>
            <a:xfrm rot="261309">
              <a:off x="5015997" y="2084767"/>
              <a:ext cx="2043894" cy="2043892"/>
              <a:chOff x="2967127" y="3028128"/>
              <a:chExt cx="1080000" cy="1080000"/>
            </a:xfrm>
            <a:solidFill>
              <a:schemeClr val="bg1"/>
            </a:solidFill>
          </p:grpSpPr>
          <p:sp>
            <p:nvSpPr>
              <p:cNvPr id="40" name="圆角矩形 5"/>
              <p:cNvSpPr>
                <a:spLocks noChangeAspect="1"/>
              </p:cNvSpPr>
              <p:nvPr/>
            </p:nvSpPr>
            <p:spPr>
              <a:xfrm rot="1800000">
                <a:off x="2967127" y="3028128"/>
                <a:ext cx="1080000" cy="1080000"/>
              </a:xfrm>
              <a:prstGeom prst="roundRect">
                <a:avLst>
                  <a:gd name="adj" fmla="val 30000"/>
                </a:avLst>
              </a:prstGeom>
              <a:grp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pitchFamily="34" charset="0"/>
                  <a:ea typeface="微软雅黑" panose="020B0503020204020204" charset="-122"/>
                </a:endParaRPr>
              </a:p>
            </p:txBody>
          </p:sp>
          <p:sp>
            <p:nvSpPr>
              <p:cNvPr id="41" name="圆角矩形 6"/>
              <p:cNvSpPr>
                <a:spLocks noChangeAspect="1"/>
              </p:cNvSpPr>
              <p:nvPr/>
            </p:nvSpPr>
            <p:spPr>
              <a:xfrm rot="2700000">
                <a:off x="2967127" y="3028128"/>
                <a:ext cx="1080000" cy="1080000"/>
              </a:xfrm>
              <a:prstGeom prst="roundRect">
                <a:avLst>
                  <a:gd name="adj" fmla="val 30000"/>
                </a:avLst>
              </a:prstGeom>
              <a:solidFill>
                <a:srgbClr val="F8F8F8"/>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pitchFamily="34" charset="0"/>
                  <a:ea typeface="微软雅黑" panose="020B0503020204020204" charset="-122"/>
                </a:endParaRPr>
              </a:p>
            </p:txBody>
          </p:sp>
        </p:grpSp>
        <p:sp>
          <p:nvSpPr>
            <p:cNvPr id="39" name="Title 1"/>
            <p:cNvSpPr txBox="1"/>
            <p:nvPr/>
          </p:nvSpPr>
          <p:spPr>
            <a:xfrm>
              <a:off x="4034178" y="2693896"/>
              <a:ext cx="3922258" cy="1062620"/>
            </a:xfrm>
            <a:prstGeom prst="rect">
              <a:avLst/>
            </a:prstGeom>
          </p:spPr>
          <p:txBody>
            <a:bodyPr vert="horz" lIns="0" tIns="0" rIns="0" bIns="0" rtlCol="0" anchor="ctr">
              <a:noAutofit/>
            </a:bodyPr>
            <a:lstStyle>
              <a:lvl1pPr algn="ctr" defTabSz="914400" rtl="0" eaLnBrk="1" latinLnBrk="0" hangingPunct="1">
                <a:lnSpc>
                  <a:spcPts val="4800"/>
                </a:lnSpc>
                <a:spcBef>
                  <a:spcPct val="0"/>
                </a:spcBef>
                <a:buNone/>
                <a:defRPr sz="9000" b="0" kern="12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5400" dirty="0">
                  <a:solidFill>
                    <a:srgbClr val="C00000"/>
                  </a:solidFill>
                  <a:latin typeface="Agency FB" panose="020B0503020202020204" pitchFamily="34" charset="0"/>
                  <a:ea typeface="方正综艺简体" panose="02010601030101010101" pitchFamily="2" charset="-122"/>
                </a:rPr>
                <a:t>2</a:t>
              </a:r>
              <a:endParaRPr lang="id-ID" sz="5400" dirty="0">
                <a:solidFill>
                  <a:srgbClr val="C00000"/>
                </a:solidFill>
                <a:latin typeface="Agency FB" panose="020B0503020202020204" pitchFamily="34" charset="0"/>
                <a:ea typeface="方正综艺简体" panose="02010601030101010101" pitchFamily="2" charset="-122"/>
              </a:endParaRPr>
            </a:p>
          </p:txBody>
        </p:sp>
      </p:grpSp>
      <p:grpSp>
        <p:nvGrpSpPr>
          <p:cNvPr id="44" name="组合 43"/>
          <p:cNvGrpSpPr/>
          <p:nvPr/>
        </p:nvGrpSpPr>
        <p:grpSpPr>
          <a:xfrm>
            <a:off x="4466516" y="1710716"/>
            <a:ext cx="1770790" cy="1259360"/>
            <a:chOff x="4034178" y="1711986"/>
            <a:chExt cx="3922258" cy="2789455"/>
          </a:xfrm>
        </p:grpSpPr>
        <p:grpSp>
          <p:nvGrpSpPr>
            <p:cNvPr id="45" name="组合 44"/>
            <p:cNvGrpSpPr/>
            <p:nvPr/>
          </p:nvGrpSpPr>
          <p:grpSpPr>
            <a:xfrm rot="261309">
              <a:off x="4643216" y="1711986"/>
              <a:ext cx="2789456" cy="2789455"/>
              <a:chOff x="2953545" y="3014546"/>
              <a:chExt cx="1107165" cy="1107165"/>
            </a:xfrm>
            <a:solidFill>
              <a:srgbClr val="0070C0"/>
            </a:solidFill>
          </p:grpSpPr>
          <p:sp>
            <p:nvSpPr>
              <p:cNvPr id="50" name="圆角矩形 5"/>
              <p:cNvSpPr>
                <a:spLocks noChangeAspect="1"/>
              </p:cNvSpPr>
              <p:nvPr/>
            </p:nvSpPr>
            <p:spPr>
              <a:xfrm rot="1800000">
                <a:off x="2953545" y="3014546"/>
                <a:ext cx="1107165" cy="1107165"/>
              </a:xfrm>
              <a:prstGeom prst="roundRect">
                <a:avLst>
                  <a:gd name="adj" fmla="val 30000"/>
                </a:avLst>
              </a:prstGeom>
              <a:solidFill>
                <a:srgbClr val="C00000"/>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lumMod val="50000"/>
                    </a:schemeClr>
                  </a:solidFill>
                  <a:effectLst/>
                  <a:uLnTx/>
                  <a:uFillTx/>
                  <a:latin typeface="Agency FB" panose="020B0503020202020204" pitchFamily="34" charset="0"/>
                  <a:ea typeface="微软雅黑" panose="020B0503020204020204" charset="-122"/>
                </a:endParaRPr>
              </a:p>
            </p:txBody>
          </p:sp>
          <p:sp>
            <p:nvSpPr>
              <p:cNvPr id="51" name="圆角矩形 6"/>
              <p:cNvSpPr>
                <a:spLocks noChangeAspect="1"/>
              </p:cNvSpPr>
              <p:nvPr/>
            </p:nvSpPr>
            <p:spPr>
              <a:xfrm rot="2700000">
                <a:off x="2967127" y="3028128"/>
                <a:ext cx="1080000" cy="1080000"/>
              </a:xfrm>
              <a:prstGeom prst="roundRect">
                <a:avLst>
                  <a:gd name="adj" fmla="val 30000"/>
                </a:avLst>
              </a:prstGeom>
              <a:solidFill>
                <a:schemeClr val="tx2">
                  <a:lumMod val="50000"/>
                </a:schemeClr>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lumMod val="50000"/>
                    </a:schemeClr>
                  </a:solidFill>
                  <a:effectLst/>
                  <a:uLnTx/>
                  <a:uFillTx/>
                  <a:latin typeface="Agency FB" panose="020B0503020202020204" pitchFamily="34" charset="0"/>
                  <a:ea typeface="微软雅黑" panose="020B0503020204020204" charset="-122"/>
                </a:endParaRPr>
              </a:p>
            </p:txBody>
          </p:sp>
        </p:grpSp>
        <p:grpSp>
          <p:nvGrpSpPr>
            <p:cNvPr id="46" name="组合 45"/>
            <p:cNvGrpSpPr/>
            <p:nvPr/>
          </p:nvGrpSpPr>
          <p:grpSpPr>
            <a:xfrm rot="261309">
              <a:off x="5015997" y="2084767"/>
              <a:ext cx="2043894" cy="2043892"/>
              <a:chOff x="2967127" y="3028128"/>
              <a:chExt cx="1080000" cy="1080000"/>
            </a:xfrm>
            <a:solidFill>
              <a:schemeClr val="bg1"/>
            </a:solidFill>
          </p:grpSpPr>
          <p:sp>
            <p:nvSpPr>
              <p:cNvPr id="48" name="圆角矩形 5"/>
              <p:cNvSpPr>
                <a:spLocks noChangeAspect="1"/>
              </p:cNvSpPr>
              <p:nvPr/>
            </p:nvSpPr>
            <p:spPr>
              <a:xfrm rot="1800000">
                <a:off x="2967127" y="3028128"/>
                <a:ext cx="1080000" cy="1080000"/>
              </a:xfrm>
              <a:prstGeom prst="roundRect">
                <a:avLst>
                  <a:gd name="adj" fmla="val 30000"/>
                </a:avLst>
              </a:prstGeom>
              <a:grp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lumMod val="50000"/>
                    </a:schemeClr>
                  </a:solidFill>
                  <a:effectLst/>
                  <a:uLnTx/>
                  <a:uFillTx/>
                  <a:latin typeface="Agency FB" panose="020B0503020202020204" pitchFamily="34" charset="0"/>
                  <a:ea typeface="微软雅黑" panose="020B0503020204020204" charset="-122"/>
                </a:endParaRPr>
              </a:p>
            </p:txBody>
          </p:sp>
          <p:sp>
            <p:nvSpPr>
              <p:cNvPr id="49" name="圆角矩形 6"/>
              <p:cNvSpPr>
                <a:spLocks noChangeAspect="1"/>
              </p:cNvSpPr>
              <p:nvPr/>
            </p:nvSpPr>
            <p:spPr>
              <a:xfrm rot="2700000">
                <a:off x="2967127" y="3028128"/>
                <a:ext cx="1080000" cy="1080000"/>
              </a:xfrm>
              <a:prstGeom prst="roundRect">
                <a:avLst>
                  <a:gd name="adj" fmla="val 30000"/>
                </a:avLst>
              </a:prstGeom>
              <a:solidFill>
                <a:srgbClr val="F8F8F8"/>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2">
                      <a:lumMod val="50000"/>
                    </a:schemeClr>
                  </a:solidFill>
                  <a:effectLst/>
                  <a:uLnTx/>
                  <a:uFillTx/>
                  <a:latin typeface="Agency FB" panose="020B0503020202020204" pitchFamily="34" charset="0"/>
                  <a:ea typeface="微软雅黑" panose="020B0503020204020204" charset="-122"/>
                </a:endParaRPr>
              </a:p>
            </p:txBody>
          </p:sp>
        </p:grpSp>
        <p:sp>
          <p:nvSpPr>
            <p:cNvPr id="47" name="Title 1"/>
            <p:cNvSpPr txBox="1"/>
            <p:nvPr/>
          </p:nvSpPr>
          <p:spPr>
            <a:xfrm>
              <a:off x="4034178" y="2693896"/>
              <a:ext cx="3922258" cy="1062620"/>
            </a:xfrm>
            <a:prstGeom prst="rect">
              <a:avLst/>
            </a:prstGeom>
          </p:spPr>
          <p:txBody>
            <a:bodyPr vert="horz" lIns="0" tIns="0" rIns="0" bIns="0" rtlCol="0" anchor="ctr">
              <a:noAutofit/>
            </a:bodyPr>
            <a:lstStyle>
              <a:lvl1pPr algn="ctr" defTabSz="914400" rtl="0" eaLnBrk="1" latinLnBrk="0" hangingPunct="1">
                <a:lnSpc>
                  <a:spcPts val="4800"/>
                </a:lnSpc>
                <a:spcBef>
                  <a:spcPct val="0"/>
                </a:spcBef>
                <a:buNone/>
                <a:defRPr sz="9000" b="0" kern="12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ltLang="zh-CN" sz="5400" dirty="0">
                  <a:solidFill>
                    <a:schemeClr val="tx2">
                      <a:lumMod val="50000"/>
                    </a:schemeClr>
                  </a:solidFill>
                  <a:latin typeface="Agency FB" panose="020B0503020202020204" pitchFamily="34" charset="0"/>
                  <a:ea typeface="方正综艺简体" panose="02010601030101010101" pitchFamily="2" charset="-122"/>
                </a:rPr>
                <a:t>0</a:t>
              </a:r>
              <a:endParaRPr lang="id-ID" sz="5400" dirty="0">
                <a:solidFill>
                  <a:schemeClr val="tx2">
                    <a:lumMod val="50000"/>
                  </a:schemeClr>
                </a:solidFill>
                <a:latin typeface="Agency FB" panose="020B0503020202020204" pitchFamily="34" charset="0"/>
                <a:ea typeface="方正综艺简体" panose="02010601030101010101" pitchFamily="2" charset="-122"/>
              </a:endParaRPr>
            </a:p>
          </p:txBody>
        </p:sp>
      </p:grpSp>
      <p:grpSp>
        <p:nvGrpSpPr>
          <p:cNvPr id="52" name="组合 51"/>
          <p:cNvGrpSpPr/>
          <p:nvPr/>
        </p:nvGrpSpPr>
        <p:grpSpPr>
          <a:xfrm>
            <a:off x="5927121" y="1710716"/>
            <a:ext cx="1770790" cy="1259360"/>
            <a:chOff x="4034178" y="1711986"/>
            <a:chExt cx="3922258" cy="2789455"/>
          </a:xfrm>
        </p:grpSpPr>
        <p:grpSp>
          <p:nvGrpSpPr>
            <p:cNvPr id="53" name="组合 52"/>
            <p:cNvGrpSpPr/>
            <p:nvPr/>
          </p:nvGrpSpPr>
          <p:grpSpPr>
            <a:xfrm rot="261309">
              <a:off x="4643216" y="1711986"/>
              <a:ext cx="2789456" cy="2789455"/>
              <a:chOff x="2953545" y="3014546"/>
              <a:chExt cx="1107165" cy="1107165"/>
            </a:xfrm>
            <a:solidFill>
              <a:srgbClr val="0070C0"/>
            </a:solidFill>
          </p:grpSpPr>
          <p:sp>
            <p:nvSpPr>
              <p:cNvPr id="58" name="圆角矩形 5"/>
              <p:cNvSpPr>
                <a:spLocks noChangeAspect="1"/>
              </p:cNvSpPr>
              <p:nvPr/>
            </p:nvSpPr>
            <p:spPr>
              <a:xfrm rot="1800000">
                <a:off x="2953545" y="3014546"/>
                <a:ext cx="1107165" cy="1107165"/>
              </a:xfrm>
              <a:prstGeom prst="roundRect">
                <a:avLst>
                  <a:gd name="adj" fmla="val 30000"/>
                </a:avLst>
              </a:prstGeom>
              <a:solidFill>
                <a:schemeClr val="tx2">
                  <a:lumMod val="50000"/>
                </a:schemeClr>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pitchFamily="34" charset="0"/>
                  <a:ea typeface="微软雅黑" panose="020B0503020204020204" charset="-122"/>
                </a:endParaRPr>
              </a:p>
            </p:txBody>
          </p:sp>
          <p:sp>
            <p:nvSpPr>
              <p:cNvPr id="59" name="圆角矩形 6"/>
              <p:cNvSpPr>
                <a:spLocks noChangeAspect="1"/>
              </p:cNvSpPr>
              <p:nvPr/>
            </p:nvSpPr>
            <p:spPr>
              <a:xfrm rot="2700000">
                <a:off x="2967127" y="3028128"/>
                <a:ext cx="1080000" cy="1080000"/>
              </a:xfrm>
              <a:prstGeom prst="roundRect">
                <a:avLst>
                  <a:gd name="adj" fmla="val 30000"/>
                </a:avLst>
              </a:prstGeom>
              <a:solidFill>
                <a:srgbClr val="CA032E"/>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pitchFamily="34" charset="0"/>
                  <a:ea typeface="微软雅黑" panose="020B0503020204020204" charset="-122"/>
                </a:endParaRPr>
              </a:p>
            </p:txBody>
          </p:sp>
        </p:grpSp>
        <p:grpSp>
          <p:nvGrpSpPr>
            <p:cNvPr id="54" name="组合 53"/>
            <p:cNvGrpSpPr/>
            <p:nvPr/>
          </p:nvGrpSpPr>
          <p:grpSpPr>
            <a:xfrm rot="261309">
              <a:off x="5015997" y="2084767"/>
              <a:ext cx="2043894" cy="2043892"/>
              <a:chOff x="2967127" y="3028128"/>
              <a:chExt cx="1080000" cy="1080000"/>
            </a:xfrm>
            <a:solidFill>
              <a:schemeClr val="bg1"/>
            </a:solidFill>
          </p:grpSpPr>
          <p:sp>
            <p:nvSpPr>
              <p:cNvPr id="56" name="圆角矩形 5"/>
              <p:cNvSpPr>
                <a:spLocks noChangeAspect="1"/>
              </p:cNvSpPr>
              <p:nvPr/>
            </p:nvSpPr>
            <p:spPr>
              <a:xfrm rot="1800000">
                <a:off x="2967127" y="3028128"/>
                <a:ext cx="1080000" cy="1080000"/>
              </a:xfrm>
              <a:prstGeom prst="roundRect">
                <a:avLst>
                  <a:gd name="adj" fmla="val 30000"/>
                </a:avLst>
              </a:prstGeom>
              <a:grp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pitchFamily="34" charset="0"/>
                  <a:ea typeface="微软雅黑" panose="020B0503020204020204" charset="-122"/>
                </a:endParaRPr>
              </a:p>
            </p:txBody>
          </p:sp>
          <p:sp>
            <p:nvSpPr>
              <p:cNvPr id="57" name="圆角矩形 6"/>
              <p:cNvSpPr>
                <a:spLocks noChangeAspect="1"/>
              </p:cNvSpPr>
              <p:nvPr/>
            </p:nvSpPr>
            <p:spPr>
              <a:xfrm rot="2700000">
                <a:off x="2967127" y="3028128"/>
                <a:ext cx="1080000" cy="1080000"/>
              </a:xfrm>
              <a:prstGeom prst="roundRect">
                <a:avLst>
                  <a:gd name="adj" fmla="val 30000"/>
                </a:avLst>
              </a:prstGeom>
              <a:solidFill>
                <a:srgbClr val="F8F8F8"/>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pitchFamily="34" charset="0"/>
                  <a:ea typeface="微软雅黑" panose="020B0503020204020204" charset="-122"/>
                </a:endParaRPr>
              </a:p>
            </p:txBody>
          </p:sp>
        </p:grpSp>
        <p:sp>
          <p:nvSpPr>
            <p:cNvPr id="55" name="Title 1"/>
            <p:cNvSpPr txBox="1"/>
            <p:nvPr/>
          </p:nvSpPr>
          <p:spPr>
            <a:xfrm>
              <a:off x="4034178" y="2693896"/>
              <a:ext cx="3922258" cy="1062620"/>
            </a:xfrm>
            <a:prstGeom prst="rect">
              <a:avLst/>
            </a:prstGeom>
          </p:spPr>
          <p:txBody>
            <a:bodyPr vert="horz" lIns="0" tIns="0" rIns="0" bIns="0" rtlCol="0" anchor="ctr">
              <a:noAutofit/>
            </a:bodyPr>
            <a:lstStyle>
              <a:lvl1pPr algn="ctr" defTabSz="914400" rtl="0" eaLnBrk="1" latinLnBrk="0" hangingPunct="1">
                <a:lnSpc>
                  <a:spcPts val="4800"/>
                </a:lnSpc>
                <a:spcBef>
                  <a:spcPct val="0"/>
                </a:spcBef>
                <a:buNone/>
                <a:defRPr sz="9000" b="0" kern="12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5400" dirty="0">
                  <a:solidFill>
                    <a:srgbClr val="C00000"/>
                  </a:solidFill>
                  <a:latin typeface="Agency FB" panose="020B0503020202020204" pitchFamily="34" charset="0"/>
                  <a:ea typeface="方正综艺简体" panose="02010601030101010101" pitchFamily="2" charset="-122"/>
                </a:rPr>
                <a:t>3</a:t>
              </a:r>
              <a:endParaRPr lang="id-ID" sz="5400" dirty="0">
                <a:solidFill>
                  <a:srgbClr val="C00000"/>
                </a:solidFill>
                <a:latin typeface="Agency FB" panose="020B0503020202020204" pitchFamily="34" charset="0"/>
                <a:ea typeface="方正综艺简体" panose="02010601030101010101" pitchFamily="2" charset="-122"/>
              </a:endParaRPr>
            </a:p>
          </p:txBody>
        </p:sp>
      </p:grpSp>
      <p:grpSp>
        <p:nvGrpSpPr>
          <p:cNvPr id="60" name="组合 59"/>
          <p:cNvGrpSpPr/>
          <p:nvPr/>
        </p:nvGrpSpPr>
        <p:grpSpPr>
          <a:xfrm>
            <a:off x="7373211" y="1710716"/>
            <a:ext cx="1770790" cy="1259360"/>
            <a:chOff x="4034178" y="1711986"/>
            <a:chExt cx="3922258" cy="2789455"/>
          </a:xfrm>
        </p:grpSpPr>
        <p:grpSp>
          <p:nvGrpSpPr>
            <p:cNvPr id="61" name="组合 60"/>
            <p:cNvGrpSpPr/>
            <p:nvPr/>
          </p:nvGrpSpPr>
          <p:grpSpPr>
            <a:xfrm rot="261309">
              <a:off x="4643216" y="1711986"/>
              <a:ext cx="2789456" cy="2789455"/>
              <a:chOff x="2953545" y="3014546"/>
              <a:chExt cx="1107165" cy="1107165"/>
            </a:xfrm>
            <a:solidFill>
              <a:srgbClr val="0070C0"/>
            </a:solidFill>
          </p:grpSpPr>
          <p:sp>
            <p:nvSpPr>
              <p:cNvPr id="66" name="圆角矩形 5"/>
              <p:cNvSpPr>
                <a:spLocks noChangeAspect="1"/>
              </p:cNvSpPr>
              <p:nvPr/>
            </p:nvSpPr>
            <p:spPr>
              <a:xfrm rot="1800000">
                <a:off x="2953545" y="3014546"/>
                <a:ext cx="1107165" cy="1107165"/>
              </a:xfrm>
              <a:prstGeom prst="roundRect">
                <a:avLst>
                  <a:gd name="adj" fmla="val 30000"/>
                </a:avLst>
              </a:prstGeom>
              <a:solidFill>
                <a:srgbClr val="C00000"/>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lumMod val="50000"/>
                    </a:schemeClr>
                  </a:solidFill>
                  <a:effectLst/>
                  <a:uLnTx/>
                  <a:uFillTx/>
                  <a:latin typeface="Agency FB" panose="020B0503020202020204" pitchFamily="34" charset="0"/>
                  <a:ea typeface="微软雅黑" panose="020B0503020204020204" charset="-122"/>
                </a:endParaRPr>
              </a:p>
            </p:txBody>
          </p:sp>
          <p:sp>
            <p:nvSpPr>
              <p:cNvPr id="67" name="圆角矩形 6"/>
              <p:cNvSpPr>
                <a:spLocks noChangeAspect="1"/>
              </p:cNvSpPr>
              <p:nvPr/>
            </p:nvSpPr>
            <p:spPr>
              <a:xfrm rot="2700000">
                <a:off x="2967127" y="3028128"/>
                <a:ext cx="1080000" cy="1080000"/>
              </a:xfrm>
              <a:prstGeom prst="roundRect">
                <a:avLst>
                  <a:gd name="adj" fmla="val 30000"/>
                </a:avLst>
              </a:prstGeom>
              <a:solidFill>
                <a:schemeClr val="tx2">
                  <a:lumMod val="50000"/>
                </a:schemeClr>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lumMod val="50000"/>
                    </a:schemeClr>
                  </a:solidFill>
                  <a:effectLst/>
                  <a:uLnTx/>
                  <a:uFillTx/>
                  <a:latin typeface="Agency FB" panose="020B0503020202020204" pitchFamily="34" charset="0"/>
                  <a:ea typeface="微软雅黑" panose="020B0503020204020204" charset="-122"/>
                </a:endParaRPr>
              </a:p>
            </p:txBody>
          </p:sp>
        </p:grpSp>
        <p:grpSp>
          <p:nvGrpSpPr>
            <p:cNvPr id="62" name="组合 61"/>
            <p:cNvGrpSpPr/>
            <p:nvPr/>
          </p:nvGrpSpPr>
          <p:grpSpPr>
            <a:xfrm rot="261309">
              <a:off x="5015997" y="2084767"/>
              <a:ext cx="2043894" cy="2043892"/>
              <a:chOff x="2967127" y="3028128"/>
              <a:chExt cx="1080000" cy="1080000"/>
            </a:xfrm>
            <a:solidFill>
              <a:schemeClr val="bg1"/>
            </a:solidFill>
          </p:grpSpPr>
          <p:sp>
            <p:nvSpPr>
              <p:cNvPr id="64" name="圆角矩形 5"/>
              <p:cNvSpPr>
                <a:spLocks noChangeAspect="1"/>
              </p:cNvSpPr>
              <p:nvPr/>
            </p:nvSpPr>
            <p:spPr>
              <a:xfrm rot="1800000">
                <a:off x="2967127" y="3028128"/>
                <a:ext cx="1080000" cy="1080000"/>
              </a:xfrm>
              <a:prstGeom prst="roundRect">
                <a:avLst>
                  <a:gd name="adj" fmla="val 30000"/>
                </a:avLst>
              </a:prstGeom>
              <a:grp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lumMod val="50000"/>
                    </a:schemeClr>
                  </a:solidFill>
                  <a:effectLst/>
                  <a:uLnTx/>
                  <a:uFillTx/>
                  <a:latin typeface="Agency FB" panose="020B0503020202020204" pitchFamily="34" charset="0"/>
                  <a:ea typeface="微软雅黑" panose="020B0503020204020204" charset="-122"/>
                </a:endParaRPr>
              </a:p>
            </p:txBody>
          </p:sp>
          <p:sp>
            <p:nvSpPr>
              <p:cNvPr id="65" name="圆角矩形 6"/>
              <p:cNvSpPr>
                <a:spLocks noChangeAspect="1"/>
              </p:cNvSpPr>
              <p:nvPr/>
            </p:nvSpPr>
            <p:spPr>
              <a:xfrm rot="2700000">
                <a:off x="2967127" y="3028128"/>
                <a:ext cx="1080000" cy="1080000"/>
              </a:xfrm>
              <a:prstGeom prst="roundRect">
                <a:avLst>
                  <a:gd name="adj" fmla="val 30000"/>
                </a:avLst>
              </a:prstGeom>
              <a:solidFill>
                <a:srgbClr val="F8F8F8"/>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lumMod val="50000"/>
                    </a:schemeClr>
                  </a:solidFill>
                  <a:effectLst/>
                  <a:uLnTx/>
                  <a:uFillTx/>
                  <a:latin typeface="Agency FB" panose="020B0503020202020204" pitchFamily="34" charset="0"/>
                  <a:ea typeface="微软雅黑" panose="020B0503020204020204" charset="-122"/>
                </a:endParaRPr>
              </a:p>
            </p:txBody>
          </p:sp>
        </p:grpSp>
        <p:sp>
          <p:nvSpPr>
            <p:cNvPr id="63" name="Title 1"/>
            <p:cNvSpPr txBox="1"/>
            <p:nvPr/>
          </p:nvSpPr>
          <p:spPr>
            <a:xfrm>
              <a:off x="4034178" y="2693896"/>
              <a:ext cx="3922258" cy="1062620"/>
            </a:xfrm>
            <a:prstGeom prst="rect">
              <a:avLst/>
            </a:prstGeom>
          </p:spPr>
          <p:txBody>
            <a:bodyPr vert="horz" lIns="0" tIns="0" rIns="0" bIns="0" rtlCol="0" anchor="ctr">
              <a:noAutofit/>
            </a:bodyPr>
            <a:lstStyle>
              <a:lvl1pPr algn="ctr" defTabSz="914400" rtl="0" eaLnBrk="1" latinLnBrk="0" hangingPunct="1">
                <a:lnSpc>
                  <a:spcPts val="4800"/>
                </a:lnSpc>
                <a:spcBef>
                  <a:spcPct val="0"/>
                </a:spcBef>
                <a:buNone/>
                <a:defRPr sz="9000" b="0" kern="12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5400" dirty="0">
                  <a:solidFill>
                    <a:schemeClr val="tx2">
                      <a:lumMod val="50000"/>
                    </a:schemeClr>
                  </a:solidFill>
                  <a:latin typeface="Agency FB" panose="020B0503020202020204" pitchFamily="34" charset="0"/>
                  <a:ea typeface="方正综艺简体" panose="02010601030101010101" pitchFamily="2" charset="-122"/>
                </a:rPr>
                <a:t>0</a:t>
              </a:r>
              <a:endParaRPr lang="id-ID" sz="5400" dirty="0">
                <a:solidFill>
                  <a:schemeClr val="tx2">
                    <a:lumMod val="50000"/>
                  </a:schemeClr>
                </a:solidFill>
                <a:latin typeface="Agency FB" panose="020B0503020202020204" pitchFamily="34" charset="0"/>
                <a:ea typeface="方正综艺简体" panose="02010601030101010101" pitchFamily="2" charset="-122"/>
              </a:endParaRPr>
            </a:p>
          </p:txBody>
        </p:sp>
      </p:grpSp>
      <p:sp>
        <p:nvSpPr>
          <p:cNvPr id="69" name="TextBox 209"/>
          <p:cNvSpPr txBox="1"/>
          <p:nvPr/>
        </p:nvSpPr>
        <p:spPr>
          <a:xfrm>
            <a:off x="1679978" y="3464772"/>
            <a:ext cx="9228809" cy="1107996"/>
          </a:xfrm>
          <a:prstGeom prst="rect">
            <a:avLst/>
          </a:prstGeom>
          <a:noFill/>
        </p:spPr>
        <p:txBody>
          <a:bodyPr wrap="none" rtlCol="0">
            <a:spAutoFit/>
          </a:bodyPr>
          <a:lstStyle/>
          <a:p>
            <a:pPr algn="ctr"/>
            <a:r>
              <a:rPr lang="zh-CN" altLang="en-US" sz="6600" spc="300" dirty="0">
                <a:solidFill>
                  <a:srgbClr val="CA032E"/>
                </a:solidFill>
                <a:latin typeface="方正正大黑简体" panose="02000000000000000000" pitchFamily="2" charset="-122"/>
                <a:ea typeface="方正正大黑简体" panose="02000000000000000000" pitchFamily="2" charset="-122"/>
              </a:rPr>
              <a:t>体育部换届选举</a:t>
            </a:r>
            <a:r>
              <a:rPr lang="en-US" altLang="zh-CN" sz="6600" spc="300" dirty="0" err="1">
                <a:solidFill>
                  <a:srgbClr val="CA032E"/>
                </a:solidFill>
                <a:latin typeface="方正正大黑简体" panose="02000000000000000000" pitchFamily="2" charset="-122"/>
                <a:ea typeface="方正正大黑简体" panose="02000000000000000000" pitchFamily="2" charset="-122"/>
              </a:rPr>
              <a:t>ppt</a:t>
            </a:r>
            <a:r>
              <a:rPr lang="zh-CN" altLang="en-US" sz="6600" spc="300" dirty="0">
                <a:solidFill>
                  <a:srgbClr val="CA032E"/>
                </a:solidFill>
                <a:latin typeface="方正正大黑简体" panose="02000000000000000000" pitchFamily="2" charset="-122"/>
                <a:ea typeface="方正正大黑简体" panose="02000000000000000000" pitchFamily="2" charset="-122"/>
              </a:rPr>
              <a:t>模板</a:t>
            </a:r>
          </a:p>
        </p:txBody>
      </p:sp>
      <p:sp>
        <p:nvSpPr>
          <p:cNvPr id="103" name="矩形 102"/>
          <p:cNvSpPr/>
          <p:nvPr/>
        </p:nvSpPr>
        <p:spPr>
          <a:xfrm>
            <a:off x="3712265" y="5504366"/>
            <a:ext cx="5097177" cy="369332"/>
          </a:xfrm>
          <a:prstGeom prst="rect">
            <a:avLst/>
          </a:prstGeom>
        </p:spPr>
        <p:txBody>
          <a:bodyPr wrap="square">
            <a:spAutoFit/>
          </a:bodyPr>
          <a:lstStyle/>
          <a:p>
            <a:pPr algn="ctr"/>
            <a:r>
              <a:rPr lang="zh-CN" altLang="en-US" dirty="0">
                <a:solidFill>
                  <a:schemeClr val="bg1">
                    <a:lumMod val="50000"/>
                  </a:schemeClr>
                </a:solidFill>
                <a:latin typeface="微软雅黑" panose="020B0503020204020204" charset="-122"/>
                <a:ea typeface="微软雅黑" panose="020B0503020204020204" charset="-122"/>
              </a:rPr>
              <a:t>汇报人：通用名       </a:t>
            </a:r>
            <a:r>
              <a:rPr lang="en-US" altLang="zh-CN" dirty="0" smtClean="0">
                <a:solidFill>
                  <a:schemeClr val="bg1">
                    <a:lumMod val="50000"/>
                  </a:schemeClr>
                </a:solidFill>
                <a:latin typeface="微软雅黑" panose="020B0503020204020204" charset="-122"/>
                <a:ea typeface="微软雅黑" panose="020B0503020204020204" charset="-122"/>
              </a:rPr>
              <a:t>2030.08.08 </a:t>
            </a:r>
            <a:endParaRPr lang="zh-CN" altLang="en-US" dirty="0">
              <a:solidFill>
                <a:schemeClr val="bg1">
                  <a:lumMod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0" fill="hold"/>
                                        <p:tgtEl>
                                          <p:spTgt spid="2"/>
                                        </p:tgtEl>
                                        <p:attrNameLst>
                                          <p:attrName>ppt_w</p:attrName>
                                        </p:attrNameLst>
                                      </p:cBhvr>
                                      <p:tavLst>
                                        <p:tav tm="0">
                                          <p:val>
                                            <p:fltVal val="0"/>
                                          </p:val>
                                        </p:tav>
                                        <p:tav tm="100000">
                                          <p:val>
                                            <p:strVal val="#ppt_w"/>
                                          </p:val>
                                        </p:tav>
                                      </p:tavLst>
                                    </p:anim>
                                    <p:anim calcmode="lin" valueType="num">
                                      <p:cBhvr>
                                        <p:cTn id="8" dur="2500" fill="hold"/>
                                        <p:tgtEl>
                                          <p:spTgt spid="2"/>
                                        </p:tgtEl>
                                        <p:attrNameLst>
                                          <p:attrName>ppt_h</p:attrName>
                                        </p:attrNameLst>
                                      </p:cBhvr>
                                      <p:tavLst>
                                        <p:tav tm="0">
                                          <p:val>
                                            <p:fltVal val="0"/>
                                          </p:val>
                                        </p:tav>
                                        <p:tav tm="100000">
                                          <p:val>
                                            <p:strVal val="#ppt_h"/>
                                          </p:val>
                                        </p:tav>
                                      </p:tavLst>
                                    </p:anim>
                                    <p:animEffect transition="in" filter="fade">
                                      <p:cBhvr>
                                        <p:cTn id="9" dur="2500"/>
                                        <p:tgtEl>
                                          <p:spTgt spid="2"/>
                                        </p:tgtEl>
                                      </p:cBhvr>
                                    </p:animEffect>
                                  </p:childTnLst>
                                </p:cTn>
                              </p:par>
                              <p:par>
                                <p:cTn id="10" presetID="45"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500"/>
                                        <p:tgtEl>
                                          <p:spTgt spid="36"/>
                                        </p:tgtEl>
                                      </p:cBhvr>
                                    </p:animEffect>
                                    <p:anim calcmode="lin" valueType="num">
                                      <p:cBhvr>
                                        <p:cTn id="13" dur="1500" fill="hold"/>
                                        <p:tgtEl>
                                          <p:spTgt spid="36"/>
                                        </p:tgtEl>
                                        <p:attrNameLst>
                                          <p:attrName>ppt_w</p:attrName>
                                        </p:attrNameLst>
                                      </p:cBhvr>
                                      <p:tavLst>
                                        <p:tav tm="0" fmla="#ppt_w*sin(2.5*pi*$)">
                                          <p:val>
                                            <p:fltVal val="0"/>
                                          </p:val>
                                        </p:tav>
                                        <p:tav tm="100000">
                                          <p:val>
                                            <p:fltVal val="1"/>
                                          </p:val>
                                        </p:tav>
                                      </p:tavLst>
                                    </p:anim>
                                    <p:anim calcmode="lin" valueType="num">
                                      <p:cBhvr>
                                        <p:cTn id="14" dur="1500" fill="hold"/>
                                        <p:tgtEl>
                                          <p:spTgt spid="36"/>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500"/>
                                        <p:tgtEl>
                                          <p:spTgt spid="44"/>
                                        </p:tgtEl>
                                      </p:cBhvr>
                                    </p:animEffect>
                                    <p:anim calcmode="lin" valueType="num">
                                      <p:cBhvr>
                                        <p:cTn id="18" dur="1500" fill="hold"/>
                                        <p:tgtEl>
                                          <p:spTgt spid="44"/>
                                        </p:tgtEl>
                                        <p:attrNameLst>
                                          <p:attrName>ppt_w</p:attrName>
                                        </p:attrNameLst>
                                      </p:cBhvr>
                                      <p:tavLst>
                                        <p:tav tm="0" fmla="#ppt_w*sin(2.5*pi*$)">
                                          <p:val>
                                            <p:fltVal val="0"/>
                                          </p:val>
                                        </p:tav>
                                        <p:tav tm="100000">
                                          <p:val>
                                            <p:fltVal val="1"/>
                                          </p:val>
                                        </p:tav>
                                      </p:tavLst>
                                    </p:anim>
                                    <p:anim calcmode="lin" valueType="num">
                                      <p:cBhvr>
                                        <p:cTn id="19" dur="1500" fill="hold"/>
                                        <p:tgtEl>
                                          <p:spTgt spid="44"/>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1500"/>
                                        <p:tgtEl>
                                          <p:spTgt spid="52"/>
                                        </p:tgtEl>
                                      </p:cBhvr>
                                    </p:animEffect>
                                    <p:anim calcmode="lin" valueType="num">
                                      <p:cBhvr>
                                        <p:cTn id="23" dur="1500" fill="hold"/>
                                        <p:tgtEl>
                                          <p:spTgt spid="52"/>
                                        </p:tgtEl>
                                        <p:attrNameLst>
                                          <p:attrName>ppt_w</p:attrName>
                                        </p:attrNameLst>
                                      </p:cBhvr>
                                      <p:tavLst>
                                        <p:tav tm="0" fmla="#ppt_w*sin(2.5*pi*$)">
                                          <p:val>
                                            <p:fltVal val="0"/>
                                          </p:val>
                                        </p:tav>
                                        <p:tav tm="100000">
                                          <p:val>
                                            <p:fltVal val="1"/>
                                          </p:val>
                                        </p:tav>
                                      </p:tavLst>
                                    </p:anim>
                                    <p:anim calcmode="lin" valueType="num">
                                      <p:cBhvr>
                                        <p:cTn id="24" dur="1500" fill="hold"/>
                                        <p:tgtEl>
                                          <p:spTgt spid="52"/>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1500"/>
                                        <p:tgtEl>
                                          <p:spTgt spid="60"/>
                                        </p:tgtEl>
                                      </p:cBhvr>
                                    </p:animEffect>
                                    <p:anim calcmode="lin" valueType="num">
                                      <p:cBhvr>
                                        <p:cTn id="28" dur="1500" fill="hold"/>
                                        <p:tgtEl>
                                          <p:spTgt spid="60"/>
                                        </p:tgtEl>
                                        <p:attrNameLst>
                                          <p:attrName>ppt_w</p:attrName>
                                        </p:attrNameLst>
                                      </p:cBhvr>
                                      <p:tavLst>
                                        <p:tav tm="0" fmla="#ppt_w*sin(2.5*pi*$)">
                                          <p:val>
                                            <p:fltVal val="0"/>
                                          </p:val>
                                        </p:tav>
                                        <p:tav tm="100000">
                                          <p:val>
                                            <p:fltVal val="1"/>
                                          </p:val>
                                        </p:tav>
                                      </p:tavLst>
                                    </p:anim>
                                    <p:anim calcmode="lin" valueType="num">
                                      <p:cBhvr>
                                        <p:cTn id="29" dur="1500" fill="hold"/>
                                        <p:tgtEl>
                                          <p:spTgt spid="60"/>
                                        </p:tgtEl>
                                        <p:attrNameLst>
                                          <p:attrName>ppt_h</p:attrName>
                                        </p:attrNameLst>
                                      </p:cBhvr>
                                      <p:tavLst>
                                        <p:tav tm="0">
                                          <p:val>
                                            <p:strVal val="#ppt_h"/>
                                          </p:val>
                                        </p:tav>
                                        <p:tav tm="100000">
                                          <p:val>
                                            <p:strVal val="#ppt_h"/>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fade">
                                      <p:cBhvr>
                                        <p:cTn id="33" dur="1000"/>
                                        <p:tgtEl>
                                          <p:spTgt spid="69"/>
                                        </p:tgtEl>
                                      </p:cBhvr>
                                    </p:animEffect>
                                    <p:anim calcmode="lin" valueType="num">
                                      <p:cBhvr>
                                        <p:cTn id="34" dur="1000" fill="hold"/>
                                        <p:tgtEl>
                                          <p:spTgt spid="69"/>
                                        </p:tgtEl>
                                        <p:attrNameLst>
                                          <p:attrName>ppt_x</p:attrName>
                                        </p:attrNameLst>
                                      </p:cBhvr>
                                      <p:tavLst>
                                        <p:tav tm="0">
                                          <p:val>
                                            <p:strVal val="#ppt_x"/>
                                          </p:val>
                                        </p:tav>
                                        <p:tav tm="100000">
                                          <p:val>
                                            <p:strVal val="#ppt_x"/>
                                          </p:val>
                                        </p:tav>
                                      </p:tavLst>
                                    </p:anim>
                                    <p:anim calcmode="lin" valueType="num">
                                      <p:cBhvr>
                                        <p:cTn id="35" dur="1000" fill="hold"/>
                                        <p:tgtEl>
                                          <p:spTgt spid="69"/>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56" presetClass="entr" presetSubtype="0" fill="hold" grpId="0" nodeType="afterEffect">
                                  <p:stCondLst>
                                    <p:cond delay="0"/>
                                  </p:stCondLst>
                                  <p:iterate type="lt">
                                    <p:tmPct val="10000"/>
                                  </p:iterate>
                                  <p:childTnLst>
                                    <p:set>
                                      <p:cBhvr>
                                        <p:cTn id="38" dur="1" fill="hold">
                                          <p:stCondLst>
                                            <p:cond delay="0"/>
                                          </p:stCondLst>
                                        </p:cTn>
                                        <p:tgtEl>
                                          <p:spTgt spid="103"/>
                                        </p:tgtEl>
                                        <p:attrNameLst>
                                          <p:attrName>style.visibility</p:attrName>
                                        </p:attrNameLst>
                                      </p:cBhvr>
                                      <p:to>
                                        <p:strVal val="visible"/>
                                      </p:to>
                                    </p:set>
                                    <p:anim by="(-#ppt_w*2)" calcmode="lin" valueType="num">
                                      <p:cBhvr rctx="PPT">
                                        <p:cTn id="39" dur="375" autoRev="1" fill="hold">
                                          <p:stCondLst>
                                            <p:cond delay="0"/>
                                          </p:stCondLst>
                                        </p:cTn>
                                        <p:tgtEl>
                                          <p:spTgt spid="103"/>
                                        </p:tgtEl>
                                        <p:attrNameLst>
                                          <p:attrName>ppt_w</p:attrName>
                                        </p:attrNameLst>
                                      </p:cBhvr>
                                    </p:anim>
                                    <p:anim by="(#ppt_w*0.50)" calcmode="lin" valueType="num">
                                      <p:cBhvr>
                                        <p:cTn id="40" dur="375" decel="50000" autoRev="1" fill="hold">
                                          <p:stCondLst>
                                            <p:cond delay="0"/>
                                          </p:stCondLst>
                                        </p:cTn>
                                        <p:tgtEl>
                                          <p:spTgt spid="103"/>
                                        </p:tgtEl>
                                        <p:attrNameLst>
                                          <p:attrName>ppt_x</p:attrName>
                                        </p:attrNameLst>
                                      </p:cBhvr>
                                    </p:anim>
                                    <p:anim from="(-#ppt_h/2)" to="(#ppt_y)" calcmode="lin" valueType="num">
                                      <p:cBhvr>
                                        <p:cTn id="41" dur="750" fill="hold">
                                          <p:stCondLst>
                                            <p:cond delay="0"/>
                                          </p:stCondLst>
                                        </p:cTn>
                                        <p:tgtEl>
                                          <p:spTgt spid="103"/>
                                        </p:tgtEl>
                                        <p:attrNameLst>
                                          <p:attrName>ppt_y</p:attrName>
                                        </p:attrNameLst>
                                      </p:cBhvr>
                                    </p:anim>
                                    <p:animRot by="21600000">
                                      <p:cBhvr>
                                        <p:cTn id="42" dur="750" fill="hold">
                                          <p:stCondLst>
                                            <p:cond delay="0"/>
                                          </p:stCondLst>
                                        </p:cTn>
                                        <p:tgtEl>
                                          <p:spTgt spid="10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0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56848"/>
            <a:ext cx="12190413" cy="835572"/>
            <a:chOff x="0" y="298740"/>
            <a:chExt cx="12190413" cy="835572"/>
          </a:xfrm>
        </p:grpSpPr>
        <p:sp>
          <p:nvSpPr>
            <p:cNvPr id="2" name="矩形 1"/>
            <p:cNvSpPr/>
            <p:nvPr/>
          </p:nvSpPr>
          <p:spPr>
            <a:xfrm>
              <a:off x="0" y="298740"/>
              <a:ext cx="12190413" cy="835572"/>
            </a:xfrm>
            <a:prstGeom prst="rect">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78504" y="471179"/>
              <a:ext cx="3262432" cy="461666"/>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点击输入相关文字标题</a:t>
              </a:r>
            </a:p>
          </p:txBody>
        </p:sp>
      </p:grpSp>
      <p:grpSp>
        <p:nvGrpSpPr>
          <p:cNvPr id="3" name="组合 2"/>
          <p:cNvGrpSpPr/>
          <p:nvPr/>
        </p:nvGrpSpPr>
        <p:grpSpPr>
          <a:xfrm flipH="1">
            <a:off x="677839" y="1915962"/>
            <a:ext cx="11198040" cy="4362284"/>
            <a:chOff x="677839" y="1915962"/>
            <a:chExt cx="11198040" cy="4362284"/>
          </a:xfrm>
        </p:grpSpPr>
        <p:grpSp>
          <p:nvGrpSpPr>
            <p:cNvPr id="5" name="组合 4"/>
            <p:cNvGrpSpPr/>
            <p:nvPr/>
          </p:nvGrpSpPr>
          <p:grpSpPr>
            <a:xfrm>
              <a:off x="677839" y="1915962"/>
              <a:ext cx="11198040" cy="4362284"/>
              <a:chOff x="606286" y="2059128"/>
              <a:chExt cx="8897343" cy="3466029"/>
            </a:xfrm>
          </p:grpSpPr>
          <p:grpSp>
            <p:nvGrpSpPr>
              <p:cNvPr id="6" name="Grupo 3"/>
              <p:cNvGrpSpPr/>
              <p:nvPr/>
            </p:nvGrpSpPr>
            <p:grpSpPr>
              <a:xfrm>
                <a:off x="606286" y="2059128"/>
                <a:ext cx="5268371" cy="1550226"/>
                <a:chOff x="1343256" y="2244267"/>
                <a:chExt cx="5268371" cy="1550226"/>
              </a:xfrm>
            </p:grpSpPr>
            <p:sp>
              <p:nvSpPr>
                <p:cNvPr id="32" name="타원 4"/>
                <p:cNvSpPr/>
                <p:nvPr/>
              </p:nvSpPr>
              <p:spPr>
                <a:xfrm>
                  <a:off x="1343256" y="2244267"/>
                  <a:ext cx="1550226" cy="1550226"/>
                </a:xfrm>
                <a:prstGeom prst="ellipse">
                  <a:avLst/>
                </a:prstGeom>
                <a:solidFill>
                  <a:schemeClr val="bg1">
                    <a:lumMod val="65000"/>
                  </a:schemeClr>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bg1">
                        <a:lumMod val="65000"/>
                      </a:schemeClr>
                    </a:solidFill>
                  </a:endParaRPr>
                </a:p>
              </p:txBody>
            </p:sp>
            <p:sp>
              <p:nvSpPr>
                <p:cNvPr id="33" name="원형 1"/>
                <p:cNvSpPr/>
                <p:nvPr/>
              </p:nvSpPr>
              <p:spPr>
                <a:xfrm>
                  <a:off x="1343256" y="2244267"/>
                  <a:ext cx="1550226" cy="1550226"/>
                </a:xfrm>
                <a:prstGeom prst="pie">
                  <a:avLst>
                    <a:gd name="adj1" fmla="val 9000000"/>
                    <a:gd name="adj2" fmla="val 16200000"/>
                  </a:avLst>
                </a:prstGeom>
                <a:solidFill>
                  <a:srgbClr val="CA032E"/>
                </a:solidFill>
                <a:ln w="101600" cap="rnd" cmpd="sng" algn="ctr">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bg1">
                        <a:lumMod val="65000"/>
                      </a:schemeClr>
                    </a:solidFill>
                  </a:endParaRPr>
                </a:p>
              </p:txBody>
            </p:sp>
            <p:sp>
              <p:nvSpPr>
                <p:cNvPr id="34" name="타원 14"/>
                <p:cNvSpPr/>
                <p:nvPr/>
              </p:nvSpPr>
              <p:spPr>
                <a:xfrm>
                  <a:off x="1441812" y="2342823"/>
                  <a:ext cx="1353115" cy="1353115"/>
                </a:xfrm>
                <a:prstGeom prst="ellipse">
                  <a:avLst/>
                </a:prstGeom>
                <a:solidFill>
                  <a:schemeClr val="bg1"/>
                </a:solidFill>
                <a:ln w="38100" cap="flat" cmpd="sng" algn="ctr">
                  <a:solidFill>
                    <a:srgbClr val="000000">
                      <a:alpha val="1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ts val="2000"/>
                    </a:lnSpc>
                  </a:pPr>
                  <a:endParaRPr lang="en-US" altLang="ko-KR" sz="8000" dirty="0">
                    <a:solidFill>
                      <a:schemeClr val="bg1">
                        <a:lumMod val="65000"/>
                      </a:schemeClr>
                    </a:solidFill>
                    <a:latin typeface="Entypo" pitchFamily="50" charset="0"/>
                    <a:ea typeface="Roboto Light" pitchFamily="2" charset="0"/>
                    <a:cs typeface="Roboto Condensed Regular"/>
                  </a:endParaRPr>
                </a:p>
              </p:txBody>
            </p:sp>
            <p:grpSp>
              <p:nvGrpSpPr>
                <p:cNvPr id="35" name="그룹 43"/>
                <p:cNvGrpSpPr/>
                <p:nvPr/>
              </p:nvGrpSpPr>
              <p:grpSpPr>
                <a:xfrm>
                  <a:off x="3202329" y="2244267"/>
                  <a:ext cx="1550226" cy="1550226"/>
                  <a:chOff x="4736991" y="1574800"/>
                  <a:chExt cx="1550226" cy="1550226"/>
                </a:xfrm>
              </p:grpSpPr>
              <p:sp>
                <p:nvSpPr>
                  <p:cNvPr id="43" name="타원 72"/>
                  <p:cNvSpPr/>
                  <p:nvPr/>
                </p:nvSpPr>
                <p:spPr>
                  <a:xfrm>
                    <a:off x="4736991" y="1574800"/>
                    <a:ext cx="1550226" cy="1550226"/>
                  </a:xfrm>
                  <a:prstGeom prst="ellipse">
                    <a:avLst/>
                  </a:prstGeom>
                  <a:solidFill>
                    <a:schemeClr val="bg1">
                      <a:lumMod val="65000"/>
                    </a:schemeClr>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bg1">
                          <a:lumMod val="65000"/>
                        </a:schemeClr>
                      </a:solidFill>
                    </a:endParaRPr>
                  </a:p>
                </p:txBody>
              </p:sp>
              <p:sp>
                <p:nvSpPr>
                  <p:cNvPr id="44" name="원형 73"/>
                  <p:cNvSpPr/>
                  <p:nvPr/>
                </p:nvSpPr>
                <p:spPr>
                  <a:xfrm>
                    <a:off x="4736991" y="1574800"/>
                    <a:ext cx="1550226" cy="1550226"/>
                  </a:xfrm>
                  <a:prstGeom prst="pie">
                    <a:avLst>
                      <a:gd name="adj1" fmla="val 12360000"/>
                      <a:gd name="adj2" fmla="val 16200000"/>
                    </a:avLst>
                  </a:prstGeom>
                  <a:solidFill>
                    <a:schemeClr val="tx2">
                      <a:lumMod val="50000"/>
                    </a:schemeClr>
                  </a:solidFill>
                  <a:ln w="101600" cap="rnd" cmpd="sng" algn="ctr">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bg1">
                          <a:lumMod val="65000"/>
                        </a:schemeClr>
                      </a:solidFill>
                    </a:endParaRPr>
                  </a:p>
                </p:txBody>
              </p:sp>
              <p:sp>
                <p:nvSpPr>
                  <p:cNvPr id="45" name="타원 74"/>
                  <p:cNvSpPr/>
                  <p:nvPr/>
                </p:nvSpPr>
                <p:spPr>
                  <a:xfrm>
                    <a:off x="4835547" y="1673356"/>
                    <a:ext cx="1353115" cy="1353115"/>
                  </a:xfrm>
                  <a:prstGeom prst="ellipse">
                    <a:avLst/>
                  </a:prstGeom>
                  <a:solidFill>
                    <a:schemeClr val="bg1"/>
                  </a:solidFill>
                  <a:ln w="38100" cap="flat" cmpd="sng" algn="ctr">
                    <a:solidFill>
                      <a:srgbClr val="000000">
                        <a:alpha val="1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ts val="2000"/>
                      </a:lnSpc>
                    </a:pPr>
                    <a:endParaRPr lang="en-US" altLang="ko-KR" sz="8000" dirty="0">
                      <a:solidFill>
                        <a:schemeClr val="bg1">
                          <a:lumMod val="65000"/>
                        </a:schemeClr>
                      </a:solidFill>
                      <a:latin typeface="Entypo" pitchFamily="50" charset="0"/>
                      <a:ea typeface="Roboto Light" pitchFamily="2" charset="0"/>
                      <a:cs typeface="Roboto Condensed Regular"/>
                    </a:endParaRPr>
                  </a:p>
                </p:txBody>
              </p:sp>
            </p:grpSp>
            <p:grpSp>
              <p:nvGrpSpPr>
                <p:cNvPr id="36" name="그룹 44"/>
                <p:cNvGrpSpPr/>
                <p:nvPr/>
              </p:nvGrpSpPr>
              <p:grpSpPr>
                <a:xfrm>
                  <a:off x="5061401" y="2244267"/>
                  <a:ext cx="1550226" cy="1550226"/>
                  <a:chOff x="6596063" y="1574800"/>
                  <a:chExt cx="1550226" cy="1550226"/>
                </a:xfrm>
              </p:grpSpPr>
              <p:sp>
                <p:nvSpPr>
                  <p:cNvPr id="40" name="타원 86"/>
                  <p:cNvSpPr/>
                  <p:nvPr/>
                </p:nvSpPr>
                <p:spPr>
                  <a:xfrm>
                    <a:off x="6596063" y="1574800"/>
                    <a:ext cx="1550226" cy="1550226"/>
                  </a:xfrm>
                  <a:prstGeom prst="ellipse">
                    <a:avLst/>
                  </a:prstGeom>
                  <a:solidFill>
                    <a:schemeClr val="bg1">
                      <a:lumMod val="65000"/>
                    </a:schemeClr>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bg1">
                          <a:lumMod val="65000"/>
                        </a:schemeClr>
                      </a:solidFill>
                    </a:endParaRPr>
                  </a:p>
                </p:txBody>
              </p:sp>
              <p:sp>
                <p:nvSpPr>
                  <p:cNvPr id="41" name="원형 87"/>
                  <p:cNvSpPr/>
                  <p:nvPr/>
                </p:nvSpPr>
                <p:spPr>
                  <a:xfrm>
                    <a:off x="6596063" y="1574800"/>
                    <a:ext cx="1550226" cy="1550226"/>
                  </a:xfrm>
                  <a:prstGeom prst="pie">
                    <a:avLst>
                      <a:gd name="adj1" fmla="val 6480000"/>
                      <a:gd name="adj2" fmla="val 16200000"/>
                    </a:avLst>
                  </a:prstGeom>
                  <a:solidFill>
                    <a:srgbClr val="CA032E"/>
                  </a:solidFill>
                  <a:ln w="101600" cap="rnd" cmpd="sng" algn="ctr">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bg1">
                          <a:lumMod val="65000"/>
                        </a:schemeClr>
                      </a:solidFill>
                    </a:endParaRPr>
                  </a:p>
                </p:txBody>
              </p:sp>
              <p:sp>
                <p:nvSpPr>
                  <p:cNvPr id="42" name="타원 88"/>
                  <p:cNvSpPr/>
                  <p:nvPr/>
                </p:nvSpPr>
                <p:spPr>
                  <a:xfrm>
                    <a:off x="6694619" y="1673356"/>
                    <a:ext cx="1353115" cy="1353115"/>
                  </a:xfrm>
                  <a:prstGeom prst="ellipse">
                    <a:avLst/>
                  </a:prstGeom>
                  <a:solidFill>
                    <a:schemeClr val="bg1"/>
                  </a:solidFill>
                  <a:ln w="38100" cap="flat" cmpd="sng" algn="ctr">
                    <a:solidFill>
                      <a:srgbClr val="000000">
                        <a:alpha val="1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ts val="2000"/>
                      </a:lnSpc>
                    </a:pPr>
                    <a:endParaRPr lang="en-US" altLang="ko-KR" sz="8000" dirty="0">
                      <a:solidFill>
                        <a:schemeClr val="bg1">
                          <a:lumMod val="65000"/>
                        </a:schemeClr>
                      </a:solidFill>
                      <a:latin typeface="Entypo" pitchFamily="50" charset="0"/>
                      <a:ea typeface="Roboto Light" pitchFamily="2" charset="0"/>
                      <a:cs typeface="Roboto Condensed Regular"/>
                    </a:endParaRPr>
                  </a:p>
                </p:txBody>
              </p:sp>
            </p:grpSp>
            <p:sp>
              <p:nvSpPr>
                <p:cNvPr id="37" name="TextBox 15"/>
                <p:cNvSpPr txBox="1"/>
                <p:nvPr/>
              </p:nvSpPr>
              <p:spPr>
                <a:xfrm>
                  <a:off x="1663087" y="3167652"/>
                  <a:ext cx="910564" cy="209207"/>
                </a:xfrm>
                <a:prstGeom prst="rect">
                  <a:avLst/>
                </a:prstGeom>
                <a:noFill/>
              </p:spPr>
              <p:txBody>
                <a:bodyPr wrap="square" lIns="0" tIns="0" rIns="0" bIns="0" rtlCol="0">
                  <a:noAutofit/>
                </a:bodyPr>
                <a:lstStyle/>
                <a:p>
                  <a:pPr lvl="0" algn="ctr">
                    <a:spcAft>
                      <a:spcPts val="300"/>
                    </a:spcAft>
                  </a:pPr>
                  <a:r>
                    <a:rPr lang="nb-NO" b="1" dirty="0">
                      <a:solidFill>
                        <a:schemeClr val="bg1">
                          <a:lumMod val="65000"/>
                        </a:schemeClr>
                      </a:solidFill>
                      <a:latin typeface="Roboto Condensed Regular"/>
                      <a:ea typeface="Roboto Light" pitchFamily="2" charset="0"/>
                      <a:cs typeface="Roboto Condensed Regular"/>
                    </a:rPr>
                    <a:t>Title 1</a:t>
                  </a:r>
                  <a:endParaRPr lang="en-US" dirty="0">
                    <a:solidFill>
                      <a:schemeClr val="bg1">
                        <a:lumMod val="65000"/>
                      </a:schemeClr>
                    </a:solidFill>
                    <a:latin typeface="Roboto Condensed Regular"/>
                    <a:cs typeface="Roboto Condensed Regular"/>
                  </a:endParaRPr>
                </a:p>
              </p:txBody>
            </p:sp>
            <p:sp>
              <p:nvSpPr>
                <p:cNvPr id="38" name="TextBox 15"/>
                <p:cNvSpPr txBox="1"/>
                <p:nvPr/>
              </p:nvSpPr>
              <p:spPr>
                <a:xfrm>
                  <a:off x="3522160" y="3167652"/>
                  <a:ext cx="910564" cy="209207"/>
                </a:xfrm>
                <a:prstGeom prst="rect">
                  <a:avLst/>
                </a:prstGeom>
                <a:noFill/>
              </p:spPr>
              <p:txBody>
                <a:bodyPr wrap="square" lIns="0" tIns="0" rIns="0" bIns="0" rtlCol="0">
                  <a:noAutofit/>
                </a:bodyPr>
                <a:lstStyle/>
                <a:p>
                  <a:pPr lvl="0" algn="ctr">
                    <a:spcAft>
                      <a:spcPts val="300"/>
                    </a:spcAft>
                  </a:pPr>
                  <a:r>
                    <a:rPr lang="nb-NO" b="1" dirty="0">
                      <a:solidFill>
                        <a:schemeClr val="bg1">
                          <a:lumMod val="65000"/>
                        </a:schemeClr>
                      </a:solidFill>
                      <a:latin typeface="Roboto Condensed Regular"/>
                      <a:ea typeface="Roboto Light" pitchFamily="2" charset="0"/>
                      <a:cs typeface="Roboto Condensed Regular"/>
                    </a:rPr>
                    <a:t>Title 2</a:t>
                  </a:r>
                  <a:endParaRPr lang="en-US" dirty="0">
                    <a:solidFill>
                      <a:schemeClr val="bg1">
                        <a:lumMod val="65000"/>
                      </a:schemeClr>
                    </a:solidFill>
                    <a:latin typeface="Roboto Condensed Regular"/>
                    <a:cs typeface="Roboto Condensed Regular"/>
                  </a:endParaRPr>
                </a:p>
              </p:txBody>
            </p:sp>
            <p:sp>
              <p:nvSpPr>
                <p:cNvPr id="39" name="TextBox 15"/>
                <p:cNvSpPr txBox="1"/>
                <p:nvPr/>
              </p:nvSpPr>
              <p:spPr>
                <a:xfrm>
                  <a:off x="5381232" y="3162726"/>
                  <a:ext cx="910564" cy="209207"/>
                </a:xfrm>
                <a:prstGeom prst="rect">
                  <a:avLst/>
                </a:prstGeom>
                <a:noFill/>
              </p:spPr>
              <p:txBody>
                <a:bodyPr wrap="square" lIns="0" tIns="0" rIns="0" bIns="0" rtlCol="0">
                  <a:noAutofit/>
                </a:bodyPr>
                <a:lstStyle/>
                <a:p>
                  <a:pPr lvl="0" algn="ctr">
                    <a:spcAft>
                      <a:spcPts val="300"/>
                    </a:spcAft>
                  </a:pPr>
                  <a:r>
                    <a:rPr lang="nb-NO" b="1" dirty="0">
                      <a:solidFill>
                        <a:schemeClr val="bg1">
                          <a:lumMod val="65000"/>
                        </a:schemeClr>
                      </a:solidFill>
                      <a:latin typeface="Roboto Condensed Regular"/>
                      <a:ea typeface="Roboto Light" pitchFamily="2" charset="0"/>
                      <a:cs typeface="Roboto Condensed Regular"/>
                    </a:rPr>
                    <a:t>Title 3</a:t>
                  </a:r>
                  <a:endParaRPr lang="en-US" dirty="0">
                    <a:solidFill>
                      <a:schemeClr val="bg1">
                        <a:lumMod val="65000"/>
                      </a:schemeClr>
                    </a:solidFill>
                    <a:latin typeface="Roboto Condensed Regular"/>
                    <a:cs typeface="Roboto Condensed Regular"/>
                  </a:endParaRPr>
                </a:p>
              </p:txBody>
            </p:sp>
          </p:grpSp>
          <p:grpSp>
            <p:nvGrpSpPr>
              <p:cNvPr id="7" name="Grupo 2"/>
              <p:cNvGrpSpPr/>
              <p:nvPr/>
            </p:nvGrpSpPr>
            <p:grpSpPr>
              <a:xfrm>
                <a:off x="704842" y="4255685"/>
                <a:ext cx="3226219" cy="1206144"/>
                <a:chOff x="1531110" y="4418491"/>
                <a:chExt cx="3226219" cy="1206144"/>
              </a:xfrm>
            </p:grpSpPr>
            <p:sp>
              <p:nvSpPr>
                <p:cNvPr id="26" name="Rectángulo redondeado 1"/>
                <p:cNvSpPr/>
                <p:nvPr/>
              </p:nvSpPr>
              <p:spPr>
                <a:xfrm>
                  <a:off x="1536192" y="4420486"/>
                  <a:ext cx="3216363" cy="10859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lumMod val="65000"/>
                      </a:schemeClr>
                    </a:solidFill>
                  </a:endParaRPr>
                </a:p>
              </p:txBody>
            </p:sp>
            <p:sp>
              <p:nvSpPr>
                <p:cNvPr id="27" name="Rectángulo redondeado 41"/>
                <p:cNvSpPr/>
                <p:nvPr/>
              </p:nvSpPr>
              <p:spPr>
                <a:xfrm>
                  <a:off x="1540966" y="4968262"/>
                  <a:ext cx="3216363" cy="10859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lumMod val="65000"/>
                      </a:schemeClr>
                    </a:solidFill>
                  </a:endParaRPr>
                </a:p>
              </p:txBody>
            </p:sp>
            <p:sp>
              <p:nvSpPr>
                <p:cNvPr id="28" name="Rectángulo redondeado 42"/>
                <p:cNvSpPr/>
                <p:nvPr/>
              </p:nvSpPr>
              <p:spPr>
                <a:xfrm>
                  <a:off x="1536192" y="5516038"/>
                  <a:ext cx="3216363" cy="10859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lumMod val="65000"/>
                      </a:schemeClr>
                    </a:solidFill>
                  </a:endParaRPr>
                </a:p>
              </p:txBody>
            </p:sp>
            <p:sp>
              <p:nvSpPr>
                <p:cNvPr id="29" name="Rectángulo redondeado 43"/>
                <p:cNvSpPr/>
                <p:nvPr/>
              </p:nvSpPr>
              <p:spPr>
                <a:xfrm>
                  <a:off x="1531110" y="4418491"/>
                  <a:ext cx="1685933" cy="109439"/>
                </a:xfrm>
                <a:prstGeom prst="roundRect">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lumMod val="65000"/>
                      </a:schemeClr>
                    </a:solidFill>
                  </a:endParaRPr>
                </a:p>
              </p:txBody>
            </p:sp>
            <p:sp>
              <p:nvSpPr>
                <p:cNvPr id="30" name="Rectángulo redondeado 44"/>
                <p:cNvSpPr/>
                <p:nvPr/>
              </p:nvSpPr>
              <p:spPr>
                <a:xfrm>
                  <a:off x="1540851" y="4968297"/>
                  <a:ext cx="1254076" cy="108352"/>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lumMod val="65000"/>
                      </a:schemeClr>
                    </a:solidFill>
                  </a:endParaRPr>
                </a:p>
              </p:txBody>
            </p:sp>
            <p:sp>
              <p:nvSpPr>
                <p:cNvPr id="31" name="Rectángulo redondeado 45"/>
                <p:cNvSpPr/>
                <p:nvPr/>
              </p:nvSpPr>
              <p:spPr>
                <a:xfrm>
                  <a:off x="1531110" y="5515987"/>
                  <a:ext cx="2551781" cy="108648"/>
                </a:xfrm>
                <a:prstGeom prst="roundRect">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lumMod val="65000"/>
                      </a:schemeClr>
                    </a:solidFill>
                  </a:endParaRPr>
                </a:p>
              </p:txBody>
            </p:sp>
          </p:grpSp>
          <p:sp>
            <p:nvSpPr>
              <p:cNvPr id="9" name="Rectángulo 4"/>
              <p:cNvSpPr/>
              <p:nvPr/>
            </p:nvSpPr>
            <p:spPr>
              <a:xfrm>
                <a:off x="6177980" y="2439803"/>
                <a:ext cx="3325649" cy="758081"/>
              </a:xfrm>
              <a:prstGeom prst="rect">
                <a:avLst/>
              </a:prstGeom>
            </p:spPr>
            <p:txBody>
              <a:bodyPr wrap="square">
                <a:spAutoFit/>
              </a:bodyPr>
              <a:lstStyle/>
              <a:p>
                <a:r>
                  <a:rPr lang="es-ES" sz="1400" dirty="0">
                    <a:solidFill>
                      <a:schemeClr val="bg1">
                        <a:lumMod val="65000"/>
                      </a:schemeClr>
                    </a:solidFill>
                    <a:latin typeface="Raleway" panose="020B0003030101060003" pitchFamily="34" charset="0"/>
                  </a:rPr>
                  <a:t>Nullam pharetra massa vitae malesuada feugiat. Sed laoreet venenatis metus, id pellentesque erat venenatis eu. Nunc porta tellus sed tellus accumsan tristique. </a:t>
                </a:r>
              </a:p>
            </p:txBody>
          </p:sp>
          <p:sp>
            <p:nvSpPr>
              <p:cNvPr id="10" name="CuadroTexto 6"/>
              <p:cNvSpPr txBox="1"/>
              <p:nvPr/>
            </p:nvSpPr>
            <p:spPr>
              <a:xfrm>
                <a:off x="6182625" y="2059128"/>
                <a:ext cx="1567004" cy="293451"/>
              </a:xfrm>
              <a:prstGeom prst="rect">
                <a:avLst/>
              </a:prstGeom>
              <a:noFill/>
            </p:spPr>
            <p:txBody>
              <a:bodyPr wrap="square" rtlCol="0">
                <a:spAutoFit/>
              </a:bodyPr>
              <a:lstStyle/>
              <a:p>
                <a:r>
                  <a:rPr lang="es-ES" b="1" dirty="0">
                    <a:solidFill>
                      <a:schemeClr val="bg1">
                        <a:lumMod val="65000"/>
                      </a:schemeClr>
                    </a:solidFill>
                    <a:latin typeface="Roboto Condensed" panose="02000000000000000000" pitchFamily="2" charset="0"/>
                    <a:ea typeface="Roboto Condensed" panose="02000000000000000000" pitchFamily="2" charset="0"/>
                  </a:rPr>
                  <a:t>INFORMATION</a:t>
                </a:r>
              </a:p>
            </p:txBody>
          </p:sp>
          <p:sp>
            <p:nvSpPr>
              <p:cNvPr id="11" name="CuadroTexto 8"/>
              <p:cNvSpPr txBox="1"/>
              <p:nvPr/>
            </p:nvSpPr>
            <p:spPr>
              <a:xfrm>
                <a:off x="4181773" y="4119615"/>
                <a:ext cx="1894375" cy="293451"/>
              </a:xfrm>
              <a:prstGeom prst="rect">
                <a:avLst/>
              </a:prstGeom>
              <a:noFill/>
            </p:spPr>
            <p:txBody>
              <a:bodyPr wrap="square" rtlCol="0">
                <a:spAutoFit/>
              </a:bodyPr>
              <a:lstStyle/>
              <a:p>
                <a:r>
                  <a:rPr lang="es-ES" b="1" dirty="0">
                    <a:solidFill>
                      <a:schemeClr val="bg1">
                        <a:lumMod val="65000"/>
                      </a:schemeClr>
                    </a:solidFill>
                    <a:latin typeface="Roboto Condensed" panose="02000000000000000000" pitchFamily="2" charset="0"/>
                    <a:ea typeface="Roboto Condensed" panose="02000000000000000000" pitchFamily="2" charset="0"/>
                  </a:rPr>
                  <a:t>40% </a:t>
                </a:r>
                <a:r>
                  <a:rPr lang="es-ES" dirty="0">
                    <a:solidFill>
                      <a:schemeClr val="bg1">
                        <a:lumMod val="65000"/>
                      </a:schemeClr>
                    </a:solidFill>
                  </a:rPr>
                  <a:t>- </a:t>
                </a:r>
                <a:r>
                  <a:rPr lang="es-ES" dirty="0">
                    <a:solidFill>
                      <a:schemeClr val="bg1">
                        <a:lumMod val="65000"/>
                      </a:schemeClr>
                    </a:solidFill>
                    <a:latin typeface="Raleway" panose="020B0003030101060003" pitchFamily="34" charset="0"/>
                  </a:rPr>
                  <a:t>Total Sales</a:t>
                </a:r>
              </a:p>
            </p:txBody>
          </p:sp>
          <p:sp>
            <p:nvSpPr>
              <p:cNvPr id="12" name="CuadroTexto 52"/>
              <p:cNvSpPr txBox="1"/>
              <p:nvPr/>
            </p:nvSpPr>
            <p:spPr>
              <a:xfrm>
                <a:off x="4181772" y="4675001"/>
                <a:ext cx="1894375" cy="293451"/>
              </a:xfrm>
              <a:prstGeom prst="rect">
                <a:avLst/>
              </a:prstGeom>
              <a:noFill/>
            </p:spPr>
            <p:txBody>
              <a:bodyPr wrap="square" rtlCol="0">
                <a:spAutoFit/>
              </a:bodyPr>
              <a:lstStyle/>
              <a:p>
                <a:r>
                  <a:rPr lang="es-ES" b="1" dirty="0">
                    <a:solidFill>
                      <a:schemeClr val="bg1">
                        <a:lumMod val="65000"/>
                      </a:schemeClr>
                    </a:solidFill>
                    <a:latin typeface="Roboto Condensed" panose="02000000000000000000" pitchFamily="2" charset="0"/>
                    <a:ea typeface="Roboto Condensed" panose="02000000000000000000" pitchFamily="2" charset="0"/>
                  </a:rPr>
                  <a:t>25% </a:t>
                </a:r>
                <a:r>
                  <a:rPr lang="es-ES" dirty="0">
                    <a:solidFill>
                      <a:schemeClr val="bg1">
                        <a:lumMod val="65000"/>
                      </a:schemeClr>
                    </a:solidFill>
                  </a:rPr>
                  <a:t>- </a:t>
                </a:r>
                <a:r>
                  <a:rPr lang="es-ES" dirty="0">
                    <a:solidFill>
                      <a:schemeClr val="bg1">
                        <a:lumMod val="65000"/>
                      </a:schemeClr>
                    </a:solidFill>
                    <a:latin typeface="Raleway" panose="020B0003030101060003" pitchFamily="34" charset="0"/>
                  </a:rPr>
                  <a:t>Total Sales</a:t>
                </a:r>
              </a:p>
            </p:txBody>
          </p:sp>
          <p:sp>
            <p:nvSpPr>
              <p:cNvPr id="13" name="CuadroTexto 53"/>
              <p:cNvSpPr txBox="1"/>
              <p:nvPr/>
            </p:nvSpPr>
            <p:spPr>
              <a:xfrm>
                <a:off x="4181771" y="5231706"/>
                <a:ext cx="1894375" cy="293451"/>
              </a:xfrm>
              <a:prstGeom prst="rect">
                <a:avLst/>
              </a:prstGeom>
              <a:noFill/>
            </p:spPr>
            <p:txBody>
              <a:bodyPr wrap="square" rtlCol="0">
                <a:spAutoFit/>
              </a:bodyPr>
              <a:lstStyle/>
              <a:p>
                <a:r>
                  <a:rPr lang="es-ES" b="1" dirty="0">
                    <a:solidFill>
                      <a:schemeClr val="bg1">
                        <a:lumMod val="65000"/>
                      </a:schemeClr>
                    </a:solidFill>
                    <a:latin typeface="Roboto Condensed" panose="02000000000000000000" pitchFamily="2" charset="0"/>
                    <a:ea typeface="Roboto Condensed" panose="02000000000000000000" pitchFamily="2" charset="0"/>
                  </a:rPr>
                  <a:t>75% </a:t>
                </a:r>
                <a:r>
                  <a:rPr lang="es-ES" dirty="0">
                    <a:solidFill>
                      <a:schemeClr val="bg1">
                        <a:lumMod val="65000"/>
                      </a:schemeClr>
                    </a:solidFill>
                  </a:rPr>
                  <a:t>- </a:t>
                </a:r>
                <a:r>
                  <a:rPr lang="es-ES" dirty="0">
                    <a:solidFill>
                      <a:schemeClr val="bg1">
                        <a:lumMod val="65000"/>
                      </a:schemeClr>
                    </a:solidFill>
                    <a:latin typeface="Raleway" panose="020B0003030101060003" pitchFamily="34" charset="0"/>
                  </a:rPr>
                  <a:t>Total Sales</a:t>
                </a:r>
              </a:p>
            </p:txBody>
          </p:sp>
          <p:grpSp>
            <p:nvGrpSpPr>
              <p:cNvPr id="14" name="组合 13"/>
              <p:cNvGrpSpPr/>
              <p:nvPr/>
            </p:nvGrpSpPr>
            <p:grpSpPr>
              <a:xfrm>
                <a:off x="2980472" y="2535115"/>
                <a:ext cx="444500" cy="274638"/>
                <a:chOff x="2035176" y="5630863"/>
                <a:chExt cx="444500" cy="274638"/>
              </a:xfrm>
              <a:solidFill>
                <a:srgbClr val="F9BA15"/>
              </a:solidFill>
            </p:grpSpPr>
            <p:sp>
              <p:nvSpPr>
                <p:cNvPr id="23" name="Freeform 12"/>
                <p:cNvSpPr>
                  <a:spLocks noEditPoints="1"/>
                </p:cNvSpPr>
                <p:nvPr/>
              </p:nvSpPr>
              <p:spPr bwMode="auto">
                <a:xfrm>
                  <a:off x="2303463" y="5646738"/>
                  <a:ext cx="176213" cy="174625"/>
                </a:xfrm>
                <a:custGeom>
                  <a:avLst/>
                  <a:gdLst>
                    <a:gd name="T0" fmla="*/ 43 w 49"/>
                    <a:gd name="T1" fmla="*/ 37 h 49"/>
                    <a:gd name="T2" fmla="*/ 43 w 49"/>
                    <a:gd name="T3" fmla="*/ 33 h 49"/>
                    <a:gd name="T4" fmla="*/ 46 w 49"/>
                    <a:gd name="T5" fmla="*/ 33 h 49"/>
                    <a:gd name="T6" fmla="*/ 49 w 49"/>
                    <a:gd name="T7" fmla="*/ 30 h 49"/>
                    <a:gd name="T8" fmla="*/ 47 w 49"/>
                    <a:gd name="T9" fmla="*/ 26 h 49"/>
                    <a:gd name="T10" fmla="*/ 45 w 49"/>
                    <a:gd name="T11" fmla="*/ 23 h 49"/>
                    <a:gd name="T12" fmla="*/ 47 w 49"/>
                    <a:gd name="T13" fmla="*/ 21 h 49"/>
                    <a:gd name="T14" fmla="*/ 48 w 49"/>
                    <a:gd name="T15" fmla="*/ 17 h 49"/>
                    <a:gd name="T16" fmla="*/ 45 w 49"/>
                    <a:gd name="T17" fmla="*/ 15 h 49"/>
                    <a:gd name="T18" fmla="*/ 41 w 49"/>
                    <a:gd name="T19" fmla="*/ 13 h 49"/>
                    <a:gd name="T20" fmla="*/ 42 w 49"/>
                    <a:gd name="T21" fmla="*/ 10 h 49"/>
                    <a:gd name="T22" fmla="*/ 41 w 49"/>
                    <a:gd name="T23" fmla="*/ 6 h 49"/>
                    <a:gd name="T24" fmla="*/ 37 w 49"/>
                    <a:gd name="T25" fmla="*/ 6 h 49"/>
                    <a:gd name="T26" fmla="*/ 35 w 49"/>
                    <a:gd name="T27" fmla="*/ 7 h 49"/>
                    <a:gd name="T28" fmla="*/ 33 w 49"/>
                    <a:gd name="T29" fmla="*/ 3 h 49"/>
                    <a:gd name="T30" fmla="*/ 30 w 49"/>
                    <a:gd name="T31" fmla="*/ 0 h 49"/>
                    <a:gd name="T32" fmla="*/ 26 w 49"/>
                    <a:gd name="T33" fmla="*/ 2 h 49"/>
                    <a:gd name="T34" fmla="*/ 23 w 49"/>
                    <a:gd name="T35" fmla="*/ 4 h 49"/>
                    <a:gd name="T36" fmla="*/ 21 w 49"/>
                    <a:gd name="T37" fmla="*/ 2 h 49"/>
                    <a:gd name="T38" fmla="*/ 17 w 49"/>
                    <a:gd name="T39" fmla="*/ 1 h 49"/>
                    <a:gd name="T40" fmla="*/ 15 w 49"/>
                    <a:gd name="T41" fmla="*/ 4 h 49"/>
                    <a:gd name="T42" fmla="*/ 13 w 49"/>
                    <a:gd name="T43" fmla="*/ 8 h 49"/>
                    <a:gd name="T44" fmla="*/ 10 w 49"/>
                    <a:gd name="T45" fmla="*/ 7 h 49"/>
                    <a:gd name="T46" fmla="*/ 6 w 49"/>
                    <a:gd name="T47" fmla="*/ 8 h 49"/>
                    <a:gd name="T48" fmla="*/ 6 w 49"/>
                    <a:gd name="T49" fmla="*/ 12 h 49"/>
                    <a:gd name="T50" fmla="*/ 6 w 49"/>
                    <a:gd name="T51" fmla="*/ 16 h 49"/>
                    <a:gd name="T52" fmla="*/ 3 w 49"/>
                    <a:gd name="T53" fmla="*/ 16 h 49"/>
                    <a:gd name="T54" fmla="*/ 0 w 49"/>
                    <a:gd name="T55" fmla="*/ 19 h 49"/>
                    <a:gd name="T56" fmla="*/ 2 w 49"/>
                    <a:gd name="T57" fmla="*/ 23 h 49"/>
                    <a:gd name="T58" fmla="*/ 4 w 49"/>
                    <a:gd name="T59" fmla="*/ 26 h 49"/>
                    <a:gd name="T60" fmla="*/ 2 w 49"/>
                    <a:gd name="T61" fmla="*/ 28 h 49"/>
                    <a:gd name="T62" fmla="*/ 1 w 49"/>
                    <a:gd name="T63" fmla="*/ 32 h 49"/>
                    <a:gd name="T64" fmla="*/ 4 w 49"/>
                    <a:gd name="T65" fmla="*/ 34 h 49"/>
                    <a:gd name="T66" fmla="*/ 8 w 49"/>
                    <a:gd name="T67" fmla="*/ 36 h 49"/>
                    <a:gd name="T68" fmla="*/ 7 w 49"/>
                    <a:gd name="T69" fmla="*/ 39 h 49"/>
                    <a:gd name="T70" fmla="*/ 8 w 49"/>
                    <a:gd name="T71" fmla="*/ 43 h 49"/>
                    <a:gd name="T72" fmla="*/ 12 w 49"/>
                    <a:gd name="T73" fmla="*/ 43 h 49"/>
                    <a:gd name="T74" fmla="*/ 16 w 49"/>
                    <a:gd name="T75" fmla="*/ 43 h 49"/>
                    <a:gd name="T76" fmla="*/ 16 w 49"/>
                    <a:gd name="T77" fmla="*/ 46 h 49"/>
                    <a:gd name="T78" fmla="*/ 19 w 49"/>
                    <a:gd name="T79" fmla="*/ 49 h 49"/>
                    <a:gd name="T80" fmla="*/ 23 w 49"/>
                    <a:gd name="T81" fmla="*/ 47 h 49"/>
                    <a:gd name="T82" fmla="*/ 26 w 49"/>
                    <a:gd name="T83" fmla="*/ 45 h 49"/>
                    <a:gd name="T84" fmla="*/ 28 w 49"/>
                    <a:gd name="T85" fmla="*/ 47 h 49"/>
                    <a:gd name="T86" fmla="*/ 32 w 49"/>
                    <a:gd name="T87" fmla="*/ 48 h 49"/>
                    <a:gd name="T88" fmla="*/ 34 w 49"/>
                    <a:gd name="T89" fmla="*/ 45 h 49"/>
                    <a:gd name="T90" fmla="*/ 36 w 49"/>
                    <a:gd name="T91" fmla="*/ 41 h 49"/>
                    <a:gd name="T92" fmla="*/ 39 w 49"/>
                    <a:gd name="T93" fmla="*/ 42 h 49"/>
                    <a:gd name="T94" fmla="*/ 43 w 49"/>
                    <a:gd name="T95" fmla="*/ 41 h 49"/>
                    <a:gd name="T96" fmla="*/ 43 w 49"/>
                    <a:gd name="T97" fmla="*/ 37 h 49"/>
                    <a:gd name="T98" fmla="*/ 15 w 49"/>
                    <a:gd name="T99" fmla="*/ 35 h 49"/>
                    <a:gd name="T100" fmla="*/ 14 w 49"/>
                    <a:gd name="T101" fmla="*/ 15 h 49"/>
                    <a:gd name="T102" fmla="*/ 34 w 49"/>
                    <a:gd name="T103" fmla="*/ 14 h 49"/>
                    <a:gd name="T104" fmla="*/ 35 w 49"/>
                    <a:gd name="T105" fmla="*/ 34 h 49"/>
                    <a:gd name="T106" fmla="*/ 15 w 49"/>
                    <a:gd name="T107"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 h="49">
                      <a:moveTo>
                        <a:pt x="43" y="37"/>
                      </a:moveTo>
                      <a:cubicBezTo>
                        <a:pt x="42" y="36"/>
                        <a:pt x="42" y="34"/>
                        <a:pt x="43" y="33"/>
                      </a:cubicBezTo>
                      <a:cubicBezTo>
                        <a:pt x="43" y="33"/>
                        <a:pt x="44" y="32"/>
                        <a:pt x="46" y="33"/>
                      </a:cubicBezTo>
                      <a:cubicBezTo>
                        <a:pt x="47" y="33"/>
                        <a:pt x="48" y="32"/>
                        <a:pt x="49" y="30"/>
                      </a:cubicBezTo>
                      <a:cubicBezTo>
                        <a:pt x="49" y="28"/>
                        <a:pt x="48" y="27"/>
                        <a:pt x="47" y="26"/>
                      </a:cubicBezTo>
                      <a:cubicBezTo>
                        <a:pt x="46" y="26"/>
                        <a:pt x="45" y="24"/>
                        <a:pt x="45" y="23"/>
                      </a:cubicBezTo>
                      <a:cubicBezTo>
                        <a:pt x="45" y="22"/>
                        <a:pt x="46" y="21"/>
                        <a:pt x="47" y="21"/>
                      </a:cubicBezTo>
                      <a:cubicBezTo>
                        <a:pt x="48" y="21"/>
                        <a:pt x="49" y="19"/>
                        <a:pt x="48" y="17"/>
                      </a:cubicBezTo>
                      <a:cubicBezTo>
                        <a:pt x="48" y="15"/>
                        <a:pt x="46" y="14"/>
                        <a:pt x="45" y="15"/>
                      </a:cubicBezTo>
                      <a:cubicBezTo>
                        <a:pt x="44" y="15"/>
                        <a:pt x="42" y="14"/>
                        <a:pt x="41" y="13"/>
                      </a:cubicBezTo>
                      <a:cubicBezTo>
                        <a:pt x="41" y="12"/>
                        <a:pt x="41" y="11"/>
                        <a:pt x="42" y="10"/>
                      </a:cubicBezTo>
                      <a:cubicBezTo>
                        <a:pt x="43" y="9"/>
                        <a:pt x="43" y="7"/>
                        <a:pt x="41" y="6"/>
                      </a:cubicBezTo>
                      <a:cubicBezTo>
                        <a:pt x="40" y="5"/>
                        <a:pt x="38" y="5"/>
                        <a:pt x="37" y="6"/>
                      </a:cubicBezTo>
                      <a:cubicBezTo>
                        <a:pt x="36" y="7"/>
                        <a:pt x="35" y="7"/>
                        <a:pt x="35" y="7"/>
                      </a:cubicBezTo>
                      <a:cubicBezTo>
                        <a:pt x="34" y="6"/>
                        <a:pt x="32" y="5"/>
                        <a:pt x="33" y="3"/>
                      </a:cubicBezTo>
                      <a:cubicBezTo>
                        <a:pt x="33" y="2"/>
                        <a:pt x="32" y="1"/>
                        <a:pt x="30" y="0"/>
                      </a:cubicBezTo>
                      <a:cubicBezTo>
                        <a:pt x="28" y="0"/>
                        <a:pt x="27" y="1"/>
                        <a:pt x="26" y="2"/>
                      </a:cubicBezTo>
                      <a:cubicBezTo>
                        <a:pt x="26" y="3"/>
                        <a:pt x="24" y="4"/>
                        <a:pt x="23" y="4"/>
                      </a:cubicBezTo>
                      <a:cubicBezTo>
                        <a:pt x="22" y="4"/>
                        <a:pt x="21" y="3"/>
                        <a:pt x="21" y="2"/>
                      </a:cubicBezTo>
                      <a:cubicBezTo>
                        <a:pt x="21" y="1"/>
                        <a:pt x="19" y="0"/>
                        <a:pt x="17" y="1"/>
                      </a:cubicBezTo>
                      <a:cubicBezTo>
                        <a:pt x="15" y="1"/>
                        <a:pt x="14" y="3"/>
                        <a:pt x="15" y="4"/>
                      </a:cubicBezTo>
                      <a:cubicBezTo>
                        <a:pt x="15" y="5"/>
                        <a:pt x="14" y="7"/>
                        <a:pt x="13" y="8"/>
                      </a:cubicBezTo>
                      <a:cubicBezTo>
                        <a:pt x="12" y="8"/>
                        <a:pt x="11" y="8"/>
                        <a:pt x="10" y="7"/>
                      </a:cubicBezTo>
                      <a:cubicBezTo>
                        <a:pt x="9" y="6"/>
                        <a:pt x="7" y="6"/>
                        <a:pt x="6" y="8"/>
                      </a:cubicBezTo>
                      <a:cubicBezTo>
                        <a:pt x="5" y="9"/>
                        <a:pt x="5" y="11"/>
                        <a:pt x="6" y="12"/>
                      </a:cubicBezTo>
                      <a:cubicBezTo>
                        <a:pt x="7" y="12"/>
                        <a:pt x="6" y="15"/>
                        <a:pt x="6" y="16"/>
                      </a:cubicBezTo>
                      <a:cubicBezTo>
                        <a:pt x="6" y="16"/>
                        <a:pt x="5" y="17"/>
                        <a:pt x="3" y="16"/>
                      </a:cubicBezTo>
                      <a:cubicBezTo>
                        <a:pt x="2" y="16"/>
                        <a:pt x="1" y="17"/>
                        <a:pt x="0" y="19"/>
                      </a:cubicBezTo>
                      <a:cubicBezTo>
                        <a:pt x="0" y="21"/>
                        <a:pt x="1" y="22"/>
                        <a:pt x="2" y="23"/>
                      </a:cubicBezTo>
                      <a:cubicBezTo>
                        <a:pt x="3" y="23"/>
                        <a:pt x="4" y="25"/>
                        <a:pt x="4" y="26"/>
                      </a:cubicBezTo>
                      <a:cubicBezTo>
                        <a:pt x="4" y="27"/>
                        <a:pt x="3" y="28"/>
                        <a:pt x="2" y="28"/>
                      </a:cubicBezTo>
                      <a:cubicBezTo>
                        <a:pt x="1" y="28"/>
                        <a:pt x="0" y="30"/>
                        <a:pt x="1" y="32"/>
                      </a:cubicBezTo>
                      <a:cubicBezTo>
                        <a:pt x="1" y="33"/>
                        <a:pt x="3" y="35"/>
                        <a:pt x="4" y="34"/>
                      </a:cubicBezTo>
                      <a:cubicBezTo>
                        <a:pt x="5" y="34"/>
                        <a:pt x="7" y="35"/>
                        <a:pt x="8" y="36"/>
                      </a:cubicBezTo>
                      <a:cubicBezTo>
                        <a:pt x="8" y="36"/>
                        <a:pt x="8" y="38"/>
                        <a:pt x="7" y="39"/>
                      </a:cubicBezTo>
                      <a:cubicBezTo>
                        <a:pt x="6" y="40"/>
                        <a:pt x="6" y="41"/>
                        <a:pt x="8" y="43"/>
                      </a:cubicBezTo>
                      <a:cubicBezTo>
                        <a:pt x="9" y="44"/>
                        <a:pt x="11" y="44"/>
                        <a:pt x="12" y="43"/>
                      </a:cubicBezTo>
                      <a:cubicBezTo>
                        <a:pt x="12" y="42"/>
                        <a:pt x="15" y="42"/>
                        <a:pt x="16" y="43"/>
                      </a:cubicBezTo>
                      <a:cubicBezTo>
                        <a:pt x="16" y="43"/>
                        <a:pt x="17" y="44"/>
                        <a:pt x="16" y="46"/>
                      </a:cubicBezTo>
                      <a:cubicBezTo>
                        <a:pt x="16" y="47"/>
                        <a:pt x="17" y="48"/>
                        <a:pt x="19" y="49"/>
                      </a:cubicBezTo>
                      <a:cubicBezTo>
                        <a:pt x="21" y="49"/>
                        <a:pt x="22" y="48"/>
                        <a:pt x="23" y="47"/>
                      </a:cubicBezTo>
                      <a:cubicBezTo>
                        <a:pt x="23" y="46"/>
                        <a:pt x="25" y="45"/>
                        <a:pt x="26" y="45"/>
                      </a:cubicBezTo>
                      <a:cubicBezTo>
                        <a:pt x="27" y="45"/>
                        <a:pt x="28" y="46"/>
                        <a:pt x="28" y="47"/>
                      </a:cubicBezTo>
                      <a:cubicBezTo>
                        <a:pt x="28" y="48"/>
                        <a:pt x="30" y="49"/>
                        <a:pt x="32" y="48"/>
                      </a:cubicBezTo>
                      <a:cubicBezTo>
                        <a:pt x="33" y="48"/>
                        <a:pt x="35" y="46"/>
                        <a:pt x="34" y="45"/>
                      </a:cubicBezTo>
                      <a:cubicBezTo>
                        <a:pt x="34" y="44"/>
                        <a:pt x="35" y="42"/>
                        <a:pt x="36" y="41"/>
                      </a:cubicBezTo>
                      <a:cubicBezTo>
                        <a:pt x="36" y="41"/>
                        <a:pt x="38" y="41"/>
                        <a:pt x="39" y="42"/>
                      </a:cubicBezTo>
                      <a:cubicBezTo>
                        <a:pt x="40" y="43"/>
                        <a:pt x="41" y="43"/>
                        <a:pt x="43" y="41"/>
                      </a:cubicBezTo>
                      <a:cubicBezTo>
                        <a:pt x="44" y="40"/>
                        <a:pt x="44" y="38"/>
                        <a:pt x="43" y="37"/>
                      </a:cubicBezTo>
                      <a:close/>
                      <a:moveTo>
                        <a:pt x="15" y="35"/>
                      </a:moveTo>
                      <a:cubicBezTo>
                        <a:pt x="9" y="30"/>
                        <a:pt x="9" y="20"/>
                        <a:pt x="14" y="15"/>
                      </a:cubicBezTo>
                      <a:cubicBezTo>
                        <a:pt x="19" y="9"/>
                        <a:pt x="28" y="9"/>
                        <a:pt x="34" y="14"/>
                      </a:cubicBezTo>
                      <a:cubicBezTo>
                        <a:pt x="40" y="19"/>
                        <a:pt x="40" y="28"/>
                        <a:pt x="35" y="34"/>
                      </a:cubicBezTo>
                      <a:cubicBezTo>
                        <a:pt x="30" y="40"/>
                        <a:pt x="20" y="40"/>
                        <a:pt x="15" y="35"/>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65000"/>
                      </a:schemeClr>
                    </a:solidFill>
                  </a:endParaRPr>
                </a:p>
              </p:txBody>
            </p:sp>
            <p:sp>
              <p:nvSpPr>
                <p:cNvPr id="24" name="Freeform 13"/>
                <p:cNvSpPr>
                  <a:spLocks noEditPoints="1"/>
                </p:cNvSpPr>
                <p:nvPr/>
              </p:nvSpPr>
              <p:spPr bwMode="auto">
                <a:xfrm>
                  <a:off x="2035176" y="5630863"/>
                  <a:ext cx="276225" cy="274638"/>
                </a:xfrm>
                <a:custGeom>
                  <a:avLst/>
                  <a:gdLst>
                    <a:gd name="T0" fmla="*/ 67 w 77"/>
                    <a:gd name="T1" fmla="*/ 58 h 76"/>
                    <a:gd name="T2" fmla="*/ 67 w 77"/>
                    <a:gd name="T3" fmla="*/ 52 h 76"/>
                    <a:gd name="T4" fmla="*/ 71 w 77"/>
                    <a:gd name="T5" fmla="*/ 51 h 76"/>
                    <a:gd name="T6" fmla="*/ 76 w 77"/>
                    <a:gd name="T7" fmla="*/ 47 h 76"/>
                    <a:gd name="T8" fmla="*/ 74 w 77"/>
                    <a:gd name="T9" fmla="*/ 41 h 76"/>
                    <a:gd name="T10" fmla="*/ 70 w 77"/>
                    <a:gd name="T11" fmla="*/ 36 h 76"/>
                    <a:gd name="T12" fmla="*/ 73 w 77"/>
                    <a:gd name="T13" fmla="*/ 33 h 76"/>
                    <a:gd name="T14" fmla="*/ 75 w 77"/>
                    <a:gd name="T15" fmla="*/ 27 h 76"/>
                    <a:gd name="T16" fmla="*/ 70 w 77"/>
                    <a:gd name="T17" fmla="*/ 23 h 76"/>
                    <a:gd name="T18" fmla="*/ 65 w 77"/>
                    <a:gd name="T19" fmla="*/ 21 h 76"/>
                    <a:gd name="T20" fmla="*/ 66 w 77"/>
                    <a:gd name="T21" fmla="*/ 16 h 76"/>
                    <a:gd name="T22" fmla="*/ 65 w 77"/>
                    <a:gd name="T23" fmla="*/ 10 h 76"/>
                    <a:gd name="T24" fmla="*/ 58 w 77"/>
                    <a:gd name="T25" fmla="*/ 9 h 76"/>
                    <a:gd name="T26" fmla="*/ 54 w 77"/>
                    <a:gd name="T27" fmla="*/ 11 h 76"/>
                    <a:gd name="T28" fmla="*/ 51 w 77"/>
                    <a:gd name="T29" fmla="*/ 5 h 76"/>
                    <a:gd name="T30" fmla="*/ 47 w 77"/>
                    <a:gd name="T31" fmla="*/ 1 h 76"/>
                    <a:gd name="T32" fmla="*/ 41 w 77"/>
                    <a:gd name="T33" fmla="*/ 3 h 76"/>
                    <a:gd name="T34" fmla="*/ 36 w 77"/>
                    <a:gd name="T35" fmla="*/ 7 h 76"/>
                    <a:gd name="T36" fmla="*/ 33 w 77"/>
                    <a:gd name="T37" fmla="*/ 3 h 76"/>
                    <a:gd name="T38" fmla="*/ 27 w 77"/>
                    <a:gd name="T39" fmla="*/ 1 h 76"/>
                    <a:gd name="T40" fmla="*/ 23 w 77"/>
                    <a:gd name="T41" fmla="*/ 6 h 76"/>
                    <a:gd name="T42" fmla="*/ 21 w 77"/>
                    <a:gd name="T43" fmla="*/ 12 h 76"/>
                    <a:gd name="T44" fmla="*/ 16 w 77"/>
                    <a:gd name="T45" fmla="*/ 11 h 76"/>
                    <a:gd name="T46" fmla="*/ 10 w 77"/>
                    <a:gd name="T47" fmla="*/ 12 h 76"/>
                    <a:gd name="T48" fmla="*/ 9 w 77"/>
                    <a:gd name="T49" fmla="*/ 18 h 76"/>
                    <a:gd name="T50" fmla="*/ 10 w 77"/>
                    <a:gd name="T51" fmla="*/ 24 h 76"/>
                    <a:gd name="T52" fmla="*/ 5 w 77"/>
                    <a:gd name="T53" fmla="*/ 25 h 76"/>
                    <a:gd name="T54" fmla="*/ 1 w 77"/>
                    <a:gd name="T55" fmla="*/ 30 h 76"/>
                    <a:gd name="T56" fmla="*/ 3 w 77"/>
                    <a:gd name="T57" fmla="*/ 35 h 76"/>
                    <a:gd name="T58" fmla="*/ 7 w 77"/>
                    <a:gd name="T59" fmla="*/ 40 h 76"/>
                    <a:gd name="T60" fmla="*/ 4 w 77"/>
                    <a:gd name="T61" fmla="*/ 44 h 76"/>
                    <a:gd name="T62" fmla="*/ 1 w 77"/>
                    <a:gd name="T63" fmla="*/ 50 h 76"/>
                    <a:gd name="T64" fmla="*/ 6 w 77"/>
                    <a:gd name="T65" fmla="*/ 53 h 76"/>
                    <a:gd name="T66" fmla="*/ 12 w 77"/>
                    <a:gd name="T67" fmla="*/ 56 h 76"/>
                    <a:gd name="T68" fmla="*/ 11 w 77"/>
                    <a:gd name="T69" fmla="*/ 60 h 76"/>
                    <a:gd name="T70" fmla="*/ 12 w 77"/>
                    <a:gd name="T71" fmla="*/ 66 h 76"/>
                    <a:gd name="T72" fmla="*/ 18 w 77"/>
                    <a:gd name="T73" fmla="*/ 67 h 76"/>
                    <a:gd name="T74" fmla="*/ 25 w 77"/>
                    <a:gd name="T75" fmla="*/ 67 h 76"/>
                    <a:gd name="T76" fmla="*/ 26 w 77"/>
                    <a:gd name="T77" fmla="*/ 71 h 76"/>
                    <a:gd name="T78" fmla="*/ 30 w 77"/>
                    <a:gd name="T79" fmla="*/ 76 h 76"/>
                    <a:gd name="T80" fmla="*/ 36 w 77"/>
                    <a:gd name="T81" fmla="*/ 73 h 76"/>
                    <a:gd name="T82" fmla="*/ 41 w 77"/>
                    <a:gd name="T83" fmla="*/ 70 h 76"/>
                    <a:gd name="T84" fmla="*/ 44 w 77"/>
                    <a:gd name="T85" fmla="*/ 73 h 76"/>
                    <a:gd name="T86" fmla="*/ 50 w 77"/>
                    <a:gd name="T87" fmla="*/ 75 h 76"/>
                    <a:gd name="T88" fmla="*/ 53 w 77"/>
                    <a:gd name="T89" fmla="*/ 70 h 76"/>
                    <a:gd name="T90" fmla="*/ 56 w 77"/>
                    <a:gd name="T91" fmla="*/ 64 h 76"/>
                    <a:gd name="T92" fmla="*/ 60 w 77"/>
                    <a:gd name="T93" fmla="*/ 66 h 76"/>
                    <a:gd name="T94" fmla="*/ 67 w 77"/>
                    <a:gd name="T95" fmla="*/ 64 h 76"/>
                    <a:gd name="T96" fmla="*/ 67 w 77"/>
                    <a:gd name="T97" fmla="*/ 58 h 76"/>
                    <a:gd name="T98" fmla="*/ 23 w 77"/>
                    <a:gd name="T99" fmla="*/ 54 h 76"/>
                    <a:gd name="T100" fmla="*/ 22 w 77"/>
                    <a:gd name="T101" fmla="*/ 23 h 76"/>
                    <a:gd name="T102" fmla="*/ 53 w 77"/>
                    <a:gd name="T103" fmla="*/ 22 h 76"/>
                    <a:gd name="T104" fmla="*/ 55 w 77"/>
                    <a:gd name="T105" fmla="*/ 53 h 76"/>
                    <a:gd name="T106" fmla="*/ 23 w 77"/>
                    <a:gd name="T107" fmla="*/ 5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7" h="76">
                      <a:moveTo>
                        <a:pt x="67" y="58"/>
                      </a:moveTo>
                      <a:cubicBezTo>
                        <a:pt x="66" y="57"/>
                        <a:pt x="66" y="53"/>
                        <a:pt x="67" y="52"/>
                      </a:cubicBezTo>
                      <a:cubicBezTo>
                        <a:pt x="67" y="51"/>
                        <a:pt x="69" y="50"/>
                        <a:pt x="71" y="51"/>
                      </a:cubicBezTo>
                      <a:cubicBezTo>
                        <a:pt x="73" y="51"/>
                        <a:pt x="75" y="50"/>
                        <a:pt x="76" y="47"/>
                      </a:cubicBezTo>
                      <a:cubicBezTo>
                        <a:pt x="77" y="44"/>
                        <a:pt x="76" y="41"/>
                        <a:pt x="74" y="41"/>
                      </a:cubicBezTo>
                      <a:cubicBezTo>
                        <a:pt x="72" y="41"/>
                        <a:pt x="70" y="37"/>
                        <a:pt x="70" y="36"/>
                      </a:cubicBezTo>
                      <a:cubicBezTo>
                        <a:pt x="70" y="35"/>
                        <a:pt x="71" y="33"/>
                        <a:pt x="73" y="33"/>
                      </a:cubicBezTo>
                      <a:cubicBezTo>
                        <a:pt x="75" y="32"/>
                        <a:pt x="76" y="30"/>
                        <a:pt x="75" y="27"/>
                      </a:cubicBezTo>
                      <a:cubicBezTo>
                        <a:pt x="74" y="24"/>
                        <a:pt x="72" y="22"/>
                        <a:pt x="70" y="23"/>
                      </a:cubicBezTo>
                      <a:cubicBezTo>
                        <a:pt x="68" y="24"/>
                        <a:pt x="65" y="21"/>
                        <a:pt x="65" y="21"/>
                      </a:cubicBezTo>
                      <a:cubicBezTo>
                        <a:pt x="64" y="20"/>
                        <a:pt x="64" y="18"/>
                        <a:pt x="66" y="16"/>
                      </a:cubicBezTo>
                      <a:cubicBezTo>
                        <a:pt x="67" y="15"/>
                        <a:pt x="67" y="12"/>
                        <a:pt x="65" y="10"/>
                      </a:cubicBezTo>
                      <a:cubicBezTo>
                        <a:pt x="63" y="8"/>
                        <a:pt x="60" y="8"/>
                        <a:pt x="58" y="9"/>
                      </a:cubicBezTo>
                      <a:cubicBezTo>
                        <a:pt x="57" y="11"/>
                        <a:pt x="55" y="11"/>
                        <a:pt x="54" y="11"/>
                      </a:cubicBezTo>
                      <a:cubicBezTo>
                        <a:pt x="53" y="10"/>
                        <a:pt x="51" y="7"/>
                        <a:pt x="51" y="5"/>
                      </a:cubicBezTo>
                      <a:cubicBezTo>
                        <a:pt x="52" y="3"/>
                        <a:pt x="50" y="1"/>
                        <a:pt x="47" y="1"/>
                      </a:cubicBezTo>
                      <a:cubicBezTo>
                        <a:pt x="44" y="0"/>
                        <a:pt x="42" y="1"/>
                        <a:pt x="41" y="3"/>
                      </a:cubicBezTo>
                      <a:cubicBezTo>
                        <a:pt x="41" y="5"/>
                        <a:pt x="37" y="7"/>
                        <a:pt x="36" y="7"/>
                      </a:cubicBezTo>
                      <a:cubicBezTo>
                        <a:pt x="35" y="7"/>
                        <a:pt x="34" y="5"/>
                        <a:pt x="33" y="3"/>
                      </a:cubicBezTo>
                      <a:cubicBezTo>
                        <a:pt x="32" y="1"/>
                        <a:pt x="30" y="0"/>
                        <a:pt x="27" y="1"/>
                      </a:cubicBezTo>
                      <a:cubicBezTo>
                        <a:pt x="24" y="2"/>
                        <a:pt x="23" y="4"/>
                        <a:pt x="23" y="6"/>
                      </a:cubicBezTo>
                      <a:cubicBezTo>
                        <a:pt x="24" y="8"/>
                        <a:pt x="22" y="11"/>
                        <a:pt x="21" y="12"/>
                      </a:cubicBezTo>
                      <a:cubicBezTo>
                        <a:pt x="20" y="13"/>
                        <a:pt x="18" y="12"/>
                        <a:pt x="16" y="11"/>
                      </a:cubicBezTo>
                      <a:cubicBezTo>
                        <a:pt x="15" y="9"/>
                        <a:pt x="12" y="10"/>
                        <a:pt x="10" y="12"/>
                      </a:cubicBezTo>
                      <a:cubicBezTo>
                        <a:pt x="8" y="14"/>
                        <a:pt x="8" y="17"/>
                        <a:pt x="9" y="18"/>
                      </a:cubicBezTo>
                      <a:cubicBezTo>
                        <a:pt x="11" y="20"/>
                        <a:pt x="10" y="23"/>
                        <a:pt x="10" y="24"/>
                      </a:cubicBezTo>
                      <a:cubicBezTo>
                        <a:pt x="9" y="25"/>
                        <a:pt x="7" y="26"/>
                        <a:pt x="5" y="25"/>
                      </a:cubicBezTo>
                      <a:cubicBezTo>
                        <a:pt x="3" y="25"/>
                        <a:pt x="1" y="27"/>
                        <a:pt x="1" y="30"/>
                      </a:cubicBezTo>
                      <a:cubicBezTo>
                        <a:pt x="0" y="32"/>
                        <a:pt x="1" y="35"/>
                        <a:pt x="3" y="35"/>
                      </a:cubicBezTo>
                      <a:cubicBezTo>
                        <a:pt x="5" y="36"/>
                        <a:pt x="7" y="39"/>
                        <a:pt x="7" y="40"/>
                      </a:cubicBezTo>
                      <a:cubicBezTo>
                        <a:pt x="7" y="42"/>
                        <a:pt x="5" y="43"/>
                        <a:pt x="4" y="44"/>
                      </a:cubicBezTo>
                      <a:cubicBezTo>
                        <a:pt x="2" y="44"/>
                        <a:pt x="1" y="47"/>
                        <a:pt x="1" y="50"/>
                      </a:cubicBezTo>
                      <a:cubicBezTo>
                        <a:pt x="2" y="52"/>
                        <a:pt x="5" y="54"/>
                        <a:pt x="6" y="53"/>
                      </a:cubicBezTo>
                      <a:cubicBezTo>
                        <a:pt x="8" y="53"/>
                        <a:pt x="11" y="55"/>
                        <a:pt x="12" y="56"/>
                      </a:cubicBezTo>
                      <a:cubicBezTo>
                        <a:pt x="13" y="57"/>
                        <a:pt x="12" y="59"/>
                        <a:pt x="11" y="60"/>
                      </a:cubicBezTo>
                      <a:cubicBezTo>
                        <a:pt x="9" y="62"/>
                        <a:pt x="10" y="65"/>
                        <a:pt x="12" y="66"/>
                      </a:cubicBezTo>
                      <a:cubicBezTo>
                        <a:pt x="14" y="68"/>
                        <a:pt x="17" y="69"/>
                        <a:pt x="18" y="67"/>
                      </a:cubicBezTo>
                      <a:cubicBezTo>
                        <a:pt x="20" y="66"/>
                        <a:pt x="23" y="66"/>
                        <a:pt x="25" y="67"/>
                      </a:cubicBezTo>
                      <a:cubicBezTo>
                        <a:pt x="26" y="67"/>
                        <a:pt x="26" y="69"/>
                        <a:pt x="26" y="71"/>
                      </a:cubicBezTo>
                      <a:cubicBezTo>
                        <a:pt x="25" y="73"/>
                        <a:pt x="27" y="75"/>
                        <a:pt x="30" y="76"/>
                      </a:cubicBezTo>
                      <a:cubicBezTo>
                        <a:pt x="32" y="76"/>
                        <a:pt x="35" y="75"/>
                        <a:pt x="36" y="73"/>
                      </a:cubicBezTo>
                      <a:cubicBezTo>
                        <a:pt x="36" y="71"/>
                        <a:pt x="39" y="70"/>
                        <a:pt x="41" y="70"/>
                      </a:cubicBezTo>
                      <a:cubicBezTo>
                        <a:pt x="42" y="70"/>
                        <a:pt x="43" y="71"/>
                        <a:pt x="44" y="73"/>
                      </a:cubicBezTo>
                      <a:cubicBezTo>
                        <a:pt x="44" y="75"/>
                        <a:pt x="47" y="76"/>
                        <a:pt x="50" y="75"/>
                      </a:cubicBezTo>
                      <a:cubicBezTo>
                        <a:pt x="52" y="74"/>
                        <a:pt x="54" y="72"/>
                        <a:pt x="53" y="70"/>
                      </a:cubicBezTo>
                      <a:cubicBezTo>
                        <a:pt x="53" y="68"/>
                        <a:pt x="55" y="65"/>
                        <a:pt x="56" y="64"/>
                      </a:cubicBezTo>
                      <a:cubicBezTo>
                        <a:pt x="57" y="64"/>
                        <a:pt x="59" y="64"/>
                        <a:pt x="60" y="66"/>
                      </a:cubicBezTo>
                      <a:cubicBezTo>
                        <a:pt x="62" y="67"/>
                        <a:pt x="65" y="67"/>
                        <a:pt x="67" y="64"/>
                      </a:cubicBezTo>
                      <a:cubicBezTo>
                        <a:pt x="69" y="62"/>
                        <a:pt x="69" y="60"/>
                        <a:pt x="67" y="58"/>
                      </a:cubicBezTo>
                      <a:close/>
                      <a:moveTo>
                        <a:pt x="23" y="54"/>
                      </a:moveTo>
                      <a:cubicBezTo>
                        <a:pt x="14" y="46"/>
                        <a:pt x="14" y="32"/>
                        <a:pt x="22" y="23"/>
                      </a:cubicBezTo>
                      <a:cubicBezTo>
                        <a:pt x="30" y="14"/>
                        <a:pt x="44" y="14"/>
                        <a:pt x="53" y="22"/>
                      </a:cubicBezTo>
                      <a:cubicBezTo>
                        <a:pt x="62" y="30"/>
                        <a:pt x="63" y="44"/>
                        <a:pt x="55" y="53"/>
                      </a:cubicBezTo>
                      <a:cubicBezTo>
                        <a:pt x="46" y="62"/>
                        <a:pt x="32" y="63"/>
                        <a:pt x="23" y="54"/>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65000"/>
                      </a:schemeClr>
                    </a:solidFill>
                  </a:endParaRPr>
                </a:p>
              </p:txBody>
            </p:sp>
            <p:sp>
              <p:nvSpPr>
                <p:cNvPr id="25" name="Freeform 14"/>
                <p:cNvSpPr/>
                <p:nvPr/>
              </p:nvSpPr>
              <p:spPr bwMode="auto">
                <a:xfrm>
                  <a:off x="2109788" y="5707063"/>
                  <a:ext cx="125413" cy="122238"/>
                </a:xfrm>
                <a:custGeom>
                  <a:avLst/>
                  <a:gdLst>
                    <a:gd name="T0" fmla="*/ 28 w 35"/>
                    <a:gd name="T1" fmla="*/ 28 h 34"/>
                    <a:gd name="T2" fmla="*/ 6 w 35"/>
                    <a:gd name="T3" fmla="*/ 28 h 34"/>
                    <a:gd name="T4" fmla="*/ 6 w 35"/>
                    <a:gd name="T5" fmla="*/ 6 h 34"/>
                    <a:gd name="T6" fmla="*/ 28 w 35"/>
                    <a:gd name="T7" fmla="*/ 6 h 34"/>
                    <a:gd name="T8" fmla="*/ 28 w 35"/>
                    <a:gd name="T9" fmla="*/ 28 h 34"/>
                  </a:gdLst>
                  <a:ahLst/>
                  <a:cxnLst>
                    <a:cxn ang="0">
                      <a:pos x="T0" y="T1"/>
                    </a:cxn>
                    <a:cxn ang="0">
                      <a:pos x="T2" y="T3"/>
                    </a:cxn>
                    <a:cxn ang="0">
                      <a:pos x="T4" y="T5"/>
                    </a:cxn>
                    <a:cxn ang="0">
                      <a:pos x="T6" y="T7"/>
                    </a:cxn>
                    <a:cxn ang="0">
                      <a:pos x="T8" y="T9"/>
                    </a:cxn>
                  </a:cxnLst>
                  <a:rect l="0" t="0" r="r" b="b"/>
                  <a:pathLst>
                    <a:path w="35" h="34">
                      <a:moveTo>
                        <a:pt x="28" y="28"/>
                      </a:moveTo>
                      <a:cubicBezTo>
                        <a:pt x="22" y="34"/>
                        <a:pt x="12" y="34"/>
                        <a:pt x="6" y="28"/>
                      </a:cubicBezTo>
                      <a:cubicBezTo>
                        <a:pt x="0" y="22"/>
                        <a:pt x="0" y="12"/>
                        <a:pt x="6" y="6"/>
                      </a:cubicBezTo>
                      <a:cubicBezTo>
                        <a:pt x="12" y="0"/>
                        <a:pt x="22" y="0"/>
                        <a:pt x="28" y="6"/>
                      </a:cubicBezTo>
                      <a:cubicBezTo>
                        <a:pt x="35" y="12"/>
                        <a:pt x="35" y="22"/>
                        <a:pt x="28" y="28"/>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65000"/>
                      </a:schemeClr>
                    </a:solidFill>
                  </a:endParaRPr>
                </a:p>
              </p:txBody>
            </p:sp>
          </p:grpSp>
          <p:grpSp>
            <p:nvGrpSpPr>
              <p:cNvPr id="15" name="组合 14"/>
              <p:cNvGrpSpPr/>
              <p:nvPr/>
            </p:nvGrpSpPr>
            <p:grpSpPr>
              <a:xfrm>
                <a:off x="1259161" y="2428460"/>
                <a:ext cx="244475" cy="452438"/>
                <a:chOff x="884238" y="4953000"/>
                <a:chExt cx="244475" cy="452438"/>
              </a:xfrm>
              <a:solidFill>
                <a:srgbClr val="BF0C43"/>
              </a:solidFill>
            </p:grpSpPr>
            <p:sp>
              <p:nvSpPr>
                <p:cNvPr id="20" name="Freeform 58"/>
                <p:cNvSpPr>
                  <a:spLocks noEditPoints="1"/>
                </p:cNvSpPr>
                <p:nvPr/>
              </p:nvSpPr>
              <p:spPr bwMode="auto">
                <a:xfrm>
                  <a:off x="884238" y="4953000"/>
                  <a:ext cx="244475" cy="319088"/>
                </a:xfrm>
                <a:custGeom>
                  <a:avLst/>
                  <a:gdLst>
                    <a:gd name="T0" fmla="*/ 49 w 68"/>
                    <a:gd name="T1" fmla="*/ 88 h 89"/>
                    <a:gd name="T2" fmla="*/ 52 w 68"/>
                    <a:gd name="T3" fmla="*/ 89 h 89"/>
                    <a:gd name="T4" fmla="*/ 52 w 68"/>
                    <a:gd name="T5" fmla="*/ 83 h 89"/>
                    <a:gd name="T6" fmla="*/ 68 w 68"/>
                    <a:gd name="T7" fmla="*/ 33 h 89"/>
                    <a:gd name="T8" fmla="*/ 34 w 68"/>
                    <a:gd name="T9" fmla="*/ 0 h 89"/>
                    <a:gd name="T10" fmla="*/ 0 w 68"/>
                    <a:gd name="T11" fmla="*/ 33 h 89"/>
                    <a:gd name="T12" fmla="*/ 16 w 68"/>
                    <a:gd name="T13" fmla="*/ 83 h 89"/>
                    <a:gd name="T14" fmla="*/ 16 w 68"/>
                    <a:gd name="T15" fmla="*/ 89 h 89"/>
                    <a:gd name="T16" fmla="*/ 18 w 68"/>
                    <a:gd name="T17" fmla="*/ 88 h 89"/>
                    <a:gd name="T18" fmla="*/ 49 w 68"/>
                    <a:gd name="T19" fmla="*/ 88 h 89"/>
                    <a:gd name="T20" fmla="*/ 11 w 68"/>
                    <a:gd name="T21" fmla="*/ 37 h 89"/>
                    <a:gd name="T22" fmla="*/ 9 w 68"/>
                    <a:gd name="T23" fmla="*/ 39 h 89"/>
                    <a:gd name="T24" fmla="*/ 7 w 68"/>
                    <a:gd name="T25" fmla="*/ 37 h 89"/>
                    <a:gd name="T26" fmla="*/ 7 w 68"/>
                    <a:gd name="T27" fmla="*/ 26 h 89"/>
                    <a:gd name="T28" fmla="*/ 9 w 68"/>
                    <a:gd name="T29" fmla="*/ 24 h 89"/>
                    <a:gd name="T30" fmla="*/ 11 w 68"/>
                    <a:gd name="T31" fmla="*/ 26 h 89"/>
                    <a:gd name="T32" fmla="*/ 11 w 68"/>
                    <a:gd name="T33" fmla="*/ 3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89">
                      <a:moveTo>
                        <a:pt x="49" y="88"/>
                      </a:moveTo>
                      <a:cubicBezTo>
                        <a:pt x="50" y="88"/>
                        <a:pt x="51" y="88"/>
                        <a:pt x="52" y="89"/>
                      </a:cubicBezTo>
                      <a:cubicBezTo>
                        <a:pt x="52" y="83"/>
                        <a:pt x="52" y="83"/>
                        <a:pt x="52" y="83"/>
                      </a:cubicBezTo>
                      <a:cubicBezTo>
                        <a:pt x="52" y="73"/>
                        <a:pt x="68" y="41"/>
                        <a:pt x="68" y="33"/>
                      </a:cubicBezTo>
                      <a:cubicBezTo>
                        <a:pt x="68" y="15"/>
                        <a:pt x="52" y="0"/>
                        <a:pt x="34" y="0"/>
                      </a:cubicBezTo>
                      <a:cubicBezTo>
                        <a:pt x="15" y="0"/>
                        <a:pt x="0" y="15"/>
                        <a:pt x="0" y="33"/>
                      </a:cubicBezTo>
                      <a:cubicBezTo>
                        <a:pt x="0" y="41"/>
                        <a:pt x="15" y="74"/>
                        <a:pt x="16" y="83"/>
                      </a:cubicBezTo>
                      <a:cubicBezTo>
                        <a:pt x="16" y="89"/>
                        <a:pt x="16" y="89"/>
                        <a:pt x="16" y="89"/>
                      </a:cubicBezTo>
                      <a:cubicBezTo>
                        <a:pt x="16" y="88"/>
                        <a:pt x="17" y="88"/>
                        <a:pt x="18" y="88"/>
                      </a:cubicBezTo>
                      <a:lnTo>
                        <a:pt x="49" y="88"/>
                      </a:lnTo>
                      <a:close/>
                      <a:moveTo>
                        <a:pt x="11" y="37"/>
                      </a:moveTo>
                      <a:cubicBezTo>
                        <a:pt x="11" y="38"/>
                        <a:pt x="10" y="39"/>
                        <a:pt x="9" y="39"/>
                      </a:cubicBezTo>
                      <a:cubicBezTo>
                        <a:pt x="8" y="39"/>
                        <a:pt x="7" y="38"/>
                        <a:pt x="7" y="37"/>
                      </a:cubicBezTo>
                      <a:cubicBezTo>
                        <a:pt x="7" y="26"/>
                        <a:pt x="7" y="26"/>
                        <a:pt x="7" y="26"/>
                      </a:cubicBezTo>
                      <a:cubicBezTo>
                        <a:pt x="7" y="25"/>
                        <a:pt x="8" y="24"/>
                        <a:pt x="9" y="24"/>
                      </a:cubicBezTo>
                      <a:cubicBezTo>
                        <a:pt x="10" y="24"/>
                        <a:pt x="11" y="25"/>
                        <a:pt x="11" y="26"/>
                      </a:cubicBezTo>
                      <a:lnTo>
                        <a:pt x="11" y="37"/>
                      </a:lnTo>
                      <a:close/>
                    </a:path>
                  </a:pathLst>
                </a:custGeom>
                <a:solidFill>
                  <a:srgbClr val="CA03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65000"/>
                      </a:schemeClr>
                    </a:solidFill>
                  </a:endParaRPr>
                </a:p>
              </p:txBody>
            </p:sp>
            <p:sp>
              <p:nvSpPr>
                <p:cNvPr id="21" name="Freeform 59"/>
                <p:cNvSpPr/>
                <p:nvPr/>
              </p:nvSpPr>
              <p:spPr bwMode="auto">
                <a:xfrm>
                  <a:off x="955676" y="5380038"/>
                  <a:ext cx="98425" cy="25400"/>
                </a:xfrm>
                <a:custGeom>
                  <a:avLst/>
                  <a:gdLst>
                    <a:gd name="T0" fmla="*/ 0 w 27"/>
                    <a:gd name="T1" fmla="*/ 5 h 7"/>
                    <a:gd name="T2" fmla="*/ 3 w 27"/>
                    <a:gd name="T3" fmla="*/ 7 h 7"/>
                    <a:gd name="T4" fmla="*/ 25 w 27"/>
                    <a:gd name="T5" fmla="*/ 7 h 7"/>
                    <a:gd name="T6" fmla="*/ 27 w 27"/>
                    <a:gd name="T7" fmla="*/ 5 h 7"/>
                    <a:gd name="T8" fmla="*/ 27 w 27"/>
                    <a:gd name="T9" fmla="*/ 0 h 7"/>
                    <a:gd name="T10" fmla="*/ 0 w 27"/>
                    <a:gd name="T11" fmla="*/ 0 h 7"/>
                    <a:gd name="T12" fmla="*/ 0 w 27"/>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27" h="7">
                      <a:moveTo>
                        <a:pt x="0" y="5"/>
                      </a:moveTo>
                      <a:cubicBezTo>
                        <a:pt x="0" y="6"/>
                        <a:pt x="1" y="7"/>
                        <a:pt x="3" y="7"/>
                      </a:cubicBezTo>
                      <a:cubicBezTo>
                        <a:pt x="25" y="7"/>
                        <a:pt x="25" y="7"/>
                        <a:pt x="25" y="7"/>
                      </a:cubicBezTo>
                      <a:cubicBezTo>
                        <a:pt x="26" y="7"/>
                        <a:pt x="27" y="6"/>
                        <a:pt x="27" y="5"/>
                      </a:cubicBezTo>
                      <a:cubicBezTo>
                        <a:pt x="27" y="0"/>
                        <a:pt x="27" y="0"/>
                        <a:pt x="27" y="0"/>
                      </a:cubicBezTo>
                      <a:cubicBezTo>
                        <a:pt x="0" y="0"/>
                        <a:pt x="0" y="0"/>
                        <a:pt x="0" y="0"/>
                      </a:cubicBezTo>
                      <a:lnTo>
                        <a:pt x="0" y="5"/>
                      </a:lnTo>
                      <a:close/>
                    </a:path>
                  </a:pathLst>
                </a:custGeom>
                <a:solidFill>
                  <a:srgbClr val="CA03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65000"/>
                      </a:schemeClr>
                    </a:solidFill>
                  </a:endParaRPr>
                </a:p>
              </p:txBody>
            </p:sp>
            <p:sp>
              <p:nvSpPr>
                <p:cNvPr id="22" name="Freeform 60"/>
                <p:cNvSpPr/>
                <p:nvPr/>
              </p:nvSpPr>
              <p:spPr bwMode="auto">
                <a:xfrm>
                  <a:off x="935038" y="5275263"/>
                  <a:ext cx="139700" cy="101600"/>
                </a:xfrm>
                <a:custGeom>
                  <a:avLst/>
                  <a:gdLst>
                    <a:gd name="T0" fmla="*/ 38 w 39"/>
                    <a:gd name="T1" fmla="*/ 0 h 28"/>
                    <a:gd name="T2" fmla="*/ 35 w 39"/>
                    <a:gd name="T3" fmla="*/ 0 h 28"/>
                    <a:gd name="T4" fmla="*/ 4 w 39"/>
                    <a:gd name="T5" fmla="*/ 0 h 28"/>
                    <a:gd name="T6" fmla="*/ 2 w 39"/>
                    <a:gd name="T7" fmla="*/ 0 h 28"/>
                    <a:gd name="T8" fmla="*/ 0 w 39"/>
                    <a:gd name="T9" fmla="*/ 4 h 28"/>
                    <a:gd name="T10" fmla="*/ 0 w 39"/>
                    <a:gd name="T11" fmla="*/ 23 h 28"/>
                    <a:gd name="T12" fmla="*/ 4 w 39"/>
                    <a:gd name="T13" fmla="*/ 28 h 28"/>
                    <a:gd name="T14" fmla="*/ 6 w 39"/>
                    <a:gd name="T15" fmla="*/ 28 h 28"/>
                    <a:gd name="T16" fmla="*/ 33 w 39"/>
                    <a:gd name="T17" fmla="*/ 28 h 28"/>
                    <a:gd name="T18" fmla="*/ 35 w 39"/>
                    <a:gd name="T19" fmla="*/ 28 h 28"/>
                    <a:gd name="T20" fmla="*/ 39 w 39"/>
                    <a:gd name="T21" fmla="*/ 23 h 28"/>
                    <a:gd name="T22" fmla="*/ 39 w 39"/>
                    <a:gd name="T23" fmla="*/ 4 h 28"/>
                    <a:gd name="T24" fmla="*/ 38 w 3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8">
                      <a:moveTo>
                        <a:pt x="38" y="0"/>
                      </a:moveTo>
                      <a:cubicBezTo>
                        <a:pt x="37" y="0"/>
                        <a:pt x="36" y="0"/>
                        <a:pt x="35" y="0"/>
                      </a:cubicBezTo>
                      <a:cubicBezTo>
                        <a:pt x="4" y="0"/>
                        <a:pt x="4" y="0"/>
                        <a:pt x="4" y="0"/>
                      </a:cubicBezTo>
                      <a:cubicBezTo>
                        <a:pt x="3" y="0"/>
                        <a:pt x="2" y="0"/>
                        <a:pt x="2" y="0"/>
                      </a:cubicBezTo>
                      <a:cubicBezTo>
                        <a:pt x="1" y="1"/>
                        <a:pt x="0" y="3"/>
                        <a:pt x="0" y="4"/>
                      </a:cubicBezTo>
                      <a:cubicBezTo>
                        <a:pt x="0" y="23"/>
                        <a:pt x="0" y="23"/>
                        <a:pt x="0" y="23"/>
                      </a:cubicBezTo>
                      <a:cubicBezTo>
                        <a:pt x="0" y="26"/>
                        <a:pt x="2" y="28"/>
                        <a:pt x="4" y="28"/>
                      </a:cubicBezTo>
                      <a:cubicBezTo>
                        <a:pt x="6" y="28"/>
                        <a:pt x="6" y="28"/>
                        <a:pt x="6" y="28"/>
                      </a:cubicBezTo>
                      <a:cubicBezTo>
                        <a:pt x="33" y="28"/>
                        <a:pt x="33" y="28"/>
                        <a:pt x="33" y="28"/>
                      </a:cubicBezTo>
                      <a:cubicBezTo>
                        <a:pt x="35" y="28"/>
                        <a:pt x="35" y="28"/>
                        <a:pt x="35" y="28"/>
                      </a:cubicBezTo>
                      <a:cubicBezTo>
                        <a:pt x="38" y="28"/>
                        <a:pt x="39" y="26"/>
                        <a:pt x="39" y="23"/>
                      </a:cubicBezTo>
                      <a:cubicBezTo>
                        <a:pt x="39" y="4"/>
                        <a:pt x="39" y="4"/>
                        <a:pt x="39" y="4"/>
                      </a:cubicBezTo>
                      <a:cubicBezTo>
                        <a:pt x="39" y="3"/>
                        <a:pt x="39" y="1"/>
                        <a:pt x="38" y="0"/>
                      </a:cubicBezTo>
                      <a:close/>
                    </a:path>
                  </a:pathLst>
                </a:custGeom>
                <a:solidFill>
                  <a:srgbClr val="CA03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65000"/>
                      </a:schemeClr>
                    </a:solidFill>
                  </a:endParaRPr>
                </a:p>
              </p:txBody>
            </p:sp>
          </p:grpSp>
          <p:grpSp>
            <p:nvGrpSpPr>
              <p:cNvPr id="16" name="组合 15"/>
              <p:cNvGrpSpPr/>
              <p:nvPr/>
            </p:nvGrpSpPr>
            <p:grpSpPr>
              <a:xfrm>
                <a:off x="4973025" y="2499413"/>
                <a:ext cx="293688" cy="295275"/>
                <a:chOff x="2678113" y="6213475"/>
                <a:chExt cx="293688" cy="295275"/>
              </a:xfrm>
              <a:solidFill>
                <a:srgbClr val="8EAC00"/>
              </a:solidFill>
            </p:grpSpPr>
            <p:sp>
              <p:nvSpPr>
                <p:cNvPr id="17" name="Freeform 117"/>
                <p:cNvSpPr/>
                <p:nvPr/>
              </p:nvSpPr>
              <p:spPr bwMode="auto">
                <a:xfrm>
                  <a:off x="2843213" y="6264275"/>
                  <a:ext cx="128588" cy="230188"/>
                </a:xfrm>
                <a:custGeom>
                  <a:avLst/>
                  <a:gdLst>
                    <a:gd name="T0" fmla="*/ 36 w 36"/>
                    <a:gd name="T1" fmla="*/ 30 h 64"/>
                    <a:gd name="T2" fmla="*/ 36 w 36"/>
                    <a:gd name="T3" fmla="*/ 28 h 64"/>
                    <a:gd name="T4" fmla="*/ 36 w 36"/>
                    <a:gd name="T5" fmla="*/ 25 h 64"/>
                    <a:gd name="T6" fmla="*/ 25 w 36"/>
                    <a:gd name="T7" fmla="*/ 0 h 64"/>
                    <a:gd name="T8" fmla="*/ 2 w 36"/>
                    <a:gd name="T9" fmla="*/ 25 h 64"/>
                    <a:gd name="T10" fmla="*/ 0 w 36"/>
                    <a:gd name="T11" fmla="*/ 28 h 64"/>
                    <a:gd name="T12" fmla="*/ 0 w 36"/>
                    <a:gd name="T13" fmla="*/ 30 h 64"/>
                    <a:gd name="T14" fmla="*/ 14 w 36"/>
                    <a:gd name="T15" fmla="*/ 64 h 64"/>
                    <a:gd name="T16" fmla="*/ 36 w 36"/>
                    <a:gd name="T17" fmla="*/ 3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4">
                      <a:moveTo>
                        <a:pt x="36" y="30"/>
                      </a:moveTo>
                      <a:cubicBezTo>
                        <a:pt x="36" y="29"/>
                        <a:pt x="36" y="28"/>
                        <a:pt x="36" y="28"/>
                      </a:cubicBezTo>
                      <a:cubicBezTo>
                        <a:pt x="36" y="27"/>
                        <a:pt x="36" y="26"/>
                        <a:pt x="36" y="25"/>
                      </a:cubicBezTo>
                      <a:cubicBezTo>
                        <a:pt x="36" y="15"/>
                        <a:pt x="32" y="6"/>
                        <a:pt x="25" y="0"/>
                      </a:cubicBezTo>
                      <a:cubicBezTo>
                        <a:pt x="2" y="25"/>
                        <a:pt x="2" y="25"/>
                        <a:pt x="2" y="25"/>
                      </a:cubicBezTo>
                      <a:cubicBezTo>
                        <a:pt x="0" y="28"/>
                        <a:pt x="0" y="28"/>
                        <a:pt x="0" y="28"/>
                      </a:cubicBezTo>
                      <a:cubicBezTo>
                        <a:pt x="0" y="30"/>
                        <a:pt x="0" y="30"/>
                        <a:pt x="0" y="30"/>
                      </a:cubicBezTo>
                      <a:cubicBezTo>
                        <a:pt x="14" y="64"/>
                        <a:pt x="14" y="64"/>
                        <a:pt x="14" y="64"/>
                      </a:cubicBezTo>
                      <a:cubicBezTo>
                        <a:pt x="26" y="58"/>
                        <a:pt x="36" y="45"/>
                        <a:pt x="36" y="30"/>
                      </a:cubicBezTo>
                      <a:close/>
                    </a:path>
                  </a:pathLst>
                </a:custGeom>
                <a:solidFill>
                  <a:srgbClr val="CA03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65000"/>
                      </a:schemeClr>
                    </a:solidFill>
                  </a:endParaRPr>
                </a:p>
              </p:txBody>
            </p:sp>
            <p:sp>
              <p:nvSpPr>
                <p:cNvPr id="18" name="Freeform 118"/>
                <p:cNvSpPr/>
                <p:nvPr/>
              </p:nvSpPr>
              <p:spPr bwMode="auto">
                <a:xfrm>
                  <a:off x="2678113" y="6372225"/>
                  <a:ext cx="193675" cy="136525"/>
                </a:xfrm>
                <a:custGeom>
                  <a:avLst/>
                  <a:gdLst>
                    <a:gd name="T0" fmla="*/ 54 w 54"/>
                    <a:gd name="T1" fmla="*/ 36 h 38"/>
                    <a:gd name="T2" fmla="*/ 40 w 54"/>
                    <a:gd name="T3" fmla="*/ 2 h 38"/>
                    <a:gd name="T4" fmla="*/ 40 w 54"/>
                    <a:gd name="T5" fmla="*/ 0 h 38"/>
                    <a:gd name="T6" fmla="*/ 36 w 54"/>
                    <a:gd name="T7" fmla="*/ 0 h 38"/>
                    <a:gd name="T8" fmla="*/ 0 w 54"/>
                    <a:gd name="T9" fmla="*/ 0 h 38"/>
                    <a:gd name="T10" fmla="*/ 12 w 54"/>
                    <a:gd name="T11" fmla="*/ 27 h 38"/>
                    <a:gd name="T12" fmla="*/ 15 w 54"/>
                    <a:gd name="T13" fmla="*/ 30 h 38"/>
                    <a:gd name="T14" fmla="*/ 40 w 54"/>
                    <a:gd name="T15" fmla="*/ 38 h 38"/>
                    <a:gd name="T16" fmla="*/ 54 w 54"/>
                    <a:gd name="T17"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38">
                      <a:moveTo>
                        <a:pt x="54" y="36"/>
                      </a:moveTo>
                      <a:cubicBezTo>
                        <a:pt x="40" y="2"/>
                        <a:pt x="40" y="2"/>
                        <a:pt x="40" y="2"/>
                      </a:cubicBezTo>
                      <a:cubicBezTo>
                        <a:pt x="40" y="0"/>
                        <a:pt x="40" y="0"/>
                        <a:pt x="40" y="0"/>
                      </a:cubicBezTo>
                      <a:cubicBezTo>
                        <a:pt x="36" y="0"/>
                        <a:pt x="36" y="0"/>
                        <a:pt x="36" y="0"/>
                      </a:cubicBezTo>
                      <a:cubicBezTo>
                        <a:pt x="0" y="0"/>
                        <a:pt x="0" y="0"/>
                        <a:pt x="0" y="0"/>
                      </a:cubicBezTo>
                      <a:cubicBezTo>
                        <a:pt x="0" y="11"/>
                        <a:pt x="5" y="20"/>
                        <a:pt x="12" y="27"/>
                      </a:cubicBezTo>
                      <a:cubicBezTo>
                        <a:pt x="13" y="28"/>
                        <a:pt x="14" y="29"/>
                        <a:pt x="15" y="30"/>
                      </a:cubicBezTo>
                      <a:cubicBezTo>
                        <a:pt x="22" y="35"/>
                        <a:pt x="31" y="38"/>
                        <a:pt x="40" y="38"/>
                      </a:cubicBezTo>
                      <a:cubicBezTo>
                        <a:pt x="45" y="38"/>
                        <a:pt x="49" y="38"/>
                        <a:pt x="54" y="36"/>
                      </a:cubicBezTo>
                      <a:close/>
                    </a:path>
                  </a:pathLst>
                </a:custGeom>
                <a:solidFill>
                  <a:srgbClr val="CA03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65000"/>
                      </a:schemeClr>
                    </a:solidFill>
                  </a:endParaRPr>
                </a:p>
              </p:txBody>
            </p:sp>
            <p:sp>
              <p:nvSpPr>
                <p:cNvPr id="19" name="Freeform 119"/>
                <p:cNvSpPr/>
                <p:nvPr/>
              </p:nvSpPr>
              <p:spPr bwMode="auto">
                <a:xfrm>
                  <a:off x="2681288" y="6213475"/>
                  <a:ext cx="238125" cy="136525"/>
                </a:xfrm>
                <a:custGeom>
                  <a:avLst/>
                  <a:gdLst>
                    <a:gd name="T0" fmla="*/ 40 w 66"/>
                    <a:gd name="T1" fmla="*/ 0 h 38"/>
                    <a:gd name="T2" fmla="*/ 28 w 66"/>
                    <a:gd name="T3" fmla="*/ 1 h 38"/>
                    <a:gd name="T4" fmla="*/ 24 w 66"/>
                    <a:gd name="T5" fmla="*/ 3 h 38"/>
                    <a:gd name="T6" fmla="*/ 5 w 66"/>
                    <a:gd name="T7" fmla="*/ 20 h 38"/>
                    <a:gd name="T8" fmla="*/ 36 w 66"/>
                    <a:gd name="T9" fmla="*/ 20 h 38"/>
                    <a:gd name="T10" fmla="*/ 38 w 66"/>
                    <a:gd name="T11" fmla="*/ 21 h 38"/>
                    <a:gd name="T12" fmla="*/ 38 w 66"/>
                    <a:gd name="T13" fmla="*/ 23 h 38"/>
                    <a:gd name="T14" fmla="*/ 36 w 66"/>
                    <a:gd name="T15" fmla="*/ 24 h 38"/>
                    <a:gd name="T16" fmla="*/ 3 w 66"/>
                    <a:gd name="T17" fmla="*/ 24 h 38"/>
                    <a:gd name="T18" fmla="*/ 2 w 66"/>
                    <a:gd name="T19" fmla="*/ 28 h 38"/>
                    <a:gd name="T20" fmla="*/ 33 w 66"/>
                    <a:gd name="T21" fmla="*/ 28 h 38"/>
                    <a:gd name="T22" fmla="*/ 35 w 66"/>
                    <a:gd name="T23" fmla="*/ 29 h 38"/>
                    <a:gd name="T24" fmla="*/ 35 w 66"/>
                    <a:gd name="T25" fmla="*/ 30 h 38"/>
                    <a:gd name="T26" fmla="*/ 33 w 66"/>
                    <a:gd name="T27" fmla="*/ 31 h 38"/>
                    <a:gd name="T28" fmla="*/ 1 w 66"/>
                    <a:gd name="T29" fmla="*/ 31 h 38"/>
                    <a:gd name="T30" fmla="*/ 0 w 66"/>
                    <a:gd name="T31" fmla="*/ 38 h 38"/>
                    <a:gd name="T32" fmla="*/ 38 w 66"/>
                    <a:gd name="T33" fmla="*/ 38 h 38"/>
                    <a:gd name="T34" fmla="*/ 40 w 66"/>
                    <a:gd name="T35" fmla="*/ 38 h 38"/>
                    <a:gd name="T36" fmla="*/ 42 w 66"/>
                    <a:gd name="T37" fmla="*/ 36 h 38"/>
                    <a:gd name="T38" fmla="*/ 66 w 66"/>
                    <a:gd name="T39" fmla="*/ 9 h 38"/>
                    <a:gd name="T40" fmla="*/ 40 w 66"/>
                    <a:gd name="T4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38">
                      <a:moveTo>
                        <a:pt x="40" y="0"/>
                      </a:moveTo>
                      <a:cubicBezTo>
                        <a:pt x="36" y="0"/>
                        <a:pt x="32" y="0"/>
                        <a:pt x="28" y="1"/>
                      </a:cubicBezTo>
                      <a:cubicBezTo>
                        <a:pt x="27" y="2"/>
                        <a:pt x="26" y="2"/>
                        <a:pt x="24" y="3"/>
                      </a:cubicBezTo>
                      <a:cubicBezTo>
                        <a:pt x="16" y="6"/>
                        <a:pt x="9" y="13"/>
                        <a:pt x="5" y="20"/>
                      </a:cubicBezTo>
                      <a:cubicBezTo>
                        <a:pt x="36" y="20"/>
                        <a:pt x="36" y="20"/>
                        <a:pt x="36" y="20"/>
                      </a:cubicBezTo>
                      <a:cubicBezTo>
                        <a:pt x="37" y="20"/>
                        <a:pt x="38" y="21"/>
                        <a:pt x="38" y="21"/>
                      </a:cubicBezTo>
                      <a:cubicBezTo>
                        <a:pt x="38" y="23"/>
                        <a:pt x="38" y="23"/>
                        <a:pt x="38" y="23"/>
                      </a:cubicBezTo>
                      <a:cubicBezTo>
                        <a:pt x="38" y="24"/>
                        <a:pt x="37" y="24"/>
                        <a:pt x="36" y="24"/>
                      </a:cubicBezTo>
                      <a:cubicBezTo>
                        <a:pt x="3" y="24"/>
                        <a:pt x="3" y="24"/>
                        <a:pt x="3" y="24"/>
                      </a:cubicBezTo>
                      <a:cubicBezTo>
                        <a:pt x="3" y="25"/>
                        <a:pt x="2" y="26"/>
                        <a:pt x="2" y="28"/>
                      </a:cubicBezTo>
                      <a:cubicBezTo>
                        <a:pt x="33" y="28"/>
                        <a:pt x="33" y="28"/>
                        <a:pt x="33" y="28"/>
                      </a:cubicBezTo>
                      <a:cubicBezTo>
                        <a:pt x="34" y="28"/>
                        <a:pt x="35" y="28"/>
                        <a:pt x="35" y="29"/>
                      </a:cubicBezTo>
                      <a:cubicBezTo>
                        <a:pt x="35" y="30"/>
                        <a:pt x="35" y="30"/>
                        <a:pt x="35" y="30"/>
                      </a:cubicBezTo>
                      <a:cubicBezTo>
                        <a:pt x="35" y="31"/>
                        <a:pt x="34" y="31"/>
                        <a:pt x="33" y="31"/>
                      </a:cubicBezTo>
                      <a:cubicBezTo>
                        <a:pt x="1" y="31"/>
                        <a:pt x="1" y="31"/>
                        <a:pt x="1" y="31"/>
                      </a:cubicBezTo>
                      <a:cubicBezTo>
                        <a:pt x="0" y="34"/>
                        <a:pt x="0" y="36"/>
                        <a:pt x="0" y="38"/>
                      </a:cubicBezTo>
                      <a:cubicBezTo>
                        <a:pt x="38" y="38"/>
                        <a:pt x="38" y="38"/>
                        <a:pt x="38" y="38"/>
                      </a:cubicBezTo>
                      <a:cubicBezTo>
                        <a:pt x="40" y="38"/>
                        <a:pt x="40" y="38"/>
                        <a:pt x="40" y="38"/>
                      </a:cubicBezTo>
                      <a:cubicBezTo>
                        <a:pt x="42" y="36"/>
                        <a:pt x="42" y="36"/>
                        <a:pt x="42" y="36"/>
                      </a:cubicBezTo>
                      <a:cubicBezTo>
                        <a:pt x="66" y="9"/>
                        <a:pt x="66" y="9"/>
                        <a:pt x="66" y="9"/>
                      </a:cubicBezTo>
                      <a:cubicBezTo>
                        <a:pt x="59" y="3"/>
                        <a:pt x="50" y="0"/>
                        <a:pt x="40" y="0"/>
                      </a:cubicBezTo>
                      <a:close/>
                    </a:path>
                  </a:pathLst>
                </a:custGeom>
                <a:solidFill>
                  <a:srgbClr val="CA03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65000"/>
                      </a:schemeClr>
                    </a:solidFill>
                  </a:endParaRPr>
                </a:p>
              </p:txBody>
            </p:sp>
          </p:grpSp>
        </p:grpSp>
        <p:sp>
          <p:nvSpPr>
            <p:cNvPr id="46" name="Rectangle 3"/>
            <p:cNvSpPr/>
            <p:nvPr/>
          </p:nvSpPr>
          <p:spPr>
            <a:xfrm>
              <a:off x="7697229" y="3690335"/>
              <a:ext cx="4079747" cy="2532207"/>
            </a:xfrm>
            <a:prstGeom prst="rect">
              <a:avLst/>
            </a:prstGeom>
            <a:blipFill dpi="0" rotWithShape="1">
              <a:blip r:embed="rId3" cstate="screen"/>
              <a:srcRect/>
              <a:tile tx="0" ty="0" sx="50000" sy="50000" flip="none" algn="ctr"/>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56848"/>
            <a:ext cx="12190413" cy="835572"/>
            <a:chOff x="0" y="298740"/>
            <a:chExt cx="12190413" cy="835572"/>
          </a:xfrm>
        </p:grpSpPr>
        <p:sp>
          <p:nvSpPr>
            <p:cNvPr id="2" name="矩形 1"/>
            <p:cNvSpPr/>
            <p:nvPr/>
          </p:nvSpPr>
          <p:spPr>
            <a:xfrm>
              <a:off x="0" y="298740"/>
              <a:ext cx="12190413" cy="835572"/>
            </a:xfrm>
            <a:prstGeom prst="rect">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78504" y="471179"/>
              <a:ext cx="3262432" cy="461666"/>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点击输入相关文字标题</a:t>
              </a:r>
            </a:p>
          </p:txBody>
        </p:sp>
      </p:grpSp>
      <p:grpSp>
        <p:nvGrpSpPr>
          <p:cNvPr id="3" name="组合 2"/>
          <p:cNvGrpSpPr/>
          <p:nvPr/>
        </p:nvGrpSpPr>
        <p:grpSpPr>
          <a:xfrm>
            <a:off x="453090" y="1791353"/>
            <a:ext cx="11390570" cy="4496832"/>
            <a:chOff x="-9782" y="1445601"/>
            <a:chExt cx="12200195" cy="4816461"/>
          </a:xfrm>
        </p:grpSpPr>
        <p:grpSp>
          <p:nvGrpSpPr>
            <p:cNvPr id="5" name="组合 4"/>
            <p:cNvGrpSpPr/>
            <p:nvPr/>
          </p:nvGrpSpPr>
          <p:grpSpPr>
            <a:xfrm>
              <a:off x="-9782" y="1445601"/>
              <a:ext cx="7698915" cy="4816461"/>
              <a:chOff x="-4109433" y="1328566"/>
              <a:chExt cx="8432356" cy="5275305"/>
            </a:xfrm>
          </p:grpSpPr>
          <p:sp>
            <p:nvSpPr>
              <p:cNvPr id="6" name="矩形 5"/>
              <p:cNvSpPr/>
              <p:nvPr/>
            </p:nvSpPr>
            <p:spPr>
              <a:xfrm>
                <a:off x="-4109433" y="1337690"/>
                <a:ext cx="4723794" cy="5175457"/>
              </a:xfrm>
              <a:prstGeom prst="rect">
                <a:avLst/>
              </a:prstGeom>
              <a:blipFill dpi="0" rotWithShape="1">
                <a:blip r:embed="rId3"/>
                <a:srcRect/>
                <a:tile tx="0" ty="254000" sx="78000" sy="78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7" name="矩形 6"/>
              <p:cNvSpPr/>
              <p:nvPr/>
            </p:nvSpPr>
            <p:spPr>
              <a:xfrm>
                <a:off x="812801" y="1328566"/>
                <a:ext cx="3510122" cy="2613490"/>
              </a:xfrm>
              <a:prstGeom prst="rect">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a:latin typeface="Arial" panose="020B0604020202020204" pitchFamily="34" charset="0"/>
                  <a:ea typeface="微软雅黑" panose="020B0503020204020204" charset="-122"/>
                  <a:sym typeface="Arial" panose="020B0604020202020204" pitchFamily="34" charset="0"/>
                </a:endParaRPr>
              </a:p>
            </p:txBody>
          </p:sp>
          <p:sp>
            <p:nvSpPr>
              <p:cNvPr id="9" name="矩形 8"/>
              <p:cNvSpPr/>
              <p:nvPr/>
            </p:nvSpPr>
            <p:spPr>
              <a:xfrm>
                <a:off x="812799" y="4140497"/>
                <a:ext cx="3384327" cy="49872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0"/>
                  </a:spcAft>
                </a:pPr>
                <a:r>
                  <a:rPr lang="zh-CN" altLang="en-US" sz="2000" dirty="0">
                    <a:solidFill>
                      <a:schemeClr val="bg1"/>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请替换文字内容</a:t>
                </a:r>
                <a:endParaRPr lang="en-US" altLang="zh-CN" sz="2000" b="1" dirty="0">
                  <a:solidFill>
                    <a:schemeClr val="bg1"/>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Content Placeholder 2"/>
              <p:cNvSpPr txBox="1"/>
              <p:nvPr/>
            </p:nvSpPr>
            <p:spPr>
              <a:xfrm>
                <a:off x="812799" y="4692823"/>
                <a:ext cx="3384328" cy="191104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200" dirty="0">
                    <a:solidFill>
                      <a:schemeClr val="bg1">
                        <a:lumMod val="65000"/>
                      </a:schemeClr>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请替换文字内容，添加相关标题，修改文字内容，也可以直接复制你的内容到此。请替换文字内容，添加相关标题，修改复制你的内容到此。请替换文字内容，添加相关标题，修改文字内容，也可以直接复制你的内容到此。</a:t>
                </a:r>
                <a:endParaRPr lang="en-US" altLang="zh-CN" sz="1200" b="1" dirty="0">
                  <a:solidFill>
                    <a:schemeClr val="bg1">
                      <a:lumMod val="65000"/>
                    </a:schemeClr>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Content Placeholder 2"/>
              <p:cNvSpPr txBox="1"/>
              <p:nvPr/>
            </p:nvSpPr>
            <p:spPr>
              <a:xfrm>
                <a:off x="1162176" y="1491316"/>
                <a:ext cx="2887526" cy="223600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200" dirty="0">
                    <a:solidFill>
                      <a:schemeClr val="bg1"/>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1200" b="1" dirty="0">
                  <a:solidFill>
                    <a:schemeClr val="bg1"/>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grpSp>
        <p:sp>
          <p:nvSpPr>
            <p:cNvPr id="12" name="矩形 11"/>
            <p:cNvSpPr/>
            <p:nvPr/>
          </p:nvSpPr>
          <p:spPr>
            <a:xfrm>
              <a:off x="7877492" y="1445601"/>
              <a:ext cx="4312921" cy="4725298"/>
            </a:xfrm>
            <a:prstGeom prst="rect">
              <a:avLst/>
            </a:prstGeom>
            <a:blipFill dpi="0" rotWithShape="1">
              <a:blip r:embed="rId4" cstate="screen"/>
              <a:srcRect/>
              <a:tile tx="0" ty="0" sx="45000" sy="45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56848"/>
            <a:ext cx="12190413" cy="835572"/>
            <a:chOff x="0" y="298740"/>
            <a:chExt cx="12190413" cy="835572"/>
          </a:xfrm>
        </p:grpSpPr>
        <p:sp>
          <p:nvSpPr>
            <p:cNvPr id="2" name="矩形 1"/>
            <p:cNvSpPr/>
            <p:nvPr/>
          </p:nvSpPr>
          <p:spPr>
            <a:xfrm>
              <a:off x="0" y="298740"/>
              <a:ext cx="12190413" cy="835572"/>
            </a:xfrm>
            <a:prstGeom prst="rect">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78504" y="471179"/>
              <a:ext cx="3262432" cy="461666"/>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点击输入相关文字标题</a:t>
              </a:r>
            </a:p>
          </p:txBody>
        </p:sp>
      </p:grpSp>
      <p:sp>
        <p:nvSpPr>
          <p:cNvPr id="5" name="Rectangle 3"/>
          <p:cNvSpPr/>
          <p:nvPr/>
        </p:nvSpPr>
        <p:spPr>
          <a:xfrm>
            <a:off x="810509" y="1756230"/>
            <a:ext cx="4217299" cy="4477120"/>
          </a:xfrm>
          <a:prstGeom prst="rect">
            <a:avLst/>
          </a:prstGeom>
          <a:blipFill dpi="0" rotWithShape="1">
            <a:blip r:embed="rId3" cstate="screen"/>
            <a:srcRect/>
            <a:tile tx="0" ty="0" sx="68000" sy="68000" flip="none" algn="ctr"/>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7"/>
          <p:cNvSpPr/>
          <p:nvPr/>
        </p:nvSpPr>
        <p:spPr>
          <a:xfrm>
            <a:off x="5457433" y="2028583"/>
            <a:ext cx="6494393" cy="1672766"/>
          </a:xfrm>
          <a:prstGeom prst="rect">
            <a:avLst/>
          </a:prstGeom>
        </p:spPr>
        <p:txBody>
          <a:bodyPr wrap="square">
            <a:spAutoFit/>
          </a:bodyPr>
          <a:lstStyle/>
          <a:p>
            <a:pPr>
              <a:lnSpc>
                <a:spcPct val="130000"/>
              </a:lnSpc>
            </a:pPr>
            <a:r>
              <a:rPr lang="en-US" sz="1600">
                <a:solidFill>
                  <a:schemeClr val="bg1">
                    <a:lumMod val="50000"/>
                  </a:schemeClr>
                </a:solidFill>
                <a:latin typeface="Open Sans" pitchFamily="34" charset="0"/>
                <a:ea typeface="Open Sans" pitchFamily="34" charset="0"/>
                <a:cs typeface="Open Sans" pitchFamily="34" charset="0"/>
              </a:rPr>
              <a:t>Essential Service information</a:t>
            </a:r>
          </a:p>
          <a:p>
            <a:pPr>
              <a:lnSpc>
                <a:spcPct val="130000"/>
              </a:lnSpc>
            </a:pPr>
            <a:endParaRPr lang="en-US" sz="1050">
              <a:solidFill>
                <a:schemeClr val="bg1">
                  <a:lumMod val="50000"/>
                </a:schemeClr>
              </a:solidFill>
              <a:latin typeface="Open Sans" pitchFamily="34" charset="0"/>
              <a:ea typeface="Open Sans" pitchFamily="34" charset="0"/>
              <a:cs typeface="Open Sans" pitchFamily="34" charset="0"/>
            </a:endParaRPr>
          </a:p>
          <a:p>
            <a:pPr>
              <a:lnSpc>
                <a:spcPct val="130000"/>
              </a:lnSpc>
            </a:pPr>
            <a:r>
              <a:rPr lang="en-US" sz="1050">
                <a:solidFill>
                  <a:schemeClr val="bg1">
                    <a:lumMod val="50000"/>
                  </a:schemeClr>
                </a:solidFill>
                <a:latin typeface="Open Sans" pitchFamily="34" charset="0"/>
                <a:ea typeface="Open Sans" pitchFamily="34" charset="0"/>
                <a:cs typeface="Open Sans" pitchFamily="34" charset="0"/>
              </a:rPr>
              <a:t>Assertively unleash flexible technology whereas equity invested internal or "organic" sources. Collaboratively disintermediate maintainable leadership with team building internal or "organic" sources. Globally deploy enterprise-wide vortals for magnetic quality vectors. </a:t>
            </a:r>
          </a:p>
          <a:p>
            <a:pPr>
              <a:lnSpc>
                <a:spcPct val="130000"/>
              </a:lnSpc>
            </a:pPr>
            <a:endParaRPr lang="en-US" sz="1050">
              <a:solidFill>
                <a:schemeClr val="bg1">
                  <a:lumMod val="50000"/>
                </a:schemeClr>
              </a:solidFill>
              <a:latin typeface="Open Sans" pitchFamily="34" charset="0"/>
              <a:ea typeface="Open Sans" pitchFamily="34" charset="0"/>
              <a:cs typeface="Open Sans" pitchFamily="34" charset="0"/>
            </a:endParaRPr>
          </a:p>
          <a:p>
            <a:pPr>
              <a:lnSpc>
                <a:spcPct val="130000"/>
              </a:lnSpc>
            </a:pPr>
            <a:r>
              <a:rPr lang="en-US" sz="1050">
                <a:solidFill>
                  <a:schemeClr val="bg1">
                    <a:lumMod val="50000"/>
                  </a:schemeClr>
                </a:solidFill>
                <a:latin typeface="Open Sans" pitchFamily="34" charset="0"/>
                <a:ea typeface="Open Sans" pitchFamily="34" charset="0"/>
                <a:cs typeface="Open Sans" pitchFamily="34" charset="0"/>
              </a:rPr>
              <a:t>CEO, Founder : Sean Hamilton</a:t>
            </a:r>
          </a:p>
        </p:txBody>
      </p:sp>
      <p:sp>
        <p:nvSpPr>
          <p:cNvPr id="7" name="Oval 8"/>
          <p:cNvSpPr/>
          <p:nvPr/>
        </p:nvSpPr>
        <p:spPr>
          <a:xfrm>
            <a:off x="5587143" y="4330372"/>
            <a:ext cx="616689" cy="616689"/>
          </a:xfrm>
          <a:prstGeom prst="ellipse">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9"/>
          <p:cNvSpPr/>
          <p:nvPr/>
        </p:nvSpPr>
        <p:spPr>
          <a:xfrm>
            <a:off x="6465427" y="4235392"/>
            <a:ext cx="2230587" cy="910699"/>
          </a:xfrm>
          <a:prstGeom prst="rect">
            <a:avLst/>
          </a:prstGeom>
        </p:spPr>
        <p:txBody>
          <a:bodyPr wrap="square">
            <a:spAutoFit/>
          </a:bodyPr>
          <a:lstStyle/>
          <a:p>
            <a:pPr>
              <a:lnSpc>
                <a:spcPct val="130000"/>
              </a:lnSpc>
            </a:pPr>
            <a:r>
              <a:rPr lang="en-US" sz="1050" b="1" dirty="0">
                <a:solidFill>
                  <a:schemeClr val="bg1">
                    <a:lumMod val="50000"/>
                  </a:schemeClr>
                </a:solidFill>
                <a:latin typeface="Open Sans" pitchFamily="34" charset="0"/>
                <a:ea typeface="Open Sans" pitchFamily="34" charset="0"/>
                <a:cs typeface="Open Sans" pitchFamily="34" charset="0"/>
              </a:rPr>
              <a:t>Design and </a:t>
            </a:r>
            <a:r>
              <a:rPr lang="en-US" sz="1050" b="1" dirty="0" err="1">
                <a:solidFill>
                  <a:schemeClr val="bg1">
                    <a:lumMod val="50000"/>
                  </a:schemeClr>
                </a:solidFill>
                <a:latin typeface="Open Sans" pitchFamily="34" charset="0"/>
                <a:ea typeface="Open Sans" pitchFamily="34" charset="0"/>
                <a:cs typeface="Open Sans" pitchFamily="34" charset="0"/>
              </a:rPr>
              <a:t>Illsutartions</a:t>
            </a:r>
            <a:endParaRPr lang="en-US" sz="1050" dirty="0">
              <a:solidFill>
                <a:schemeClr val="bg1">
                  <a:lumMod val="50000"/>
                </a:schemeClr>
              </a:solidFill>
              <a:latin typeface="Open Sans" pitchFamily="34" charset="0"/>
              <a:ea typeface="Open Sans" pitchFamily="34" charset="0"/>
              <a:cs typeface="Open Sans" pitchFamily="34" charset="0"/>
            </a:endParaRPr>
          </a:p>
          <a:p>
            <a:pPr>
              <a:lnSpc>
                <a:spcPct val="130000"/>
              </a:lnSpc>
            </a:pPr>
            <a:r>
              <a:rPr lang="en-US" sz="1050" dirty="0">
                <a:solidFill>
                  <a:schemeClr val="bg1">
                    <a:lumMod val="50000"/>
                  </a:schemeClr>
                </a:solidFill>
                <a:latin typeface="Open Sans" pitchFamily="34" charset="0"/>
                <a:ea typeface="Open Sans" pitchFamily="34" charset="0"/>
                <a:cs typeface="Open Sans" pitchFamily="34" charset="0"/>
              </a:rPr>
              <a:t>Assertively unleash flexible technology whereas equity invested internal</a:t>
            </a:r>
          </a:p>
        </p:txBody>
      </p:sp>
      <p:sp>
        <p:nvSpPr>
          <p:cNvPr id="10" name="Oval 10"/>
          <p:cNvSpPr/>
          <p:nvPr/>
        </p:nvSpPr>
        <p:spPr>
          <a:xfrm>
            <a:off x="8936399" y="4322476"/>
            <a:ext cx="616689" cy="616689"/>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1"/>
          <p:cNvSpPr/>
          <p:nvPr/>
        </p:nvSpPr>
        <p:spPr>
          <a:xfrm>
            <a:off x="9814683" y="4227496"/>
            <a:ext cx="2230587" cy="910699"/>
          </a:xfrm>
          <a:prstGeom prst="rect">
            <a:avLst/>
          </a:prstGeom>
        </p:spPr>
        <p:txBody>
          <a:bodyPr wrap="square">
            <a:spAutoFit/>
          </a:bodyPr>
          <a:lstStyle/>
          <a:p>
            <a:pPr>
              <a:lnSpc>
                <a:spcPct val="130000"/>
              </a:lnSpc>
            </a:pPr>
            <a:r>
              <a:rPr lang="en-US" sz="1050" b="1">
                <a:solidFill>
                  <a:schemeClr val="bg1">
                    <a:lumMod val="50000"/>
                  </a:schemeClr>
                </a:solidFill>
                <a:latin typeface="Open Sans" pitchFamily="34" charset="0"/>
                <a:ea typeface="Open Sans" pitchFamily="34" charset="0"/>
                <a:cs typeface="Open Sans" pitchFamily="34" charset="0"/>
              </a:rPr>
              <a:t>Marketing Analysis</a:t>
            </a:r>
            <a:endParaRPr lang="en-US" sz="1050">
              <a:solidFill>
                <a:schemeClr val="bg1">
                  <a:lumMod val="50000"/>
                </a:schemeClr>
              </a:solidFill>
              <a:latin typeface="Open Sans" pitchFamily="34" charset="0"/>
              <a:ea typeface="Open Sans" pitchFamily="34" charset="0"/>
              <a:cs typeface="Open Sans" pitchFamily="34" charset="0"/>
            </a:endParaRPr>
          </a:p>
          <a:p>
            <a:pPr>
              <a:lnSpc>
                <a:spcPct val="130000"/>
              </a:lnSpc>
            </a:pPr>
            <a:r>
              <a:rPr lang="en-US" sz="1050">
                <a:solidFill>
                  <a:schemeClr val="bg1">
                    <a:lumMod val="50000"/>
                  </a:schemeClr>
                </a:solidFill>
                <a:latin typeface="Open Sans" pitchFamily="34" charset="0"/>
                <a:ea typeface="Open Sans" pitchFamily="34" charset="0"/>
                <a:cs typeface="Open Sans" pitchFamily="34" charset="0"/>
              </a:rPr>
              <a:t>Assertively unleash flexible technology whereas equity invested internal</a:t>
            </a:r>
          </a:p>
        </p:txBody>
      </p:sp>
      <p:sp>
        <p:nvSpPr>
          <p:cNvPr id="12" name="Oval 12"/>
          <p:cNvSpPr/>
          <p:nvPr/>
        </p:nvSpPr>
        <p:spPr>
          <a:xfrm>
            <a:off x="5587143" y="5425527"/>
            <a:ext cx="616689" cy="616689"/>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3"/>
          <p:cNvSpPr/>
          <p:nvPr/>
        </p:nvSpPr>
        <p:spPr>
          <a:xfrm>
            <a:off x="6465427" y="5330547"/>
            <a:ext cx="2230587" cy="910699"/>
          </a:xfrm>
          <a:prstGeom prst="rect">
            <a:avLst/>
          </a:prstGeom>
        </p:spPr>
        <p:txBody>
          <a:bodyPr wrap="square">
            <a:spAutoFit/>
          </a:bodyPr>
          <a:lstStyle/>
          <a:p>
            <a:pPr>
              <a:lnSpc>
                <a:spcPct val="130000"/>
              </a:lnSpc>
            </a:pPr>
            <a:r>
              <a:rPr lang="en-US" sz="1050" b="1">
                <a:solidFill>
                  <a:schemeClr val="bg1">
                    <a:lumMod val="50000"/>
                  </a:schemeClr>
                </a:solidFill>
                <a:latin typeface="Open Sans" pitchFamily="34" charset="0"/>
                <a:ea typeface="Open Sans" pitchFamily="34" charset="0"/>
                <a:cs typeface="Open Sans" pitchFamily="34" charset="0"/>
              </a:rPr>
              <a:t>Web &amp; App Development</a:t>
            </a:r>
            <a:endParaRPr lang="en-US" sz="1050">
              <a:solidFill>
                <a:schemeClr val="bg1">
                  <a:lumMod val="50000"/>
                </a:schemeClr>
              </a:solidFill>
              <a:latin typeface="Open Sans" pitchFamily="34" charset="0"/>
              <a:ea typeface="Open Sans" pitchFamily="34" charset="0"/>
              <a:cs typeface="Open Sans" pitchFamily="34" charset="0"/>
            </a:endParaRPr>
          </a:p>
          <a:p>
            <a:pPr>
              <a:lnSpc>
                <a:spcPct val="130000"/>
              </a:lnSpc>
            </a:pPr>
            <a:r>
              <a:rPr lang="en-US" sz="1050">
                <a:solidFill>
                  <a:schemeClr val="bg1">
                    <a:lumMod val="50000"/>
                  </a:schemeClr>
                </a:solidFill>
                <a:latin typeface="Open Sans" pitchFamily="34" charset="0"/>
                <a:ea typeface="Open Sans" pitchFamily="34" charset="0"/>
                <a:cs typeface="Open Sans" pitchFamily="34" charset="0"/>
              </a:rPr>
              <a:t>Assertively unleash flexible technology whereas equity invested internal</a:t>
            </a:r>
          </a:p>
        </p:txBody>
      </p:sp>
      <p:sp>
        <p:nvSpPr>
          <p:cNvPr id="14" name="Oval 14"/>
          <p:cNvSpPr/>
          <p:nvPr/>
        </p:nvSpPr>
        <p:spPr>
          <a:xfrm>
            <a:off x="8936399" y="5417631"/>
            <a:ext cx="616689" cy="616689"/>
          </a:xfrm>
          <a:prstGeom prst="ellipse">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Rectangle 15"/>
          <p:cNvSpPr/>
          <p:nvPr/>
        </p:nvSpPr>
        <p:spPr>
          <a:xfrm>
            <a:off x="9814683" y="5322651"/>
            <a:ext cx="2230587" cy="910699"/>
          </a:xfrm>
          <a:prstGeom prst="rect">
            <a:avLst/>
          </a:prstGeom>
        </p:spPr>
        <p:txBody>
          <a:bodyPr wrap="square">
            <a:spAutoFit/>
          </a:bodyPr>
          <a:lstStyle/>
          <a:p>
            <a:pPr>
              <a:lnSpc>
                <a:spcPct val="130000"/>
              </a:lnSpc>
            </a:pPr>
            <a:r>
              <a:rPr lang="en-US" sz="1050" b="1">
                <a:solidFill>
                  <a:schemeClr val="bg1">
                    <a:lumMod val="50000"/>
                  </a:schemeClr>
                </a:solidFill>
                <a:latin typeface="Open Sans" pitchFamily="34" charset="0"/>
                <a:ea typeface="Open Sans" pitchFamily="34" charset="0"/>
                <a:cs typeface="Open Sans" pitchFamily="34" charset="0"/>
              </a:rPr>
              <a:t>Business Strategy</a:t>
            </a:r>
            <a:endParaRPr lang="en-US" sz="1050">
              <a:solidFill>
                <a:schemeClr val="bg1">
                  <a:lumMod val="50000"/>
                </a:schemeClr>
              </a:solidFill>
              <a:latin typeface="Open Sans" pitchFamily="34" charset="0"/>
              <a:ea typeface="Open Sans" pitchFamily="34" charset="0"/>
              <a:cs typeface="Open Sans" pitchFamily="34" charset="0"/>
            </a:endParaRPr>
          </a:p>
          <a:p>
            <a:pPr>
              <a:lnSpc>
                <a:spcPct val="130000"/>
              </a:lnSpc>
            </a:pPr>
            <a:r>
              <a:rPr lang="en-US" sz="1050">
                <a:solidFill>
                  <a:schemeClr val="bg1">
                    <a:lumMod val="50000"/>
                  </a:schemeClr>
                </a:solidFill>
                <a:latin typeface="Open Sans" pitchFamily="34" charset="0"/>
                <a:ea typeface="Open Sans" pitchFamily="34" charset="0"/>
                <a:cs typeface="Open Sans" pitchFamily="34" charset="0"/>
              </a:rPr>
              <a:t>Assertively unleash flexible technology whereas equity invested internal</a:t>
            </a:r>
          </a:p>
        </p:txBody>
      </p:sp>
      <p:sp>
        <p:nvSpPr>
          <p:cNvPr id="16" name="Freeform 11"/>
          <p:cNvSpPr>
            <a:spLocks noEditPoints="1"/>
          </p:cNvSpPr>
          <p:nvPr/>
        </p:nvSpPr>
        <p:spPr bwMode="auto">
          <a:xfrm>
            <a:off x="5721697" y="5564710"/>
            <a:ext cx="329960" cy="322529"/>
          </a:xfrm>
          <a:custGeom>
            <a:avLst/>
            <a:gdLst>
              <a:gd name="T0" fmla="*/ 90 w 94"/>
              <a:gd name="T1" fmla="*/ 55 h 92"/>
              <a:gd name="T2" fmla="*/ 90 w 94"/>
              <a:gd name="T3" fmla="*/ 85 h 92"/>
              <a:gd name="T4" fmla="*/ 53 w 94"/>
              <a:gd name="T5" fmla="*/ 89 h 92"/>
              <a:gd name="T6" fmla="*/ 54 w 94"/>
              <a:gd name="T7" fmla="*/ 59 h 92"/>
              <a:gd name="T8" fmla="*/ 46 w 94"/>
              <a:gd name="T9" fmla="*/ 0 h 92"/>
              <a:gd name="T10" fmla="*/ 0 w 94"/>
              <a:gd name="T11" fmla="*/ 46 h 92"/>
              <a:gd name="T12" fmla="*/ 46 w 94"/>
              <a:gd name="T13" fmla="*/ 92 h 92"/>
              <a:gd name="T14" fmla="*/ 45 w 94"/>
              <a:gd name="T15" fmla="*/ 84 h 92"/>
              <a:gd name="T16" fmla="*/ 20 w 94"/>
              <a:gd name="T17" fmla="*/ 72 h 92"/>
              <a:gd name="T18" fmla="*/ 20 w 94"/>
              <a:gd name="T19" fmla="*/ 20 h 92"/>
              <a:gd name="T20" fmla="*/ 72 w 94"/>
              <a:gd name="T21" fmla="*/ 20 h 92"/>
              <a:gd name="T22" fmla="*/ 83 w 94"/>
              <a:gd name="T23" fmla="*/ 50 h 92"/>
              <a:gd name="T24" fmla="*/ 92 w 94"/>
              <a:gd name="T25" fmla="*/ 50 h 92"/>
              <a:gd name="T26" fmla="*/ 79 w 94"/>
              <a:gd name="T27" fmla="*/ 13 h 92"/>
              <a:gd name="T28" fmla="*/ 47 w 94"/>
              <a:gd name="T29" fmla="*/ 41 h 92"/>
              <a:gd name="T30" fmla="*/ 31 w 94"/>
              <a:gd name="T31" fmla="*/ 19 h 92"/>
              <a:gd name="T32" fmla="*/ 41 w 94"/>
              <a:gd name="T33" fmla="*/ 44 h 92"/>
              <a:gd name="T34" fmla="*/ 47 w 94"/>
              <a:gd name="T35" fmla="*/ 55 h 92"/>
              <a:gd name="T36" fmla="*/ 54 w 94"/>
              <a:gd name="T37" fmla="*/ 47 h 92"/>
              <a:gd name="T38" fmla="*/ 62 w 94"/>
              <a:gd name="T39" fmla="*/ 30 h 92"/>
              <a:gd name="T40" fmla="*/ 47 w 94"/>
              <a:gd name="T41" fmla="*/ 41 h 92"/>
              <a:gd name="T42" fmla="*/ 88 w 94"/>
              <a:gd name="T43" fmla="*/ 75 h 92"/>
              <a:gd name="T44" fmla="*/ 87 w 94"/>
              <a:gd name="T45" fmla="*/ 74 h 92"/>
              <a:gd name="T46" fmla="*/ 86 w 94"/>
              <a:gd name="T47" fmla="*/ 71 h 92"/>
              <a:gd name="T48" fmla="*/ 81 w 94"/>
              <a:gd name="T49" fmla="*/ 83 h 92"/>
              <a:gd name="T50" fmla="*/ 85 w 94"/>
              <a:gd name="T51" fmla="*/ 76 h 92"/>
              <a:gd name="T52" fmla="*/ 86 w 94"/>
              <a:gd name="T53" fmla="*/ 76 h 92"/>
              <a:gd name="T54" fmla="*/ 87 w 94"/>
              <a:gd name="T55" fmla="*/ 83 h 92"/>
              <a:gd name="T56" fmla="*/ 66 w 94"/>
              <a:gd name="T57" fmla="*/ 80 h 92"/>
              <a:gd name="T58" fmla="*/ 67 w 94"/>
              <a:gd name="T59" fmla="*/ 69 h 92"/>
              <a:gd name="T60" fmla="*/ 68 w 94"/>
              <a:gd name="T61" fmla="*/ 61 h 92"/>
              <a:gd name="T62" fmla="*/ 57 w 94"/>
              <a:gd name="T63" fmla="*/ 64 h 92"/>
              <a:gd name="T64" fmla="*/ 61 w 94"/>
              <a:gd name="T65" fmla="*/ 68 h 92"/>
              <a:gd name="T66" fmla="*/ 63 w 94"/>
              <a:gd name="T67" fmla="*/ 63 h 92"/>
              <a:gd name="T68" fmla="*/ 62 w 94"/>
              <a:gd name="T69" fmla="*/ 69 h 92"/>
              <a:gd name="T70" fmla="*/ 54 w 94"/>
              <a:gd name="T71" fmla="*/ 83 h 92"/>
              <a:gd name="T72" fmla="*/ 81 w 94"/>
              <a:gd name="T73" fmla="*/ 80 h 92"/>
              <a:gd name="T74" fmla="*/ 79 w 94"/>
              <a:gd name="T75" fmla="*/ 76 h 92"/>
              <a:gd name="T76" fmla="*/ 75 w 94"/>
              <a:gd name="T77" fmla="*/ 60 h 92"/>
              <a:gd name="T78" fmla="*/ 66 w 94"/>
              <a:gd name="T79" fmla="*/ 80 h 92"/>
              <a:gd name="T80" fmla="*/ 73 w 94"/>
              <a:gd name="T81" fmla="*/ 83 h 92"/>
              <a:gd name="T82" fmla="*/ 78 w 94"/>
              <a:gd name="T83" fmla="*/ 80 h 92"/>
              <a:gd name="T84" fmla="*/ 74 w 94"/>
              <a:gd name="T85" fmla="*/ 76 h 92"/>
              <a:gd name="T86" fmla="*/ 72 w 94"/>
              <a:gd name="T87"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92">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7" name="Freeform 70"/>
          <p:cNvSpPr/>
          <p:nvPr/>
        </p:nvSpPr>
        <p:spPr bwMode="auto">
          <a:xfrm>
            <a:off x="9095369" y="5575790"/>
            <a:ext cx="298748" cy="274967"/>
          </a:xfrm>
          <a:custGeom>
            <a:avLst/>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8" name="Freeform 71"/>
          <p:cNvSpPr>
            <a:spLocks noEditPoints="1"/>
          </p:cNvSpPr>
          <p:nvPr/>
        </p:nvSpPr>
        <p:spPr bwMode="auto">
          <a:xfrm>
            <a:off x="9079763" y="4440676"/>
            <a:ext cx="329960" cy="349282"/>
          </a:xfrm>
          <a:custGeom>
            <a:avLst/>
            <a:gdLst>
              <a:gd name="T0" fmla="*/ 170 w 222"/>
              <a:gd name="T1" fmla="*/ 29 h 235"/>
              <a:gd name="T2" fmla="*/ 182 w 222"/>
              <a:gd name="T3" fmla="*/ 7 h 235"/>
              <a:gd name="T4" fmla="*/ 151 w 222"/>
              <a:gd name="T5" fmla="*/ 19 h 235"/>
              <a:gd name="T6" fmla="*/ 7 w 222"/>
              <a:gd name="T7" fmla="*/ 159 h 235"/>
              <a:gd name="T8" fmla="*/ 31 w 222"/>
              <a:gd name="T9" fmla="*/ 223 h 235"/>
              <a:gd name="T10" fmla="*/ 31 w 222"/>
              <a:gd name="T11" fmla="*/ 171 h 235"/>
              <a:gd name="T12" fmla="*/ 109 w 222"/>
              <a:gd name="T13" fmla="*/ 114 h 235"/>
              <a:gd name="T14" fmla="*/ 116 w 222"/>
              <a:gd name="T15" fmla="*/ 93 h 235"/>
              <a:gd name="T16" fmla="*/ 87 w 222"/>
              <a:gd name="T17" fmla="*/ 104 h 235"/>
              <a:gd name="T18" fmla="*/ 76 w 222"/>
              <a:gd name="T19" fmla="*/ 100 h 235"/>
              <a:gd name="T20" fmla="*/ 116 w 222"/>
              <a:gd name="T21" fmla="*/ 83 h 235"/>
              <a:gd name="T22" fmla="*/ 132 w 222"/>
              <a:gd name="T23" fmla="*/ 90 h 235"/>
              <a:gd name="T24" fmla="*/ 132 w 222"/>
              <a:gd name="T25" fmla="*/ 19 h 235"/>
              <a:gd name="T26" fmla="*/ 180 w 222"/>
              <a:gd name="T27" fmla="*/ 0 h 235"/>
              <a:gd name="T28" fmla="*/ 182 w 222"/>
              <a:gd name="T29" fmla="*/ 0 h 235"/>
              <a:gd name="T30" fmla="*/ 222 w 222"/>
              <a:gd name="T31" fmla="*/ 19 h 235"/>
              <a:gd name="T32" fmla="*/ 173 w 222"/>
              <a:gd name="T33" fmla="*/ 187 h 235"/>
              <a:gd name="T34" fmla="*/ 158 w 222"/>
              <a:gd name="T35" fmla="*/ 180 h 235"/>
              <a:gd name="T36" fmla="*/ 106 w 222"/>
              <a:gd name="T37" fmla="*/ 211 h 235"/>
              <a:gd name="T38" fmla="*/ 90 w 222"/>
              <a:gd name="T39" fmla="*/ 201 h 235"/>
              <a:gd name="T40" fmla="*/ 38 w 222"/>
              <a:gd name="T41" fmla="*/ 235 h 235"/>
              <a:gd name="T42" fmla="*/ 2 w 222"/>
              <a:gd name="T43" fmla="*/ 218 h 235"/>
              <a:gd name="T44" fmla="*/ 0 w 222"/>
              <a:gd name="T45" fmla="*/ 213 h 235"/>
              <a:gd name="T46" fmla="*/ 0 w 222"/>
              <a:gd name="T47" fmla="*/ 147 h 235"/>
              <a:gd name="T48" fmla="*/ 47 w 222"/>
              <a:gd name="T49" fmla="*/ 128 h 235"/>
              <a:gd name="T50" fmla="*/ 50 w 222"/>
              <a:gd name="T51" fmla="*/ 128 h 235"/>
              <a:gd name="T52" fmla="*/ 90 w 222"/>
              <a:gd name="T53" fmla="*/ 147 h 235"/>
              <a:gd name="T54" fmla="*/ 99 w 222"/>
              <a:gd name="T55" fmla="*/ 199 h 235"/>
              <a:gd name="T56" fmla="*/ 76 w 222"/>
              <a:gd name="T57" fmla="*/ 114 h 235"/>
              <a:gd name="T58" fmla="*/ 68 w 222"/>
              <a:gd name="T59" fmla="*/ 138 h 235"/>
              <a:gd name="T60" fmla="*/ 68 w 222"/>
              <a:gd name="T61" fmla="*/ 102 h 235"/>
              <a:gd name="T62" fmla="*/ 139 w 222"/>
              <a:gd name="T63" fmla="*/ 95 h 235"/>
              <a:gd name="T64" fmla="*/ 158 w 222"/>
              <a:gd name="T65" fmla="*/ 102 h 235"/>
              <a:gd name="T66" fmla="*/ 165 w 222"/>
              <a:gd name="T67" fmla="*/ 175 h 235"/>
              <a:gd name="T68" fmla="*/ 139 w 222"/>
              <a:gd name="T69" fmla="*/ 31 h 235"/>
              <a:gd name="T70" fmla="*/ 139 w 222"/>
              <a:gd name="T71" fmla="*/ 95 h 235"/>
              <a:gd name="T72" fmla="*/ 38 w 222"/>
              <a:gd name="T73" fmla="*/ 159 h 235"/>
              <a:gd name="T74" fmla="*/ 47 w 222"/>
              <a:gd name="T75" fmla="*/ 138 h 235"/>
              <a:gd name="T76" fmla="*/ 19 w 222"/>
              <a:gd name="T77" fmla="*/ 149 h 235"/>
              <a:gd name="T78" fmla="*/ 173 w 222"/>
              <a:gd name="T79" fmla="*/ 36 h 235"/>
              <a:gd name="T80" fmla="*/ 173 w 222"/>
              <a:gd name="T81" fmla="*/ 3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235">
                <a:moveTo>
                  <a:pt x="151" y="19"/>
                </a:moveTo>
                <a:lnTo>
                  <a:pt x="170" y="29"/>
                </a:lnTo>
                <a:lnTo>
                  <a:pt x="203" y="19"/>
                </a:lnTo>
                <a:lnTo>
                  <a:pt x="182" y="7"/>
                </a:lnTo>
                <a:lnTo>
                  <a:pt x="151" y="19"/>
                </a:lnTo>
                <a:lnTo>
                  <a:pt x="151" y="19"/>
                </a:lnTo>
                <a:close/>
                <a:moveTo>
                  <a:pt x="31" y="171"/>
                </a:moveTo>
                <a:lnTo>
                  <a:pt x="7" y="159"/>
                </a:lnTo>
                <a:lnTo>
                  <a:pt x="7" y="211"/>
                </a:lnTo>
                <a:lnTo>
                  <a:pt x="31" y="223"/>
                </a:lnTo>
                <a:lnTo>
                  <a:pt x="31" y="171"/>
                </a:lnTo>
                <a:lnTo>
                  <a:pt x="31" y="171"/>
                </a:lnTo>
                <a:close/>
                <a:moveTo>
                  <a:pt x="87" y="104"/>
                </a:moveTo>
                <a:lnTo>
                  <a:pt x="109" y="114"/>
                </a:lnTo>
                <a:lnTo>
                  <a:pt x="137" y="102"/>
                </a:lnTo>
                <a:lnTo>
                  <a:pt x="116" y="93"/>
                </a:lnTo>
                <a:lnTo>
                  <a:pt x="87" y="104"/>
                </a:lnTo>
                <a:lnTo>
                  <a:pt x="87" y="104"/>
                </a:lnTo>
                <a:close/>
                <a:moveTo>
                  <a:pt x="68" y="102"/>
                </a:moveTo>
                <a:lnTo>
                  <a:pt x="76" y="100"/>
                </a:lnTo>
                <a:lnTo>
                  <a:pt x="116" y="83"/>
                </a:lnTo>
                <a:lnTo>
                  <a:pt x="116" y="83"/>
                </a:lnTo>
                <a:lnTo>
                  <a:pt x="118" y="83"/>
                </a:lnTo>
                <a:lnTo>
                  <a:pt x="132" y="90"/>
                </a:lnTo>
                <a:lnTo>
                  <a:pt x="132" y="24"/>
                </a:lnTo>
                <a:lnTo>
                  <a:pt x="132" y="19"/>
                </a:lnTo>
                <a:lnTo>
                  <a:pt x="139" y="14"/>
                </a:lnTo>
                <a:lnTo>
                  <a:pt x="180" y="0"/>
                </a:lnTo>
                <a:lnTo>
                  <a:pt x="182" y="0"/>
                </a:lnTo>
                <a:lnTo>
                  <a:pt x="182" y="0"/>
                </a:lnTo>
                <a:lnTo>
                  <a:pt x="215" y="14"/>
                </a:lnTo>
                <a:lnTo>
                  <a:pt x="222" y="19"/>
                </a:lnTo>
                <a:lnTo>
                  <a:pt x="222" y="168"/>
                </a:lnTo>
                <a:lnTo>
                  <a:pt x="173" y="187"/>
                </a:lnTo>
                <a:lnTo>
                  <a:pt x="168" y="185"/>
                </a:lnTo>
                <a:lnTo>
                  <a:pt x="158" y="180"/>
                </a:lnTo>
                <a:lnTo>
                  <a:pt x="158" y="192"/>
                </a:lnTo>
                <a:lnTo>
                  <a:pt x="106" y="211"/>
                </a:lnTo>
                <a:lnTo>
                  <a:pt x="102" y="209"/>
                </a:lnTo>
                <a:lnTo>
                  <a:pt x="90" y="201"/>
                </a:lnTo>
                <a:lnTo>
                  <a:pt x="90" y="216"/>
                </a:lnTo>
                <a:lnTo>
                  <a:pt x="38" y="235"/>
                </a:lnTo>
                <a:lnTo>
                  <a:pt x="33" y="232"/>
                </a:lnTo>
                <a:lnTo>
                  <a:pt x="2" y="218"/>
                </a:lnTo>
                <a:lnTo>
                  <a:pt x="0" y="216"/>
                </a:lnTo>
                <a:lnTo>
                  <a:pt x="0" y="213"/>
                </a:lnTo>
                <a:lnTo>
                  <a:pt x="0" y="154"/>
                </a:lnTo>
                <a:lnTo>
                  <a:pt x="0" y="147"/>
                </a:lnTo>
                <a:lnTo>
                  <a:pt x="7" y="145"/>
                </a:lnTo>
                <a:lnTo>
                  <a:pt x="47" y="128"/>
                </a:lnTo>
                <a:lnTo>
                  <a:pt x="47" y="128"/>
                </a:lnTo>
                <a:lnTo>
                  <a:pt x="50" y="128"/>
                </a:lnTo>
                <a:lnTo>
                  <a:pt x="80" y="145"/>
                </a:lnTo>
                <a:lnTo>
                  <a:pt x="90" y="147"/>
                </a:lnTo>
                <a:lnTo>
                  <a:pt x="90" y="194"/>
                </a:lnTo>
                <a:lnTo>
                  <a:pt x="99" y="199"/>
                </a:lnTo>
                <a:lnTo>
                  <a:pt x="99" y="126"/>
                </a:lnTo>
                <a:lnTo>
                  <a:pt x="76" y="114"/>
                </a:lnTo>
                <a:lnTo>
                  <a:pt x="76" y="142"/>
                </a:lnTo>
                <a:lnTo>
                  <a:pt x="68" y="138"/>
                </a:lnTo>
                <a:lnTo>
                  <a:pt x="68" y="109"/>
                </a:lnTo>
                <a:lnTo>
                  <a:pt x="68" y="102"/>
                </a:lnTo>
                <a:lnTo>
                  <a:pt x="68" y="102"/>
                </a:lnTo>
                <a:close/>
                <a:moveTo>
                  <a:pt x="139" y="95"/>
                </a:moveTo>
                <a:lnTo>
                  <a:pt x="149" y="100"/>
                </a:lnTo>
                <a:lnTo>
                  <a:pt x="158" y="102"/>
                </a:lnTo>
                <a:lnTo>
                  <a:pt x="158" y="171"/>
                </a:lnTo>
                <a:lnTo>
                  <a:pt x="165" y="175"/>
                </a:lnTo>
                <a:lnTo>
                  <a:pt x="165" y="43"/>
                </a:lnTo>
                <a:lnTo>
                  <a:pt x="139" y="31"/>
                </a:lnTo>
                <a:lnTo>
                  <a:pt x="139" y="95"/>
                </a:lnTo>
                <a:lnTo>
                  <a:pt x="139" y="95"/>
                </a:lnTo>
                <a:close/>
                <a:moveTo>
                  <a:pt x="19" y="149"/>
                </a:moveTo>
                <a:lnTo>
                  <a:pt x="38" y="159"/>
                </a:lnTo>
                <a:lnTo>
                  <a:pt x="71" y="147"/>
                </a:lnTo>
                <a:lnTo>
                  <a:pt x="47" y="138"/>
                </a:lnTo>
                <a:lnTo>
                  <a:pt x="19" y="149"/>
                </a:lnTo>
                <a:lnTo>
                  <a:pt x="19" y="149"/>
                </a:lnTo>
                <a:close/>
                <a:moveTo>
                  <a:pt x="173" y="38"/>
                </a:moveTo>
                <a:lnTo>
                  <a:pt x="173" y="36"/>
                </a:lnTo>
                <a:lnTo>
                  <a:pt x="173" y="38"/>
                </a:lnTo>
                <a:lnTo>
                  <a:pt x="173" y="38"/>
                </a:lnTo>
                <a:lnTo>
                  <a:pt x="173" y="38"/>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9" name="Freeform 105"/>
          <p:cNvSpPr>
            <a:spLocks noEditPoints="1"/>
          </p:cNvSpPr>
          <p:nvPr/>
        </p:nvSpPr>
        <p:spPr bwMode="auto">
          <a:xfrm>
            <a:off x="5781149" y="4462971"/>
            <a:ext cx="270508" cy="326987"/>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50"/>
                                        <p:tgtEl>
                                          <p:spTgt spid="6"/>
                                        </p:tgtEl>
                                      </p:cBhvr>
                                    </p:animEffect>
                                    <p:anim calcmode="lin" valueType="num">
                                      <p:cBhvr>
                                        <p:cTn id="12" dur="250" fill="hold"/>
                                        <p:tgtEl>
                                          <p:spTgt spid="6"/>
                                        </p:tgtEl>
                                        <p:attrNameLst>
                                          <p:attrName>ppt_x</p:attrName>
                                        </p:attrNameLst>
                                      </p:cBhvr>
                                      <p:tavLst>
                                        <p:tav tm="0">
                                          <p:val>
                                            <p:strVal val="#ppt_x"/>
                                          </p:val>
                                        </p:tav>
                                        <p:tav tm="100000">
                                          <p:val>
                                            <p:strVal val="#ppt_x"/>
                                          </p:val>
                                        </p:tav>
                                      </p:tavLst>
                                    </p:anim>
                                    <p:anim calcmode="lin" valueType="num">
                                      <p:cBhvr>
                                        <p:cTn id="13" dur="25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
                                        <p:tgtEl>
                                          <p:spTgt spid="7"/>
                                        </p:tgtEl>
                                      </p:cBhvr>
                                    </p:animEffect>
                                    <p:anim calcmode="lin" valueType="num">
                                      <p:cBhvr>
                                        <p:cTn id="18" dur="250" fill="hold"/>
                                        <p:tgtEl>
                                          <p:spTgt spid="7"/>
                                        </p:tgtEl>
                                        <p:attrNameLst>
                                          <p:attrName>ppt_x</p:attrName>
                                        </p:attrNameLst>
                                      </p:cBhvr>
                                      <p:tavLst>
                                        <p:tav tm="0">
                                          <p:val>
                                            <p:strVal val="#ppt_x"/>
                                          </p:val>
                                        </p:tav>
                                        <p:tav tm="100000">
                                          <p:val>
                                            <p:strVal val="#ppt_x"/>
                                          </p:val>
                                        </p:tav>
                                      </p:tavLst>
                                    </p:anim>
                                    <p:anim calcmode="lin" valueType="num">
                                      <p:cBhvr>
                                        <p:cTn id="19" dur="25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50"/>
                                        <p:tgtEl>
                                          <p:spTgt spid="9"/>
                                        </p:tgtEl>
                                      </p:cBhvr>
                                    </p:animEffect>
                                    <p:anim calcmode="lin" valueType="num">
                                      <p:cBhvr>
                                        <p:cTn id="24" dur="250" fill="hold"/>
                                        <p:tgtEl>
                                          <p:spTgt spid="9"/>
                                        </p:tgtEl>
                                        <p:attrNameLst>
                                          <p:attrName>ppt_x</p:attrName>
                                        </p:attrNameLst>
                                      </p:cBhvr>
                                      <p:tavLst>
                                        <p:tav tm="0">
                                          <p:val>
                                            <p:strVal val="#ppt_x"/>
                                          </p:val>
                                        </p:tav>
                                        <p:tav tm="100000">
                                          <p:val>
                                            <p:strVal val="#ppt_x"/>
                                          </p:val>
                                        </p:tav>
                                      </p:tavLst>
                                    </p:anim>
                                    <p:anim calcmode="lin" valueType="num">
                                      <p:cBhvr>
                                        <p:cTn id="25" dur="25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50"/>
                                        <p:tgtEl>
                                          <p:spTgt spid="10"/>
                                        </p:tgtEl>
                                      </p:cBhvr>
                                    </p:animEffect>
                                    <p:anim calcmode="lin" valueType="num">
                                      <p:cBhvr>
                                        <p:cTn id="30" dur="250" fill="hold"/>
                                        <p:tgtEl>
                                          <p:spTgt spid="10"/>
                                        </p:tgtEl>
                                        <p:attrNameLst>
                                          <p:attrName>ppt_x</p:attrName>
                                        </p:attrNameLst>
                                      </p:cBhvr>
                                      <p:tavLst>
                                        <p:tav tm="0">
                                          <p:val>
                                            <p:strVal val="#ppt_x"/>
                                          </p:val>
                                        </p:tav>
                                        <p:tav tm="100000">
                                          <p:val>
                                            <p:strVal val="#ppt_x"/>
                                          </p:val>
                                        </p:tav>
                                      </p:tavLst>
                                    </p:anim>
                                    <p:anim calcmode="lin" valueType="num">
                                      <p:cBhvr>
                                        <p:cTn id="31" dur="25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50"/>
                                        <p:tgtEl>
                                          <p:spTgt spid="11"/>
                                        </p:tgtEl>
                                      </p:cBhvr>
                                    </p:animEffect>
                                    <p:anim calcmode="lin" valueType="num">
                                      <p:cBhvr>
                                        <p:cTn id="36" dur="250" fill="hold"/>
                                        <p:tgtEl>
                                          <p:spTgt spid="11"/>
                                        </p:tgtEl>
                                        <p:attrNameLst>
                                          <p:attrName>ppt_x</p:attrName>
                                        </p:attrNameLst>
                                      </p:cBhvr>
                                      <p:tavLst>
                                        <p:tav tm="0">
                                          <p:val>
                                            <p:strVal val="#ppt_x"/>
                                          </p:val>
                                        </p:tav>
                                        <p:tav tm="100000">
                                          <p:val>
                                            <p:strVal val="#ppt_x"/>
                                          </p:val>
                                        </p:tav>
                                      </p:tavLst>
                                    </p:anim>
                                    <p:anim calcmode="lin" valueType="num">
                                      <p:cBhvr>
                                        <p:cTn id="37" dur="2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50"/>
                                        <p:tgtEl>
                                          <p:spTgt spid="12"/>
                                        </p:tgtEl>
                                      </p:cBhvr>
                                    </p:animEffect>
                                    <p:anim calcmode="lin" valueType="num">
                                      <p:cBhvr>
                                        <p:cTn id="42" dur="250" fill="hold"/>
                                        <p:tgtEl>
                                          <p:spTgt spid="12"/>
                                        </p:tgtEl>
                                        <p:attrNameLst>
                                          <p:attrName>ppt_x</p:attrName>
                                        </p:attrNameLst>
                                      </p:cBhvr>
                                      <p:tavLst>
                                        <p:tav tm="0">
                                          <p:val>
                                            <p:strVal val="#ppt_x"/>
                                          </p:val>
                                        </p:tav>
                                        <p:tav tm="100000">
                                          <p:val>
                                            <p:strVal val="#ppt_x"/>
                                          </p:val>
                                        </p:tav>
                                      </p:tavLst>
                                    </p:anim>
                                    <p:anim calcmode="lin" valueType="num">
                                      <p:cBhvr>
                                        <p:cTn id="43" dur="250" fill="hold"/>
                                        <p:tgtEl>
                                          <p:spTgt spid="1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250"/>
                                        <p:tgtEl>
                                          <p:spTgt spid="13"/>
                                        </p:tgtEl>
                                      </p:cBhvr>
                                    </p:animEffect>
                                    <p:anim calcmode="lin" valueType="num">
                                      <p:cBhvr>
                                        <p:cTn id="48" dur="250" fill="hold"/>
                                        <p:tgtEl>
                                          <p:spTgt spid="13"/>
                                        </p:tgtEl>
                                        <p:attrNameLst>
                                          <p:attrName>ppt_x</p:attrName>
                                        </p:attrNameLst>
                                      </p:cBhvr>
                                      <p:tavLst>
                                        <p:tav tm="0">
                                          <p:val>
                                            <p:strVal val="#ppt_x"/>
                                          </p:val>
                                        </p:tav>
                                        <p:tav tm="100000">
                                          <p:val>
                                            <p:strVal val="#ppt_x"/>
                                          </p:val>
                                        </p:tav>
                                      </p:tavLst>
                                    </p:anim>
                                    <p:anim calcmode="lin" valueType="num">
                                      <p:cBhvr>
                                        <p:cTn id="49" dur="250" fill="hold"/>
                                        <p:tgtEl>
                                          <p:spTgt spid="13"/>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50"/>
                                        <p:tgtEl>
                                          <p:spTgt spid="14"/>
                                        </p:tgtEl>
                                      </p:cBhvr>
                                    </p:animEffect>
                                    <p:anim calcmode="lin" valueType="num">
                                      <p:cBhvr>
                                        <p:cTn id="54" dur="250" fill="hold"/>
                                        <p:tgtEl>
                                          <p:spTgt spid="14"/>
                                        </p:tgtEl>
                                        <p:attrNameLst>
                                          <p:attrName>ppt_x</p:attrName>
                                        </p:attrNameLst>
                                      </p:cBhvr>
                                      <p:tavLst>
                                        <p:tav tm="0">
                                          <p:val>
                                            <p:strVal val="#ppt_x"/>
                                          </p:val>
                                        </p:tav>
                                        <p:tav tm="100000">
                                          <p:val>
                                            <p:strVal val="#ppt_x"/>
                                          </p:val>
                                        </p:tav>
                                      </p:tavLst>
                                    </p:anim>
                                    <p:anim calcmode="lin" valueType="num">
                                      <p:cBhvr>
                                        <p:cTn id="55" dur="250" fill="hold"/>
                                        <p:tgtEl>
                                          <p:spTgt spid="1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250"/>
                                        <p:tgtEl>
                                          <p:spTgt spid="15"/>
                                        </p:tgtEl>
                                      </p:cBhvr>
                                    </p:animEffect>
                                    <p:anim calcmode="lin" valueType="num">
                                      <p:cBhvr>
                                        <p:cTn id="60" dur="250" fill="hold"/>
                                        <p:tgtEl>
                                          <p:spTgt spid="15"/>
                                        </p:tgtEl>
                                        <p:attrNameLst>
                                          <p:attrName>ppt_x</p:attrName>
                                        </p:attrNameLst>
                                      </p:cBhvr>
                                      <p:tavLst>
                                        <p:tav tm="0">
                                          <p:val>
                                            <p:strVal val="#ppt_x"/>
                                          </p:val>
                                        </p:tav>
                                        <p:tav tm="100000">
                                          <p:val>
                                            <p:strVal val="#ppt_x"/>
                                          </p:val>
                                        </p:tav>
                                      </p:tavLst>
                                    </p:anim>
                                    <p:anim calcmode="lin" valueType="num">
                                      <p:cBhvr>
                                        <p:cTn id="61" dur="25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250"/>
                                        <p:tgtEl>
                                          <p:spTgt spid="16"/>
                                        </p:tgtEl>
                                      </p:cBhvr>
                                    </p:animEffect>
                                    <p:anim calcmode="lin" valueType="num">
                                      <p:cBhvr>
                                        <p:cTn id="66" dur="250" fill="hold"/>
                                        <p:tgtEl>
                                          <p:spTgt spid="16"/>
                                        </p:tgtEl>
                                        <p:attrNameLst>
                                          <p:attrName>ppt_x</p:attrName>
                                        </p:attrNameLst>
                                      </p:cBhvr>
                                      <p:tavLst>
                                        <p:tav tm="0">
                                          <p:val>
                                            <p:strVal val="#ppt_x"/>
                                          </p:val>
                                        </p:tav>
                                        <p:tav tm="100000">
                                          <p:val>
                                            <p:strVal val="#ppt_x"/>
                                          </p:val>
                                        </p:tav>
                                      </p:tavLst>
                                    </p:anim>
                                    <p:anim calcmode="lin" valueType="num">
                                      <p:cBhvr>
                                        <p:cTn id="67" dur="250" fill="hold"/>
                                        <p:tgtEl>
                                          <p:spTgt spid="16"/>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250"/>
                                        <p:tgtEl>
                                          <p:spTgt spid="17"/>
                                        </p:tgtEl>
                                      </p:cBhvr>
                                    </p:animEffect>
                                    <p:anim calcmode="lin" valueType="num">
                                      <p:cBhvr>
                                        <p:cTn id="72" dur="250" fill="hold"/>
                                        <p:tgtEl>
                                          <p:spTgt spid="17"/>
                                        </p:tgtEl>
                                        <p:attrNameLst>
                                          <p:attrName>ppt_x</p:attrName>
                                        </p:attrNameLst>
                                      </p:cBhvr>
                                      <p:tavLst>
                                        <p:tav tm="0">
                                          <p:val>
                                            <p:strVal val="#ppt_x"/>
                                          </p:val>
                                        </p:tav>
                                        <p:tav tm="100000">
                                          <p:val>
                                            <p:strVal val="#ppt_x"/>
                                          </p:val>
                                        </p:tav>
                                      </p:tavLst>
                                    </p:anim>
                                    <p:anim calcmode="lin" valueType="num">
                                      <p:cBhvr>
                                        <p:cTn id="73" dur="250" fill="hold"/>
                                        <p:tgtEl>
                                          <p:spTgt spid="17"/>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250"/>
                                        <p:tgtEl>
                                          <p:spTgt spid="18"/>
                                        </p:tgtEl>
                                      </p:cBhvr>
                                    </p:animEffect>
                                    <p:anim calcmode="lin" valueType="num">
                                      <p:cBhvr>
                                        <p:cTn id="78" dur="250" fill="hold"/>
                                        <p:tgtEl>
                                          <p:spTgt spid="18"/>
                                        </p:tgtEl>
                                        <p:attrNameLst>
                                          <p:attrName>ppt_x</p:attrName>
                                        </p:attrNameLst>
                                      </p:cBhvr>
                                      <p:tavLst>
                                        <p:tav tm="0">
                                          <p:val>
                                            <p:strVal val="#ppt_x"/>
                                          </p:val>
                                        </p:tav>
                                        <p:tav tm="100000">
                                          <p:val>
                                            <p:strVal val="#ppt_x"/>
                                          </p:val>
                                        </p:tav>
                                      </p:tavLst>
                                    </p:anim>
                                    <p:anim calcmode="lin" valueType="num">
                                      <p:cBhvr>
                                        <p:cTn id="79" dur="250" fill="hold"/>
                                        <p:tgtEl>
                                          <p:spTgt spid="18"/>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250"/>
                                        <p:tgtEl>
                                          <p:spTgt spid="19"/>
                                        </p:tgtEl>
                                      </p:cBhvr>
                                    </p:animEffect>
                                    <p:anim calcmode="lin" valueType="num">
                                      <p:cBhvr>
                                        <p:cTn id="84" dur="250" fill="hold"/>
                                        <p:tgtEl>
                                          <p:spTgt spid="19"/>
                                        </p:tgtEl>
                                        <p:attrNameLst>
                                          <p:attrName>ppt_x</p:attrName>
                                        </p:attrNameLst>
                                      </p:cBhvr>
                                      <p:tavLst>
                                        <p:tav tm="0">
                                          <p:val>
                                            <p:strVal val="#ppt_x"/>
                                          </p:val>
                                        </p:tav>
                                        <p:tav tm="100000">
                                          <p:val>
                                            <p:strVal val="#ppt_x"/>
                                          </p:val>
                                        </p:tav>
                                      </p:tavLst>
                                    </p:anim>
                                    <p:anim calcmode="lin" valueType="num">
                                      <p:cBhvr>
                                        <p:cTn id="85" dur="250" fill="hold"/>
                                        <p:tgtEl>
                                          <p:spTgt spid="19"/>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fade">
                                      <p:cBhvr>
                                        <p:cTn id="88" dur="1000"/>
                                        <p:tgtEl>
                                          <p:spTgt spid="5"/>
                                        </p:tgtEl>
                                      </p:cBhvr>
                                    </p:animEffect>
                                    <p:anim calcmode="lin" valueType="num">
                                      <p:cBhvr>
                                        <p:cTn id="89" dur="1000" fill="hold"/>
                                        <p:tgtEl>
                                          <p:spTgt spid="5"/>
                                        </p:tgtEl>
                                        <p:attrNameLst>
                                          <p:attrName>ppt_x</p:attrName>
                                        </p:attrNameLst>
                                      </p:cBhvr>
                                      <p:tavLst>
                                        <p:tav tm="0">
                                          <p:val>
                                            <p:strVal val="#ppt_x"/>
                                          </p:val>
                                        </p:tav>
                                        <p:tav tm="100000">
                                          <p:val>
                                            <p:strVal val="#ppt_x"/>
                                          </p:val>
                                        </p:tav>
                                      </p:tavLst>
                                    </p:anim>
                                    <p:anim calcmode="lin" valueType="num">
                                      <p:cBhvr>
                                        <p:cTn id="9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9" grpId="0"/>
      <p:bldP spid="10" grpId="0" animBg="1"/>
      <p:bldP spid="11" grpId="0"/>
      <p:bldP spid="12" grpId="0" animBg="1"/>
      <p:bldP spid="13" grpId="0"/>
      <p:bldP spid="14" grpId="0" animBg="1"/>
      <p:bldP spid="15" grpId="0"/>
      <p:bldP spid="16" grpId="0" animBg="1"/>
      <p:bldP spid="17"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56848"/>
            <a:ext cx="12190413" cy="835572"/>
            <a:chOff x="0" y="298740"/>
            <a:chExt cx="12190413" cy="835572"/>
          </a:xfrm>
        </p:grpSpPr>
        <p:sp>
          <p:nvSpPr>
            <p:cNvPr id="2" name="矩形 1"/>
            <p:cNvSpPr/>
            <p:nvPr/>
          </p:nvSpPr>
          <p:spPr>
            <a:xfrm>
              <a:off x="0" y="298740"/>
              <a:ext cx="12190413" cy="835572"/>
            </a:xfrm>
            <a:prstGeom prst="rect">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78504" y="471179"/>
              <a:ext cx="3262432" cy="461666"/>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点击输入相关文字标题</a:t>
              </a:r>
            </a:p>
          </p:txBody>
        </p:sp>
      </p:grpSp>
      <p:grpSp>
        <p:nvGrpSpPr>
          <p:cNvPr id="5" name="Group 34"/>
          <p:cNvGrpSpPr/>
          <p:nvPr/>
        </p:nvGrpSpPr>
        <p:grpSpPr>
          <a:xfrm>
            <a:off x="3184293" y="4867084"/>
            <a:ext cx="5380524" cy="259269"/>
            <a:chOff x="2221306" y="3931835"/>
            <a:chExt cx="4035918" cy="194452"/>
          </a:xfrm>
        </p:grpSpPr>
        <p:grpSp>
          <p:nvGrpSpPr>
            <p:cNvPr id="6" name="Group 50"/>
            <p:cNvGrpSpPr/>
            <p:nvPr/>
          </p:nvGrpSpPr>
          <p:grpSpPr>
            <a:xfrm>
              <a:off x="2221306" y="3931835"/>
              <a:ext cx="775477" cy="194452"/>
              <a:chOff x="2221306" y="3914656"/>
              <a:chExt cx="775477" cy="194452"/>
            </a:xfrm>
          </p:grpSpPr>
          <p:sp>
            <p:nvSpPr>
              <p:cNvPr id="17" name="TextBox 14"/>
              <p:cNvSpPr txBox="1"/>
              <p:nvPr/>
            </p:nvSpPr>
            <p:spPr>
              <a:xfrm>
                <a:off x="2740303" y="3934938"/>
                <a:ext cx="256480" cy="153888"/>
              </a:xfrm>
              <a:prstGeom prst="rect">
                <a:avLst/>
              </a:prstGeom>
              <a:noFill/>
            </p:spPr>
            <p:txBody>
              <a:bodyPr wrap="none" lIns="0" tIns="0" rIns="0" bIns="0" rtlCol="0" anchor="t">
                <a:spAutoFit/>
              </a:bodyPr>
              <a:lstStyle/>
              <a:p>
                <a:pPr algn="ctr"/>
                <a:r>
                  <a:rPr lang="zh-CN" altLang="en-US" sz="1300" b="1" dirty="0">
                    <a:solidFill>
                      <a:schemeClr val="bg1">
                        <a:lumMod val="50000"/>
                      </a:schemeClr>
                    </a:solidFill>
                    <a:latin typeface="+mn-ea"/>
                  </a:rPr>
                  <a:t>架构</a:t>
                </a:r>
                <a:endParaRPr lang="en-US" sz="1300" b="1" dirty="0">
                  <a:solidFill>
                    <a:schemeClr val="bg1">
                      <a:lumMod val="50000"/>
                    </a:schemeClr>
                  </a:solidFill>
                  <a:latin typeface="+mn-ea"/>
                </a:endParaRPr>
              </a:p>
            </p:txBody>
          </p:sp>
          <p:sp>
            <p:nvSpPr>
              <p:cNvPr id="18" name="Oval 62"/>
              <p:cNvSpPr>
                <a:spLocks noChangeAspect="1"/>
              </p:cNvSpPr>
              <p:nvPr/>
            </p:nvSpPr>
            <p:spPr>
              <a:xfrm>
                <a:off x="2221306" y="3914656"/>
                <a:ext cx="200183" cy="194452"/>
              </a:xfrm>
              <a:prstGeom prst="ellipse">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latin typeface="+mn-ea"/>
                </a:endParaRPr>
              </a:p>
            </p:txBody>
          </p:sp>
        </p:grpSp>
        <p:grpSp>
          <p:nvGrpSpPr>
            <p:cNvPr id="7" name="Group 45"/>
            <p:cNvGrpSpPr/>
            <p:nvPr/>
          </p:nvGrpSpPr>
          <p:grpSpPr>
            <a:xfrm>
              <a:off x="3453487" y="3931835"/>
              <a:ext cx="605949" cy="194452"/>
              <a:chOff x="3630785" y="3947915"/>
              <a:chExt cx="605949" cy="194452"/>
            </a:xfrm>
          </p:grpSpPr>
          <p:sp>
            <p:nvSpPr>
              <p:cNvPr id="15" name="TextBox 12"/>
              <p:cNvSpPr txBox="1"/>
              <p:nvPr/>
            </p:nvSpPr>
            <p:spPr>
              <a:xfrm>
                <a:off x="3980254" y="3968197"/>
                <a:ext cx="256480" cy="153888"/>
              </a:xfrm>
              <a:prstGeom prst="rect">
                <a:avLst/>
              </a:prstGeom>
              <a:noFill/>
            </p:spPr>
            <p:txBody>
              <a:bodyPr wrap="none" lIns="0" tIns="0" rIns="0" bIns="0" rtlCol="0" anchor="t">
                <a:spAutoFit/>
              </a:bodyPr>
              <a:lstStyle/>
              <a:p>
                <a:pPr algn="ctr"/>
                <a:r>
                  <a:rPr lang="zh-CN" altLang="en-US" sz="1300" b="1" dirty="0">
                    <a:solidFill>
                      <a:schemeClr val="bg1">
                        <a:lumMod val="50000"/>
                      </a:schemeClr>
                    </a:solidFill>
                    <a:latin typeface="+mn-ea"/>
                  </a:rPr>
                  <a:t>分析</a:t>
                </a:r>
                <a:endParaRPr lang="en-US" sz="1300" b="1" dirty="0">
                  <a:solidFill>
                    <a:schemeClr val="bg1">
                      <a:lumMod val="50000"/>
                    </a:schemeClr>
                  </a:solidFill>
                  <a:latin typeface="+mn-ea"/>
                </a:endParaRPr>
              </a:p>
            </p:txBody>
          </p:sp>
          <p:sp>
            <p:nvSpPr>
              <p:cNvPr id="16" name="Oval 58"/>
              <p:cNvSpPr>
                <a:spLocks noChangeAspect="1"/>
              </p:cNvSpPr>
              <p:nvPr/>
            </p:nvSpPr>
            <p:spPr>
              <a:xfrm>
                <a:off x="3630785" y="3947915"/>
                <a:ext cx="200183" cy="194452"/>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latin typeface="+mn-ea"/>
                </a:endParaRPr>
              </a:p>
            </p:txBody>
          </p:sp>
        </p:grpSp>
        <p:grpSp>
          <p:nvGrpSpPr>
            <p:cNvPr id="9" name="Group 37"/>
            <p:cNvGrpSpPr/>
            <p:nvPr/>
          </p:nvGrpSpPr>
          <p:grpSpPr>
            <a:xfrm>
              <a:off x="4346222" y="3931835"/>
              <a:ext cx="710555" cy="194452"/>
              <a:chOff x="4407454" y="3949014"/>
              <a:chExt cx="710555" cy="194452"/>
            </a:xfrm>
          </p:grpSpPr>
          <p:sp>
            <p:nvSpPr>
              <p:cNvPr id="13" name="TextBox 10"/>
              <p:cNvSpPr txBox="1"/>
              <p:nvPr/>
            </p:nvSpPr>
            <p:spPr>
              <a:xfrm>
                <a:off x="4887177" y="3976991"/>
                <a:ext cx="230832" cy="138499"/>
              </a:xfrm>
              <a:prstGeom prst="rect">
                <a:avLst/>
              </a:prstGeom>
              <a:noFill/>
            </p:spPr>
            <p:txBody>
              <a:bodyPr wrap="none" lIns="0" tIns="0" rIns="0" bIns="0" rtlCol="0" anchor="t">
                <a:spAutoFit/>
              </a:bodyPr>
              <a:lstStyle/>
              <a:p>
                <a:pPr algn="ctr"/>
                <a:r>
                  <a:rPr lang="zh-CN" altLang="en-US" sz="1200" b="1" dirty="0">
                    <a:solidFill>
                      <a:schemeClr val="bg1">
                        <a:lumMod val="50000"/>
                      </a:schemeClr>
                    </a:solidFill>
                    <a:latin typeface="+mn-ea"/>
                  </a:rPr>
                  <a:t>完善</a:t>
                </a:r>
                <a:endParaRPr lang="en-US" sz="1200" b="1" dirty="0">
                  <a:solidFill>
                    <a:schemeClr val="bg1">
                      <a:lumMod val="50000"/>
                    </a:schemeClr>
                  </a:solidFill>
                  <a:latin typeface="+mn-ea"/>
                </a:endParaRPr>
              </a:p>
            </p:txBody>
          </p:sp>
          <p:sp>
            <p:nvSpPr>
              <p:cNvPr id="14" name="Oval 55"/>
              <p:cNvSpPr>
                <a:spLocks noChangeAspect="1"/>
              </p:cNvSpPr>
              <p:nvPr/>
            </p:nvSpPr>
            <p:spPr>
              <a:xfrm>
                <a:off x="4407454" y="3949014"/>
                <a:ext cx="200183" cy="194452"/>
              </a:xfrm>
              <a:prstGeom prst="ellipse">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latin typeface="+mn-ea"/>
                </a:endParaRPr>
              </a:p>
            </p:txBody>
          </p:sp>
        </p:grpSp>
        <p:grpSp>
          <p:nvGrpSpPr>
            <p:cNvPr id="10" name="Group 41"/>
            <p:cNvGrpSpPr/>
            <p:nvPr/>
          </p:nvGrpSpPr>
          <p:grpSpPr>
            <a:xfrm>
              <a:off x="5474209" y="3931835"/>
              <a:ext cx="783015" cy="194452"/>
              <a:chOff x="5474209" y="3949014"/>
              <a:chExt cx="783015" cy="194452"/>
            </a:xfrm>
          </p:grpSpPr>
          <p:sp>
            <p:nvSpPr>
              <p:cNvPr id="11" name="TextBox 8"/>
              <p:cNvSpPr txBox="1"/>
              <p:nvPr/>
            </p:nvSpPr>
            <p:spPr>
              <a:xfrm>
                <a:off x="6026392" y="3976991"/>
                <a:ext cx="230832" cy="138499"/>
              </a:xfrm>
              <a:prstGeom prst="rect">
                <a:avLst/>
              </a:prstGeom>
              <a:noFill/>
            </p:spPr>
            <p:txBody>
              <a:bodyPr wrap="none" lIns="0" tIns="0" rIns="0" bIns="0" rtlCol="0" anchor="t">
                <a:spAutoFit/>
              </a:bodyPr>
              <a:lstStyle/>
              <a:p>
                <a:pPr algn="ctr"/>
                <a:r>
                  <a:rPr lang="zh-CN" altLang="en-US" sz="1200" b="1" dirty="0">
                    <a:solidFill>
                      <a:schemeClr val="bg1">
                        <a:lumMod val="50000"/>
                      </a:schemeClr>
                    </a:solidFill>
                    <a:latin typeface="+mn-ea"/>
                  </a:rPr>
                  <a:t>重建</a:t>
                </a:r>
                <a:endParaRPr lang="en-US" sz="1200" b="1" dirty="0">
                  <a:solidFill>
                    <a:schemeClr val="bg1">
                      <a:lumMod val="50000"/>
                    </a:schemeClr>
                  </a:solidFill>
                  <a:latin typeface="+mn-ea"/>
                </a:endParaRPr>
              </a:p>
            </p:txBody>
          </p:sp>
          <p:sp>
            <p:nvSpPr>
              <p:cNvPr id="12" name="Oval 47"/>
              <p:cNvSpPr>
                <a:spLocks noChangeAspect="1"/>
              </p:cNvSpPr>
              <p:nvPr/>
            </p:nvSpPr>
            <p:spPr>
              <a:xfrm>
                <a:off x="5474209" y="3949014"/>
                <a:ext cx="200183" cy="194452"/>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latin typeface="+mn-ea"/>
                </a:endParaRPr>
              </a:p>
            </p:txBody>
          </p:sp>
        </p:grpSp>
      </p:grpSp>
      <p:sp>
        <p:nvSpPr>
          <p:cNvPr id="19" name="TextBox 16"/>
          <p:cNvSpPr txBox="1"/>
          <p:nvPr/>
        </p:nvSpPr>
        <p:spPr>
          <a:xfrm>
            <a:off x="1034646" y="5620440"/>
            <a:ext cx="10121124" cy="615553"/>
          </a:xfrm>
          <a:prstGeom prst="rect">
            <a:avLst/>
          </a:prstGeom>
          <a:noFill/>
        </p:spPr>
        <p:txBody>
          <a:bodyPr wrap="square" lIns="0" tIns="0" rIns="0" bIns="0" rtlCol="0">
            <a:spAutoFit/>
          </a:bodyPr>
          <a:lstStyle/>
          <a:p>
            <a:pPr algn="ctr"/>
            <a:r>
              <a:rPr lang="zh-CN" altLang="en-US" sz="1300" dirty="0">
                <a:solidFill>
                  <a:schemeClr val="bg1">
                    <a:lumMod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bg1">
                    <a:lumMod val="50000"/>
                  </a:schemeClr>
                </a:solidFill>
                <a:latin typeface="+mn-ea"/>
              </a:rPr>
              <a:t>200</a:t>
            </a:r>
            <a:r>
              <a:rPr lang="zh-CN" altLang="en-US" sz="1300" dirty="0">
                <a:solidFill>
                  <a:schemeClr val="bg1">
                    <a:lumMod val="50000"/>
                  </a:schemeClr>
                </a:solidFill>
                <a:latin typeface="+mn-ea"/>
              </a:rPr>
              <a:t>字以内，据统计每页幻灯片的最好控制在</a:t>
            </a:r>
            <a:r>
              <a:rPr lang="en-US" altLang="zh-CN" sz="1300" dirty="0">
                <a:solidFill>
                  <a:schemeClr val="bg1">
                    <a:lumMod val="50000"/>
                  </a:schemeClr>
                </a:solidFill>
                <a:latin typeface="+mn-ea"/>
              </a:rPr>
              <a:t>5</a:t>
            </a:r>
            <a:r>
              <a:rPr lang="zh-CN" altLang="en-US" sz="1300" dirty="0">
                <a:solidFill>
                  <a:schemeClr val="bg1">
                    <a:lumMod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bg1">
                    <a:lumMod val="50000"/>
                  </a:schemeClr>
                </a:solidFill>
                <a:latin typeface="+mn-ea"/>
              </a:rPr>
              <a:t>200</a:t>
            </a:r>
            <a:r>
              <a:rPr lang="zh-CN" altLang="en-US" sz="1300" dirty="0">
                <a:solidFill>
                  <a:schemeClr val="bg1">
                    <a:lumMod val="50000"/>
                  </a:schemeClr>
                </a:solidFill>
                <a:latin typeface="+mn-ea"/>
              </a:rPr>
              <a:t>字以内，据统计每页幻灯片的最好控制在</a:t>
            </a:r>
            <a:r>
              <a:rPr lang="en-US" altLang="zh-CN" sz="1300" dirty="0">
                <a:solidFill>
                  <a:schemeClr val="bg1">
                    <a:lumMod val="50000"/>
                  </a:schemeClr>
                </a:solidFill>
                <a:latin typeface="+mn-ea"/>
              </a:rPr>
              <a:t>5</a:t>
            </a:r>
            <a:r>
              <a:rPr lang="zh-CN" altLang="en-US" sz="1300" dirty="0">
                <a:solidFill>
                  <a:schemeClr val="bg1">
                    <a:lumMod val="50000"/>
                  </a:schemeClr>
                </a:solidFill>
                <a:latin typeface="+mn-ea"/>
              </a:rPr>
              <a:t>分钟之内。</a:t>
            </a:r>
          </a:p>
        </p:txBody>
      </p:sp>
      <p:cxnSp>
        <p:nvCxnSpPr>
          <p:cNvPr id="20" name="Straight Connector 46"/>
          <p:cNvCxnSpPr/>
          <p:nvPr/>
        </p:nvCxnSpPr>
        <p:spPr>
          <a:xfrm>
            <a:off x="1042839" y="544265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21" name="Group 64"/>
          <p:cNvGrpSpPr/>
          <p:nvPr/>
        </p:nvGrpSpPr>
        <p:grpSpPr>
          <a:xfrm>
            <a:off x="642454" y="2320325"/>
            <a:ext cx="2619034" cy="1831731"/>
            <a:chOff x="481903" y="1497356"/>
            <a:chExt cx="1964531" cy="1373798"/>
          </a:xfrm>
        </p:grpSpPr>
        <p:sp>
          <p:nvSpPr>
            <p:cNvPr id="22" name="Freeform 50"/>
            <p:cNvSpPr/>
            <p:nvPr/>
          </p:nvSpPr>
          <p:spPr>
            <a:xfrm>
              <a:off x="874809" y="1497356"/>
              <a:ext cx="1571625" cy="1373798"/>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rgbClr val="CA032E">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8627" tIns="217500" rIns="435411" bIns="217500" numCol="1" spcCol="1270" anchor="ctr" anchorCtr="0">
              <a:noAutofit/>
            </a:bodyPr>
            <a:lstStyle/>
            <a:p>
              <a:pPr marL="228600" lvl="1" indent="-228600" defTabSz="1066800">
                <a:lnSpc>
                  <a:spcPct val="90000"/>
                </a:lnSpc>
                <a:spcBef>
                  <a:spcPct val="0"/>
                </a:spcBef>
                <a:spcAft>
                  <a:spcPct val="15000"/>
                </a:spcAft>
              </a:pPr>
              <a:endParaRPr lang="en-US" sz="6400" dirty="0">
                <a:solidFill>
                  <a:schemeClr val="bg1">
                    <a:lumMod val="50000"/>
                  </a:schemeClr>
                </a:solidFill>
                <a:latin typeface="Agency FB" panose="020B0503020202020204" pitchFamily="34" charset="0"/>
              </a:endParaRPr>
            </a:p>
          </p:txBody>
        </p:sp>
        <p:sp>
          <p:nvSpPr>
            <p:cNvPr id="23" name="Freeform 51"/>
            <p:cNvSpPr/>
            <p:nvPr/>
          </p:nvSpPr>
          <p:spPr>
            <a:xfrm>
              <a:off x="481903" y="1791349"/>
              <a:ext cx="785812" cy="785812"/>
            </a:xfrm>
            <a:custGeom>
              <a:avLst/>
              <a:gdLst>
                <a:gd name="connsiteX0" fmla="*/ 0 w 785812"/>
                <a:gd name="connsiteY0" fmla="*/ 392906 h 785812"/>
                <a:gd name="connsiteX1" fmla="*/ 115080 w 785812"/>
                <a:gd name="connsiteY1" fmla="*/ 115080 h 785812"/>
                <a:gd name="connsiteX2" fmla="*/ 392907 w 785812"/>
                <a:gd name="connsiteY2" fmla="*/ 1 h 785812"/>
                <a:gd name="connsiteX3" fmla="*/ 670733 w 785812"/>
                <a:gd name="connsiteY3" fmla="*/ 115081 h 785812"/>
                <a:gd name="connsiteX4" fmla="*/ 785812 w 785812"/>
                <a:gd name="connsiteY4" fmla="*/ 392908 h 785812"/>
                <a:gd name="connsiteX5" fmla="*/ 670732 w 785812"/>
                <a:gd name="connsiteY5" fmla="*/ 670735 h 785812"/>
                <a:gd name="connsiteX6" fmla="*/ 392905 w 785812"/>
                <a:gd name="connsiteY6" fmla="*/ 785814 h 785812"/>
                <a:gd name="connsiteX7" fmla="*/ 115078 w 785812"/>
                <a:gd name="connsiteY7" fmla="*/ 670734 h 785812"/>
                <a:gd name="connsiteX8" fmla="*/ -1 w 785812"/>
                <a:gd name="connsiteY8" fmla="*/ 392907 h 785812"/>
                <a:gd name="connsiteX9" fmla="*/ 0 w 785812"/>
                <a:gd name="connsiteY9" fmla="*/ 392906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2" h="785812">
                  <a:moveTo>
                    <a:pt x="0" y="392906"/>
                  </a:moveTo>
                  <a:cubicBezTo>
                    <a:pt x="0" y="288701"/>
                    <a:pt x="41396" y="188764"/>
                    <a:pt x="115080" y="115080"/>
                  </a:cubicBezTo>
                  <a:cubicBezTo>
                    <a:pt x="188764" y="41396"/>
                    <a:pt x="288702" y="1"/>
                    <a:pt x="392907" y="1"/>
                  </a:cubicBezTo>
                  <a:cubicBezTo>
                    <a:pt x="497112" y="1"/>
                    <a:pt x="597049" y="41397"/>
                    <a:pt x="670733" y="115081"/>
                  </a:cubicBezTo>
                  <a:cubicBezTo>
                    <a:pt x="744417" y="188765"/>
                    <a:pt x="785812" y="288703"/>
                    <a:pt x="785812" y="392908"/>
                  </a:cubicBezTo>
                  <a:cubicBezTo>
                    <a:pt x="785812" y="497113"/>
                    <a:pt x="744417" y="597050"/>
                    <a:pt x="670732" y="670735"/>
                  </a:cubicBezTo>
                  <a:cubicBezTo>
                    <a:pt x="597048" y="744419"/>
                    <a:pt x="497111" y="785814"/>
                    <a:pt x="392905" y="785814"/>
                  </a:cubicBezTo>
                  <a:cubicBezTo>
                    <a:pt x="288700" y="785814"/>
                    <a:pt x="188763" y="744419"/>
                    <a:pt x="115078" y="670734"/>
                  </a:cubicBezTo>
                  <a:cubicBezTo>
                    <a:pt x="41394" y="597050"/>
                    <a:pt x="-1" y="497112"/>
                    <a:pt x="-1" y="392907"/>
                  </a:cubicBezTo>
                  <a:lnTo>
                    <a:pt x="0" y="392906"/>
                  </a:lnTo>
                  <a:close/>
                </a:path>
              </a:pathLst>
            </a:custGeom>
            <a:solidFill>
              <a:schemeClr val="bg1"/>
            </a:solidFill>
            <a:ln>
              <a:solidFill>
                <a:srgbClr val="CA032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6510" tIns="126509" rIns="126510" bIns="126509" numCol="1" spcCol="1270" anchor="ctr" anchorCtr="0">
              <a:noAutofit/>
            </a:bodyPr>
            <a:lstStyle/>
            <a:p>
              <a:pPr algn="ctr" defTabSz="1066800">
                <a:lnSpc>
                  <a:spcPct val="90000"/>
                </a:lnSpc>
                <a:spcBef>
                  <a:spcPct val="0"/>
                </a:spcBef>
                <a:spcAft>
                  <a:spcPct val="35000"/>
                </a:spcAft>
              </a:pPr>
              <a:r>
                <a:rPr lang="en-US" sz="3700" b="1" dirty="0">
                  <a:solidFill>
                    <a:schemeClr val="bg1">
                      <a:lumMod val="50000"/>
                    </a:schemeClr>
                  </a:solidFill>
                  <a:latin typeface="Agency FB" panose="020B0503020202020204" pitchFamily="34" charset="0"/>
                </a:rPr>
                <a:t>01</a:t>
              </a:r>
              <a:endParaRPr lang="en-US" sz="3700" dirty="0">
                <a:solidFill>
                  <a:schemeClr val="bg1">
                    <a:lumMod val="50000"/>
                  </a:schemeClr>
                </a:solidFill>
                <a:latin typeface="Agency FB" panose="020B0503020202020204" pitchFamily="34" charset="0"/>
              </a:endParaRPr>
            </a:p>
          </p:txBody>
        </p:sp>
      </p:grpSp>
      <p:grpSp>
        <p:nvGrpSpPr>
          <p:cNvPr id="24" name="Group 68"/>
          <p:cNvGrpSpPr/>
          <p:nvPr/>
        </p:nvGrpSpPr>
        <p:grpSpPr>
          <a:xfrm>
            <a:off x="3392440" y="2320325"/>
            <a:ext cx="2619034" cy="1831731"/>
            <a:chOff x="2544661" y="1497356"/>
            <a:chExt cx="1964531" cy="1373798"/>
          </a:xfrm>
        </p:grpSpPr>
        <p:sp>
          <p:nvSpPr>
            <p:cNvPr id="25" name="Freeform 52"/>
            <p:cNvSpPr/>
            <p:nvPr/>
          </p:nvSpPr>
          <p:spPr>
            <a:xfrm>
              <a:off x="2937567" y="1497356"/>
              <a:ext cx="1571625" cy="1373798"/>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chemeClr val="tx2">
                <a:lumMod val="5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8626" tIns="217500" rIns="435412" bIns="217500" numCol="1" spcCol="1270" anchor="ctr" anchorCtr="0">
              <a:noAutofit/>
            </a:bodyPr>
            <a:lstStyle/>
            <a:p>
              <a:pPr marL="228600" lvl="1" indent="-228600" defTabSz="1066800">
                <a:lnSpc>
                  <a:spcPct val="90000"/>
                </a:lnSpc>
                <a:spcBef>
                  <a:spcPct val="0"/>
                </a:spcBef>
                <a:spcAft>
                  <a:spcPct val="15000"/>
                </a:spcAft>
              </a:pPr>
              <a:endParaRPr lang="en-US" sz="4800" dirty="0">
                <a:solidFill>
                  <a:schemeClr val="bg1">
                    <a:lumMod val="50000"/>
                  </a:schemeClr>
                </a:solidFill>
                <a:latin typeface="Agency FB" panose="020B0503020202020204" pitchFamily="34" charset="0"/>
              </a:endParaRPr>
            </a:p>
          </p:txBody>
        </p:sp>
        <p:sp>
          <p:nvSpPr>
            <p:cNvPr id="26" name="Freeform 53"/>
            <p:cNvSpPr/>
            <p:nvPr/>
          </p:nvSpPr>
          <p:spPr>
            <a:xfrm>
              <a:off x="2544661" y="1791349"/>
              <a:ext cx="785812" cy="785812"/>
            </a:xfrm>
            <a:custGeom>
              <a:avLst/>
              <a:gdLst>
                <a:gd name="connsiteX0" fmla="*/ 0 w 785812"/>
                <a:gd name="connsiteY0" fmla="*/ 392906 h 785812"/>
                <a:gd name="connsiteX1" fmla="*/ 115080 w 785812"/>
                <a:gd name="connsiteY1" fmla="*/ 115080 h 785812"/>
                <a:gd name="connsiteX2" fmla="*/ 392907 w 785812"/>
                <a:gd name="connsiteY2" fmla="*/ 1 h 785812"/>
                <a:gd name="connsiteX3" fmla="*/ 670733 w 785812"/>
                <a:gd name="connsiteY3" fmla="*/ 115081 h 785812"/>
                <a:gd name="connsiteX4" fmla="*/ 785812 w 785812"/>
                <a:gd name="connsiteY4" fmla="*/ 392908 h 785812"/>
                <a:gd name="connsiteX5" fmla="*/ 670732 w 785812"/>
                <a:gd name="connsiteY5" fmla="*/ 670735 h 785812"/>
                <a:gd name="connsiteX6" fmla="*/ 392905 w 785812"/>
                <a:gd name="connsiteY6" fmla="*/ 785814 h 785812"/>
                <a:gd name="connsiteX7" fmla="*/ 115078 w 785812"/>
                <a:gd name="connsiteY7" fmla="*/ 670734 h 785812"/>
                <a:gd name="connsiteX8" fmla="*/ -1 w 785812"/>
                <a:gd name="connsiteY8" fmla="*/ 392907 h 785812"/>
                <a:gd name="connsiteX9" fmla="*/ 0 w 785812"/>
                <a:gd name="connsiteY9" fmla="*/ 392906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2" h="785812">
                  <a:moveTo>
                    <a:pt x="0" y="392906"/>
                  </a:moveTo>
                  <a:cubicBezTo>
                    <a:pt x="0" y="288701"/>
                    <a:pt x="41396" y="188764"/>
                    <a:pt x="115080" y="115080"/>
                  </a:cubicBezTo>
                  <a:cubicBezTo>
                    <a:pt x="188764" y="41396"/>
                    <a:pt x="288702" y="1"/>
                    <a:pt x="392907" y="1"/>
                  </a:cubicBezTo>
                  <a:cubicBezTo>
                    <a:pt x="497112" y="1"/>
                    <a:pt x="597049" y="41397"/>
                    <a:pt x="670733" y="115081"/>
                  </a:cubicBezTo>
                  <a:cubicBezTo>
                    <a:pt x="744417" y="188765"/>
                    <a:pt x="785812" y="288703"/>
                    <a:pt x="785812" y="392908"/>
                  </a:cubicBezTo>
                  <a:cubicBezTo>
                    <a:pt x="785812" y="497113"/>
                    <a:pt x="744417" y="597050"/>
                    <a:pt x="670732" y="670735"/>
                  </a:cubicBezTo>
                  <a:cubicBezTo>
                    <a:pt x="597048" y="744419"/>
                    <a:pt x="497111" y="785814"/>
                    <a:pt x="392905" y="785814"/>
                  </a:cubicBezTo>
                  <a:cubicBezTo>
                    <a:pt x="288700" y="785814"/>
                    <a:pt x="188763" y="744419"/>
                    <a:pt x="115078" y="670734"/>
                  </a:cubicBezTo>
                  <a:cubicBezTo>
                    <a:pt x="41394" y="597050"/>
                    <a:pt x="-1" y="497112"/>
                    <a:pt x="-1" y="392907"/>
                  </a:cubicBezTo>
                  <a:lnTo>
                    <a:pt x="0" y="392906"/>
                  </a:lnTo>
                  <a:close/>
                </a:path>
              </a:pathLst>
            </a:custGeom>
            <a:solidFill>
              <a:schemeClr val="bg1"/>
            </a:solidFill>
            <a:ln>
              <a:solidFill>
                <a:schemeClr val="tx2">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6510" tIns="126509" rIns="126510" bIns="126509" numCol="1" spcCol="1270" anchor="ctr" anchorCtr="0">
              <a:noAutofit/>
            </a:bodyPr>
            <a:lstStyle/>
            <a:p>
              <a:pPr algn="ctr" defTabSz="1066800">
                <a:lnSpc>
                  <a:spcPct val="90000"/>
                </a:lnSpc>
                <a:spcBef>
                  <a:spcPct val="0"/>
                </a:spcBef>
                <a:spcAft>
                  <a:spcPct val="35000"/>
                </a:spcAft>
              </a:pPr>
              <a:r>
                <a:rPr lang="en-US" sz="3700" b="1" dirty="0">
                  <a:solidFill>
                    <a:schemeClr val="bg1">
                      <a:lumMod val="50000"/>
                    </a:schemeClr>
                  </a:solidFill>
                  <a:latin typeface="Agency FB" panose="020B0503020202020204" pitchFamily="34" charset="0"/>
                </a:rPr>
                <a:t>02</a:t>
              </a:r>
              <a:endParaRPr lang="en-US" sz="3700" dirty="0">
                <a:solidFill>
                  <a:schemeClr val="bg1">
                    <a:lumMod val="50000"/>
                  </a:schemeClr>
                </a:solidFill>
                <a:latin typeface="Agency FB" panose="020B0503020202020204" pitchFamily="34" charset="0"/>
              </a:endParaRPr>
            </a:p>
          </p:txBody>
        </p:sp>
      </p:grpSp>
      <p:grpSp>
        <p:nvGrpSpPr>
          <p:cNvPr id="27" name="Group 69"/>
          <p:cNvGrpSpPr/>
          <p:nvPr/>
        </p:nvGrpSpPr>
        <p:grpSpPr>
          <a:xfrm>
            <a:off x="6142426" y="2320325"/>
            <a:ext cx="2619034" cy="1831731"/>
            <a:chOff x="4607419" y="1497356"/>
            <a:chExt cx="1964531" cy="1373798"/>
          </a:xfrm>
        </p:grpSpPr>
        <p:sp>
          <p:nvSpPr>
            <p:cNvPr id="28" name="Freeform 54"/>
            <p:cNvSpPr/>
            <p:nvPr/>
          </p:nvSpPr>
          <p:spPr>
            <a:xfrm>
              <a:off x="5000325" y="1497356"/>
              <a:ext cx="1571625" cy="1373798"/>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rgbClr val="CA032E">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8626" tIns="217500" rIns="435412" bIns="217500" numCol="1" spcCol="1270" anchor="ctr" anchorCtr="0">
              <a:noAutofit/>
            </a:bodyPr>
            <a:lstStyle/>
            <a:p>
              <a:pPr marL="228600" lvl="1" indent="-228600" defTabSz="1066800">
                <a:lnSpc>
                  <a:spcPct val="90000"/>
                </a:lnSpc>
                <a:spcBef>
                  <a:spcPct val="0"/>
                </a:spcBef>
                <a:spcAft>
                  <a:spcPct val="15000"/>
                </a:spcAft>
              </a:pPr>
              <a:endParaRPr lang="en-US" sz="4800" dirty="0">
                <a:solidFill>
                  <a:schemeClr val="bg1">
                    <a:lumMod val="50000"/>
                  </a:schemeClr>
                </a:solidFill>
                <a:latin typeface="Agency FB" panose="020B0503020202020204" pitchFamily="34" charset="0"/>
              </a:endParaRPr>
            </a:p>
          </p:txBody>
        </p:sp>
        <p:sp>
          <p:nvSpPr>
            <p:cNvPr id="29" name="Freeform 56"/>
            <p:cNvSpPr/>
            <p:nvPr/>
          </p:nvSpPr>
          <p:spPr>
            <a:xfrm>
              <a:off x="4607419" y="1791349"/>
              <a:ext cx="785812" cy="785812"/>
            </a:xfrm>
            <a:custGeom>
              <a:avLst/>
              <a:gdLst>
                <a:gd name="connsiteX0" fmla="*/ 0 w 785812"/>
                <a:gd name="connsiteY0" fmla="*/ 392906 h 785812"/>
                <a:gd name="connsiteX1" fmla="*/ 115080 w 785812"/>
                <a:gd name="connsiteY1" fmla="*/ 115080 h 785812"/>
                <a:gd name="connsiteX2" fmla="*/ 392907 w 785812"/>
                <a:gd name="connsiteY2" fmla="*/ 1 h 785812"/>
                <a:gd name="connsiteX3" fmla="*/ 670733 w 785812"/>
                <a:gd name="connsiteY3" fmla="*/ 115081 h 785812"/>
                <a:gd name="connsiteX4" fmla="*/ 785812 w 785812"/>
                <a:gd name="connsiteY4" fmla="*/ 392908 h 785812"/>
                <a:gd name="connsiteX5" fmla="*/ 670732 w 785812"/>
                <a:gd name="connsiteY5" fmla="*/ 670735 h 785812"/>
                <a:gd name="connsiteX6" fmla="*/ 392905 w 785812"/>
                <a:gd name="connsiteY6" fmla="*/ 785814 h 785812"/>
                <a:gd name="connsiteX7" fmla="*/ 115078 w 785812"/>
                <a:gd name="connsiteY7" fmla="*/ 670734 h 785812"/>
                <a:gd name="connsiteX8" fmla="*/ -1 w 785812"/>
                <a:gd name="connsiteY8" fmla="*/ 392907 h 785812"/>
                <a:gd name="connsiteX9" fmla="*/ 0 w 785812"/>
                <a:gd name="connsiteY9" fmla="*/ 392906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2" h="785812">
                  <a:moveTo>
                    <a:pt x="0" y="392906"/>
                  </a:moveTo>
                  <a:cubicBezTo>
                    <a:pt x="0" y="288701"/>
                    <a:pt x="41396" y="188764"/>
                    <a:pt x="115080" y="115080"/>
                  </a:cubicBezTo>
                  <a:cubicBezTo>
                    <a:pt x="188764" y="41396"/>
                    <a:pt x="288702" y="1"/>
                    <a:pt x="392907" y="1"/>
                  </a:cubicBezTo>
                  <a:cubicBezTo>
                    <a:pt x="497112" y="1"/>
                    <a:pt x="597049" y="41397"/>
                    <a:pt x="670733" y="115081"/>
                  </a:cubicBezTo>
                  <a:cubicBezTo>
                    <a:pt x="744417" y="188765"/>
                    <a:pt x="785812" y="288703"/>
                    <a:pt x="785812" y="392908"/>
                  </a:cubicBezTo>
                  <a:cubicBezTo>
                    <a:pt x="785812" y="497113"/>
                    <a:pt x="744417" y="597050"/>
                    <a:pt x="670732" y="670735"/>
                  </a:cubicBezTo>
                  <a:cubicBezTo>
                    <a:pt x="597048" y="744419"/>
                    <a:pt x="497111" y="785814"/>
                    <a:pt x="392905" y="785814"/>
                  </a:cubicBezTo>
                  <a:cubicBezTo>
                    <a:pt x="288700" y="785814"/>
                    <a:pt x="188763" y="744419"/>
                    <a:pt x="115078" y="670734"/>
                  </a:cubicBezTo>
                  <a:cubicBezTo>
                    <a:pt x="41394" y="597050"/>
                    <a:pt x="-1" y="497112"/>
                    <a:pt x="-1" y="392907"/>
                  </a:cubicBezTo>
                  <a:lnTo>
                    <a:pt x="0" y="392906"/>
                  </a:lnTo>
                  <a:close/>
                </a:path>
              </a:pathLst>
            </a:custGeom>
            <a:solidFill>
              <a:schemeClr val="bg1"/>
            </a:solidFill>
            <a:ln>
              <a:solidFill>
                <a:srgbClr val="CA032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6510" tIns="126509" rIns="126510" bIns="126509" numCol="1" spcCol="1270" anchor="ctr" anchorCtr="0">
              <a:noAutofit/>
            </a:bodyPr>
            <a:lstStyle/>
            <a:p>
              <a:pPr algn="ctr" defTabSz="1066800">
                <a:lnSpc>
                  <a:spcPct val="90000"/>
                </a:lnSpc>
                <a:spcBef>
                  <a:spcPct val="0"/>
                </a:spcBef>
                <a:spcAft>
                  <a:spcPct val="35000"/>
                </a:spcAft>
              </a:pPr>
              <a:r>
                <a:rPr lang="en-US" sz="3700" b="1" dirty="0">
                  <a:solidFill>
                    <a:schemeClr val="bg1">
                      <a:lumMod val="50000"/>
                    </a:schemeClr>
                  </a:solidFill>
                  <a:latin typeface="Agency FB" panose="020B0503020202020204" pitchFamily="34" charset="0"/>
                </a:rPr>
                <a:t>03</a:t>
              </a:r>
              <a:endParaRPr lang="en-US" sz="3700" dirty="0">
                <a:solidFill>
                  <a:schemeClr val="bg1">
                    <a:lumMod val="50000"/>
                  </a:schemeClr>
                </a:solidFill>
                <a:latin typeface="Agency FB" panose="020B0503020202020204" pitchFamily="34" charset="0"/>
              </a:endParaRPr>
            </a:p>
          </p:txBody>
        </p:sp>
      </p:grpSp>
      <p:grpSp>
        <p:nvGrpSpPr>
          <p:cNvPr id="30" name="Group 70"/>
          <p:cNvGrpSpPr/>
          <p:nvPr/>
        </p:nvGrpSpPr>
        <p:grpSpPr>
          <a:xfrm>
            <a:off x="8911171" y="2320325"/>
            <a:ext cx="2619034" cy="1831731"/>
            <a:chOff x="6684248" y="1497356"/>
            <a:chExt cx="1964531" cy="1373798"/>
          </a:xfrm>
        </p:grpSpPr>
        <p:sp>
          <p:nvSpPr>
            <p:cNvPr id="31" name="Freeform 59"/>
            <p:cNvSpPr/>
            <p:nvPr/>
          </p:nvSpPr>
          <p:spPr>
            <a:xfrm>
              <a:off x="7077154" y="1497356"/>
              <a:ext cx="1571625" cy="1373798"/>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chemeClr val="tx2">
                <a:lumMod val="5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8626" tIns="217500" rIns="435412" bIns="217500" numCol="1" spcCol="1270" anchor="ctr" anchorCtr="0">
              <a:noAutofit/>
            </a:bodyPr>
            <a:lstStyle/>
            <a:p>
              <a:pPr marL="228600" lvl="1" indent="-228600" defTabSz="1066800">
                <a:lnSpc>
                  <a:spcPct val="90000"/>
                </a:lnSpc>
                <a:spcBef>
                  <a:spcPct val="0"/>
                </a:spcBef>
                <a:spcAft>
                  <a:spcPct val="15000"/>
                </a:spcAft>
              </a:pPr>
              <a:endParaRPr lang="en-US" sz="4300" dirty="0">
                <a:solidFill>
                  <a:schemeClr val="bg1">
                    <a:lumMod val="50000"/>
                  </a:schemeClr>
                </a:solidFill>
                <a:latin typeface="Agency FB" panose="020B0503020202020204" pitchFamily="34" charset="0"/>
              </a:endParaRPr>
            </a:p>
          </p:txBody>
        </p:sp>
        <p:sp>
          <p:nvSpPr>
            <p:cNvPr id="32" name="Freeform 61"/>
            <p:cNvSpPr/>
            <p:nvPr/>
          </p:nvSpPr>
          <p:spPr>
            <a:xfrm>
              <a:off x="6684248" y="1791349"/>
              <a:ext cx="785812" cy="785812"/>
            </a:xfrm>
            <a:custGeom>
              <a:avLst/>
              <a:gdLst>
                <a:gd name="connsiteX0" fmla="*/ 0 w 785812"/>
                <a:gd name="connsiteY0" fmla="*/ 392906 h 785812"/>
                <a:gd name="connsiteX1" fmla="*/ 115080 w 785812"/>
                <a:gd name="connsiteY1" fmla="*/ 115080 h 785812"/>
                <a:gd name="connsiteX2" fmla="*/ 392907 w 785812"/>
                <a:gd name="connsiteY2" fmla="*/ 1 h 785812"/>
                <a:gd name="connsiteX3" fmla="*/ 670733 w 785812"/>
                <a:gd name="connsiteY3" fmla="*/ 115081 h 785812"/>
                <a:gd name="connsiteX4" fmla="*/ 785812 w 785812"/>
                <a:gd name="connsiteY4" fmla="*/ 392908 h 785812"/>
                <a:gd name="connsiteX5" fmla="*/ 670732 w 785812"/>
                <a:gd name="connsiteY5" fmla="*/ 670735 h 785812"/>
                <a:gd name="connsiteX6" fmla="*/ 392905 w 785812"/>
                <a:gd name="connsiteY6" fmla="*/ 785814 h 785812"/>
                <a:gd name="connsiteX7" fmla="*/ 115078 w 785812"/>
                <a:gd name="connsiteY7" fmla="*/ 670734 h 785812"/>
                <a:gd name="connsiteX8" fmla="*/ -1 w 785812"/>
                <a:gd name="connsiteY8" fmla="*/ 392907 h 785812"/>
                <a:gd name="connsiteX9" fmla="*/ 0 w 785812"/>
                <a:gd name="connsiteY9" fmla="*/ 392906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2" h="785812">
                  <a:moveTo>
                    <a:pt x="0" y="392906"/>
                  </a:moveTo>
                  <a:cubicBezTo>
                    <a:pt x="0" y="288701"/>
                    <a:pt x="41396" y="188764"/>
                    <a:pt x="115080" y="115080"/>
                  </a:cubicBezTo>
                  <a:cubicBezTo>
                    <a:pt x="188764" y="41396"/>
                    <a:pt x="288702" y="1"/>
                    <a:pt x="392907" y="1"/>
                  </a:cubicBezTo>
                  <a:cubicBezTo>
                    <a:pt x="497112" y="1"/>
                    <a:pt x="597049" y="41397"/>
                    <a:pt x="670733" y="115081"/>
                  </a:cubicBezTo>
                  <a:cubicBezTo>
                    <a:pt x="744417" y="188765"/>
                    <a:pt x="785812" y="288703"/>
                    <a:pt x="785812" y="392908"/>
                  </a:cubicBezTo>
                  <a:cubicBezTo>
                    <a:pt x="785812" y="497113"/>
                    <a:pt x="744417" y="597050"/>
                    <a:pt x="670732" y="670735"/>
                  </a:cubicBezTo>
                  <a:cubicBezTo>
                    <a:pt x="597048" y="744419"/>
                    <a:pt x="497111" y="785814"/>
                    <a:pt x="392905" y="785814"/>
                  </a:cubicBezTo>
                  <a:cubicBezTo>
                    <a:pt x="288700" y="785814"/>
                    <a:pt x="188763" y="744419"/>
                    <a:pt x="115078" y="670734"/>
                  </a:cubicBezTo>
                  <a:cubicBezTo>
                    <a:pt x="41394" y="597050"/>
                    <a:pt x="-1" y="497112"/>
                    <a:pt x="-1" y="392907"/>
                  </a:cubicBezTo>
                  <a:lnTo>
                    <a:pt x="0" y="392906"/>
                  </a:lnTo>
                  <a:close/>
                </a:path>
              </a:pathLst>
            </a:custGeom>
            <a:solidFill>
              <a:schemeClr val="bg1"/>
            </a:solidFill>
            <a:ln>
              <a:solidFill>
                <a:schemeClr val="tx2">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6510" tIns="126509" rIns="126510" bIns="126509" numCol="1" spcCol="1270" anchor="ctr" anchorCtr="0">
              <a:noAutofit/>
            </a:bodyPr>
            <a:lstStyle/>
            <a:p>
              <a:pPr algn="ctr" defTabSz="1066800">
                <a:lnSpc>
                  <a:spcPct val="90000"/>
                </a:lnSpc>
                <a:spcBef>
                  <a:spcPct val="0"/>
                </a:spcBef>
                <a:spcAft>
                  <a:spcPct val="35000"/>
                </a:spcAft>
              </a:pPr>
              <a:r>
                <a:rPr lang="en-US" sz="3700" b="1" dirty="0">
                  <a:solidFill>
                    <a:schemeClr val="bg1">
                      <a:lumMod val="50000"/>
                    </a:schemeClr>
                  </a:solidFill>
                  <a:latin typeface="Agency FB" panose="020B0503020202020204" pitchFamily="34" charset="0"/>
                </a:rPr>
                <a:t>04</a:t>
              </a:r>
              <a:endParaRPr lang="en-US" sz="3700" dirty="0">
                <a:solidFill>
                  <a:schemeClr val="bg1">
                    <a:lumMod val="50000"/>
                  </a:schemeClr>
                </a:solidFill>
                <a:latin typeface="Agency FB" panose="020B0503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accel="50000" decel="5000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accel="50000" decel="50000"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0-#ppt_w/2"/>
                                          </p:val>
                                        </p:tav>
                                        <p:tav tm="100000">
                                          <p:val>
                                            <p:strVal val="#ppt_x"/>
                                          </p:val>
                                        </p:tav>
                                      </p:tavLst>
                                    </p:anim>
                                    <p:anim calcmode="lin" valueType="num">
                                      <p:cBhvr additive="base">
                                        <p:cTn id="22" dur="500" fill="hold"/>
                                        <p:tgtEl>
                                          <p:spTgt spid="2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accel="50000" decel="50000"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0-#ppt_w/2"/>
                                          </p:val>
                                        </p:tav>
                                        <p:tav tm="100000">
                                          <p:val>
                                            <p:strVal val="#ppt_x"/>
                                          </p:val>
                                        </p:tav>
                                      </p:tavLst>
                                    </p:anim>
                                    <p:anim calcmode="lin" valueType="num">
                                      <p:cBhvr additive="base">
                                        <p:cTn id="27" dur="500" fill="hold"/>
                                        <p:tgtEl>
                                          <p:spTgt spid="30"/>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12" presetClass="entr" presetSubtype="4"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lide(fromBottom)">
                                      <p:cBhvr>
                                        <p:cTn id="31" dur="500"/>
                                        <p:tgtEl>
                                          <p:spTgt spid="5"/>
                                        </p:tgtEl>
                                      </p:cBhvr>
                                    </p:animEffect>
                                  </p:childTnLst>
                                </p:cTn>
                              </p:par>
                            </p:childTnLst>
                          </p:cTn>
                        </p:par>
                        <p:par>
                          <p:cTn id="32" fill="hold">
                            <p:stCondLst>
                              <p:cond delay="3000"/>
                            </p:stCondLst>
                            <p:childTnLst>
                              <p:par>
                                <p:cTn id="33" presetID="18" presetClass="entr" presetSubtype="3"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strips(upRight)">
                                      <p:cBhvr>
                                        <p:cTn id="35" dur="500"/>
                                        <p:tgtEl>
                                          <p:spTgt spid="20"/>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135829" y="3335889"/>
            <a:ext cx="20777364" cy="236280"/>
            <a:chOff x="-4135829" y="3335889"/>
            <a:chExt cx="20777364" cy="236280"/>
          </a:xfrm>
          <a:solidFill>
            <a:srgbClr val="CA032E">
              <a:alpha val="4000"/>
            </a:srgbClr>
          </a:solidFill>
        </p:grpSpPr>
        <p:grpSp>
          <p:nvGrpSpPr>
            <p:cNvPr id="25" name="组合 24"/>
            <p:cNvGrpSpPr/>
            <p:nvPr/>
          </p:nvGrpSpPr>
          <p:grpSpPr>
            <a:xfrm flipH="1" flipV="1">
              <a:off x="-674916" y="3385896"/>
              <a:ext cx="10443261" cy="157403"/>
              <a:chOff x="174529" y="3407423"/>
              <a:chExt cx="10329194" cy="2198098"/>
            </a:xfrm>
            <a:grpFill/>
          </p:grpSpPr>
          <p:sp>
            <p:nvSpPr>
              <p:cNvPr id="36" name="矩形 35"/>
              <p:cNvSpPr/>
              <p:nvPr/>
            </p:nvSpPr>
            <p:spPr>
              <a:xfrm rot="18689310">
                <a:off x="4609017" y="-215000"/>
                <a:ext cx="1396673" cy="10244369"/>
              </a:xfrm>
              <a:prstGeom prst="rect">
                <a:avLst/>
              </a:prstGeom>
              <a:solidFill>
                <a:schemeClr val="tx2">
                  <a:lumMod val="50000"/>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rot="2910690" flipV="1">
                <a:off x="4640792" y="-1058840"/>
                <a:ext cx="1396667" cy="103291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flipH="1" flipV="1">
              <a:off x="2788324" y="3414766"/>
              <a:ext cx="10443261" cy="157403"/>
              <a:chOff x="174529" y="3407423"/>
              <a:chExt cx="10329194" cy="2198098"/>
            </a:xfrm>
            <a:grpFill/>
          </p:grpSpPr>
          <p:sp>
            <p:nvSpPr>
              <p:cNvPr id="34" name="矩形 33"/>
              <p:cNvSpPr/>
              <p:nvPr/>
            </p:nvSpPr>
            <p:spPr>
              <a:xfrm rot="18689310">
                <a:off x="4609017" y="-215000"/>
                <a:ext cx="1396673" cy="102443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矩形 34"/>
              <p:cNvSpPr/>
              <p:nvPr/>
            </p:nvSpPr>
            <p:spPr>
              <a:xfrm rot="2910690" flipV="1">
                <a:off x="4640792" y="-1058840"/>
                <a:ext cx="1396667" cy="10329194"/>
              </a:xfrm>
              <a:prstGeom prst="rect">
                <a:avLst/>
              </a:prstGeom>
              <a:solidFill>
                <a:schemeClr val="tx2">
                  <a:lumMod val="50000"/>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flipH="1" flipV="1">
              <a:off x="6198274" y="3414766"/>
              <a:ext cx="10443261" cy="157403"/>
              <a:chOff x="174529" y="3407423"/>
              <a:chExt cx="10329194" cy="2198098"/>
            </a:xfrm>
            <a:grpFill/>
          </p:grpSpPr>
          <p:sp>
            <p:nvSpPr>
              <p:cNvPr id="32" name="矩形 31"/>
              <p:cNvSpPr/>
              <p:nvPr/>
            </p:nvSpPr>
            <p:spPr>
              <a:xfrm rot="18689310">
                <a:off x="4609017" y="-215000"/>
                <a:ext cx="1396673" cy="10244369"/>
              </a:xfrm>
              <a:prstGeom prst="rect">
                <a:avLst/>
              </a:prstGeom>
              <a:solidFill>
                <a:schemeClr val="tx2">
                  <a:lumMod val="50000"/>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rot="2910690" flipV="1">
                <a:off x="4640792" y="-1058840"/>
                <a:ext cx="1396667" cy="103291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flipH="1" flipV="1">
              <a:off x="-4135829" y="3335889"/>
              <a:ext cx="10443261" cy="157403"/>
              <a:chOff x="174529" y="3407423"/>
              <a:chExt cx="10329194" cy="2198098"/>
            </a:xfrm>
            <a:grpFill/>
          </p:grpSpPr>
          <p:sp>
            <p:nvSpPr>
              <p:cNvPr id="29" name="矩形 28"/>
              <p:cNvSpPr/>
              <p:nvPr/>
            </p:nvSpPr>
            <p:spPr>
              <a:xfrm rot="18689310">
                <a:off x="4609017" y="-215000"/>
                <a:ext cx="1396673" cy="102443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rot="2910690" flipV="1">
                <a:off x="4640792" y="-1058840"/>
                <a:ext cx="1396667" cy="10329194"/>
              </a:xfrm>
              <a:prstGeom prst="rect">
                <a:avLst/>
              </a:prstGeom>
              <a:solidFill>
                <a:schemeClr val="tx2">
                  <a:lumMod val="50000"/>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9" name="3"/>
          <p:cNvSpPr>
            <a:spLocks noChangeArrowheads="1"/>
          </p:cNvSpPr>
          <p:nvPr>
            <p:custDataLst>
              <p:tags r:id="rId1"/>
            </p:custDataLst>
          </p:nvPr>
        </p:nvSpPr>
        <p:spPr bwMode="auto">
          <a:xfrm>
            <a:off x="3239240" y="3877857"/>
            <a:ext cx="572464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r>
              <a:rPr lang="zh-CN" altLang="en-US" sz="5400" b="1" kern="0" dirty="0">
                <a:solidFill>
                  <a:schemeClr val="tx2">
                    <a:lumMod val="50000"/>
                  </a:schemeClr>
                </a:solidFill>
                <a:latin typeface="微软雅黑" panose="020B0503020204020204" charset="-122"/>
                <a:ea typeface="微软雅黑" panose="020B0503020204020204" charset="-122"/>
                <a:sym typeface="Calibri" panose="020F0502020204030204" pitchFamily="34" charset="0"/>
              </a:rPr>
              <a:t>加入你的标题描述</a:t>
            </a:r>
            <a:endParaRPr kumimoji="0" lang="zh-CN" altLang="en-US" sz="5400" b="1" i="0" u="none" strike="noStrike" kern="0" cap="none" spc="0" normalizeH="0" baseline="0" noProof="0" dirty="0">
              <a:ln>
                <a:noFill/>
              </a:ln>
              <a:solidFill>
                <a:schemeClr val="tx2">
                  <a:lumMod val="50000"/>
                </a:schemeClr>
              </a:solidFill>
              <a:effectLst/>
              <a:uLnTx/>
              <a:uFillTx/>
              <a:latin typeface="微软雅黑" panose="020B0503020204020204" charset="-122"/>
              <a:ea typeface="微软雅黑" panose="020B0503020204020204" charset="-122"/>
              <a:sym typeface="Calibri" panose="020F0502020204030204" pitchFamily="34" charset="0"/>
            </a:endParaRPr>
          </a:p>
        </p:txBody>
      </p:sp>
      <p:sp>
        <p:nvSpPr>
          <p:cNvPr id="50" name="10"/>
          <p:cNvSpPr/>
          <p:nvPr>
            <p:custDataLst>
              <p:tags r:id="rId2"/>
            </p:custDataLst>
          </p:nvPr>
        </p:nvSpPr>
        <p:spPr>
          <a:xfrm>
            <a:off x="3194008" y="5023479"/>
            <a:ext cx="5824030" cy="646331"/>
          </a:xfrm>
          <a:prstGeom prst="rect">
            <a:avLst/>
          </a:prstGeom>
        </p:spPr>
        <p:txBody>
          <a:bodyPr wrap="none">
            <a:spAutoFit/>
          </a:bodyPr>
          <a:lstStyle/>
          <a:p>
            <a:pPr lvl="0" algn="ctr">
              <a:defRPr/>
            </a:pPr>
            <a:r>
              <a:rPr lang="en-US" altLang="zh-CN" sz="3600" kern="0" dirty="0">
                <a:solidFill>
                  <a:schemeClr val="bg1">
                    <a:lumMod val="50000"/>
                  </a:schemeClr>
                </a:solidFill>
                <a:latin typeface="微软雅黑" panose="020B0503020204020204" charset="-122"/>
                <a:ea typeface="微软雅黑" panose="020B0503020204020204" charset="-122"/>
              </a:rPr>
              <a:t>Add your title description</a:t>
            </a:r>
            <a:endParaRPr kumimoji="0" lang="en-US" altLang="zh-CN" sz="3600" b="0" i="0" u="none" strike="noStrike" kern="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endParaRPr>
          </a:p>
        </p:txBody>
      </p:sp>
      <p:cxnSp>
        <p:nvCxnSpPr>
          <p:cNvPr id="51" name="品 11"/>
          <p:cNvCxnSpPr/>
          <p:nvPr>
            <p:custDataLst>
              <p:tags r:id="rId3"/>
            </p:custDataLst>
          </p:nvPr>
        </p:nvCxnSpPr>
        <p:spPr>
          <a:xfrm>
            <a:off x="3045469" y="4919192"/>
            <a:ext cx="6110515" cy="0"/>
          </a:xfrm>
          <a:prstGeom prst="line">
            <a:avLst/>
          </a:prstGeom>
          <a:noFill/>
          <a:ln w="6350" cap="flat" cmpd="sng" algn="ctr">
            <a:solidFill>
              <a:schemeClr val="bg1">
                <a:lumMod val="50000"/>
              </a:schemeClr>
            </a:solidFill>
            <a:prstDash val="solid"/>
            <a:miter lim="800000"/>
          </a:ln>
          <a:effectLst/>
        </p:spPr>
      </p:cxnSp>
      <p:grpSp>
        <p:nvGrpSpPr>
          <p:cNvPr id="38" name="组合 37"/>
          <p:cNvGrpSpPr/>
          <p:nvPr/>
        </p:nvGrpSpPr>
        <p:grpSpPr>
          <a:xfrm>
            <a:off x="4475663" y="1064810"/>
            <a:ext cx="3252000" cy="2312774"/>
            <a:chOff x="4034178" y="1711986"/>
            <a:chExt cx="3922258" cy="2789455"/>
          </a:xfrm>
        </p:grpSpPr>
        <p:grpSp>
          <p:nvGrpSpPr>
            <p:cNvPr id="39" name="组合 38"/>
            <p:cNvGrpSpPr/>
            <p:nvPr/>
          </p:nvGrpSpPr>
          <p:grpSpPr>
            <a:xfrm rot="261309">
              <a:off x="4643216" y="1711986"/>
              <a:ext cx="2789456" cy="2789455"/>
              <a:chOff x="2953545" y="3014546"/>
              <a:chExt cx="1107165" cy="1107165"/>
            </a:xfrm>
            <a:solidFill>
              <a:srgbClr val="0070C0"/>
            </a:solidFill>
          </p:grpSpPr>
          <p:sp>
            <p:nvSpPr>
              <p:cNvPr id="44" name="圆角矩形 5"/>
              <p:cNvSpPr>
                <a:spLocks noChangeAspect="1"/>
              </p:cNvSpPr>
              <p:nvPr/>
            </p:nvSpPr>
            <p:spPr>
              <a:xfrm rot="1800000">
                <a:off x="2953545" y="3014546"/>
                <a:ext cx="1107165" cy="1107165"/>
              </a:xfrm>
              <a:prstGeom prst="roundRect">
                <a:avLst>
                  <a:gd name="adj" fmla="val 30000"/>
                </a:avLst>
              </a:prstGeom>
              <a:solidFill>
                <a:schemeClr val="tx2">
                  <a:lumMod val="50000"/>
                </a:schemeClr>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lumMod val="50000"/>
                    </a:schemeClr>
                  </a:solidFill>
                  <a:effectLst/>
                  <a:uLnTx/>
                  <a:uFillTx/>
                  <a:latin typeface="Segoe UI" panose="020B0502040204020203"/>
                  <a:ea typeface="微软雅黑" panose="020B0503020204020204" charset="-122"/>
                  <a:cs typeface="+mn-cs"/>
                </a:endParaRPr>
              </a:p>
            </p:txBody>
          </p:sp>
          <p:sp>
            <p:nvSpPr>
              <p:cNvPr id="45" name="圆角矩形 6"/>
              <p:cNvSpPr>
                <a:spLocks noChangeAspect="1"/>
              </p:cNvSpPr>
              <p:nvPr/>
            </p:nvSpPr>
            <p:spPr>
              <a:xfrm rot="2700000">
                <a:off x="2967127" y="3028128"/>
                <a:ext cx="1080000" cy="1080000"/>
              </a:xfrm>
              <a:prstGeom prst="roundRect">
                <a:avLst>
                  <a:gd name="adj" fmla="val 30000"/>
                </a:avLst>
              </a:prstGeom>
              <a:solidFill>
                <a:srgbClr val="CA032E"/>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lumMod val="50000"/>
                    </a:schemeClr>
                  </a:solidFill>
                  <a:effectLst/>
                  <a:uLnTx/>
                  <a:uFillTx/>
                  <a:latin typeface="Segoe UI" panose="020B0502040204020203"/>
                  <a:ea typeface="微软雅黑" panose="020B0503020204020204" charset="-122"/>
                  <a:cs typeface="+mn-cs"/>
                </a:endParaRPr>
              </a:p>
            </p:txBody>
          </p:sp>
        </p:grpSp>
        <p:grpSp>
          <p:nvGrpSpPr>
            <p:cNvPr id="40" name="组合 39"/>
            <p:cNvGrpSpPr/>
            <p:nvPr/>
          </p:nvGrpSpPr>
          <p:grpSpPr>
            <a:xfrm rot="261309">
              <a:off x="5015997" y="2084767"/>
              <a:ext cx="2043894" cy="2043892"/>
              <a:chOff x="2967127" y="3028128"/>
              <a:chExt cx="1080000" cy="1080000"/>
            </a:xfrm>
            <a:solidFill>
              <a:schemeClr val="bg1"/>
            </a:solidFill>
          </p:grpSpPr>
          <p:sp>
            <p:nvSpPr>
              <p:cNvPr id="42" name="圆角矩形 5"/>
              <p:cNvSpPr>
                <a:spLocks noChangeAspect="1"/>
              </p:cNvSpPr>
              <p:nvPr/>
            </p:nvSpPr>
            <p:spPr>
              <a:xfrm rot="1800000">
                <a:off x="2967127" y="3028128"/>
                <a:ext cx="1080000" cy="1080000"/>
              </a:xfrm>
              <a:prstGeom prst="roundRect">
                <a:avLst>
                  <a:gd name="adj" fmla="val 30000"/>
                </a:avLst>
              </a:prstGeom>
              <a:grp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lumMod val="50000"/>
                    </a:schemeClr>
                  </a:solidFill>
                  <a:effectLst/>
                  <a:uLnTx/>
                  <a:uFillTx/>
                  <a:latin typeface="Segoe UI" panose="020B0502040204020203"/>
                  <a:ea typeface="微软雅黑" panose="020B0503020204020204" charset="-122"/>
                  <a:cs typeface="+mn-cs"/>
                </a:endParaRPr>
              </a:p>
            </p:txBody>
          </p:sp>
          <p:sp>
            <p:nvSpPr>
              <p:cNvPr id="43" name="圆角矩形 6"/>
              <p:cNvSpPr>
                <a:spLocks noChangeAspect="1"/>
              </p:cNvSpPr>
              <p:nvPr/>
            </p:nvSpPr>
            <p:spPr>
              <a:xfrm rot="2700000">
                <a:off x="2967127" y="3028128"/>
                <a:ext cx="1080000" cy="1080000"/>
              </a:xfrm>
              <a:prstGeom prst="roundRect">
                <a:avLst>
                  <a:gd name="adj" fmla="val 30000"/>
                </a:avLst>
              </a:prstGeom>
              <a:solidFill>
                <a:srgbClr val="F8F8F8"/>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lumMod val="50000"/>
                    </a:schemeClr>
                  </a:solidFill>
                  <a:effectLst/>
                  <a:uLnTx/>
                  <a:uFillTx/>
                  <a:latin typeface="Segoe UI" panose="020B0502040204020203"/>
                  <a:ea typeface="微软雅黑" panose="020B0503020204020204" charset="-122"/>
                  <a:cs typeface="+mn-cs"/>
                </a:endParaRPr>
              </a:p>
            </p:txBody>
          </p:sp>
        </p:grpSp>
        <p:sp>
          <p:nvSpPr>
            <p:cNvPr id="41" name="Title 1"/>
            <p:cNvSpPr txBox="1"/>
            <p:nvPr/>
          </p:nvSpPr>
          <p:spPr>
            <a:xfrm>
              <a:off x="4034178" y="2693896"/>
              <a:ext cx="3922258" cy="1062620"/>
            </a:xfrm>
            <a:prstGeom prst="rect">
              <a:avLst/>
            </a:prstGeom>
          </p:spPr>
          <p:txBody>
            <a:bodyPr vert="horz" lIns="0" tIns="0" rIns="0" bIns="0" rtlCol="0" anchor="ctr">
              <a:noAutofit/>
            </a:bodyPr>
            <a:lstStyle>
              <a:lvl1pPr algn="ctr" defTabSz="914400" rtl="0" eaLnBrk="1" latinLnBrk="0" hangingPunct="1">
                <a:lnSpc>
                  <a:spcPts val="4800"/>
                </a:lnSpc>
                <a:spcBef>
                  <a:spcPct val="0"/>
                </a:spcBef>
                <a:buNone/>
                <a:defRPr sz="9000" b="0" kern="12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ltLang="zh-CN" sz="5400" dirty="0">
                  <a:solidFill>
                    <a:srgbClr val="CA032E"/>
                  </a:solidFill>
                  <a:latin typeface="微软雅黑" panose="020B0503020204020204" charset="-122"/>
                  <a:ea typeface="方正综艺简体" panose="02010601030101010101" pitchFamily="2" charset="-122"/>
                </a:rPr>
                <a:t>03</a:t>
              </a:r>
              <a:endParaRPr lang="id-ID" sz="5400" dirty="0">
                <a:solidFill>
                  <a:srgbClr val="CA032E"/>
                </a:solidFill>
                <a:latin typeface="微软雅黑" panose="020B0503020204020204" charset="-122"/>
                <a:ea typeface="方正综艺简体" panose="02010601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500" fill="hold"/>
                                        <p:tgtEl>
                                          <p:spTgt spid="24"/>
                                        </p:tgtEl>
                                        <p:attrNameLst>
                                          <p:attrName>ppt_w</p:attrName>
                                        </p:attrNameLst>
                                      </p:cBhvr>
                                      <p:tavLst>
                                        <p:tav tm="0">
                                          <p:val>
                                            <p:fltVal val="0"/>
                                          </p:val>
                                        </p:tav>
                                        <p:tav tm="100000">
                                          <p:val>
                                            <p:strVal val="#ppt_w"/>
                                          </p:val>
                                        </p:tav>
                                      </p:tavLst>
                                    </p:anim>
                                    <p:anim calcmode="lin" valueType="num">
                                      <p:cBhvr>
                                        <p:cTn id="8" dur="1500" fill="hold"/>
                                        <p:tgtEl>
                                          <p:spTgt spid="24"/>
                                        </p:tgtEl>
                                        <p:attrNameLst>
                                          <p:attrName>ppt_h</p:attrName>
                                        </p:attrNameLst>
                                      </p:cBhvr>
                                      <p:tavLst>
                                        <p:tav tm="0">
                                          <p:val>
                                            <p:fltVal val="0"/>
                                          </p:val>
                                        </p:tav>
                                        <p:tav tm="100000">
                                          <p:val>
                                            <p:strVal val="#ppt_h"/>
                                          </p:val>
                                        </p:tav>
                                      </p:tavLst>
                                    </p:anim>
                                    <p:animEffect transition="in" filter="fade">
                                      <p:cBhvr>
                                        <p:cTn id="9" dur="1500"/>
                                        <p:tgtEl>
                                          <p:spTgt spid="24"/>
                                        </p:tgtEl>
                                      </p:cBhvr>
                                    </p:animEffect>
                                  </p:childTnLst>
                                </p:cTn>
                              </p:par>
                              <p:par>
                                <p:cTn id="10" presetID="42" presetClass="entr" presetSubtype="0" fill="hold" grpId="0" nodeType="withEffect">
                                  <p:stCondLst>
                                    <p:cond delay="25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anim calcmode="lin" valueType="num">
                                      <p:cBhvr>
                                        <p:cTn id="13" dur="500" fill="hold"/>
                                        <p:tgtEl>
                                          <p:spTgt spid="49"/>
                                        </p:tgtEl>
                                        <p:attrNameLst>
                                          <p:attrName>ppt_x</p:attrName>
                                        </p:attrNameLst>
                                      </p:cBhvr>
                                      <p:tavLst>
                                        <p:tav tm="0">
                                          <p:val>
                                            <p:strVal val="#ppt_x"/>
                                          </p:val>
                                        </p:tav>
                                        <p:tav tm="100000">
                                          <p:val>
                                            <p:strVal val="#ppt_x"/>
                                          </p:val>
                                        </p:tav>
                                      </p:tavLst>
                                    </p:anim>
                                    <p:anim calcmode="lin" valueType="num">
                                      <p:cBhvr>
                                        <p:cTn id="14" dur="500" fill="hold"/>
                                        <p:tgtEl>
                                          <p:spTgt spid="4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anim calcmode="lin" valueType="num">
                                      <p:cBhvr>
                                        <p:cTn id="18" dur="500" fill="hold"/>
                                        <p:tgtEl>
                                          <p:spTgt spid="50"/>
                                        </p:tgtEl>
                                        <p:attrNameLst>
                                          <p:attrName>ppt_x</p:attrName>
                                        </p:attrNameLst>
                                      </p:cBhvr>
                                      <p:tavLst>
                                        <p:tav tm="0">
                                          <p:val>
                                            <p:strVal val="#ppt_x"/>
                                          </p:val>
                                        </p:tav>
                                        <p:tav tm="100000">
                                          <p:val>
                                            <p:strVal val="#ppt_x"/>
                                          </p:val>
                                        </p:tav>
                                      </p:tavLst>
                                    </p:anim>
                                    <p:anim calcmode="lin" valueType="num">
                                      <p:cBhvr>
                                        <p:cTn id="19" dur="500" fill="hold"/>
                                        <p:tgtEl>
                                          <p:spTgt spid="5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75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anim calcmode="lin" valueType="num">
                                      <p:cBhvr>
                                        <p:cTn id="23" dur="500" fill="hold"/>
                                        <p:tgtEl>
                                          <p:spTgt spid="51"/>
                                        </p:tgtEl>
                                        <p:attrNameLst>
                                          <p:attrName>ppt_x</p:attrName>
                                        </p:attrNameLst>
                                      </p:cBhvr>
                                      <p:tavLst>
                                        <p:tav tm="0">
                                          <p:val>
                                            <p:strVal val="#ppt_x"/>
                                          </p:val>
                                        </p:tav>
                                        <p:tav tm="100000">
                                          <p:val>
                                            <p:strVal val="#ppt_x"/>
                                          </p:val>
                                        </p:tav>
                                      </p:tavLst>
                                    </p:anim>
                                    <p:anim calcmode="lin" valueType="num">
                                      <p:cBhvr>
                                        <p:cTn id="24" dur="500" fill="hold"/>
                                        <p:tgtEl>
                                          <p:spTgt spid="51"/>
                                        </p:tgtEl>
                                        <p:attrNameLst>
                                          <p:attrName>ppt_y</p:attrName>
                                        </p:attrNameLst>
                                      </p:cBhvr>
                                      <p:tavLst>
                                        <p:tav tm="0">
                                          <p:val>
                                            <p:strVal val="#ppt_y+.1"/>
                                          </p:val>
                                        </p:tav>
                                        <p:tav tm="100000">
                                          <p:val>
                                            <p:strVal val="#ppt_y"/>
                                          </p:val>
                                        </p:tav>
                                      </p:tavLst>
                                    </p:anim>
                                  </p:childTnLst>
                                </p:cTn>
                              </p:par>
                              <p:par>
                                <p:cTn id="25" presetID="45" presetClass="entr" presetSubtype="0" fill="hold" nodeType="withEffect">
                                  <p:stCondLst>
                                    <p:cond delay="100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1500"/>
                                        <p:tgtEl>
                                          <p:spTgt spid="38"/>
                                        </p:tgtEl>
                                      </p:cBhvr>
                                    </p:animEffect>
                                    <p:anim calcmode="lin" valueType="num">
                                      <p:cBhvr>
                                        <p:cTn id="28" dur="1500" fill="hold"/>
                                        <p:tgtEl>
                                          <p:spTgt spid="38"/>
                                        </p:tgtEl>
                                        <p:attrNameLst>
                                          <p:attrName>ppt_w</p:attrName>
                                        </p:attrNameLst>
                                      </p:cBhvr>
                                      <p:tavLst>
                                        <p:tav tm="0" fmla="#ppt_w*sin(2.5*pi*$)">
                                          <p:val>
                                            <p:fltVal val="0"/>
                                          </p:val>
                                        </p:tav>
                                        <p:tav tm="100000">
                                          <p:val>
                                            <p:fltVal val="1"/>
                                          </p:val>
                                        </p:tav>
                                      </p:tavLst>
                                    </p:anim>
                                    <p:anim calcmode="lin" valueType="num">
                                      <p:cBhvr>
                                        <p:cTn id="29" dur="1500" fill="hold"/>
                                        <p:tgtEl>
                                          <p:spTgt spid="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56848"/>
            <a:ext cx="12190413" cy="835572"/>
            <a:chOff x="0" y="298740"/>
            <a:chExt cx="12190413" cy="835572"/>
          </a:xfrm>
        </p:grpSpPr>
        <p:sp>
          <p:nvSpPr>
            <p:cNvPr id="2" name="矩形 1"/>
            <p:cNvSpPr/>
            <p:nvPr/>
          </p:nvSpPr>
          <p:spPr>
            <a:xfrm>
              <a:off x="0" y="298740"/>
              <a:ext cx="12190413" cy="835572"/>
            </a:xfrm>
            <a:prstGeom prst="rect">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78504" y="471179"/>
              <a:ext cx="3262432" cy="461666"/>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点击输入相关文字标题</a:t>
              </a:r>
            </a:p>
          </p:txBody>
        </p:sp>
      </p:grpSp>
      <p:sp>
        <p:nvSpPr>
          <p:cNvPr id="5" name="AutoShape 2"/>
          <p:cNvSpPr>
            <a:spLocks noChangeArrowheads="1"/>
          </p:cNvSpPr>
          <p:nvPr/>
        </p:nvSpPr>
        <p:spPr bwMode="auto">
          <a:xfrm>
            <a:off x="498581" y="2079241"/>
            <a:ext cx="4543445" cy="4293951"/>
          </a:xfrm>
          <a:prstGeom prst="roundRect">
            <a:avLst>
              <a:gd name="adj" fmla="val 2255"/>
            </a:avLst>
          </a:prstGeom>
          <a:solidFill>
            <a:schemeClr val="tx2">
              <a:lumMod val="50000"/>
            </a:schemeClr>
          </a:solidFill>
          <a:ln w="3175">
            <a:solidFill>
              <a:srgbClr val="D7D7D7"/>
            </a:solidFill>
            <a:bevel/>
          </a:ln>
        </p:spPr>
        <p:txBody>
          <a:bodyPr lIns="180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000">
                <a:solidFill>
                  <a:srgbClr val="FFFFFF"/>
                </a:solidFill>
                <a:latin typeface="微软雅黑" panose="020B0503020204020204" charset="-122"/>
                <a:ea typeface="微软雅黑" panose="020B0503020204020204" charset="-122"/>
                <a:sym typeface="微软雅黑" panose="020B0503020204020204" charset="-122"/>
              </a:rPr>
              <a:t>       </a:t>
            </a:r>
            <a:endParaRPr lang="zh-CN" altLang="en-US" sz="110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6" name="AutoShape 22"/>
          <p:cNvSpPr>
            <a:spLocks noChangeArrowheads="1"/>
          </p:cNvSpPr>
          <p:nvPr/>
        </p:nvSpPr>
        <p:spPr bwMode="auto">
          <a:xfrm>
            <a:off x="659909" y="1829746"/>
            <a:ext cx="4218914" cy="577779"/>
          </a:xfrm>
          <a:prstGeom prst="roundRect">
            <a:avLst>
              <a:gd name="adj" fmla="val 0"/>
            </a:avLst>
          </a:prstGeom>
          <a:solidFill>
            <a:srgbClr val="CA032E"/>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2000" b="1" dirty="0">
                <a:solidFill>
                  <a:schemeClr val="bg1"/>
                </a:solidFill>
                <a:latin typeface="微软雅黑" panose="020B0503020204020204" charset="-122"/>
                <a:ea typeface="微软雅黑" panose="020B0503020204020204" charset="-122"/>
                <a:sym typeface="微软雅黑" panose="020B0503020204020204" charset="-122"/>
              </a:rPr>
              <a:t>单击此处添加文本</a:t>
            </a:r>
            <a:endParaRPr lang="zh-CN" altLang="en-US" sz="2400" dirty="0"/>
          </a:p>
        </p:txBody>
      </p:sp>
      <p:sp>
        <p:nvSpPr>
          <p:cNvPr id="7" name="矩形 25"/>
          <p:cNvSpPr>
            <a:spLocks noChangeArrowheads="1"/>
          </p:cNvSpPr>
          <p:nvPr/>
        </p:nvSpPr>
        <p:spPr bwMode="auto">
          <a:xfrm>
            <a:off x="987619" y="3125685"/>
            <a:ext cx="3631026" cy="2308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chemeClr val="bg1">
                    <a:lumMod val="95000"/>
                  </a:schemeClr>
                </a:solidFill>
                <a:latin typeface="微软雅黑" panose="020B0503020204020204" charset="-122"/>
                <a:ea typeface="微软雅黑" panose="020B0503020204020204" charset="-122"/>
                <a:cs typeface="Open Sans Light" panose="020B0306030504020204" pitchFamily="34" charset="0"/>
              </a:rPr>
              <a:t>此处添加详细文本描述，建议与标题相关并符合整体语言风格，语言描述尽量简洁生动。尽量将每页幻灯片的字数控制在</a:t>
            </a:r>
            <a:r>
              <a:rPr lang="en-US" altLang="zh-CN" dirty="0">
                <a:solidFill>
                  <a:schemeClr val="bg1">
                    <a:lumMod val="95000"/>
                  </a:schemeClr>
                </a:solidFill>
                <a:latin typeface="微软雅黑" panose="020B0503020204020204" charset="-122"/>
                <a:ea typeface="微软雅黑" panose="020B0503020204020204" charset="-122"/>
                <a:cs typeface="Open Sans Light" panose="020B0306030504020204" pitchFamily="34" charset="0"/>
              </a:rPr>
              <a:t>200</a:t>
            </a:r>
            <a:r>
              <a:rPr lang="zh-CN" altLang="en-US" dirty="0">
                <a:solidFill>
                  <a:schemeClr val="bg1">
                    <a:lumMod val="95000"/>
                  </a:schemeClr>
                </a:solidFill>
                <a:latin typeface="微软雅黑" panose="020B0503020204020204" charset="-122"/>
                <a:ea typeface="微软雅黑" panose="020B0503020204020204" charset="-122"/>
                <a:cs typeface="Open Sans Light" panose="020B0306030504020204" pitchFamily="34" charset="0"/>
              </a:rPr>
              <a:t>字以内，据统计每页幻灯片的最好控制在</a:t>
            </a:r>
            <a:r>
              <a:rPr lang="en-US" altLang="zh-CN" dirty="0">
                <a:solidFill>
                  <a:schemeClr val="bg1">
                    <a:lumMod val="95000"/>
                  </a:schemeClr>
                </a:solidFill>
                <a:latin typeface="微软雅黑" panose="020B0503020204020204" charset="-122"/>
                <a:ea typeface="微软雅黑" panose="020B0503020204020204" charset="-122"/>
                <a:cs typeface="Open Sans Light" panose="020B0306030504020204" pitchFamily="34" charset="0"/>
              </a:rPr>
              <a:t>5</a:t>
            </a:r>
            <a:r>
              <a:rPr lang="zh-CN" altLang="en-US" dirty="0">
                <a:solidFill>
                  <a:schemeClr val="bg1">
                    <a:lumMod val="95000"/>
                  </a:schemeClr>
                </a:solidFill>
                <a:latin typeface="微软雅黑" panose="020B0503020204020204" charset="-122"/>
                <a:ea typeface="微软雅黑" panose="020B0503020204020204" charset="-122"/>
                <a:cs typeface="Open Sans Light" panose="020B0306030504020204" pitchFamily="34" charset="0"/>
              </a:rPr>
              <a:t>分钟之内。此处添加详细文本描述，建议与标题相关并符合整体语言风格，语言描述尽量简洁生动</a:t>
            </a:r>
            <a:endParaRPr lang="en-US" altLang="zh-CN" dirty="0">
              <a:solidFill>
                <a:schemeClr val="bg1">
                  <a:lumMod val="95000"/>
                </a:schemeClr>
              </a:solidFill>
              <a:latin typeface="微软雅黑" panose="020B0503020204020204" charset="-122"/>
              <a:ea typeface="微软雅黑" panose="020B0503020204020204" charset="-122"/>
              <a:sym typeface="微软雅黑" panose="020B0503020204020204" charset="-122"/>
            </a:endParaRPr>
          </a:p>
        </p:txBody>
      </p:sp>
      <p:sp>
        <p:nvSpPr>
          <p:cNvPr id="9" name="矩形 8"/>
          <p:cNvSpPr/>
          <p:nvPr/>
        </p:nvSpPr>
        <p:spPr>
          <a:xfrm>
            <a:off x="5661706" y="1699118"/>
            <a:ext cx="6057922" cy="4543446"/>
          </a:xfrm>
          <a:prstGeom prst="rect">
            <a:avLst/>
          </a:prstGeom>
          <a:blipFill dpi="0" rotWithShape="1">
            <a:blip r:embed="rId3"/>
            <a:srcRect/>
            <a:tile tx="0" ty="0" sx="75000" sy="75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56848"/>
            <a:ext cx="12190413" cy="835572"/>
            <a:chOff x="0" y="298740"/>
            <a:chExt cx="12190413" cy="835572"/>
          </a:xfrm>
        </p:grpSpPr>
        <p:sp>
          <p:nvSpPr>
            <p:cNvPr id="2" name="矩形 1"/>
            <p:cNvSpPr/>
            <p:nvPr/>
          </p:nvSpPr>
          <p:spPr>
            <a:xfrm>
              <a:off x="0" y="298740"/>
              <a:ext cx="12190413" cy="835572"/>
            </a:xfrm>
            <a:prstGeom prst="rect">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78504" y="471179"/>
              <a:ext cx="3262432" cy="461666"/>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点击输入相关文字标题</a:t>
              </a:r>
            </a:p>
          </p:txBody>
        </p:sp>
      </p:grpSp>
      <p:sp>
        <p:nvSpPr>
          <p:cNvPr id="5" name="Rectangle 89"/>
          <p:cNvSpPr/>
          <p:nvPr/>
        </p:nvSpPr>
        <p:spPr>
          <a:xfrm>
            <a:off x="1165328" y="4661041"/>
            <a:ext cx="3750263" cy="107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nvGrpSpPr>
          <p:cNvPr id="6" name="Group 137"/>
          <p:cNvGrpSpPr/>
          <p:nvPr/>
        </p:nvGrpSpPr>
        <p:grpSpPr>
          <a:xfrm>
            <a:off x="1502228" y="2303735"/>
            <a:ext cx="301358" cy="2317121"/>
            <a:chOff x="1074408" y="1485901"/>
            <a:chExt cx="214311" cy="1647821"/>
          </a:xfrm>
          <a:solidFill>
            <a:srgbClr val="CA032E"/>
          </a:solidFill>
        </p:grpSpPr>
        <p:cxnSp>
          <p:nvCxnSpPr>
            <p:cNvPr id="7" name="Straight Connector 90"/>
            <p:cNvCxnSpPr/>
            <p:nvPr/>
          </p:nvCxnSpPr>
          <p:spPr>
            <a:xfrm rot="16200000" flipV="1">
              <a:off x="359569"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Rounded Rectangle 94"/>
            <p:cNvSpPr/>
            <p:nvPr/>
          </p:nvSpPr>
          <p:spPr>
            <a:xfrm>
              <a:off x="1074408" y="2190750"/>
              <a:ext cx="214311" cy="9429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0" name="Group 138"/>
          <p:cNvGrpSpPr/>
          <p:nvPr/>
        </p:nvGrpSpPr>
        <p:grpSpPr>
          <a:xfrm>
            <a:off x="2035839" y="2303735"/>
            <a:ext cx="301358" cy="2317121"/>
            <a:chOff x="1447800" y="1485901"/>
            <a:chExt cx="214311" cy="1647821"/>
          </a:xfrm>
          <a:solidFill>
            <a:schemeClr val="tx2">
              <a:lumMod val="50000"/>
            </a:schemeClr>
          </a:solidFill>
        </p:grpSpPr>
        <p:cxnSp>
          <p:nvCxnSpPr>
            <p:cNvPr id="11" name="Straight Connector 97"/>
            <p:cNvCxnSpPr/>
            <p:nvPr/>
          </p:nvCxnSpPr>
          <p:spPr>
            <a:xfrm rot="16200000" flipV="1">
              <a:off x="7329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 name="Rounded Rectangle 100"/>
            <p:cNvSpPr/>
            <p:nvPr/>
          </p:nvSpPr>
          <p:spPr>
            <a:xfrm>
              <a:off x="1447800" y="1962150"/>
              <a:ext cx="214311" cy="11715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3" name="Group 139"/>
          <p:cNvGrpSpPr/>
          <p:nvPr/>
        </p:nvGrpSpPr>
        <p:grpSpPr>
          <a:xfrm>
            <a:off x="2569451" y="2303735"/>
            <a:ext cx="301358" cy="2317121"/>
            <a:chOff x="1828800" y="1485901"/>
            <a:chExt cx="214311" cy="1647821"/>
          </a:xfrm>
          <a:solidFill>
            <a:srgbClr val="CA032E"/>
          </a:solidFill>
        </p:grpSpPr>
        <p:cxnSp>
          <p:nvCxnSpPr>
            <p:cNvPr id="14" name="Straight Connector 103"/>
            <p:cNvCxnSpPr/>
            <p:nvPr/>
          </p:nvCxnSpPr>
          <p:spPr>
            <a:xfrm rot="16200000" flipV="1">
              <a:off x="11139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Rounded Rectangle 106"/>
            <p:cNvSpPr/>
            <p:nvPr/>
          </p:nvSpPr>
          <p:spPr>
            <a:xfrm>
              <a:off x="1828800" y="1809750"/>
              <a:ext cx="214311" cy="13239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6" name="Group 140"/>
          <p:cNvGrpSpPr/>
          <p:nvPr/>
        </p:nvGrpSpPr>
        <p:grpSpPr>
          <a:xfrm>
            <a:off x="3103063" y="2303735"/>
            <a:ext cx="301358" cy="2317121"/>
            <a:chOff x="2209800" y="1485901"/>
            <a:chExt cx="214311" cy="1647821"/>
          </a:xfrm>
          <a:solidFill>
            <a:schemeClr val="tx2">
              <a:lumMod val="50000"/>
            </a:schemeClr>
          </a:solidFill>
        </p:grpSpPr>
        <p:cxnSp>
          <p:nvCxnSpPr>
            <p:cNvPr id="17" name="Straight Connector 107"/>
            <p:cNvCxnSpPr/>
            <p:nvPr/>
          </p:nvCxnSpPr>
          <p:spPr>
            <a:xfrm rot="16200000" flipV="1">
              <a:off x="14949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Rounded Rectangle 120"/>
            <p:cNvSpPr/>
            <p:nvPr/>
          </p:nvSpPr>
          <p:spPr>
            <a:xfrm>
              <a:off x="2209800" y="2419350"/>
              <a:ext cx="214311" cy="7143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9" name="Group 141"/>
          <p:cNvGrpSpPr/>
          <p:nvPr/>
        </p:nvGrpSpPr>
        <p:grpSpPr>
          <a:xfrm>
            <a:off x="3636674" y="2303735"/>
            <a:ext cx="301358" cy="2317121"/>
            <a:chOff x="2667000" y="1485901"/>
            <a:chExt cx="214311" cy="1647821"/>
          </a:xfrm>
          <a:solidFill>
            <a:srgbClr val="CA032E"/>
          </a:solidFill>
        </p:grpSpPr>
        <p:cxnSp>
          <p:nvCxnSpPr>
            <p:cNvPr id="20" name="Straight Connector 127"/>
            <p:cNvCxnSpPr/>
            <p:nvPr/>
          </p:nvCxnSpPr>
          <p:spPr>
            <a:xfrm rot="16200000" flipV="1">
              <a:off x="19521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Rounded Rectangle 128"/>
            <p:cNvSpPr/>
            <p:nvPr/>
          </p:nvSpPr>
          <p:spPr>
            <a:xfrm>
              <a:off x="2667000" y="1962150"/>
              <a:ext cx="214311" cy="11715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2" name="Group 142"/>
          <p:cNvGrpSpPr/>
          <p:nvPr/>
        </p:nvGrpSpPr>
        <p:grpSpPr>
          <a:xfrm>
            <a:off x="4170289" y="2303735"/>
            <a:ext cx="301358" cy="2317121"/>
            <a:chOff x="2971800" y="1485901"/>
            <a:chExt cx="214311" cy="1647821"/>
          </a:xfrm>
          <a:solidFill>
            <a:schemeClr val="tx2">
              <a:lumMod val="50000"/>
            </a:schemeClr>
          </a:solidFill>
        </p:grpSpPr>
        <p:cxnSp>
          <p:nvCxnSpPr>
            <p:cNvPr id="23" name="Straight Connector 135"/>
            <p:cNvCxnSpPr/>
            <p:nvPr/>
          </p:nvCxnSpPr>
          <p:spPr>
            <a:xfrm rot="16200000" flipV="1">
              <a:off x="22569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Rounded Rectangle 136"/>
            <p:cNvSpPr/>
            <p:nvPr/>
          </p:nvSpPr>
          <p:spPr>
            <a:xfrm>
              <a:off x="2971800" y="1809750"/>
              <a:ext cx="214311" cy="13239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sp>
        <p:nvSpPr>
          <p:cNvPr id="25" name="Rectangle 143"/>
          <p:cNvSpPr/>
          <p:nvPr/>
        </p:nvSpPr>
        <p:spPr>
          <a:xfrm>
            <a:off x="1532831"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charset="-122"/>
                <a:cs typeface="+mn-ea"/>
                <a:sym typeface="Arial" panose="020B0604020202020204" pitchFamily="34" charset="0"/>
              </a:rPr>
              <a:t>55</a:t>
            </a:r>
          </a:p>
        </p:txBody>
      </p:sp>
      <p:sp>
        <p:nvSpPr>
          <p:cNvPr id="26" name="Rectangle 144"/>
          <p:cNvSpPr/>
          <p:nvPr/>
        </p:nvSpPr>
        <p:spPr>
          <a:xfrm>
            <a:off x="2071102"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charset="-122"/>
                <a:cs typeface="+mn-ea"/>
                <a:sym typeface="Arial" panose="020B0604020202020204" pitchFamily="34" charset="0"/>
              </a:rPr>
              <a:t>70</a:t>
            </a:r>
          </a:p>
        </p:txBody>
      </p:sp>
      <p:sp>
        <p:nvSpPr>
          <p:cNvPr id="27" name="Rectangle 145"/>
          <p:cNvSpPr/>
          <p:nvPr/>
        </p:nvSpPr>
        <p:spPr>
          <a:xfrm>
            <a:off x="2609373"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charset="-122"/>
                <a:cs typeface="+mn-ea"/>
                <a:sym typeface="Arial" panose="020B0604020202020204" pitchFamily="34" charset="0"/>
              </a:rPr>
              <a:t>85</a:t>
            </a:r>
          </a:p>
        </p:txBody>
      </p:sp>
      <p:sp>
        <p:nvSpPr>
          <p:cNvPr id="28" name="Rectangle 146"/>
          <p:cNvSpPr/>
          <p:nvPr/>
        </p:nvSpPr>
        <p:spPr>
          <a:xfrm>
            <a:off x="3147644"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charset="-122"/>
                <a:cs typeface="+mn-ea"/>
                <a:sym typeface="Arial" panose="020B0604020202020204" pitchFamily="34" charset="0"/>
              </a:rPr>
              <a:t>40</a:t>
            </a:r>
          </a:p>
        </p:txBody>
      </p:sp>
      <p:sp>
        <p:nvSpPr>
          <p:cNvPr id="29" name="Rectangle 147"/>
          <p:cNvSpPr/>
          <p:nvPr/>
        </p:nvSpPr>
        <p:spPr>
          <a:xfrm>
            <a:off x="3685915"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charset="-122"/>
                <a:cs typeface="+mn-ea"/>
                <a:sym typeface="Arial" panose="020B0604020202020204" pitchFamily="34" charset="0"/>
              </a:rPr>
              <a:t>60</a:t>
            </a:r>
          </a:p>
        </p:txBody>
      </p:sp>
      <p:sp>
        <p:nvSpPr>
          <p:cNvPr id="30" name="Rectangle 148"/>
          <p:cNvSpPr/>
          <p:nvPr/>
        </p:nvSpPr>
        <p:spPr>
          <a:xfrm>
            <a:off x="4224186"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charset="-122"/>
                <a:cs typeface="+mn-ea"/>
                <a:sym typeface="Arial" panose="020B0604020202020204" pitchFamily="34" charset="0"/>
              </a:rPr>
              <a:t>80</a:t>
            </a:r>
          </a:p>
        </p:txBody>
      </p:sp>
      <p:grpSp>
        <p:nvGrpSpPr>
          <p:cNvPr id="31" name="Group 149"/>
          <p:cNvGrpSpPr/>
          <p:nvPr/>
        </p:nvGrpSpPr>
        <p:grpSpPr>
          <a:xfrm>
            <a:off x="6389434" y="2305418"/>
            <a:ext cx="2090836" cy="701095"/>
            <a:chOff x="4597686" y="3155872"/>
            <a:chExt cx="1583966" cy="498584"/>
          </a:xfrm>
        </p:grpSpPr>
        <p:sp>
          <p:nvSpPr>
            <p:cNvPr id="32" name="TextBox 37"/>
            <p:cNvSpPr txBox="1"/>
            <p:nvPr/>
          </p:nvSpPr>
          <p:spPr>
            <a:xfrm>
              <a:off x="4597686" y="3155872"/>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3" name="TextBox 38"/>
            <p:cNvSpPr txBox="1"/>
            <p:nvPr/>
          </p:nvSpPr>
          <p:spPr>
            <a:xfrm>
              <a:off x="4597686" y="3348942"/>
              <a:ext cx="1583966" cy="305514"/>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34" name="Group 152"/>
          <p:cNvGrpSpPr/>
          <p:nvPr/>
        </p:nvGrpSpPr>
        <p:grpSpPr>
          <a:xfrm>
            <a:off x="9386634" y="2305418"/>
            <a:ext cx="2036110" cy="701095"/>
            <a:chOff x="6978976" y="3155872"/>
            <a:chExt cx="1542507" cy="498584"/>
          </a:xfrm>
        </p:grpSpPr>
        <p:sp>
          <p:nvSpPr>
            <p:cNvPr id="35" name="TextBox 40"/>
            <p:cNvSpPr txBox="1"/>
            <p:nvPr/>
          </p:nvSpPr>
          <p:spPr>
            <a:xfrm>
              <a:off x="6978977" y="3155872"/>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6" name="TextBox 41"/>
            <p:cNvSpPr txBox="1"/>
            <p:nvPr/>
          </p:nvSpPr>
          <p:spPr>
            <a:xfrm>
              <a:off x="6978976" y="3348942"/>
              <a:ext cx="1542507" cy="305514"/>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37" name="Group 155"/>
          <p:cNvGrpSpPr/>
          <p:nvPr/>
        </p:nvGrpSpPr>
        <p:grpSpPr>
          <a:xfrm>
            <a:off x="6389434" y="3213449"/>
            <a:ext cx="2036110" cy="701095"/>
            <a:chOff x="4597685" y="3914331"/>
            <a:chExt cx="1542507" cy="498583"/>
          </a:xfrm>
        </p:grpSpPr>
        <p:sp>
          <p:nvSpPr>
            <p:cNvPr id="38" name="TextBox 43"/>
            <p:cNvSpPr txBox="1"/>
            <p:nvPr/>
          </p:nvSpPr>
          <p:spPr>
            <a:xfrm>
              <a:off x="4597686"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9" name="TextBox 44"/>
            <p:cNvSpPr txBox="1"/>
            <p:nvPr/>
          </p:nvSpPr>
          <p:spPr>
            <a:xfrm>
              <a:off x="4597685" y="4107401"/>
              <a:ext cx="1542507" cy="305513"/>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40" name="Group 158"/>
          <p:cNvGrpSpPr/>
          <p:nvPr/>
        </p:nvGrpSpPr>
        <p:grpSpPr>
          <a:xfrm>
            <a:off x="9386634" y="3213449"/>
            <a:ext cx="2036110" cy="701095"/>
            <a:chOff x="6978976" y="3914331"/>
            <a:chExt cx="1542507" cy="498583"/>
          </a:xfrm>
        </p:grpSpPr>
        <p:sp>
          <p:nvSpPr>
            <p:cNvPr id="41" name="TextBox 46"/>
            <p:cNvSpPr txBox="1"/>
            <p:nvPr/>
          </p:nvSpPr>
          <p:spPr>
            <a:xfrm>
              <a:off x="6978977"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2" name="TextBox 47"/>
            <p:cNvSpPr txBox="1"/>
            <p:nvPr/>
          </p:nvSpPr>
          <p:spPr>
            <a:xfrm>
              <a:off x="6978976" y="4107401"/>
              <a:ext cx="1542507" cy="305513"/>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r>
                <a:rPr lang="en-US"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 </a:t>
              </a:r>
            </a:p>
          </p:txBody>
        </p:sp>
      </p:grpSp>
      <p:grpSp>
        <p:nvGrpSpPr>
          <p:cNvPr id="43" name="Group 161"/>
          <p:cNvGrpSpPr/>
          <p:nvPr/>
        </p:nvGrpSpPr>
        <p:grpSpPr>
          <a:xfrm>
            <a:off x="6389434" y="4239172"/>
            <a:ext cx="2036110" cy="701095"/>
            <a:chOff x="4597685" y="3914331"/>
            <a:chExt cx="1542507" cy="498583"/>
          </a:xfrm>
        </p:grpSpPr>
        <p:sp>
          <p:nvSpPr>
            <p:cNvPr id="44" name="TextBox 49"/>
            <p:cNvSpPr txBox="1"/>
            <p:nvPr/>
          </p:nvSpPr>
          <p:spPr>
            <a:xfrm>
              <a:off x="4597686"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5" name="TextBox 50"/>
            <p:cNvSpPr txBox="1"/>
            <p:nvPr/>
          </p:nvSpPr>
          <p:spPr>
            <a:xfrm>
              <a:off x="4597685" y="4107401"/>
              <a:ext cx="1542507" cy="305513"/>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46" name="Group 164"/>
          <p:cNvGrpSpPr/>
          <p:nvPr/>
        </p:nvGrpSpPr>
        <p:grpSpPr>
          <a:xfrm>
            <a:off x="9386634" y="4239172"/>
            <a:ext cx="2036110" cy="701095"/>
            <a:chOff x="6978976" y="3914331"/>
            <a:chExt cx="1542507" cy="498583"/>
          </a:xfrm>
        </p:grpSpPr>
        <p:sp>
          <p:nvSpPr>
            <p:cNvPr id="47" name="TextBox 52"/>
            <p:cNvSpPr txBox="1"/>
            <p:nvPr/>
          </p:nvSpPr>
          <p:spPr>
            <a:xfrm>
              <a:off x="6978977"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8" name="TextBox 53"/>
            <p:cNvSpPr txBox="1"/>
            <p:nvPr/>
          </p:nvSpPr>
          <p:spPr>
            <a:xfrm>
              <a:off x="6978976" y="4107401"/>
              <a:ext cx="1542507" cy="305513"/>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r>
                <a:rPr lang="en-US"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 </a:t>
              </a:r>
            </a:p>
          </p:txBody>
        </p:sp>
      </p:grpSp>
      <p:grpSp>
        <p:nvGrpSpPr>
          <p:cNvPr id="49" name="Group 167"/>
          <p:cNvGrpSpPr/>
          <p:nvPr/>
        </p:nvGrpSpPr>
        <p:grpSpPr>
          <a:xfrm>
            <a:off x="8674821" y="4215707"/>
            <a:ext cx="659525" cy="640643"/>
            <a:chOff x="6299532" y="4190009"/>
            <a:chExt cx="469021" cy="455593"/>
          </a:xfrm>
        </p:grpSpPr>
        <p:sp>
          <p:nvSpPr>
            <p:cNvPr id="50" name="Oval 168"/>
            <p:cNvSpPr>
              <a:spLocks noChangeAspect="1"/>
            </p:cNvSpPr>
            <p:nvPr/>
          </p:nvSpPr>
          <p:spPr>
            <a:xfrm>
              <a:off x="6299532" y="4190009"/>
              <a:ext cx="469021" cy="455593"/>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51"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52" name="Group 170"/>
          <p:cNvGrpSpPr/>
          <p:nvPr/>
        </p:nvGrpSpPr>
        <p:grpSpPr>
          <a:xfrm>
            <a:off x="5648471" y="2277304"/>
            <a:ext cx="659525" cy="640643"/>
            <a:chOff x="630683" y="3383511"/>
            <a:chExt cx="469021" cy="455593"/>
          </a:xfrm>
        </p:grpSpPr>
        <p:sp>
          <p:nvSpPr>
            <p:cNvPr id="53" name="Oval 171"/>
            <p:cNvSpPr>
              <a:spLocks noChangeAspect="1"/>
            </p:cNvSpPr>
            <p:nvPr/>
          </p:nvSpPr>
          <p:spPr>
            <a:xfrm>
              <a:off x="630683" y="3383511"/>
              <a:ext cx="469021" cy="455593"/>
            </a:xfrm>
            <a:prstGeom prst="ellipse">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54"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55" name="Group 173"/>
          <p:cNvGrpSpPr/>
          <p:nvPr/>
        </p:nvGrpSpPr>
        <p:grpSpPr>
          <a:xfrm>
            <a:off x="5648471" y="4215707"/>
            <a:ext cx="659525" cy="640643"/>
            <a:chOff x="3428938" y="4190009"/>
            <a:chExt cx="469021" cy="455593"/>
          </a:xfrm>
        </p:grpSpPr>
        <p:sp>
          <p:nvSpPr>
            <p:cNvPr id="56" name="Oval 174"/>
            <p:cNvSpPr>
              <a:spLocks noChangeAspect="1"/>
            </p:cNvSpPr>
            <p:nvPr/>
          </p:nvSpPr>
          <p:spPr>
            <a:xfrm>
              <a:off x="3428938" y="4190009"/>
              <a:ext cx="469021" cy="455593"/>
            </a:xfrm>
            <a:prstGeom prst="ellipse">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5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58" name="Group 176"/>
          <p:cNvGrpSpPr/>
          <p:nvPr/>
        </p:nvGrpSpPr>
        <p:grpSpPr>
          <a:xfrm>
            <a:off x="5648471" y="3229350"/>
            <a:ext cx="659525" cy="640643"/>
            <a:chOff x="6299532" y="3384456"/>
            <a:chExt cx="469021" cy="455593"/>
          </a:xfrm>
        </p:grpSpPr>
        <p:sp>
          <p:nvSpPr>
            <p:cNvPr id="59" name="Oval 177"/>
            <p:cNvSpPr>
              <a:spLocks noChangeAspect="1"/>
            </p:cNvSpPr>
            <p:nvPr/>
          </p:nvSpPr>
          <p:spPr>
            <a:xfrm>
              <a:off x="6299532" y="3384456"/>
              <a:ext cx="469021" cy="455593"/>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60"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61" name="Group 179"/>
          <p:cNvGrpSpPr/>
          <p:nvPr/>
        </p:nvGrpSpPr>
        <p:grpSpPr>
          <a:xfrm>
            <a:off x="8674821" y="3229350"/>
            <a:ext cx="659525" cy="640643"/>
            <a:chOff x="630683" y="4190009"/>
            <a:chExt cx="469021" cy="455593"/>
          </a:xfrm>
        </p:grpSpPr>
        <p:sp>
          <p:nvSpPr>
            <p:cNvPr id="62" name="Oval 180"/>
            <p:cNvSpPr>
              <a:spLocks noChangeAspect="1"/>
            </p:cNvSpPr>
            <p:nvPr/>
          </p:nvSpPr>
          <p:spPr>
            <a:xfrm>
              <a:off x="630683" y="4190009"/>
              <a:ext cx="469021" cy="455593"/>
            </a:xfrm>
            <a:prstGeom prst="ellipse">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6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64" name="Group 182"/>
          <p:cNvGrpSpPr/>
          <p:nvPr/>
        </p:nvGrpSpPr>
        <p:grpSpPr>
          <a:xfrm>
            <a:off x="8674821" y="2277304"/>
            <a:ext cx="659525" cy="640643"/>
            <a:chOff x="3425803" y="3384456"/>
            <a:chExt cx="469021" cy="455593"/>
          </a:xfrm>
        </p:grpSpPr>
        <p:sp>
          <p:nvSpPr>
            <p:cNvPr id="65" name="Oval 183"/>
            <p:cNvSpPr>
              <a:spLocks noChangeAspect="1"/>
            </p:cNvSpPr>
            <p:nvPr/>
          </p:nvSpPr>
          <p:spPr>
            <a:xfrm>
              <a:off x="3425803" y="3384456"/>
              <a:ext cx="469021" cy="455593"/>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66"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sp>
        <p:nvSpPr>
          <p:cNvPr id="67" name="Footer Text"/>
          <p:cNvSpPr txBox="1"/>
          <p:nvPr/>
        </p:nvSpPr>
        <p:spPr>
          <a:xfrm>
            <a:off x="973504" y="5643811"/>
            <a:ext cx="10911745" cy="135037"/>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cxnSp>
        <p:nvCxnSpPr>
          <p:cNvPr id="68" name="Straight Line buttom"/>
          <p:cNvCxnSpPr/>
          <p:nvPr/>
        </p:nvCxnSpPr>
        <p:spPr>
          <a:xfrm>
            <a:off x="964706" y="5456156"/>
            <a:ext cx="10929338"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Right)">
                                      <p:cBhvr>
                                        <p:cTn id="11" dur="500"/>
                                        <p:tgtEl>
                                          <p:spTgt spid="5"/>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Bottom)">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1000"/>
                                        <p:tgtEl>
                                          <p:spTgt spid="25"/>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lide(fromBottom)">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childTnLst>
                                </p:cTn>
                              </p:par>
                            </p:childTnLst>
                          </p:cTn>
                        </p:par>
                        <p:par>
                          <p:cTn id="26" fill="hold">
                            <p:stCondLst>
                              <p:cond delay="2000"/>
                            </p:stCondLst>
                            <p:childTnLst>
                              <p:par>
                                <p:cTn id="27" presetID="12" presetClass="entr" presetSubtype="4"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slide(fromBottom)">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childTnLst>
                                </p:cTn>
                              </p:par>
                            </p:childTnLst>
                          </p:cTn>
                        </p:par>
                        <p:par>
                          <p:cTn id="33" fill="hold">
                            <p:stCondLst>
                              <p:cond delay="2500"/>
                            </p:stCondLst>
                            <p:childTnLst>
                              <p:par>
                                <p:cTn id="34" presetID="12" presetClass="entr" presetSubtype="4"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slide(fromBottom)">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childTnLst>
                                </p:cTn>
                              </p:par>
                            </p:childTnLst>
                          </p:cTn>
                        </p:par>
                        <p:par>
                          <p:cTn id="40" fill="hold">
                            <p:stCondLst>
                              <p:cond delay="3000"/>
                            </p:stCondLst>
                            <p:childTnLst>
                              <p:par>
                                <p:cTn id="41" presetID="12" presetClass="entr" presetSubtype="4"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slide(fromBottom)">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childTnLst>
                                </p:cTn>
                              </p:par>
                            </p:childTnLst>
                          </p:cTn>
                        </p:par>
                        <p:par>
                          <p:cTn id="47" fill="hold">
                            <p:stCondLst>
                              <p:cond delay="3500"/>
                            </p:stCondLst>
                            <p:childTnLst>
                              <p:par>
                                <p:cTn id="48" presetID="12" presetClass="entr" presetSubtype="4"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slide(fromBottom)">
                                      <p:cBhvr>
                                        <p:cTn id="50" dur="500"/>
                                        <p:tgtEl>
                                          <p:spTgt spid="2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childTnLst>
                                </p:cTn>
                              </p:par>
                            </p:childTnLst>
                          </p:cTn>
                        </p:par>
                        <p:par>
                          <p:cTn id="54" fill="hold">
                            <p:stCondLst>
                              <p:cond delay="4000"/>
                            </p:stCondLst>
                            <p:childTnLst>
                              <p:par>
                                <p:cTn id="55" presetID="53" presetClass="entr" presetSubtype="16"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p:cTn id="57" dur="500" fill="hold"/>
                                        <p:tgtEl>
                                          <p:spTgt spid="52"/>
                                        </p:tgtEl>
                                        <p:attrNameLst>
                                          <p:attrName>ppt_w</p:attrName>
                                        </p:attrNameLst>
                                      </p:cBhvr>
                                      <p:tavLst>
                                        <p:tav tm="0">
                                          <p:val>
                                            <p:fltVal val="0"/>
                                          </p:val>
                                        </p:tav>
                                        <p:tav tm="100000">
                                          <p:val>
                                            <p:strVal val="#ppt_w"/>
                                          </p:val>
                                        </p:tav>
                                      </p:tavLst>
                                    </p:anim>
                                    <p:anim calcmode="lin" valueType="num">
                                      <p:cBhvr>
                                        <p:cTn id="58" dur="500" fill="hold"/>
                                        <p:tgtEl>
                                          <p:spTgt spid="52"/>
                                        </p:tgtEl>
                                        <p:attrNameLst>
                                          <p:attrName>ppt_h</p:attrName>
                                        </p:attrNameLst>
                                      </p:cBhvr>
                                      <p:tavLst>
                                        <p:tav tm="0">
                                          <p:val>
                                            <p:fltVal val="0"/>
                                          </p:val>
                                        </p:tav>
                                        <p:tav tm="100000">
                                          <p:val>
                                            <p:strVal val="#ppt_h"/>
                                          </p:val>
                                        </p:tav>
                                      </p:tavLst>
                                    </p:anim>
                                    <p:animEffect transition="in" filter="fade">
                                      <p:cBhvr>
                                        <p:cTn id="59" dur="500"/>
                                        <p:tgtEl>
                                          <p:spTgt spid="52"/>
                                        </p:tgtEl>
                                      </p:cBhvr>
                                    </p:animEffect>
                                  </p:childTnLst>
                                </p:cTn>
                              </p:par>
                              <p:par>
                                <p:cTn id="60" presetID="2" presetClass="entr" presetSubtype="4" accel="50000" decel="50000" fill="hold" nodeType="with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additive="base">
                                        <p:cTn id="62" dur="500" fill="hold"/>
                                        <p:tgtEl>
                                          <p:spTgt spid="31"/>
                                        </p:tgtEl>
                                        <p:attrNameLst>
                                          <p:attrName>ppt_x</p:attrName>
                                        </p:attrNameLst>
                                      </p:cBhvr>
                                      <p:tavLst>
                                        <p:tav tm="0">
                                          <p:val>
                                            <p:strVal val="#ppt_x"/>
                                          </p:val>
                                        </p:tav>
                                        <p:tav tm="100000">
                                          <p:val>
                                            <p:strVal val="#ppt_x"/>
                                          </p:val>
                                        </p:tav>
                                      </p:tavLst>
                                    </p:anim>
                                    <p:anim calcmode="lin" valueType="num">
                                      <p:cBhvr additive="base">
                                        <p:cTn id="63" dur="500" fill="hold"/>
                                        <p:tgtEl>
                                          <p:spTgt spid="31"/>
                                        </p:tgtEl>
                                        <p:attrNameLst>
                                          <p:attrName>ppt_y</p:attrName>
                                        </p:attrNameLst>
                                      </p:cBhvr>
                                      <p:tavLst>
                                        <p:tav tm="0">
                                          <p:val>
                                            <p:strVal val="1+#ppt_h/2"/>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par>
                                <p:cTn id="70" presetID="2" presetClass="entr" presetSubtype="4" accel="50000" decel="50000" fill="hold"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500" fill="hold"/>
                                        <p:tgtEl>
                                          <p:spTgt spid="34"/>
                                        </p:tgtEl>
                                        <p:attrNameLst>
                                          <p:attrName>ppt_x</p:attrName>
                                        </p:attrNameLst>
                                      </p:cBhvr>
                                      <p:tavLst>
                                        <p:tav tm="0">
                                          <p:val>
                                            <p:strVal val="#ppt_x"/>
                                          </p:val>
                                        </p:tav>
                                        <p:tav tm="100000">
                                          <p:val>
                                            <p:strVal val="#ppt_x"/>
                                          </p:val>
                                        </p:tav>
                                      </p:tavLst>
                                    </p:anim>
                                    <p:anim calcmode="lin" valueType="num">
                                      <p:cBhvr additive="base">
                                        <p:cTn id="73" dur="500" fill="hold"/>
                                        <p:tgtEl>
                                          <p:spTgt spid="34"/>
                                        </p:tgtEl>
                                        <p:attrNameLst>
                                          <p:attrName>ppt_y</p:attrName>
                                        </p:attrNameLst>
                                      </p:cBhvr>
                                      <p:tavLst>
                                        <p:tav tm="0">
                                          <p:val>
                                            <p:strVal val="1+#ppt_h/2"/>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 calcmode="lin" valueType="num">
                                      <p:cBhvr>
                                        <p:cTn id="77" dur="500" fill="hold"/>
                                        <p:tgtEl>
                                          <p:spTgt spid="58"/>
                                        </p:tgtEl>
                                        <p:attrNameLst>
                                          <p:attrName>ppt_w</p:attrName>
                                        </p:attrNameLst>
                                      </p:cBhvr>
                                      <p:tavLst>
                                        <p:tav tm="0">
                                          <p:val>
                                            <p:fltVal val="0"/>
                                          </p:val>
                                        </p:tav>
                                        <p:tav tm="100000">
                                          <p:val>
                                            <p:strVal val="#ppt_w"/>
                                          </p:val>
                                        </p:tav>
                                      </p:tavLst>
                                    </p:anim>
                                    <p:anim calcmode="lin" valueType="num">
                                      <p:cBhvr>
                                        <p:cTn id="78" dur="500" fill="hold"/>
                                        <p:tgtEl>
                                          <p:spTgt spid="58"/>
                                        </p:tgtEl>
                                        <p:attrNameLst>
                                          <p:attrName>ppt_h</p:attrName>
                                        </p:attrNameLst>
                                      </p:cBhvr>
                                      <p:tavLst>
                                        <p:tav tm="0">
                                          <p:val>
                                            <p:fltVal val="0"/>
                                          </p:val>
                                        </p:tav>
                                        <p:tav tm="100000">
                                          <p:val>
                                            <p:strVal val="#ppt_h"/>
                                          </p:val>
                                        </p:tav>
                                      </p:tavLst>
                                    </p:anim>
                                    <p:animEffect transition="in" filter="fade">
                                      <p:cBhvr>
                                        <p:cTn id="79" dur="500"/>
                                        <p:tgtEl>
                                          <p:spTgt spid="58"/>
                                        </p:tgtEl>
                                      </p:cBhvr>
                                    </p:animEffect>
                                  </p:childTnLst>
                                </p:cTn>
                              </p:par>
                              <p:par>
                                <p:cTn id="80" presetID="2" presetClass="entr" presetSubtype="4" accel="50000" decel="50000" fill="hold" nodeType="withEffect">
                                  <p:stCondLst>
                                    <p:cond delay="0"/>
                                  </p:stCondLst>
                                  <p:childTnLst>
                                    <p:set>
                                      <p:cBhvr>
                                        <p:cTn id="81" dur="1" fill="hold">
                                          <p:stCondLst>
                                            <p:cond delay="0"/>
                                          </p:stCondLst>
                                        </p:cTn>
                                        <p:tgtEl>
                                          <p:spTgt spid="37"/>
                                        </p:tgtEl>
                                        <p:attrNameLst>
                                          <p:attrName>style.visibility</p:attrName>
                                        </p:attrNameLst>
                                      </p:cBhvr>
                                      <p:to>
                                        <p:strVal val="visible"/>
                                      </p:to>
                                    </p:set>
                                    <p:anim calcmode="lin" valueType="num">
                                      <p:cBhvr additive="base">
                                        <p:cTn id="82" dur="500" fill="hold"/>
                                        <p:tgtEl>
                                          <p:spTgt spid="37"/>
                                        </p:tgtEl>
                                        <p:attrNameLst>
                                          <p:attrName>ppt_x</p:attrName>
                                        </p:attrNameLst>
                                      </p:cBhvr>
                                      <p:tavLst>
                                        <p:tav tm="0">
                                          <p:val>
                                            <p:strVal val="#ppt_x"/>
                                          </p:val>
                                        </p:tav>
                                        <p:tav tm="100000">
                                          <p:val>
                                            <p:strVal val="#ppt_x"/>
                                          </p:val>
                                        </p:tav>
                                      </p:tavLst>
                                    </p:anim>
                                    <p:anim calcmode="lin" valueType="num">
                                      <p:cBhvr additive="base">
                                        <p:cTn id="83" dur="500" fill="hold"/>
                                        <p:tgtEl>
                                          <p:spTgt spid="37"/>
                                        </p:tgtEl>
                                        <p:attrNameLst>
                                          <p:attrName>ppt_y</p:attrName>
                                        </p:attrNameLst>
                                      </p:cBhvr>
                                      <p:tavLst>
                                        <p:tav tm="0">
                                          <p:val>
                                            <p:strVal val="1+#ppt_h/2"/>
                                          </p:val>
                                        </p:tav>
                                        <p:tav tm="100000">
                                          <p:val>
                                            <p:strVal val="#ppt_y"/>
                                          </p:val>
                                        </p:tav>
                                      </p:tavLst>
                                    </p:anim>
                                  </p:childTnLst>
                                </p:cTn>
                              </p:par>
                            </p:childTnLst>
                          </p:cTn>
                        </p:par>
                        <p:par>
                          <p:cTn id="84" fill="hold">
                            <p:stCondLst>
                              <p:cond delay="5500"/>
                            </p:stCondLst>
                            <p:childTnLst>
                              <p:par>
                                <p:cTn id="85" presetID="53" presetClass="entr" presetSubtype="16" fill="hold" nodeType="afterEffect">
                                  <p:stCondLst>
                                    <p:cond delay="0"/>
                                  </p:stCondLst>
                                  <p:childTnLst>
                                    <p:set>
                                      <p:cBhvr>
                                        <p:cTn id="86" dur="1" fill="hold">
                                          <p:stCondLst>
                                            <p:cond delay="0"/>
                                          </p:stCondLst>
                                        </p:cTn>
                                        <p:tgtEl>
                                          <p:spTgt spid="61"/>
                                        </p:tgtEl>
                                        <p:attrNameLst>
                                          <p:attrName>style.visibility</p:attrName>
                                        </p:attrNameLst>
                                      </p:cBhvr>
                                      <p:to>
                                        <p:strVal val="visible"/>
                                      </p:to>
                                    </p:set>
                                    <p:anim calcmode="lin" valueType="num">
                                      <p:cBhvr>
                                        <p:cTn id="87" dur="500" fill="hold"/>
                                        <p:tgtEl>
                                          <p:spTgt spid="61"/>
                                        </p:tgtEl>
                                        <p:attrNameLst>
                                          <p:attrName>ppt_w</p:attrName>
                                        </p:attrNameLst>
                                      </p:cBhvr>
                                      <p:tavLst>
                                        <p:tav tm="0">
                                          <p:val>
                                            <p:fltVal val="0"/>
                                          </p:val>
                                        </p:tav>
                                        <p:tav tm="100000">
                                          <p:val>
                                            <p:strVal val="#ppt_w"/>
                                          </p:val>
                                        </p:tav>
                                      </p:tavLst>
                                    </p:anim>
                                    <p:anim calcmode="lin" valueType="num">
                                      <p:cBhvr>
                                        <p:cTn id="88" dur="500" fill="hold"/>
                                        <p:tgtEl>
                                          <p:spTgt spid="61"/>
                                        </p:tgtEl>
                                        <p:attrNameLst>
                                          <p:attrName>ppt_h</p:attrName>
                                        </p:attrNameLst>
                                      </p:cBhvr>
                                      <p:tavLst>
                                        <p:tav tm="0">
                                          <p:val>
                                            <p:fltVal val="0"/>
                                          </p:val>
                                        </p:tav>
                                        <p:tav tm="100000">
                                          <p:val>
                                            <p:strVal val="#ppt_h"/>
                                          </p:val>
                                        </p:tav>
                                      </p:tavLst>
                                    </p:anim>
                                    <p:animEffect transition="in" filter="fade">
                                      <p:cBhvr>
                                        <p:cTn id="89" dur="500"/>
                                        <p:tgtEl>
                                          <p:spTgt spid="61"/>
                                        </p:tgtEl>
                                      </p:cBhvr>
                                    </p:animEffect>
                                  </p:childTnLst>
                                </p:cTn>
                              </p:par>
                              <p:par>
                                <p:cTn id="90" presetID="2" presetClass="entr" presetSubtype="4" accel="50000" decel="50000" fill="hold" nodeType="with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additive="base">
                                        <p:cTn id="92" dur="500" fill="hold"/>
                                        <p:tgtEl>
                                          <p:spTgt spid="40"/>
                                        </p:tgtEl>
                                        <p:attrNameLst>
                                          <p:attrName>ppt_x</p:attrName>
                                        </p:attrNameLst>
                                      </p:cBhvr>
                                      <p:tavLst>
                                        <p:tav tm="0">
                                          <p:val>
                                            <p:strVal val="#ppt_x"/>
                                          </p:val>
                                        </p:tav>
                                        <p:tav tm="100000">
                                          <p:val>
                                            <p:strVal val="#ppt_x"/>
                                          </p:val>
                                        </p:tav>
                                      </p:tavLst>
                                    </p:anim>
                                    <p:anim calcmode="lin" valueType="num">
                                      <p:cBhvr additive="base">
                                        <p:cTn id="93" dur="500" fill="hold"/>
                                        <p:tgtEl>
                                          <p:spTgt spid="40"/>
                                        </p:tgtEl>
                                        <p:attrNameLst>
                                          <p:attrName>ppt_y</p:attrName>
                                        </p:attrNameLst>
                                      </p:cBhvr>
                                      <p:tavLst>
                                        <p:tav tm="0">
                                          <p:val>
                                            <p:strVal val="1+#ppt_h/2"/>
                                          </p:val>
                                        </p:tav>
                                        <p:tav tm="100000">
                                          <p:val>
                                            <p:strVal val="#ppt_y"/>
                                          </p:val>
                                        </p:tav>
                                      </p:tavLst>
                                    </p:anim>
                                  </p:childTnLst>
                                </p:cTn>
                              </p:par>
                            </p:childTnLst>
                          </p:cTn>
                        </p:par>
                        <p:par>
                          <p:cTn id="94" fill="hold">
                            <p:stCondLst>
                              <p:cond delay="6000"/>
                            </p:stCondLst>
                            <p:childTnLst>
                              <p:par>
                                <p:cTn id="95" presetID="53" presetClass="entr" presetSubtype="16" fill="hold" nodeType="afterEffect">
                                  <p:stCondLst>
                                    <p:cond delay="0"/>
                                  </p:stCondLst>
                                  <p:childTnLst>
                                    <p:set>
                                      <p:cBhvr>
                                        <p:cTn id="96" dur="1" fill="hold">
                                          <p:stCondLst>
                                            <p:cond delay="0"/>
                                          </p:stCondLst>
                                        </p:cTn>
                                        <p:tgtEl>
                                          <p:spTgt spid="55"/>
                                        </p:tgtEl>
                                        <p:attrNameLst>
                                          <p:attrName>style.visibility</p:attrName>
                                        </p:attrNameLst>
                                      </p:cBhvr>
                                      <p:to>
                                        <p:strVal val="visible"/>
                                      </p:to>
                                    </p:set>
                                    <p:anim calcmode="lin" valueType="num">
                                      <p:cBhvr>
                                        <p:cTn id="97" dur="500" fill="hold"/>
                                        <p:tgtEl>
                                          <p:spTgt spid="55"/>
                                        </p:tgtEl>
                                        <p:attrNameLst>
                                          <p:attrName>ppt_w</p:attrName>
                                        </p:attrNameLst>
                                      </p:cBhvr>
                                      <p:tavLst>
                                        <p:tav tm="0">
                                          <p:val>
                                            <p:fltVal val="0"/>
                                          </p:val>
                                        </p:tav>
                                        <p:tav tm="100000">
                                          <p:val>
                                            <p:strVal val="#ppt_w"/>
                                          </p:val>
                                        </p:tav>
                                      </p:tavLst>
                                    </p:anim>
                                    <p:anim calcmode="lin" valueType="num">
                                      <p:cBhvr>
                                        <p:cTn id="98" dur="500" fill="hold"/>
                                        <p:tgtEl>
                                          <p:spTgt spid="55"/>
                                        </p:tgtEl>
                                        <p:attrNameLst>
                                          <p:attrName>ppt_h</p:attrName>
                                        </p:attrNameLst>
                                      </p:cBhvr>
                                      <p:tavLst>
                                        <p:tav tm="0">
                                          <p:val>
                                            <p:fltVal val="0"/>
                                          </p:val>
                                        </p:tav>
                                        <p:tav tm="100000">
                                          <p:val>
                                            <p:strVal val="#ppt_h"/>
                                          </p:val>
                                        </p:tav>
                                      </p:tavLst>
                                    </p:anim>
                                    <p:animEffect transition="in" filter="fade">
                                      <p:cBhvr>
                                        <p:cTn id="99" dur="500"/>
                                        <p:tgtEl>
                                          <p:spTgt spid="55"/>
                                        </p:tgtEl>
                                      </p:cBhvr>
                                    </p:animEffect>
                                  </p:childTnLst>
                                </p:cTn>
                              </p:par>
                              <p:par>
                                <p:cTn id="100" presetID="2" presetClass="entr" presetSubtype="4" accel="50000" decel="50000" fill="hold"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500" fill="hold"/>
                                        <p:tgtEl>
                                          <p:spTgt spid="43"/>
                                        </p:tgtEl>
                                        <p:attrNameLst>
                                          <p:attrName>ppt_x</p:attrName>
                                        </p:attrNameLst>
                                      </p:cBhvr>
                                      <p:tavLst>
                                        <p:tav tm="0">
                                          <p:val>
                                            <p:strVal val="#ppt_x"/>
                                          </p:val>
                                        </p:tav>
                                        <p:tav tm="100000">
                                          <p:val>
                                            <p:strVal val="#ppt_x"/>
                                          </p:val>
                                        </p:tav>
                                      </p:tavLst>
                                    </p:anim>
                                    <p:anim calcmode="lin" valueType="num">
                                      <p:cBhvr additive="base">
                                        <p:cTn id="103" dur="500" fill="hold"/>
                                        <p:tgtEl>
                                          <p:spTgt spid="43"/>
                                        </p:tgtEl>
                                        <p:attrNameLst>
                                          <p:attrName>ppt_y</p:attrName>
                                        </p:attrNameLst>
                                      </p:cBhvr>
                                      <p:tavLst>
                                        <p:tav tm="0">
                                          <p:val>
                                            <p:strVal val="1+#ppt_h/2"/>
                                          </p:val>
                                        </p:tav>
                                        <p:tav tm="100000">
                                          <p:val>
                                            <p:strVal val="#ppt_y"/>
                                          </p:val>
                                        </p:tav>
                                      </p:tavLst>
                                    </p:anim>
                                  </p:childTnLst>
                                </p:cTn>
                              </p:par>
                            </p:childTnLst>
                          </p:cTn>
                        </p:par>
                        <p:par>
                          <p:cTn id="104" fill="hold">
                            <p:stCondLst>
                              <p:cond delay="6500"/>
                            </p:stCondLst>
                            <p:childTnLst>
                              <p:par>
                                <p:cTn id="105" presetID="53" presetClass="entr" presetSubtype="16"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 calcmode="lin" valueType="num">
                                      <p:cBhvr>
                                        <p:cTn id="107" dur="500" fill="hold"/>
                                        <p:tgtEl>
                                          <p:spTgt spid="49"/>
                                        </p:tgtEl>
                                        <p:attrNameLst>
                                          <p:attrName>ppt_w</p:attrName>
                                        </p:attrNameLst>
                                      </p:cBhvr>
                                      <p:tavLst>
                                        <p:tav tm="0">
                                          <p:val>
                                            <p:fltVal val="0"/>
                                          </p:val>
                                        </p:tav>
                                        <p:tav tm="100000">
                                          <p:val>
                                            <p:strVal val="#ppt_w"/>
                                          </p:val>
                                        </p:tav>
                                      </p:tavLst>
                                    </p:anim>
                                    <p:anim calcmode="lin" valueType="num">
                                      <p:cBhvr>
                                        <p:cTn id="108" dur="500" fill="hold"/>
                                        <p:tgtEl>
                                          <p:spTgt spid="49"/>
                                        </p:tgtEl>
                                        <p:attrNameLst>
                                          <p:attrName>ppt_h</p:attrName>
                                        </p:attrNameLst>
                                      </p:cBhvr>
                                      <p:tavLst>
                                        <p:tav tm="0">
                                          <p:val>
                                            <p:fltVal val="0"/>
                                          </p:val>
                                        </p:tav>
                                        <p:tav tm="100000">
                                          <p:val>
                                            <p:strVal val="#ppt_h"/>
                                          </p:val>
                                        </p:tav>
                                      </p:tavLst>
                                    </p:anim>
                                    <p:animEffect transition="in" filter="fade">
                                      <p:cBhvr>
                                        <p:cTn id="109" dur="500"/>
                                        <p:tgtEl>
                                          <p:spTgt spid="49"/>
                                        </p:tgtEl>
                                      </p:cBhvr>
                                    </p:animEffect>
                                  </p:childTnLst>
                                </p:cTn>
                              </p:par>
                              <p:par>
                                <p:cTn id="110" presetID="2" presetClass="entr" presetSubtype="4" accel="50000" decel="50000" fill="hold" nodeType="withEffect">
                                  <p:stCondLst>
                                    <p:cond delay="0"/>
                                  </p:stCondLst>
                                  <p:childTnLst>
                                    <p:set>
                                      <p:cBhvr>
                                        <p:cTn id="111" dur="1" fill="hold">
                                          <p:stCondLst>
                                            <p:cond delay="0"/>
                                          </p:stCondLst>
                                        </p:cTn>
                                        <p:tgtEl>
                                          <p:spTgt spid="46"/>
                                        </p:tgtEl>
                                        <p:attrNameLst>
                                          <p:attrName>style.visibility</p:attrName>
                                        </p:attrNameLst>
                                      </p:cBhvr>
                                      <p:to>
                                        <p:strVal val="visible"/>
                                      </p:to>
                                    </p:set>
                                    <p:anim calcmode="lin" valueType="num">
                                      <p:cBhvr additive="base">
                                        <p:cTn id="112" dur="500" fill="hold"/>
                                        <p:tgtEl>
                                          <p:spTgt spid="46"/>
                                        </p:tgtEl>
                                        <p:attrNameLst>
                                          <p:attrName>ppt_x</p:attrName>
                                        </p:attrNameLst>
                                      </p:cBhvr>
                                      <p:tavLst>
                                        <p:tav tm="0">
                                          <p:val>
                                            <p:strVal val="#ppt_x"/>
                                          </p:val>
                                        </p:tav>
                                        <p:tav tm="100000">
                                          <p:val>
                                            <p:strVal val="#ppt_x"/>
                                          </p:val>
                                        </p:tav>
                                      </p:tavLst>
                                    </p:anim>
                                    <p:anim calcmode="lin" valueType="num">
                                      <p:cBhvr additive="base">
                                        <p:cTn id="113" dur="500" fill="hold"/>
                                        <p:tgtEl>
                                          <p:spTgt spid="46"/>
                                        </p:tgtEl>
                                        <p:attrNameLst>
                                          <p:attrName>ppt_y</p:attrName>
                                        </p:attrNameLst>
                                      </p:cBhvr>
                                      <p:tavLst>
                                        <p:tav tm="0">
                                          <p:val>
                                            <p:strVal val="1+#ppt_h/2"/>
                                          </p:val>
                                        </p:tav>
                                        <p:tav tm="100000">
                                          <p:val>
                                            <p:strVal val="#ppt_y"/>
                                          </p:val>
                                        </p:tav>
                                      </p:tavLst>
                                    </p:anim>
                                  </p:childTnLst>
                                </p:cTn>
                              </p:par>
                            </p:childTnLst>
                          </p:cTn>
                        </p:par>
                        <p:par>
                          <p:cTn id="114" fill="hold">
                            <p:stCondLst>
                              <p:cond delay="7000"/>
                            </p:stCondLst>
                            <p:childTnLst>
                              <p:par>
                                <p:cTn id="115" presetID="13" presetClass="entr" presetSubtype="16" fill="hold" nodeType="afterEffect">
                                  <p:stCondLst>
                                    <p:cond delay="0"/>
                                  </p:stCondLst>
                                  <p:childTnLst>
                                    <p:set>
                                      <p:cBhvr>
                                        <p:cTn id="116" dur="1" fill="hold">
                                          <p:stCondLst>
                                            <p:cond delay="0"/>
                                          </p:stCondLst>
                                        </p:cTn>
                                        <p:tgtEl>
                                          <p:spTgt spid="68"/>
                                        </p:tgtEl>
                                        <p:attrNameLst>
                                          <p:attrName>style.visibility</p:attrName>
                                        </p:attrNameLst>
                                      </p:cBhvr>
                                      <p:to>
                                        <p:strVal val="visible"/>
                                      </p:to>
                                    </p:set>
                                    <p:animEffect transition="in" filter="plus(in)">
                                      <p:cBhvr>
                                        <p:cTn id="117" dur="500"/>
                                        <p:tgtEl>
                                          <p:spTgt spid="68"/>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p:bldP spid="26" grpId="0"/>
      <p:bldP spid="27" grpId="0"/>
      <p:bldP spid="28" grpId="0"/>
      <p:bldP spid="29" grpId="0"/>
      <p:bldP spid="30" grpId="0"/>
      <p:bldP spid="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56848"/>
            <a:ext cx="12190413" cy="835572"/>
            <a:chOff x="0" y="298740"/>
            <a:chExt cx="12190413" cy="835572"/>
          </a:xfrm>
        </p:grpSpPr>
        <p:sp>
          <p:nvSpPr>
            <p:cNvPr id="2" name="矩形 1"/>
            <p:cNvSpPr/>
            <p:nvPr/>
          </p:nvSpPr>
          <p:spPr>
            <a:xfrm>
              <a:off x="0" y="298740"/>
              <a:ext cx="12190413" cy="835572"/>
            </a:xfrm>
            <a:prstGeom prst="rect">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78504" y="471179"/>
              <a:ext cx="3262432" cy="461666"/>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点击输入相关文字标题</a:t>
              </a:r>
            </a:p>
          </p:txBody>
        </p:sp>
      </p:grpSp>
      <p:grpSp>
        <p:nvGrpSpPr>
          <p:cNvPr id="5" name="组合 4"/>
          <p:cNvGrpSpPr/>
          <p:nvPr/>
        </p:nvGrpSpPr>
        <p:grpSpPr>
          <a:xfrm>
            <a:off x="282086" y="1594812"/>
            <a:ext cx="5442383" cy="4467386"/>
            <a:chOff x="491753" y="1415282"/>
            <a:chExt cx="4086949" cy="3354775"/>
          </a:xfrm>
        </p:grpSpPr>
        <p:graphicFrame>
          <p:nvGraphicFramePr>
            <p:cNvPr id="6" name="图表 5"/>
            <p:cNvGraphicFramePr/>
            <p:nvPr/>
          </p:nvGraphicFramePr>
          <p:xfrm>
            <a:off x="816819" y="1415282"/>
            <a:ext cx="2986225" cy="2448000"/>
          </p:xfrm>
          <a:graphic>
            <a:graphicData uri="http://schemas.openxmlformats.org/drawingml/2006/chart">
              <c:chart xmlns:c="http://schemas.openxmlformats.org/drawingml/2006/chart" xmlns:r="http://schemas.openxmlformats.org/officeDocument/2006/relationships" r:id="rId3"/>
            </a:graphicData>
          </a:graphic>
        </p:graphicFrame>
        <p:sp>
          <p:nvSpPr>
            <p:cNvPr id="7" name="任意多边形 14"/>
            <p:cNvSpPr/>
            <p:nvPr/>
          </p:nvSpPr>
          <p:spPr>
            <a:xfrm>
              <a:off x="789871" y="4005301"/>
              <a:ext cx="333931" cy="333931"/>
            </a:xfrm>
            <a:custGeom>
              <a:avLst/>
              <a:gdLst>
                <a:gd name="connsiteX0" fmla="*/ 157858 w 370624"/>
                <a:gd name="connsiteY0" fmla="*/ 99531 h 370624"/>
                <a:gd name="connsiteX1" fmla="*/ 157858 w 370624"/>
                <a:gd name="connsiteY1" fmla="*/ 157858 h 370624"/>
                <a:gd name="connsiteX2" fmla="*/ 99531 w 370624"/>
                <a:gd name="connsiteY2" fmla="*/ 157858 h 370624"/>
                <a:gd name="connsiteX3" fmla="*/ 99531 w 370624"/>
                <a:gd name="connsiteY3" fmla="*/ 212764 h 370624"/>
                <a:gd name="connsiteX4" fmla="*/ 157858 w 370624"/>
                <a:gd name="connsiteY4" fmla="*/ 212764 h 370624"/>
                <a:gd name="connsiteX5" fmla="*/ 157858 w 370624"/>
                <a:gd name="connsiteY5" fmla="*/ 271091 h 370624"/>
                <a:gd name="connsiteX6" fmla="*/ 212764 w 370624"/>
                <a:gd name="connsiteY6" fmla="*/ 271091 h 370624"/>
                <a:gd name="connsiteX7" fmla="*/ 212764 w 370624"/>
                <a:gd name="connsiteY7" fmla="*/ 212764 h 370624"/>
                <a:gd name="connsiteX8" fmla="*/ 271091 w 370624"/>
                <a:gd name="connsiteY8" fmla="*/ 212764 h 370624"/>
                <a:gd name="connsiteX9" fmla="*/ 271091 w 370624"/>
                <a:gd name="connsiteY9" fmla="*/ 157858 h 370624"/>
                <a:gd name="connsiteX10" fmla="*/ 212764 w 370624"/>
                <a:gd name="connsiteY10" fmla="*/ 157858 h 370624"/>
                <a:gd name="connsiteX11" fmla="*/ 212764 w 370624"/>
                <a:gd name="connsiteY11" fmla="*/ 99531 h 370624"/>
                <a:gd name="connsiteX12" fmla="*/ 185312 w 370624"/>
                <a:gd name="connsiteY12" fmla="*/ 0 h 370624"/>
                <a:gd name="connsiteX13" fmla="*/ 370624 w 370624"/>
                <a:gd name="connsiteY13" fmla="*/ 185312 h 370624"/>
                <a:gd name="connsiteX14" fmla="*/ 185312 w 370624"/>
                <a:gd name="connsiteY14" fmla="*/ 370624 h 370624"/>
                <a:gd name="connsiteX15" fmla="*/ 0 w 370624"/>
                <a:gd name="connsiteY15" fmla="*/ 185312 h 370624"/>
                <a:gd name="connsiteX16" fmla="*/ 185312 w 370624"/>
                <a:gd name="connsiteY16" fmla="*/ 0 h 37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624" h="370624">
                  <a:moveTo>
                    <a:pt x="157858" y="99531"/>
                  </a:moveTo>
                  <a:lnTo>
                    <a:pt x="157858" y="157858"/>
                  </a:lnTo>
                  <a:lnTo>
                    <a:pt x="99531" y="157858"/>
                  </a:lnTo>
                  <a:lnTo>
                    <a:pt x="99531" y="212764"/>
                  </a:lnTo>
                  <a:lnTo>
                    <a:pt x="157858" y="212764"/>
                  </a:lnTo>
                  <a:lnTo>
                    <a:pt x="157858" y="271091"/>
                  </a:lnTo>
                  <a:lnTo>
                    <a:pt x="212764" y="271091"/>
                  </a:lnTo>
                  <a:lnTo>
                    <a:pt x="212764" y="212764"/>
                  </a:lnTo>
                  <a:lnTo>
                    <a:pt x="271091" y="212764"/>
                  </a:lnTo>
                  <a:lnTo>
                    <a:pt x="271091" y="157858"/>
                  </a:lnTo>
                  <a:lnTo>
                    <a:pt x="212764" y="157858"/>
                  </a:lnTo>
                  <a:lnTo>
                    <a:pt x="212764" y="99531"/>
                  </a:lnTo>
                  <a:close/>
                  <a:moveTo>
                    <a:pt x="185312" y="0"/>
                  </a:moveTo>
                  <a:cubicBezTo>
                    <a:pt x="287657" y="0"/>
                    <a:pt x="370624" y="82967"/>
                    <a:pt x="370624" y="185312"/>
                  </a:cubicBezTo>
                  <a:cubicBezTo>
                    <a:pt x="370624" y="287657"/>
                    <a:pt x="287657" y="370624"/>
                    <a:pt x="185312" y="370624"/>
                  </a:cubicBezTo>
                  <a:cubicBezTo>
                    <a:pt x="82967" y="370624"/>
                    <a:pt x="0" y="287657"/>
                    <a:pt x="0" y="185312"/>
                  </a:cubicBezTo>
                  <a:cubicBezTo>
                    <a:pt x="0" y="82967"/>
                    <a:pt x="82967" y="0"/>
                    <a:pt x="185312" y="0"/>
                  </a:cubicBezTo>
                  <a:close/>
                </a:path>
              </a:pathLst>
            </a:cu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endParaRPr>
            </a:p>
          </p:txBody>
        </p:sp>
        <p:sp>
          <p:nvSpPr>
            <p:cNvPr id="9" name="文本框 62"/>
            <p:cNvSpPr txBox="1"/>
            <p:nvPr/>
          </p:nvSpPr>
          <p:spPr>
            <a:xfrm>
              <a:off x="1118001" y="4008488"/>
              <a:ext cx="3460701" cy="392911"/>
            </a:xfrm>
            <a:prstGeom prst="rect">
              <a:avLst/>
            </a:prstGeom>
            <a:noFill/>
          </p:spPr>
          <p:txBody>
            <a:bodyPr wrap="square" rtlCol="0">
              <a:spAutoFit/>
            </a:bodyPr>
            <a:lstStyle/>
            <a:p>
              <a:r>
                <a:rPr lang="en-US" altLang="zh-CN" sz="2800" dirty="0">
                  <a:solidFill>
                    <a:schemeClr val="bg1">
                      <a:lumMod val="50000"/>
                    </a:schemeClr>
                  </a:solidFill>
                  <a:latin typeface="Adobe Gothic Std B" panose="020B0800000000000000" pitchFamily="34" charset="-128"/>
                </a:rPr>
                <a:t>Please enter your title</a:t>
              </a:r>
              <a:endParaRPr lang="zh-CN" altLang="en-US" sz="2800" dirty="0">
                <a:solidFill>
                  <a:schemeClr val="bg1">
                    <a:lumMod val="50000"/>
                  </a:schemeClr>
                </a:solidFill>
                <a:latin typeface="Adobe Gothic Std B" panose="020B0800000000000000" pitchFamily="34" charset="-128"/>
              </a:endParaRPr>
            </a:p>
          </p:txBody>
        </p:sp>
        <p:sp>
          <p:nvSpPr>
            <p:cNvPr id="10" name="矩形 9"/>
            <p:cNvSpPr/>
            <p:nvPr/>
          </p:nvSpPr>
          <p:spPr>
            <a:xfrm>
              <a:off x="491753" y="4446483"/>
              <a:ext cx="3788832" cy="323574"/>
            </a:xfrm>
            <a:prstGeom prst="rect">
              <a:avLst/>
            </a:prstGeom>
          </p:spPr>
          <p:txBody>
            <a:bodyPr wrap="square">
              <a:spAutoFit/>
            </a:bodyPr>
            <a:lstStyle/>
            <a:p>
              <a:r>
                <a:rPr lang="en-US" altLang="zh-CN" sz="1100" dirty="0" err="1">
                  <a:solidFill>
                    <a:schemeClr val="bg1">
                      <a:lumMod val="50000"/>
                    </a:schemeClr>
                  </a:solidFill>
                  <a:latin typeface="冬青黑体简体中文 W3" panose="020B0300000000000000" pitchFamily="34" charset="-122"/>
                  <a:ea typeface="冬青黑体简体中文 W3" panose="020B0300000000000000" pitchFamily="34" charset="-122"/>
                </a:rPr>
                <a:t>Lorem</a:t>
              </a:r>
              <a:r>
                <a:rPr lang="en-US" altLang="zh-CN" sz="1100"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100" dirty="0" err="1">
                  <a:solidFill>
                    <a:schemeClr val="bg1">
                      <a:lumMod val="50000"/>
                    </a:schemeClr>
                  </a:solidFill>
                  <a:latin typeface="冬青黑体简体中文 W3" panose="020B0300000000000000" pitchFamily="34" charset="-122"/>
                  <a:ea typeface="冬青黑体简体中文 W3" panose="020B0300000000000000" pitchFamily="34" charset="-122"/>
                </a:rPr>
                <a:t>ipsum</a:t>
              </a:r>
              <a:r>
                <a:rPr lang="en-US" altLang="zh-CN" sz="1100" dirty="0">
                  <a:solidFill>
                    <a:schemeClr val="bg1">
                      <a:lumMod val="50000"/>
                    </a:schemeClr>
                  </a:solidFill>
                  <a:latin typeface="冬青黑体简体中文 W3" panose="020B0300000000000000" pitchFamily="34" charset="-122"/>
                  <a:ea typeface="冬青黑体简体中文 W3" panose="020B0300000000000000" pitchFamily="34" charset="-122"/>
                </a:rPr>
                <a:t> dolor sit </a:t>
              </a:r>
              <a:r>
                <a:rPr lang="en-US" altLang="zh-CN" sz="1100" dirty="0" err="1">
                  <a:solidFill>
                    <a:schemeClr val="bg1">
                      <a:lumMod val="50000"/>
                    </a:schemeClr>
                  </a:solidFill>
                  <a:latin typeface="冬青黑体简体中文 W3" panose="020B0300000000000000" pitchFamily="34" charset="-122"/>
                  <a:ea typeface="冬青黑体简体中文 W3" panose="020B0300000000000000" pitchFamily="34" charset="-122"/>
                </a:rPr>
                <a:t>amet</a:t>
              </a:r>
              <a:r>
                <a:rPr lang="en-US" altLang="zh-CN" sz="1100"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100" dirty="0" err="1">
                  <a:solidFill>
                    <a:schemeClr val="bg1">
                      <a:lumMod val="50000"/>
                    </a:schemeClr>
                  </a:solidFill>
                  <a:latin typeface="冬青黑体简体中文 W3" panose="020B0300000000000000" pitchFamily="34" charset="-122"/>
                  <a:ea typeface="冬青黑体简体中文 W3" panose="020B0300000000000000" pitchFamily="34" charset="-122"/>
                </a:rPr>
                <a:t>consectetur</a:t>
              </a:r>
              <a:r>
                <a:rPr lang="en-US" altLang="zh-CN" sz="1100"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100" dirty="0" err="1">
                  <a:solidFill>
                    <a:schemeClr val="bg1">
                      <a:lumMod val="50000"/>
                    </a:schemeClr>
                  </a:solidFill>
                  <a:latin typeface="冬青黑体简体中文 W3" panose="020B0300000000000000" pitchFamily="34" charset="-122"/>
                  <a:ea typeface="冬青黑体简体中文 W3" panose="020B0300000000000000" pitchFamily="34" charset="-122"/>
                </a:rPr>
                <a:t>adipisicing</a:t>
              </a:r>
              <a:r>
                <a:rPr lang="en-US" altLang="zh-CN" sz="1100"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100" dirty="0" err="1">
                  <a:solidFill>
                    <a:schemeClr val="bg1">
                      <a:lumMod val="50000"/>
                    </a:schemeClr>
                  </a:solidFill>
                  <a:latin typeface="冬青黑体简体中文 W3" panose="020B0300000000000000" pitchFamily="34" charset="-122"/>
                  <a:ea typeface="冬青黑体简体中文 W3" panose="020B0300000000000000" pitchFamily="34" charset="-122"/>
                </a:rPr>
                <a:t>elit</a:t>
              </a:r>
              <a:r>
                <a:rPr lang="en-US" altLang="zh-CN" sz="1100"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100" dirty="0" err="1">
                  <a:solidFill>
                    <a:schemeClr val="bg1">
                      <a:lumMod val="50000"/>
                    </a:schemeClr>
                  </a:solidFill>
                  <a:latin typeface="冬青黑体简体中文 W3" panose="020B0300000000000000" pitchFamily="34" charset="-122"/>
                  <a:ea typeface="冬青黑体简体中文 W3" panose="020B0300000000000000" pitchFamily="34" charset="-122"/>
                </a:rPr>
                <a:t>sed</a:t>
              </a:r>
              <a:r>
                <a:rPr lang="en-US" altLang="zh-CN" sz="1100" dirty="0">
                  <a:solidFill>
                    <a:schemeClr val="bg1">
                      <a:lumMod val="50000"/>
                    </a:schemeClr>
                  </a:solidFill>
                  <a:latin typeface="冬青黑体简体中文 W3" panose="020B0300000000000000" pitchFamily="34" charset="-122"/>
                  <a:ea typeface="冬青黑体简体中文 W3" panose="020B0300000000000000" pitchFamily="34" charset="-122"/>
                </a:rPr>
                <a:t> do </a:t>
              </a:r>
              <a:r>
                <a:rPr lang="en-US" altLang="zh-CN" sz="1100" dirty="0" err="1">
                  <a:solidFill>
                    <a:schemeClr val="bg1">
                      <a:lumMod val="50000"/>
                    </a:schemeClr>
                  </a:solidFill>
                  <a:latin typeface="冬青黑体简体中文 W3" panose="020B0300000000000000" pitchFamily="34" charset="-122"/>
                  <a:ea typeface="冬青黑体简体中文 W3" panose="020B0300000000000000" pitchFamily="34" charset="-122"/>
                </a:rPr>
                <a:t>eiusmod</a:t>
              </a:r>
              <a:r>
                <a:rPr lang="en-US" altLang="zh-CN" sz="1100"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100" dirty="0" err="1">
                  <a:solidFill>
                    <a:schemeClr val="bg1">
                      <a:lumMod val="50000"/>
                    </a:schemeClr>
                  </a:solidFill>
                  <a:latin typeface="冬青黑体简体中文 W3" panose="020B0300000000000000" pitchFamily="34" charset="-122"/>
                  <a:ea typeface="冬青黑体简体中文 W3" panose="020B0300000000000000" pitchFamily="34" charset="-122"/>
                </a:rPr>
                <a:t>tempor</a:t>
              </a:r>
              <a:r>
                <a:rPr lang="en-US" altLang="zh-CN" sz="1100"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100" dirty="0" err="1">
                  <a:solidFill>
                    <a:schemeClr val="bg1">
                      <a:lumMod val="50000"/>
                    </a:schemeClr>
                  </a:solidFill>
                  <a:latin typeface="冬青黑体简体中文 W3" panose="020B0300000000000000" pitchFamily="34" charset="-122"/>
                  <a:ea typeface="冬青黑体简体中文 W3" panose="020B0300000000000000" pitchFamily="34" charset="-122"/>
                </a:rPr>
                <a:t>incididunt</a:t>
              </a:r>
              <a:r>
                <a:rPr lang="en-US" altLang="zh-CN" sz="1100"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100" dirty="0" err="1">
                  <a:solidFill>
                    <a:schemeClr val="bg1">
                      <a:lumMod val="50000"/>
                    </a:schemeClr>
                  </a:solidFill>
                  <a:latin typeface="冬青黑体简体中文 W3" panose="020B0300000000000000" pitchFamily="34" charset="-122"/>
                  <a:ea typeface="冬青黑体简体中文 W3" panose="020B0300000000000000" pitchFamily="34" charset="-122"/>
                </a:rPr>
                <a:t>ut</a:t>
              </a:r>
              <a:r>
                <a:rPr lang="en-US" altLang="zh-CN" sz="1100"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100" dirty="0" err="1">
                  <a:solidFill>
                    <a:schemeClr val="bg1">
                      <a:lumMod val="50000"/>
                    </a:schemeClr>
                  </a:solidFill>
                  <a:latin typeface="冬青黑体简体中文 W3" panose="020B0300000000000000" pitchFamily="34" charset="-122"/>
                  <a:ea typeface="冬青黑体简体中文 W3" panose="020B0300000000000000" pitchFamily="34" charset="-122"/>
                </a:rPr>
                <a:t>labore</a:t>
              </a:r>
              <a:r>
                <a:rPr lang="en-US" altLang="zh-CN" sz="1100" dirty="0">
                  <a:solidFill>
                    <a:schemeClr val="bg1">
                      <a:lumMod val="50000"/>
                    </a:schemeClr>
                  </a:solidFill>
                  <a:latin typeface="冬青黑体简体中文 W3" panose="020B0300000000000000" pitchFamily="34" charset="-122"/>
                  <a:ea typeface="冬青黑体简体中文 W3" panose="020B0300000000000000" pitchFamily="34" charset="-122"/>
                </a:rPr>
                <a:t> et </a:t>
              </a:r>
              <a:r>
                <a:rPr lang="en-US" altLang="zh-CN" sz="1100" dirty="0" err="1">
                  <a:solidFill>
                    <a:schemeClr val="bg1">
                      <a:lumMod val="50000"/>
                    </a:schemeClr>
                  </a:solidFill>
                  <a:latin typeface="冬青黑体简体中文 W3" panose="020B0300000000000000" pitchFamily="34" charset="-122"/>
                  <a:ea typeface="冬青黑体简体中文 W3" panose="020B0300000000000000" pitchFamily="34" charset="-122"/>
                </a:rPr>
                <a:t>dolore</a:t>
              </a:r>
              <a:r>
                <a:rPr lang="en-US" altLang="zh-CN" sz="1100" dirty="0">
                  <a:solidFill>
                    <a:schemeClr val="bg1">
                      <a:lumMod val="50000"/>
                    </a:schemeClr>
                  </a:solidFill>
                  <a:latin typeface="冬青黑体简体中文 W3" panose="020B0300000000000000" pitchFamily="34" charset="-122"/>
                  <a:ea typeface="冬青黑体简体中文 W3" panose="020B0300000000000000" pitchFamily="34" charset="-122"/>
                </a:rPr>
                <a:t> magna </a:t>
              </a:r>
              <a:r>
                <a:rPr lang="en-US" altLang="zh-CN" sz="1100" dirty="0" err="1">
                  <a:solidFill>
                    <a:schemeClr val="bg1">
                      <a:lumMod val="50000"/>
                    </a:schemeClr>
                  </a:solidFill>
                  <a:latin typeface="冬青黑体简体中文 W3" panose="020B0300000000000000" pitchFamily="34" charset="-122"/>
                  <a:ea typeface="冬青黑体简体中文 W3" panose="020B0300000000000000" pitchFamily="34" charset="-122"/>
                </a:rPr>
                <a:t>aliqua</a:t>
              </a:r>
              <a:r>
                <a:rPr lang="en-US" altLang="zh-CN" sz="1100" dirty="0">
                  <a:solidFill>
                    <a:schemeClr val="bg1">
                      <a:lumMod val="50000"/>
                    </a:schemeClr>
                  </a:solidFill>
                  <a:latin typeface="冬青黑体简体中文 W3" panose="020B0300000000000000" pitchFamily="34" charset="-122"/>
                  <a:ea typeface="冬青黑体简体中文 W3" panose="020B0300000000000000" pitchFamily="34" charset="-122"/>
                </a:rPr>
                <a:t>. </a:t>
              </a:r>
              <a:endParaRPr lang="zh-CN" altLang="en-US" sz="1100" dirty="0">
                <a:solidFill>
                  <a:schemeClr val="bg1">
                    <a:lumMod val="50000"/>
                  </a:schemeClr>
                </a:solidFill>
                <a:latin typeface="冬青黑体简体中文 W3" panose="020B0300000000000000" pitchFamily="34" charset="-122"/>
                <a:ea typeface="冬青黑体简体中文 W3" panose="020B0300000000000000" pitchFamily="34" charset="-122"/>
              </a:endParaRPr>
            </a:p>
          </p:txBody>
        </p:sp>
      </p:grpSp>
      <p:sp>
        <p:nvSpPr>
          <p:cNvPr id="11" name="矩形 10"/>
          <p:cNvSpPr/>
          <p:nvPr/>
        </p:nvSpPr>
        <p:spPr>
          <a:xfrm>
            <a:off x="5724469" y="1682563"/>
            <a:ext cx="5545353" cy="4291885"/>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56848"/>
            <a:ext cx="12190413" cy="835572"/>
            <a:chOff x="0" y="298740"/>
            <a:chExt cx="12190413" cy="835572"/>
          </a:xfrm>
        </p:grpSpPr>
        <p:sp>
          <p:nvSpPr>
            <p:cNvPr id="2" name="矩形 1"/>
            <p:cNvSpPr/>
            <p:nvPr/>
          </p:nvSpPr>
          <p:spPr>
            <a:xfrm>
              <a:off x="0" y="298740"/>
              <a:ext cx="12190413" cy="835572"/>
            </a:xfrm>
            <a:prstGeom prst="rect">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78504" y="471179"/>
              <a:ext cx="3262432" cy="461666"/>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点击输入相关文字标题</a:t>
              </a:r>
            </a:p>
          </p:txBody>
        </p:sp>
      </p:grpSp>
      <p:grpSp>
        <p:nvGrpSpPr>
          <p:cNvPr id="5" name="组合 4"/>
          <p:cNvGrpSpPr/>
          <p:nvPr/>
        </p:nvGrpSpPr>
        <p:grpSpPr>
          <a:xfrm flipH="1">
            <a:off x="470617" y="1620094"/>
            <a:ext cx="11327480" cy="4421630"/>
            <a:chOff x="511377" y="1438497"/>
            <a:chExt cx="8152241" cy="3182189"/>
          </a:xfrm>
        </p:grpSpPr>
        <p:sp>
          <p:nvSpPr>
            <p:cNvPr id="6" name="Rectangle 2"/>
            <p:cNvSpPr/>
            <p:nvPr/>
          </p:nvSpPr>
          <p:spPr>
            <a:xfrm>
              <a:off x="511377" y="1438497"/>
              <a:ext cx="4191000" cy="1752600"/>
            </a:xfrm>
            <a:prstGeom prst="rect">
              <a:avLst/>
            </a:prstGeom>
            <a:solidFill>
              <a:srgbClr val="CA032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p:cNvSpPr/>
            <p:nvPr/>
          </p:nvSpPr>
          <p:spPr>
            <a:xfrm>
              <a:off x="4777418" y="1438497"/>
              <a:ext cx="3886200" cy="1752600"/>
            </a:xfrm>
            <a:prstGeom prst="rect">
              <a:avLst/>
            </a:prstGeom>
            <a:blipFill dpi="0" rotWithShape="1">
              <a:blip r:embed="rId3" cstate="screen"/>
              <a:srcRect/>
              <a:tile tx="0" ty="0" sx="50000" sy="50000" flip="none" algn="ctr"/>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4"/>
            <p:cNvSpPr/>
            <p:nvPr/>
          </p:nvSpPr>
          <p:spPr>
            <a:xfrm>
              <a:off x="1089641" y="3313276"/>
              <a:ext cx="716318" cy="720428"/>
            </a:xfrm>
            <a:prstGeom prst="ellipse">
              <a:avLst/>
            </a:prstGeom>
            <a:solidFill>
              <a:schemeClr val="tx2">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0" name="Text Box 10"/>
            <p:cNvSpPr txBox="1">
              <a:spLocks noChangeArrowheads="1"/>
            </p:cNvSpPr>
            <p:nvPr/>
          </p:nvSpPr>
          <p:spPr bwMode="auto">
            <a:xfrm>
              <a:off x="533400" y="4033704"/>
              <a:ext cx="1828800" cy="586982"/>
            </a:xfrm>
            <a:prstGeom prst="rect">
              <a:avLst/>
            </a:prstGeom>
            <a:noFill/>
            <a:ln w="9525">
              <a:noFill/>
              <a:miter lim="800000"/>
            </a:ln>
          </p:spPr>
          <p:txBody>
            <a:bodyPr wrap="square" lIns="45720" tIns="22860" rIns="45720" bIns="22860">
              <a:spAutoFit/>
            </a:bodyPr>
            <a:lstStyle/>
            <a:p>
              <a:pPr algn="ctr" defTabSz="1088390">
                <a:lnSpc>
                  <a:spcPct val="200000"/>
                </a:lnSpc>
              </a:pPr>
              <a:r>
                <a:rPr lang="en-US" sz="1400" b="1" dirty="0">
                  <a:solidFill>
                    <a:schemeClr val="bg1">
                      <a:lumMod val="50000"/>
                    </a:schemeClr>
                  </a:solidFill>
                  <a:latin typeface="Open Sans" pitchFamily="34" charset="0"/>
                  <a:ea typeface="Open Sans" pitchFamily="34" charset="0"/>
                  <a:cs typeface="Open Sans" pitchFamily="34" charset="0"/>
                </a:rPr>
                <a:t>Ultimate Time</a:t>
              </a:r>
            </a:p>
            <a:p>
              <a:pPr algn="ctr" defTabSz="1088390"/>
              <a:r>
                <a:rPr lang="en-US" sz="1100" dirty="0" err="1">
                  <a:solidFill>
                    <a:schemeClr val="bg1">
                      <a:lumMod val="50000"/>
                    </a:schemeClr>
                  </a:solidFill>
                  <a:latin typeface="Open Sans" pitchFamily="34" charset="0"/>
                  <a:ea typeface="Open Sans" pitchFamily="34" charset="0"/>
                  <a:cs typeface="Open Sans" pitchFamily="34" charset="0"/>
                </a:rPr>
                <a:t>Nullam</a:t>
              </a:r>
              <a:r>
                <a:rPr lang="en-US" sz="1100" dirty="0">
                  <a:solidFill>
                    <a:schemeClr val="bg1">
                      <a:lumMod val="50000"/>
                    </a:schemeClr>
                  </a:solidFill>
                  <a:latin typeface="Open Sans" pitchFamily="34" charset="0"/>
                  <a:ea typeface="Open Sans" pitchFamily="34" charset="0"/>
                  <a:cs typeface="Open Sans" pitchFamily="34" charset="0"/>
                </a:rPr>
                <a:t> </a:t>
              </a:r>
              <a:r>
                <a:rPr lang="en-US" sz="1100" dirty="0" err="1">
                  <a:solidFill>
                    <a:schemeClr val="bg1">
                      <a:lumMod val="50000"/>
                    </a:schemeClr>
                  </a:solidFill>
                  <a:latin typeface="Open Sans" pitchFamily="34" charset="0"/>
                  <a:ea typeface="Open Sans" pitchFamily="34" charset="0"/>
                  <a:cs typeface="Open Sans" pitchFamily="34" charset="0"/>
                </a:rPr>
                <a:t>eu</a:t>
              </a:r>
              <a:r>
                <a:rPr lang="en-US" sz="1100" dirty="0">
                  <a:solidFill>
                    <a:schemeClr val="bg1">
                      <a:lumMod val="50000"/>
                    </a:schemeClr>
                  </a:solidFill>
                  <a:latin typeface="Open Sans" pitchFamily="34" charset="0"/>
                  <a:ea typeface="Open Sans" pitchFamily="34" charset="0"/>
                  <a:cs typeface="Open Sans" pitchFamily="34" charset="0"/>
                </a:rPr>
                <a:t> </a:t>
              </a:r>
              <a:r>
                <a:rPr lang="en-US" sz="1100" dirty="0" err="1">
                  <a:solidFill>
                    <a:schemeClr val="bg1">
                      <a:lumMod val="50000"/>
                    </a:schemeClr>
                  </a:solidFill>
                  <a:latin typeface="Open Sans" pitchFamily="34" charset="0"/>
                  <a:ea typeface="Open Sans" pitchFamily="34" charset="0"/>
                  <a:cs typeface="Open Sans" pitchFamily="34" charset="0"/>
                </a:rPr>
                <a:t>tempor</a:t>
              </a:r>
              <a:r>
                <a:rPr lang="en-US" sz="1100" dirty="0">
                  <a:solidFill>
                    <a:schemeClr val="bg1">
                      <a:lumMod val="50000"/>
                    </a:schemeClr>
                  </a:solidFill>
                  <a:latin typeface="Open Sans" pitchFamily="34" charset="0"/>
                  <a:ea typeface="Open Sans" pitchFamily="34" charset="0"/>
                  <a:cs typeface="Open Sans" pitchFamily="34" charset="0"/>
                </a:rPr>
                <a:t> </a:t>
              </a:r>
              <a:r>
                <a:rPr lang="en-US" sz="1100" dirty="0" err="1">
                  <a:solidFill>
                    <a:schemeClr val="bg1">
                      <a:lumMod val="50000"/>
                    </a:schemeClr>
                  </a:solidFill>
                  <a:latin typeface="Open Sans" pitchFamily="34" charset="0"/>
                  <a:ea typeface="Open Sans" pitchFamily="34" charset="0"/>
                  <a:cs typeface="Open Sans" pitchFamily="34" charset="0"/>
                </a:rPr>
                <a:t>purus</a:t>
              </a:r>
              <a:r>
                <a:rPr lang="en-US" sz="1100" dirty="0">
                  <a:solidFill>
                    <a:schemeClr val="bg1">
                      <a:lumMod val="50000"/>
                    </a:schemeClr>
                  </a:solidFill>
                  <a:latin typeface="Open Sans" pitchFamily="34" charset="0"/>
                  <a:ea typeface="Open Sans" pitchFamily="34" charset="0"/>
                  <a:cs typeface="Open Sans" pitchFamily="34" charset="0"/>
                </a:rPr>
                <a:t>. </a:t>
              </a:r>
              <a:r>
                <a:rPr lang="en-US" sz="1100" dirty="0" err="1">
                  <a:solidFill>
                    <a:schemeClr val="bg1">
                      <a:lumMod val="50000"/>
                    </a:schemeClr>
                  </a:solidFill>
                  <a:latin typeface="Open Sans" pitchFamily="34" charset="0"/>
                  <a:ea typeface="Open Sans" pitchFamily="34" charset="0"/>
                  <a:cs typeface="Open Sans" pitchFamily="34" charset="0"/>
                </a:rPr>
                <a:t>Nunc</a:t>
              </a:r>
              <a:r>
                <a:rPr lang="en-US" sz="1100" dirty="0">
                  <a:solidFill>
                    <a:schemeClr val="bg1">
                      <a:lumMod val="50000"/>
                    </a:schemeClr>
                  </a:solidFill>
                  <a:latin typeface="Open Sans" pitchFamily="34" charset="0"/>
                  <a:ea typeface="Open Sans" pitchFamily="34" charset="0"/>
                  <a:cs typeface="Open Sans" pitchFamily="34" charset="0"/>
                </a:rPr>
                <a:t> a </a:t>
              </a:r>
              <a:r>
                <a:rPr lang="en-US" sz="1100" dirty="0" err="1">
                  <a:solidFill>
                    <a:schemeClr val="bg1">
                      <a:lumMod val="50000"/>
                    </a:schemeClr>
                  </a:solidFill>
                  <a:latin typeface="Open Sans" pitchFamily="34" charset="0"/>
                  <a:ea typeface="Open Sans" pitchFamily="34" charset="0"/>
                  <a:cs typeface="Open Sans" pitchFamily="34" charset="0"/>
                </a:rPr>
                <a:t>leo</a:t>
              </a:r>
              <a:r>
                <a:rPr lang="en-US" sz="1100" dirty="0">
                  <a:solidFill>
                    <a:schemeClr val="bg1">
                      <a:lumMod val="50000"/>
                    </a:schemeClr>
                  </a:solidFill>
                  <a:latin typeface="Open Sans" pitchFamily="34" charset="0"/>
                  <a:ea typeface="Open Sans" pitchFamily="34" charset="0"/>
                  <a:cs typeface="Open Sans" pitchFamily="34" charset="0"/>
                </a:rPr>
                <a:t> magna, </a:t>
              </a:r>
              <a:r>
                <a:rPr lang="en-US" sz="1100" dirty="0" err="1">
                  <a:solidFill>
                    <a:schemeClr val="bg1">
                      <a:lumMod val="50000"/>
                    </a:schemeClr>
                  </a:solidFill>
                  <a:latin typeface="Open Sans" pitchFamily="34" charset="0"/>
                  <a:ea typeface="Open Sans" pitchFamily="34" charset="0"/>
                  <a:cs typeface="Open Sans" pitchFamily="34" charset="0"/>
                </a:rPr>
                <a:t>consequat</a:t>
              </a:r>
              <a:r>
                <a:rPr lang="en-US" sz="1100" dirty="0">
                  <a:solidFill>
                    <a:schemeClr val="bg1">
                      <a:lumMod val="50000"/>
                    </a:schemeClr>
                  </a:solidFill>
                  <a:latin typeface="Open Sans" pitchFamily="34" charset="0"/>
                  <a:ea typeface="Open Sans" pitchFamily="34" charset="0"/>
                  <a:cs typeface="Open Sans" pitchFamily="34" charset="0"/>
                </a:rPr>
                <a:t> </a:t>
              </a:r>
              <a:r>
                <a:rPr lang="en-US" sz="1100" dirty="0" err="1">
                  <a:solidFill>
                    <a:schemeClr val="bg1">
                      <a:lumMod val="50000"/>
                    </a:schemeClr>
                  </a:solidFill>
                  <a:latin typeface="Open Sans" pitchFamily="34" charset="0"/>
                  <a:ea typeface="Open Sans" pitchFamily="34" charset="0"/>
                  <a:cs typeface="Open Sans" pitchFamily="34" charset="0"/>
                </a:rPr>
                <a:t>risus</a:t>
              </a:r>
              <a:r>
                <a:rPr lang="en-US" sz="1100" dirty="0">
                  <a:solidFill>
                    <a:schemeClr val="bg1">
                      <a:lumMod val="50000"/>
                    </a:schemeClr>
                  </a:solidFill>
                  <a:latin typeface="Open Sans" pitchFamily="34" charset="0"/>
                  <a:ea typeface="Open Sans" pitchFamily="34" charset="0"/>
                  <a:cs typeface="Open Sans" pitchFamily="34" charset="0"/>
                </a:rPr>
                <a:t>. </a:t>
              </a:r>
              <a:r>
                <a:rPr lang="en-US" sz="1100" dirty="0" err="1">
                  <a:solidFill>
                    <a:schemeClr val="bg1">
                      <a:lumMod val="50000"/>
                    </a:schemeClr>
                  </a:solidFill>
                  <a:latin typeface="Open Sans" pitchFamily="34" charset="0"/>
                  <a:ea typeface="Open Sans" pitchFamily="34" charset="0"/>
                  <a:cs typeface="Open Sans" pitchFamily="34" charset="0"/>
                </a:rPr>
                <a:t>Nullam</a:t>
              </a:r>
              <a:r>
                <a:rPr lang="en-US" sz="1100" dirty="0">
                  <a:solidFill>
                    <a:schemeClr val="bg1">
                      <a:lumMod val="50000"/>
                    </a:schemeClr>
                  </a:solidFill>
                  <a:latin typeface="Open Sans" pitchFamily="34" charset="0"/>
                  <a:ea typeface="Open Sans" pitchFamily="34" charset="0"/>
                  <a:cs typeface="Open Sans" pitchFamily="34" charset="0"/>
                </a:rPr>
                <a:t> </a:t>
              </a:r>
              <a:r>
                <a:rPr lang="en-US" sz="1100" dirty="0" err="1">
                  <a:solidFill>
                    <a:schemeClr val="bg1">
                      <a:lumMod val="50000"/>
                    </a:schemeClr>
                  </a:solidFill>
                  <a:latin typeface="Open Sans" pitchFamily="34" charset="0"/>
                  <a:ea typeface="Open Sans" pitchFamily="34" charset="0"/>
                  <a:cs typeface="Open Sans" pitchFamily="34" charset="0"/>
                </a:rPr>
                <a:t>eu</a:t>
              </a:r>
              <a:r>
                <a:rPr lang="en-US" sz="1100" dirty="0">
                  <a:solidFill>
                    <a:schemeClr val="bg1">
                      <a:lumMod val="50000"/>
                    </a:schemeClr>
                  </a:solidFill>
                  <a:latin typeface="Open Sans" pitchFamily="34" charset="0"/>
                  <a:ea typeface="Open Sans" pitchFamily="34" charset="0"/>
                  <a:cs typeface="Open Sans" pitchFamily="34" charset="0"/>
                </a:rPr>
                <a:t>.</a:t>
              </a:r>
            </a:p>
          </p:txBody>
        </p:sp>
        <p:sp>
          <p:nvSpPr>
            <p:cNvPr id="11" name="Oval 12"/>
            <p:cNvSpPr/>
            <p:nvPr/>
          </p:nvSpPr>
          <p:spPr>
            <a:xfrm>
              <a:off x="3147041" y="3313276"/>
              <a:ext cx="716318" cy="720428"/>
            </a:xfrm>
            <a:prstGeom prst="ellipse">
              <a:avLst/>
            </a:prstGeom>
            <a:solidFill>
              <a:srgbClr val="CA032E"/>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2" name="Text Box 10"/>
            <p:cNvSpPr txBox="1">
              <a:spLocks noChangeArrowheads="1"/>
            </p:cNvSpPr>
            <p:nvPr/>
          </p:nvSpPr>
          <p:spPr bwMode="auto">
            <a:xfrm>
              <a:off x="2590800" y="4033704"/>
              <a:ext cx="1828800" cy="586982"/>
            </a:xfrm>
            <a:prstGeom prst="rect">
              <a:avLst/>
            </a:prstGeom>
            <a:noFill/>
            <a:ln w="9525">
              <a:noFill/>
              <a:miter lim="800000"/>
            </a:ln>
          </p:spPr>
          <p:txBody>
            <a:bodyPr wrap="square" lIns="45720" tIns="22860" rIns="45720" bIns="22860">
              <a:spAutoFit/>
            </a:bodyPr>
            <a:lstStyle/>
            <a:p>
              <a:pPr algn="ctr" defTabSz="1088390">
                <a:lnSpc>
                  <a:spcPct val="200000"/>
                </a:lnSpc>
              </a:pPr>
              <a:r>
                <a:rPr lang="en-US" sz="1400" b="1">
                  <a:solidFill>
                    <a:schemeClr val="bg1">
                      <a:lumMod val="50000"/>
                    </a:schemeClr>
                  </a:solidFill>
                  <a:latin typeface="Open Sans" pitchFamily="34" charset="0"/>
                  <a:ea typeface="Open Sans" pitchFamily="34" charset="0"/>
                  <a:cs typeface="Open Sans" pitchFamily="34" charset="0"/>
                </a:rPr>
                <a:t>Ultimate Time</a:t>
              </a:r>
            </a:p>
            <a:p>
              <a:pPr algn="ctr" defTabSz="1088390"/>
              <a:r>
                <a:rPr lang="en-US" sz="1100">
                  <a:solidFill>
                    <a:schemeClr val="bg1">
                      <a:lumMod val="50000"/>
                    </a:schemeClr>
                  </a:solidFill>
                  <a:latin typeface="Open Sans" pitchFamily="34" charset="0"/>
                  <a:ea typeface="Open Sans" pitchFamily="34" charset="0"/>
                  <a:cs typeface="Open Sans" pitchFamily="34" charset="0"/>
                </a:rPr>
                <a:t>Nullam eu tempor purus. Nunc a leo magna, consequat risus. Nullam eu.</a:t>
              </a:r>
            </a:p>
          </p:txBody>
        </p:sp>
        <p:sp>
          <p:nvSpPr>
            <p:cNvPr id="13" name="Oval 14"/>
            <p:cNvSpPr/>
            <p:nvPr/>
          </p:nvSpPr>
          <p:spPr>
            <a:xfrm>
              <a:off x="5295881" y="3313276"/>
              <a:ext cx="716318" cy="720428"/>
            </a:xfrm>
            <a:prstGeom prst="ellipse">
              <a:avLst/>
            </a:prstGeom>
            <a:solidFill>
              <a:schemeClr val="tx2">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4" name="Text Box 10"/>
            <p:cNvSpPr txBox="1">
              <a:spLocks noChangeArrowheads="1"/>
            </p:cNvSpPr>
            <p:nvPr/>
          </p:nvSpPr>
          <p:spPr bwMode="auto">
            <a:xfrm>
              <a:off x="4739640" y="4033704"/>
              <a:ext cx="1828800" cy="586982"/>
            </a:xfrm>
            <a:prstGeom prst="rect">
              <a:avLst/>
            </a:prstGeom>
            <a:noFill/>
            <a:ln w="9525">
              <a:noFill/>
              <a:miter lim="800000"/>
            </a:ln>
          </p:spPr>
          <p:txBody>
            <a:bodyPr wrap="square" lIns="45720" tIns="22860" rIns="45720" bIns="22860">
              <a:spAutoFit/>
            </a:bodyPr>
            <a:lstStyle/>
            <a:p>
              <a:pPr algn="ctr" defTabSz="1088390">
                <a:lnSpc>
                  <a:spcPct val="200000"/>
                </a:lnSpc>
              </a:pPr>
              <a:r>
                <a:rPr lang="en-US" sz="1400" b="1">
                  <a:solidFill>
                    <a:schemeClr val="bg1">
                      <a:lumMod val="50000"/>
                    </a:schemeClr>
                  </a:solidFill>
                  <a:latin typeface="Open Sans" pitchFamily="34" charset="0"/>
                  <a:ea typeface="Open Sans" pitchFamily="34" charset="0"/>
                  <a:cs typeface="Open Sans" pitchFamily="34" charset="0"/>
                </a:rPr>
                <a:t>Ultimate Time</a:t>
              </a:r>
            </a:p>
            <a:p>
              <a:pPr algn="ctr" defTabSz="1088390"/>
              <a:r>
                <a:rPr lang="en-US" sz="1100">
                  <a:solidFill>
                    <a:schemeClr val="bg1">
                      <a:lumMod val="50000"/>
                    </a:schemeClr>
                  </a:solidFill>
                  <a:latin typeface="Open Sans" pitchFamily="34" charset="0"/>
                  <a:ea typeface="Open Sans" pitchFamily="34" charset="0"/>
                  <a:cs typeface="Open Sans" pitchFamily="34" charset="0"/>
                </a:rPr>
                <a:t>Nullam eu tempor purus. Nunc a leo magna, consequat risus. Nullam eu.</a:t>
              </a:r>
            </a:p>
          </p:txBody>
        </p:sp>
        <p:sp>
          <p:nvSpPr>
            <p:cNvPr id="15" name="Oval 16"/>
            <p:cNvSpPr/>
            <p:nvPr/>
          </p:nvSpPr>
          <p:spPr>
            <a:xfrm>
              <a:off x="7353281" y="3313276"/>
              <a:ext cx="716318" cy="720428"/>
            </a:xfrm>
            <a:prstGeom prst="ellipse">
              <a:avLst/>
            </a:prstGeom>
            <a:solidFill>
              <a:srgbClr val="CA032E"/>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6" name="Text Box 10"/>
            <p:cNvSpPr txBox="1">
              <a:spLocks noChangeArrowheads="1"/>
            </p:cNvSpPr>
            <p:nvPr/>
          </p:nvSpPr>
          <p:spPr bwMode="auto">
            <a:xfrm>
              <a:off x="6797040" y="4033704"/>
              <a:ext cx="1828800" cy="586982"/>
            </a:xfrm>
            <a:prstGeom prst="rect">
              <a:avLst/>
            </a:prstGeom>
            <a:noFill/>
            <a:ln w="9525">
              <a:noFill/>
              <a:miter lim="800000"/>
            </a:ln>
          </p:spPr>
          <p:txBody>
            <a:bodyPr wrap="square" lIns="45720" tIns="22860" rIns="45720" bIns="22860">
              <a:spAutoFit/>
            </a:bodyPr>
            <a:lstStyle/>
            <a:p>
              <a:pPr algn="ctr" defTabSz="1088390">
                <a:lnSpc>
                  <a:spcPct val="200000"/>
                </a:lnSpc>
              </a:pPr>
              <a:r>
                <a:rPr lang="en-US" sz="1400" b="1">
                  <a:solidFill>
                    <a:schemeClr val="bg1">
                      <a:lumMod val="50000"/>
                    </a:schemeClr>
                  </a:solidFill>
                  <a:latin typeface="Open Sans" pitchFamily="34" charset="0"/>
                  <a:ea typeface="Open Sans" pitchFamily="34" charset="0"/>
                  <a:cs typeface="Open Sans" pitchFamily="34" charset="0"/>
                </a:rPr>
                <a:t>Ultimate Time</a:t>
              </a:r>
            </a:p>
            <a:p>
              <a:pPr algn="ctr" defTabSz="1088390"/>
              <a:r>
                <a:rPr lang="en-US" sz="1100">
                  <a:solidFill>
                    <a:schemeClr val="bg1">
                      <a:lumMod val="50000"/>
                    </a:schemeClr>
                  </a:solidFill>
                  <a:latin typeface="Open Sans" pitchFamily="34" charset="0"/>
                  <a:ea typeface="Open Sans" pitchFamily="34" charset="0"/>
                  <a:cs typeface="Open Sans" pitchFamily="34" charset="0"/>
                </a:rPr>
                <a:t>Nullam eu tempor purus. Nunc a leo magna, consequat risus. Nullam eu.</a:t>
              </a:r>
            </a:p>
          </p:txBody>
        </p:sp>
        <p:sp>
          <p:nvSpPr>
            <p:cNvPr id="17" name="Text Box 10"/>
            <p:cNvSpPr txBox="1">
              <a:spLocks noChangeArrowheads="1"/>
            </p:cNvSpPr>
            <p:nvPr/>
          </p:nvSpPr>
          <p:spPr bwMode="auto">
            <a:xfrm>
              <a:off x="840273" y="1881536"/>
              <a:ext cx="3533207" cy="1231106"/>
            </a:xfrm>
            <a:prstGeom prst="rect">
              <a:avLst/>
            </a:prstGeom>
            <a:noFill/>
            <a:ln w="9525">
              <a:noFill/>
              <a:miter lim="800000"/>
            </a:ln>
          </p:spPr>
          <p:txBody>
            <a:bodyPr wrap="square" lIns="45720" tIns="22860" rIns="45720" bIns="22860">
              <a:spAutoFit/>
            </a:bodyPr>
            <a:lstStyle/>
            <a:p>
              <a:pPr algn="r" defTabSz="1088390"/>
              <a:r>
                <a:rPr lang="en-US" sz="1400" b="1" dirty="0">
                  <a:solidFill>
                    <a:schemeClr val="bg1"/>
                  </a:solidFill>
                  <a:latin typeface="Open Sans" pitchFamily="34" charset="0"/>
                  <a:ea typeface="Open Sans" pitchFamily="34" charset="0"/>
                  <a:cs typeface="Open Sans" pitchFamily="34" charset="0"/>
                </a:rPr>
                <a:t>Fixing Fixture</a:t>
              </a:r>
            </a:p>
            <a:p>
              <a:pPr algn="r" defTabSz="1088390"/>
              <a:endParaRPr lang="en-US" sz="1050" dirty="0">
                <a:solidFill>
                  <a:schemeClr val="bg1"/>
                </a:solidFill>
                <a:latin typeface="Open Sans" pitchFamily="34" charset="0"/>
                <a:ea typeface="Open Sans" pitchFamily="34" charset="0"/>
                <a:cs typeface="Open Sans" pitchFamily="34" charset="0"/>
              </a:endParaRPr>
            </a:p>
            <a:p>
              <a:pPr algn="r" defTabSz="1088390"/>
              <a:r>
                <a:rPr lang="en-US" sz="1050" dirty="0" err="1">
                  <a:solidFill>
                    <a:schemeClr val="bg1"/>
                  </a:solidFill>
                  <a:latin typeface="Open Sans" pitchFamily="34" charset="0"/>
                  <a:ea typeface="Open Sans" pitchFamily="34" charset="0"/>
                  <a:cs typeface="Open Sans" pitchFamily="34" charset="0"/>
                </a:rPr>
                <a:t>Nullam</a:t>
              </a:r>
              <a:r>
                <a:rPr lang="en-US" sz="1050" dirty="0">
                  <a:solidFill>
                    <a:schemeClr val="bg1"/>
                  </a:solidFill>
                  <a:latin typeface="Open Sans" pitchFamily="34" charset="0"/>
                  <a:ea typeface="Open Sans" pitchFamily="34" charset="0"/>
                  <a:cs typeface="Open Sans" pitchFamily="34" charset="0"/>
                </a:rPr>
                <a:t> </a:t>
              </a:r>
              <a:r>
                <a:rPr lang="en-US" sz="1050" dirty="0" err="1">
                  <a:solidFill>
                    <a:schemeClr val="bg1"/>
                  </a:solidFill>
                  <a:latin typeface="Open Sans" pitchFamily="34" charset="0"/>
                  <a:ea typeface="Open Sans" pitchFamily="34" charset="0"/>
                  <a:cs typeface="Open Sans" pitchFamily="34" charset="0"/>
                </a:rPr>
                <a:t>eu</a:t>
              </a:r>
              <a:r>
                <a:rPr lang="en-US" sz="1050" dirty="0">
                  <a:solidFill>
                    <a:schemeClr val="bg1"/>
                  </a:solidFill>
                  <a:latin typeface="Open Sans" pitchFamily="34" charset="0"/>
                  <a:ea typeface="Open Sans" pitchFamily="34" charset="0"/>
                  <a:cs typeface="Open Sans" pitchFamily="34" charset="0"/>
                </a:rPr>
                <a:t> </a:t>
              </a:r>
              <a:r>
                <a:rPr lang="en-US" sz="1050" dirty="0" err="1">
                  <a:solidFill>
                    <a:schemeClr val="bg1"/>
                  </a:solidFill>
                  <a:latin typeface="Open Sans" pitchFamily="34" charset="0"/>
                  <a:ea typeface="Open Sans" pitchFamily="34" charset="0"/>
                  <a:cs typeface="Open Sans" pitchFamily="34" charset="0"/>
                </a:rPr>
                <a:t>tempor</a:t>
              </a:r>
              <a:r>
                <a:rPr lang="en-US" sz="1050" dirty="0">
                  <a:solidFill>
                    <a:schemeClr val="bg1"/>
                  </a:solidFill>
                  <a:latin typeface="Open Sans" pitchFamily="34" charset="0"/>
                  <a:ea typeface="Open Sans" pitchFamily="34" charset="0"/>
                  <a:cs typeface="Open Sans" pitchFamily="34" charset="0"/>
                </a:rPr>
                <a:t> </a:t>
              </a:r>
              <a:r>
                <a:rPr lang="en-US" sz="1050" dirty="0" err="1">
                  <a:solidFill>
                    <a:schemeClr val="bg1"/>
                  </a:solidFill>
                  <a:latin typeface="Open Sans" pitchFamily="34" charset="0"/>
                  <a:ea typeface="Open Sans" pitchFamily="34" charset="0"/>
                  <a:cs typeface="Open Sans" pitchFamily="34" charset="0"/>
                </a:rPr>
                <a:t>purus</a:t>
              </a:r>
              <a:r>
                <a:rPr lang="en-US" sz="1050" dirty="0">
                  <a:solidFill>
                    <a:schemeClr val="bg1"/>
                  </a:solidFill>
                  <a:latin typeface="Open Sans" pitchFamily="34" charset="0"/>
                  <a:ea typeface="Open Sans" pitchFamily="34" charset="0"/>
                  <a:cs typeface="Open Sans" pitchFamily="34" charset="0"/>
                </a:rPr>
                <a:t>. Nunc a </a:t>
              </a:r>
              <a:r>
                <a:rPr lang="en-US" sz="1050" dirty="0" err="1">
                  <a:solidFill>
                    <a:schemeClr val="bg1"/>
                  </a:solidFill>
                  <a:latin typeface="Open Sans" pitchFamily="34" charset="0"/>
                  <a:ea typeface="Open Sans" pitchFamily="34" charset="0"/>
                  <a:cs typeface="Open Sans" pitchFamily="34" charset="0"/>
                </a:rPr>
                <a:t>leo</a:t>
              </a:r>
              <a:r>
                <a:rPr lang="en-US" sz="1050" dirty="0">
                  <a:solidFill>
                    <a:schemeClr val="bg1"/>
                  </a:solidFill>
                  <a:latin typeface="Open Sans" pitchFamily="34" charset="0"/>
                  <a:ea typeface="Open Sans" pitchFamily="34" charset="0"/>
                  <a:cs typeface="Open Sans" pitchFamily="34" charset="0"/>
                </a:rPr>
                <a:t> magna, sit </a:t>
              </a:r>
              <a:r>
                <a:rPr lang="en-US" sz="1050" dirty="0" err="1">
                  <a:solidFill>
                    <a:schemeClr val="bg1"/>
                  </a:solidFill>
                  <a:latin typeface="Open Sans" pitchFamily="34" charset="0"/>
                  <a:ea typeface="Open Sans" pitchFamily="34" charset="0"/>
                  <a:cs typeface="Open Sans" pitchFamily="34" charset="0"/>
                </a:rPr>
                <a:t>amet</a:t>
              </a:r>
              <a:r>
                <a:rPr lang="en-US" sz="1050" dirty="0">
                  <a:solidFill>
                    <a:schemeClr val="bg1"/>
                  </a:solidFill>
                  <a:latin typeface="Open Sans" pitchFamily="34" charset="0"/>
                  <a:ea typeface="Open Sans" pitchFamily="34" charset="0"/>
                  <a:cs typeface="Open Sans" pitchFamily="34" charset="0"/>
                </a:rPr>
                <a:t> </a:t>
              </a:r>
              <a:r>
                <a:rPr lang="en-US" sz="1050" dirty="0" err="1">
                  <a:solidFill>
                    <a:schemeClr val="bg1"/>
                  </a:solidFill>
                  <a:latin typeface="Open Sans" pitchFamily="34" charset="0"/>
                  <a:ea typeface="Open Sans" pitchFamily="34" charset="0"/>
                  <a:cs typeface="Open Sans" pitchFamily="34" charset="0"/>
                </a:rPr>
                <a:t>consequat</a:t>
              </a:r>
              <a:r>
                <a:rPr lang="en-US" sz="1050" dirty="0">
                  <a:solidFill>
                    <a:schemeClr val="bg1"/>
                  </a:solidFill>
                  <a:latin typeface="Open Sans" pitchFamily="34" charset="0"/>
                  <a:ea typeface="Open Sans" pitchFamily="34" charset="0"/>
                  <a:cs typeface="Open Sans" pitchFamily="34" charset="0"/>
                </a:rPr>
                <a:t> </a:t>
              </a:r>
              <a:r>
                <a:rPr lang="en-US" sz="1050" dirty="0" err="1">
                  <a:solidFill>
                    <a:schemeClr val="bg1"/>
                  </a:solidFill>
                  <a:latin typeface="Open Sans" pitchFamily="34" charset="0"/>
                  <a:ea typeface="Open Sans" pitchFamily="34" charset="0"/>
                  <a:cs typeface="Open Sans" pitchFamily="34" charset="0"/>
                </a:rPr>
                <a:t>risus</a:t>
              </a:r>
              <a:r>
                <a:rPr lang="en-US" sz="1050" dirty="0">
                  <a:solidFill>
                    <a:schemeClr val="bg1"/>
                  </a:solidFill>
                  <a:latin typeface="Open Sans" pitchFamily="34" charset="0"/>
                  <a:ea typeface="Open Sans" pitchFamily="34" charset="0"/>
                  <a:cs typeface="Open Sans" pitchFamily="34" charset="0"/>
                </a:rPr>
                <a:t>. </a:t>
              </a:r>
              <a:r>
                <a:rPr lang="en-US" sz="1050" dirty="0" err="1">
                  <a:solidFill>
                    <a:schemeClr val="bg1"/>
                  </a:solidFill>
                  <a:latin typeface="Open Sans" pitchFamily="34" charset="0"/>
                  <a:ea typeface="Open Sans" pitchFamily="34" charset="0"/>
                  <a:cs typeface="Open Sans" pitchFamily="34" charset="0"/>
                </a:rPr>
                <a:t>Nullam</a:t>
              </a:r>
              <a:r>
                <a:rPr lang="en-US" sz="1050" dirty="0">
                  <a:solidFill>
                    <a:schemeClr val="bg1"/>
                  </a:solidFill>
                  <a:latin typeface="Open Sans" pitchFamily="34" charset="0"/>
                  <a:ea typeface="Open Sans" pitchFamily="34" charset="0"/>
                  <a:cs typeface="Open Sans" pitchFamily="34" charset="0"/>
                </a:rPr>
                <a:t> </a:t>
              </a:r>
              <a:r>
                <a:rPr lang="en-US" sz="1050" dirty="0" err="1">
                  <a:solidFill>
                    <a:schemeClr val="bg1"/>
                  </a:solidFill>
                  <a:latin typeface="Open Sans" pitchFamily="34" charset="0"/>
                  <a:ea typeface="Open Sans" pitchFamily="34" charset="0"/>
                  <a:cs typeface="Open Sans" pitchFamily="34" charset="0"/>
                </a:rPr>
                <a:t>eu</a:t>
              </a:r>
              <a:r>
                <a:rPr lang="en-US" sz="1050" dirty="0">
                  <a:solidFill>
                    <a:schemeClr val="bg1"/>
                  </a:solidFill>
                  <a:latin typeface="Open Sans" pitchFamily="34" charset="0"/>
                  <a:ea typeface="Open Sans" pitchFamily="34" charset="0"/>
                  <a:cs typeface="Open Sans" pitchFamily="34" charset="0"/>
                </a:rPr>
                <a:t> </a:t>
              </a:r>
              <a:r>
                <a:rPr lang="en-US" sz="1050" dirty="0" err="1">
                  <a:solidFill>
                    <a:schemeClr val="bg1"/>
                  </a:solidFill>
                  <a:latin typeface="Open Sans" pitchFamily="34" charset="0"/>
                  <a:ea typeface="Open Sans" pitchFamily="34" charset="0"/>
                  <a:cs typeface="Open Sans" pitchFamily="34" charset="0"/>
                </a:rPr>
                <a:t>tempor</a:t>
              </a:r>
              <a:r>
                <a:rPr lang="en-US" sz="1050" dirty="0">
                  <a:solidFill>
                    <a:schemeClr val="bg1"/>
                  </a:solidFill>
                  <a:latin typeface="Open Sans" pitchFamily="34" charset="0"/>
                  <a:ea typeface="Open Sans" pitchFamily="34" charset="0"/>
                  <a:cs typeface="Open Sans" pitchFamily="34" charset="0"/>
                </a:rPr>
                <a:t> </a:t>
              </a:r>
              <a:r>
                <a:rPr lang="en-US" sz="1050" dirty="0" err="1">
                  <a:solidFill>
                    <a:schemeClr val="bg1"/>
                  </a:solidFill>
                  <a:latin typeface="Open Sans" pitchFamily="34" charset="0"/>
                  <a:ea typeface="Open Sans" pitchFamily="34" charset="0"/>
                  <a:cs typeface="Open Sans" pitchFamily="34" charset="0"/>
                </a:rPr>
                <a:t>purus</a:t>
              </a:r>
              <a:r>
                <a:rPr lang="en-US" sz="1050" dirty="0">
                  <a:solidFill>
                    <a:schemeClr val="bg1"/>
                  </a:solidFill>
                  <a:latin typeface="Open Sans" pitchFamily="34" charset="0"/>
                  <a:ea typeface="Open Sans" pitchFamily="34" charset="0"/>
                  <a:cs typeface="Open Sans" pitchFamily="34" charset="0"/>
                </a:rPr>
                <a:t>. </a:t>
              </a:r>
              <a:r>
                <a:rPr lang="en-US" sz="1050" dirty="0" err="1">
                  <a:solidFill>
                    <a:schemeClr val="bg1"/>
                  </a:solidFill>
                  <a:latin typeface="Open Sans" pitchFamily="34" charset="0"/>
                  <a:ea typeface="Open Sans" pitchFamily="34" charset="0"/>
                  <a:cs typeface="Open Sans" pitchFamily="34" charset="0"/>
                </a:rPr>
                <a:t>Nullam</a:t>
              </a:r>
              <a:r>
                <a:rPr lang="en-US" sz="1050" dirty="0">
                  <a:solidFill>
                    <a:schemeClr val="bg1"/>
                  </a:solidFill>
                  <a:latin typeface="Open Sans" pitchFamily="34" charset="0"/>
                  <a:ea typeface="Open Sans" pitchFamily="34" charset="0"/>
                  <a:cs typeface="Open Sans" pitchFamily="34" charset="0"/>
                </a:rPr>
                <a:t> </a:t>
              </a:r>
              <a:r>
                <a:rPr lang="en-US" sz="1050" dirty="0" err="1">
                  <a:solidFill>
                    <a:schemeClr val="bg1"/>
                  </a:solidFill>
                  <a:latin typeface="Open Sans" pitchFamily="34" charset="0"/>
                  <a:ea typeface="Open Sans" pitchFamily="34" charset="0"/>
                  <a:cs typeface="Open Sans" pitchFamily="34" charset="0"/>
                </a:rPr>
                <a:t>eu</a:t>
              </a:r>
              <a:r>
                <a:rPr lang="en-US" sz="1050" dirty="0">
                  <a:solidFill>
                    <a:schemeClr val="bg1"/>
                  </a:solidFill>
                  <a:latin typeface="Open Sans" pitchFamily="34" charset="0"/>
                  <a:ea typeface="Open Sans" pitchFamily="34" charset="0"/>
                  <a:cs typeface="Open Sans" pitchFamily="34" charset="0"/>
                </a:rPr>
                <a:t> </a:t>
              </a:r>
              <a:r>
                <a:rPr lang="en-US" sz="1050" dirty="0" err="1">
                  <a:solidFill>
                    <a:schemeClr val="bg1"/>
                  </a:solidFill>
                  <a:latin typeface="Open Sans" pitchFamily="34" charset="0"/>
                  <a:ea typeface="Open Sans" pitchFamily="34" charset="0"/>
                  <a:cs typeface="Open Sans" pitchFamily="34" charset="0"/>
                </a:rPr>
                <a:t>tempor</a:t>
              </a:r>
              <a:r>
                <a:rPr lang="en-US" sz="1050" dirty="0">
                  <a:solidFill>
                    <a:schemeClr val="bg1"/>
                  </a:solidFill>
                  <a:latin typeface="Open Sans" pitchFamily="34" charset="0"/>
                  <a:ea typeface="Open Sans" pitchFamily="34" charset="0"/>
                  <a:cs typeface="Open Sans" pitchFamily="34" charset="0"/>
                </a:rPr>
                <a:t> </a:t>
              </a:r>
              <a:r>
                <a:rPr lang="en-US" sz="1050" dirty="0" err="1">
                  <a:solidFill>
                    <a:schemeClr val="bg1"/>
                  </a:solidFill>
                  <a:latin typeface="Open Sans" pitchFamily="34" charset="0"/>
                  <a:ea typeface="Open Sans" pitchFamily="34" charset="0"/>
                  <a:cs typeface="Open Sans" pitchFamily="34" charset="0"/>
                </a:rPr>
                <a:t>purus</a:t>
              </a:r>
              <a:r>
                <a:rPr lang="en-US" sz="1050" dirty="0">
                  <a:solidFill>
                    <a:schemeClr val="bg1"/>
                  </a:solidFill>
                  <a:latin typeface="Open Sans" pitchFamily="34" charset="0"/>
                  <a:ea typeface="Open Sans" pitchFamily="34" charset="0"/>
                  <a:cs typeface="Open Sans" pitchFamily="34" charset="0"/>
                </a:rPr>
                <a:t>, sit </a:t>
              </a:r>
              <a:r>
                <a:rPr lang="en-US" sz="1050" dirty="0" err="1">
                  <a:solidFill>
                    <a:schemeClr val="bg1"/>
                  </a:solidFill>
                  <a:latin typeface="Open Sans" pitchFamily="34" charset="0"/>
                  <a:ea typeface="Open Sans" pitchFamily="34" charset="0"/>
                  <a:cs typeface="Open Sans" pitchFamily="34" charset="0"/>
                </a:rPr>
                <a:t>amet</a:t>
              </a:r>
              <a:r>
                <a:rPr lang="en-US" sz="1050" dirty="0">
                  <a:solidFill>
                    <a:schemeClr val="bg1"/>
                  </a:solidFill>
                  <a:latin typeface="Open Sans" pitchFamily="34" charset="0"/>
                  <a:ea typeface="Open Sans" pitchFamily="34" charset="0"/>
                  <a:cs typeface="Open Sans" pitchFamily="34" charset="0"/>
                </a:rPr>
                <a:t> </a:t>
              </a:r>
              <a:r>
                <a:rPr lang="en-US" sz="1050" dirty="0" err="1">
                  <a:solidFill>
                    <a:schemeClr val="bg1"/>
                  </a:solidFill>
                  <a:latin typeface="Open Sans" pitchFamily="34" charset="0"/>
                  <a:ea typeface="Open Sans" pitchFamily="34" charset="0"/>
                  <a:cs typeface="Open Sans" pitchFamily="34" charset="0"/>
                </a:rPr>
                <a:t>consequat</a:t>
              </a:r>
              <a:r>
                <a:rPr lang="en-US" sz="1050" dirty="0">
                  <a:solidFill>
                    <a:schemeClr val="bg1"/>
                  </a:solidFill>
                  <a:latin typeface="Open Sans" pitchFamily="34" charset="0"/>
                  <a:ea typeface="Open Sans" pitchFamily="34" charset="0"/>
                  <a:cs typeface="Open Sans" pitchFamily="34" charset="0"/>
                </a:rPr>
                <a:t> </a:t>
              </a:r>
              <a:r>
                <a:rPr lang="en-US" sz="1050" dirty="0" err="1">
                  <a:solidFill>
                    <a:schemeClr val="bg1"/>
                  </a:solidFill>
                  <a:latin typeface="Open Sans" pitchFamily="34" charset="0"/>
                  <a:ea typeface="Open Sans" pitchFamily="34" charset="0"/>
                  <a:cs typeface="Open Sans" pitchFamily="34" charset="0"/>
                </a:rPr>
                <a:t>risus</a:t>
              </a:r>
              <a:r>
                <a:rPr lang="en-US" sz="1050" dirty="0">
                  <a:solidFill>
                    <a:schemeClr val="bg1"/>
                  </a:solidFill>
                  <a:latin typeface="Open Sans" pitchFamily="34" charset="0"/>
                  <a:ea typeface="Open Sans" pitchFamily="34" charset="0"/>
                  <a:cs typeface="Open Sans" pitchFamily="34" charset="0"/>
                </a:rPr>
                <a:t>. </a:t>
              </a:r>
              <a:r>
                <a:rPr lang="en-US" sz="1050" dirty="0" err="1">
                  <a:solidFill>
                    <a:schemeClr val="bg1"/>
                  </a:solidFill>
                  <a:latin typeface="Open Sans" pitchFamily="34" charset="0"/>
                  <a:ea typeface="Open Sans" pitchFamily="34" charset="0"/>
                  <a:cs typeface="Open Sans" pitchFamily="34" charset="0"/>
                </a:rPr>
                <a:t>Nullam</a:t>
              </a:r>
              <a:r>
                <a:rPr lang="en-US" sz="1050" dirty="0">
                  <a:solidFill>
                    <a:schemeClr val="bg1"/>
                  </a:solidFill>
                  <a:latin typeface="Open Sans" pitchFamily="34" charset="0"/>
                  <a:ea typeface="Open Sans" pitchFamily="34" charset="0"/>
                  <a:cs typeface="Open Sans" pitchFamily="34" charset="0"/>
                </a:rPr>
                <a:t> </a:t>
              </a:r>
              <a:r>
                <a:rPr lang="en-US" sz="1050" dirty="0" err="1">
                  <a:solidFill>
                    <a:schemeClr val="bg1"/>
                  </a:solidFill>
                  <a:latin typeface="Open Sans" pitchFamily="34" charset="0"/>
                  <a:ea typeface="Open Sans" pitchFamily="34" charset="0"/>
                  <a:cs typeface="Open Sans" pitchFamily="34" charset="0"/>
                </a:rPr>
                <a:t>eu</a:t>
              </a:r>
              <a:r>
                <a:rPr lang="en-US" sz="1050" dirty="0">
                  <a:solidFill>
                    <a:schemeClr val="bg1"/>
                  </a:solidFill>
                  <a:latin typeface="Open Sans" pitchFamily="34" charset="0"/>
                  <a:ea typeface="Open Sans" pitchFamily="34" charset="0"/>
                  <a:cs typeface="Open Sans" pitchFamily="34" charset="0"/>
                </a:rPr>
                <a:t> </a:t>
              </a:r>
              <a:r>
                <a:rPr lang="en-US" sz="1050" dirty="0" err="1">
                  <a:solidFill>
                    <a:schemeClr val="bg1"/>
                  </a:solidFill>
                  <a:latin typeface="Open Sans" pitchFamily="34" charset="0"/>
                  <a:ea typeface="Open Sans" pitchFamily="34" charset="0"/>
                  <a:cs typeface="Open Sans" pitchFamily="34" charset="0"/>
                </a:rPr>
                <a:t>tempor</a:t>
              </a:r>
              <a:r>
                <a:rPr lang="en-US" sz="1050" dirty="0">
                  <a:solidFill>
                    <a:schemeClr val="bg1"/>
                  </a:solidFill>
                  <a:latin typeface="Open Sans" pitchFamily="34" charset="0"/>
                  <a:ea typeface="Open Sans" pitchFamily="34" charset="0"/>
                  <a:cs typeface="Open Sans" pitchFamily="34" charset="0"/>
                </a:rPr>
                <a:t> </a:t>
              </a:r>
              <a:r>
                <a:rPr lang="en-US" sz="1050" dirty="0" err="1">
                  <a:solidFill>
                    <a:schemeClr val="bg1"/>
                  </a:solidFill>
                  <a:latin typeface="Open Sans" pitchFamily="34" charset="0"/>
                  <a:ea typeface="Open Sans" pitchFamily="34" charset="0"/>
                  <a:cs typeface="Open Sans" pitchFamily="34" charset="0"/>
                </a:rPr>
                <a:t>purus</a:t>
              </a:r>
              <a:r>
                <a:rPr lang="en-US" sz="1050" dirty="0">
                  <a:solidFill>
                    <a:schemeClr val="bg1"/>
                  </a:solidFill>
                  <a:latin typeface="Open Sans" pitchFamily="34" charset="0"/>
                  <a:ea typeface="Open Sans" pitchFamily="34" charset="0"/>
                  <a:cs typeface="Open Sans" pitchFamily="34" charset="0"/>
                </a:rPr>
                <a:t>. Nunc a </a:t>
              </a:r>
              <a:r>
                <a:rPr lang="en-US" sz="1050" dirty="0" err="1">
                  <a:solidFill>
                    <a:schemeClr val="bg1"/>
                  </a:solidFill>
                  <a:latin typeface="Open Sans" pitchFamily="34" charset="0"/>
                  <a:ea typeface="Open Sans" pitchFamily="34" charset="0"/>
                  <a:cs typeface="Open Sans" pitchFamily="34" charset="0"/>
                </a:rPr>
                <a:t>leo</a:t>
              </a:r>
              <a:r>
                <a:rPr lang="en-US" sz="1050" dirty="0">
                  <a:solidFill>
                    <a:schemeClr val="bg1"/>
                  </a:solidFill>
                  <a:latin typeface="Open Sans" pitchFamily="34" charset="0"/>
                  <a:ea typeface="Open Sans" pitchFamily="34" charset="0"/>
                  <a:cs typeface="Open Sans" pitchFamily="34" charset="0"/>
                </a:rPr>
                <a:t> magna, sit </a:t>
              </a:r>
              <a:r>
                <a:rPr lang="en-US" sz="1050" dirty="0" err="1">
                  <a:solidFill>
                    <a:schemeClr val="bg1"/>
                  </a:solidFill>
                  <a:latin typeface="Open Sans" pitchFamily="34" charset="0"/>
                  <a:ea typeface="Open Sans" pitchFamily="34" charset="0"/>
                  <a:cs typeface="Open Sans" pitchFamily="34" charset="0"/>
                </a:rPr>
                <a:t>amet</a:t>
              </a:r>
              <a:r>
                <a:rPr lang="en-US" sz="1050" dirty="0">
                  <a:solidFill>
                    <a:schemeClr val="bg1"/>
                  </a:solidFill>
                  <a:latin typeface="Open Sans" pitchFamily="34" charset="0"/>
                  <a:ea typeface="Open Sans" pitchFamily="34" charset="0"/>
                  <a:cs typeface="Open Sans" pitchFamily="34" charset="0"/>
                </a:rPr>
                <a:t> </a:t>
              </a:r>
              <a:r>
                <a:rPr lang="en-US" sz="1050" dirty="0" err="1">
                  <a:solidFill>
                    <a:schemeClr val="bg1"/>
                  </a:solidFill>
                  <a:latin typeface="Open Sans" pitchFamily="34" charset="0"/>
                  <a:ea typeface="Open Sans" pitchFamily="34" charset="0"/>
                  <a:cs typeface="Open Sans" pitchFamily="34" charset="0"/>
                </a:rPr>
                <a:t>consequat</a:t>
              </a:r>
              <a:r>
                <a:rPr lang="en-US" sz="1050" dirty="0">
                  <a:solidFill>
                    <a:schemeClr val="bg1"/>
                  </a:solidFill>
                  <a:latin typeface="Open Sans" pitchFamily="34" charset="0"/>
                  <a:ea typeface="Open Sans" pitchFamily="34" charset="0"/>
                  <a:cs typeface="Open Sans" pitchFamily="34" charset="0"/>
                </a:rPr>
                <a:t> </a:t>
              </a:r>
              <a:r>
                <a:rPr lang="en-US" sz="1050" dirty="0" err="1">
                  <a:solidFill>
                    <a:schemeClr val="bg1"/>
                  </a:solidFill>
                  <a:latin typeface="Open Sans" pitchFamily="34" charset="0"/>
                  <a:ea typeface="Open Sans" pitchFamily="34" charset="0"/>
                  <a:cs typeface="Open Sans" pitchFamily="34" charset="0"/>
                </a:rPr>
                <a:t>risus</a:t>
              </a:r>
              <a:r>
                <a:rPr lang="en-US" sz="1050" dirty="0">
                  <a:solidFill>
                    <a:schemeClr val="bg1"/>
                  </a:solidFill>
                  <a:latin typeface="Open Sans" pitchFamily="34" charset="0"/>
                  <a:ea typeface="Open Sans" pitchFamily="34" charset="0"/>
                  <a:cs typeface="Open Sans" pitchFamily="34" charset="0"/>
                </a:rPr>
                <a:t>. </a:t>
              </a:r>
              <a:r>
                <a:rPr lang="en-US" sz="1050" dirty="0" err="1">
                  <a:solidFill>
                    <a:schemeClr val="bg1"/>
                  </a:solidFill>
                  <a:latin typeface="Open Sans" pitchFamily="34" charset="0"/>
                  <a:ea typeface="Open Sans" pitchFamily="34" charset="0"/>
                  <a:cs typeface="Open Sans" pitchFamily="34" charset="0"/>
                </a:rPr>
                <a:t>Nullam</a:t>
              </a:r>
              <a:r>
                <a:rPr lang="en-US" sz="1050" dirty="0">
                  <a:solidFill>
                    <a:schemeClr val="bg1"/>
                  </a:solidFill>
                  <a:latin typeface="Open Sans" pitchFamily="34" charset="0"/>
                  <a:ea typeface="Open Sans" pitchFamily="34" charset="0"/>
                  <a:cs typeface="Open Sans" pitchFamily="34" charset="0"/>
                </a:rPr>
                <a:t> </a:t>
              </a:r>
              <a:r>
                <a:rPr lang="en-US" sz="1050" dirty="0" err="1">
                  <a:solidFill>
                    <a:schemeClr val="bg1"/>
                  </a:solidFill>
                  <a:latin typeface="Open Sans" pitchFamily="34" charset="0"/>
                  <a:ea typeface="Open Sans" pitchFamily="34" charset="0"/>
                  <a:cs typeface="Open Sans" pitchFamily="34" charset="0"/>
                </a:rPr>
                <a:t>eu</a:t>
              </a:r>
              <a:r>
                <a:rPr lang="en-US" sz="1050" dirty="0">
                  <a:solidFill>
                    <a:schemeClr val="bg1"/>
                  </a:solidFill>
                  <a:latin typeface="Open Sans" pitchFamily="34" charset="0"/>
                  <a:ea typeface="Open Sans" pitchFamily="34" charset="0"/>
                  <a:cs typeface="Open Sans" pitchFamily="34" charset="0"/>
                </a:rPr>
                <a:t> </a:t>
              </a:r>
              <a:r>
                <a:rPr lang="en-US" sz="1050" dirty="0" err="1">
                  <a:solidFill>
                    <a:schemeClr val="bg1"/>
                  </a:solidFill>
                  <a:latin typeface="Open Sans" pitchFamily="34" charset="0"/>
                  <a:ea typeface="Open Sans" pitchFamily="34" charset="0"/>
                  <a:cs typeface="Open Sans" pitchFamily="34" charset="0"/>
                </a:rPr>
                <a:t>tempor</a:t>
              </a:r>
              <a:r>
                <a:rPr lang="en-US" sz="1050" dirty="0">
                  <a:solidFill>
                    <a:schemeClr val="bg1"/>
                  </a:solidFill>
                  <a:latin typeface="Open Sans" pitchFamily="34" charset="0"/>
                  <a:ea typeface="Open Sans" pitchFamily="34" charset="0"/>
                  <a:cs typeface="Open Sans" pitchFamily="34" charset="0"/>
                </a:rPr>
                <a:t> </a:t>
              </a:r>
              <a:r>
                <a:rPr lang="en-US" sz="1050" dirty="0" err="1">
                  <a:solidFill>
                    <a:schemeClr val="bg1"/>
                  </a:solidFill>
                  <a:latin typeface="Open Sans" pitchFamily="34" charset="0"/>
                  <a:ea typeface="Open Sans" pitchFamily="34" charset="0"/>
                  <a:cs typeface="Open Sans" pitchFamily="34" charset="0"/>
                </a:rPr>
                <a:t>purus</a:t>
              </a:r>
              <a:r>
                <a:rPr lang="en-US" sz="1050" dirty="0">
                  <a:solidFill>
                    <a:schemeClr val="bg1"/>
                  </a:solidFill>
                  <a:latin typeface="Open Sans" pitchFamily="34" charset="0"/>
                  <a:ea typeface="Open Sans" pitchFamily="34" charset="0"/>
                  <a:cs typeface="Open Sans" pitchFamily="34" charset="0"/>
                </a:rPr>
                <a:t>.</a:t>
              </a:r>
            </a:p>
          </p:txBody>
        </p:sp>
        <p:grpSp>
          <p:nvGrpSpPr>
            <p:cNvPr id="18" name="Group 20"/>
            <p:cNvGrpSpPr/>
            <p:nvPr/>
          </p:nvGrpSpPr>
          <p:grpSpPr>
            <a:xfrm>
              <a:off x="1246889" y="3469071"/>
              <a:ext cx="401822" cy="404317"/>
              <a:chOff x="7971783" y="2080670"/>
              <a:chExt cx="401822" cy="404317"/>
            </a:xfrm>
            <a:solidFill>
              <a:schemeClr val="bg1"/>
            </a:solidFill>
          </p:grpSpPr>
          <p:sp>
            <p:nvSpPr>
              <p:cNvPr id="53"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4"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9" name="Group 23"/>
            <p:cNvGrpSpPr/>
            <p:nvPr/>
          </p:nvGrpSpPr>
          <p:grpSpPr>
            <a:xfrm>
              <a:off x="3352800" y="3512748"/>
              <a:ext cx="389342" cy="339426"/>
              <a:chOff x="7540014" y="4306907"/>
              <a:chExt cx="389342" cy="339426"/>
            </a:xfrm>
            <a:solidFill>
              <a:schemeClr val="bg1"/>
            </a:solidFill>
          </p:grpSpPr>
          <p:sp>
            <p:nvSpPr>
              <p:cNvPr id="42"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3"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4"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7"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8"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9"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50"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51"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52"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grpSp>
          <p:nvGrpSpPr>
            <p:cNvPr id="20" name="Group 35"/>
            <p:cNvGrpSpPr/>
            <p:nvPr/>
          </p:nvGrpSpPr>
          <p:grpSpPr>
            <a:xfrm>
              <a:off x="7522544" y="3490286"/>
              <a:ext cx="379359" cy="376864"/>
              <a:chOff x="6853673" y="3715407"/>
              <a:chExt cx="379359" cy="376864"/>
            </a:xfrm>
            <a:solidFill>
              <a:schemeClr val="bg1"/>
            </a:solidFill>
          </p:grpSpPr>
          <p:sp>
            <p:nvSpPr>
              <p:cNvPr id="24"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6"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7"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8"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4"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1"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grpSp>
          <p:nvGrpSpPr>
            <p:cNvPr id="21" name="Group 54"/>
            <p:cNvGrpSpPr/>
            <p:nvPr/>
          </p:nvGrpSpPr>
          <p:grpSpPr>
            <a:xfrm>
              <a:off x="5504293" y="3514497"/>
              <a:ext cx="299494" cy="389342"/>
              <a:chOff x="6421904" y="4798576"/>
              <a:chExt cx="299494" cy="389342"/>
            </a:xfrm>
            <a:solidFill>
              <a:schemeClr val="bg1"/>
            </a:solidFill>
          </p:grpSpPr>
          <p:sp>
            <p:nvSpPr>
              <p:cNvPr id="22"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56848"/>
            <a:ext cx="12190413" cy="835572"/>
            <a:chOff x="0" y="298740"/>
            <a:chExt cx="12190413" cy="835572"/>
          </a:xfrm>
        </p:grpSpPr>
        <p:sp>
          <p:nvSpPr>
            <p:cNvPr id="2" name="矩形 1"/>
            <p:cNvSpPr/>
            <p:nvPr/>
          </p:nvSpPr>
          <p:spPr>
            <a:xfrm>
              <a:off x="0" y="298740"/>
              <a:ext cx="12190413" cy="835572"/>
            </a:xfrm>
            <a:prstGeom prst="rect">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78504" y="471179"/>
              <a:ext cx="3262432" cy="461666"/>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点击输入相关文字标题</a:t>
              </a:r>
            </a:p>
          </p:txBody>
        </p:sp>
      </p:grpSp>
      <p:grpSp>
        <p:nvGrpSpPr>
          <p:cNvPr id="3" name="组合 2"/>
          <p:cNvGrpSpPr/>
          <p:nvPr/>
        </p:nvGrpSpPr>
        <p:grpSpPr>
          <a:xfrm flipH="1">
            <a:off x="843565" y="2017437"/>
            <a:ext cx="10436225" cy="3740828"/>
            <a:chOff x="843565" y="2017437"/>
            <a:chExt cx="10436225" cy="3740828"/>
          </a:xfrm>
        </p:grpSpPr>
        <p:grpSp>
          <p:nvGrpSpPr>
            <p:cNvPr id="30" name="组合 29"/>
            <p:cNvGrpSpPr/>
            <p:nvPr/>
          </p:nvGrpSpPr>
          <p:grpSpPr>
            <a:xfrm>
              <a:off x="7538962" y="3615752"/>
              <a:ext cx="1523327" cy="1525469"/>
              <a:chOff x="857250" y="2445544"/>
              <a:chExt cx="1128713" cy="1130300"/>
            </a:xfrm>
          </p:grpSpPr>
          <p:sp>
            <p:nvSpPr>
              <p:cNvPr id="31" name="Teardrop 6"/>
              <p:cNvSpPr/>
              <p:nvPr/>
            </p:nvSpPr>
            <p:spPr>
              <a:xfrm>
                <a:off x="857250" y="2445544"/>
                <a:ext cx="1128713" cy="1130300"/>
              </a:xfrm>
              <a:prstGeom prst="teardrop">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Ins="108000" anchor="ctr"/>
              <a:lstStyle/>
              <a:p>
                <a:pPr algn="ctr" eaLnBrk="1" fontAlgn="auto" hangingPunct="1">
                  <a:spcBef>
                    <a:spcPts val="0"/>
                  </a:spcBef>
                  <a:spcAft>
                    <a:spcPts val="0"/>
                  </a:spcAft>
                  <a:defRPr/>
                </a:pPr>
                <a:endParaRPr lang="th-TH" sz="4400" dirty="0"/>
              </a:p>
            </p:txBody>
          </p:sp>
          <p:sp>
            <p:nvSpPr>
              <p:cNvPr id="32" name="Freeform 52"/>
              <p:cNvSpPr>
                <a:spLocks noEditPoints="1"/>
              </p:cNvSpPr>
              <p:nvPr/>
            </p:nvSpPr>
            <p:spPr bwMode="auto">
              <a:xfrm>
                <a:off x="1189038" y="2731294"/>
                <a:ext cx="465137" cy="500062"/>
              </a:xfrm>
              <a:custGeom>
                <a:avLst/>
                <a:gdLst>
                  <a:gd name="T0" fmla="*/ 67 w 67"/>
                  <a:gd name="T1" fmla="*/ 67 h 72"/>
                  <a:gd name="T2" fmla="*/ 61 w 67"/>
                  <a:gd name="T3" fmla="*/ 72 h 72"/>
                  <a:gd name="T4" fmla="*/ 5 w 67"/>
                  <a:gd name="T5" fmla="*/ 72 h 72"/>
                  <a:gd name="T6" fmla="*/ 0 w 67"/>
                  <a:gd name="T7" fmla="*/ 67 h 72"/>
                  <a:gd name="T8" fmla="*/ 0 w 67"/>
                  <a:gd name="T9" fmla="*/ 16 h 72"/>
                  <a:gd name="T10" fmla="*/ 5 w 67"/>
                  <a:gd name="T11" fmla="*/ 11 h 72"/>
                  <a:gd name="T12" fmla="*/ 10 w 67"/>
                  <a:gd name="T13" fmla="*/ 11 h 72"/>
                  <a:gd name="T14" fmla="*/ 10 w 67"/>
                  <a:gd name="T15" fmla="*/ 7 h 72"/>
                  <a:gd name="T16" fmla="*/ 16 w 67"/>
                  <a:gd name="T17" fmla="*/ 0 h 72"/>
                  <a:gd name="T18" fmla="*/ 19 w 67"/>
                  <a:gd name="T19" fmla="*/ 0 h 72"/>
                  <a:gd name="T20" fmla="*/ 25 w 67"/>
                  <a:gd name="T21" fmla="*/ 7 h 72"/>
                  <a:gd name="T22" fmla="*/ 25 w 67"/>
                  <a:gd name="T23" fmla="*/ 11 h 72"/>
                  <a:gd name="T24" fmla="*/ 41 w 67"/>
                  <a:gd name="T25" fmla="*/ 11 h 72"/>
                  <a:gd name="T26" fmla="*/ 41 w 67"/>
                  <a:gd name="T27" fmla="*/ 7 h 72"/>
                  <a:gd name="T28" fmla="*/ 47 w 67"/>
                  <a:gd name="T29" fmla="*/ 0 h 72"/>
                  <a:gd name="T30" fmla="*/ 50 w 67"/>
                  <a:gd name="T31" fmla="*/ 0 h 72"/>
                  <a:gd name="T32" fmla="*/ 56 w 67"/>
                  <a:gd name="T33" fmla="*/ 7 h 72"/>
                  <a:gd name="T34" fmla="*/ 56 w 67"/>
                  <a:gd name="T35" fmla="*/ 11 h 72"/>
                  <a:gd name="T36" fmla="*/ 61 w 67"/>
                  <a:gd name="T37" fmla="*/ 11 h 72"/>
                  <a:gd name="T38" fmla="*/ 67 w 67"/>
                  <a:gd name="T39" fmla="*/ 16 h 72"/>
                  <a:gd name="T40" fmla="*/ 67 w 67"/>
                  <a:gd name="T41" fmla="*/ 67 h 72"/>
                  <a:gd name="T42" fmla="*/ 61 w 67"/>
                  <a:gd name="T43" fmla="*/ 67 h 72"/>
                  <a:gd name="T44" fmla="*/ 61 w 67"/>
                  <a:gd name="T45" fmla="*/ 26 h 72"/>
                  <a:gd name="T46" fmla="*/ 5 w 67"/>
                  <a:gd name="T47" fmla="*/ 26 h 72"/>
                  <a:gd name="T48" fmla="*/ 5 w 67"/>
                  <a:gd name="T49" fmla="*/ 67 h 72"/>
                  <a:gd name="T50" fmla="*/ 61 w 67"/>
                  <a:gd name="T51" fmla="*/ 67 h 72"/>
                  <a:gd name="T52" fmla="*/ 20 w 67"/>
                  <a:gd name="T53" fmla="*/ 7 h 72"/>
                  <a:gd name="T54" fmla="*/ 19 w 67"/>
                  <a:gd name="T55" fmla="*/ 5 h 72"/>
                  <a:gd name="T56" fmla="*/ 16 w 67"/>
                  <a:gd name="T57" fmla="*/ 5 h 72"/>
                  <a:gd name="T58" fmla="*/ 15 w 67"/>
                  <a:gd name="T59" fmla="*/ 7 h 72"/>
                  <a:gd name="T60" fmla="*/ 15 w 67"/>
                  <a:gd name="T61" fmla="*/ 18 h 72"/>
                  <a:gd name="T62" fmla="*/ 16 w 67"/>
                  <a:gd name="T63" fmla="*/ 20 h 72"/>
                  <a:gd name="T64" fmla="*/ 19 w 67"/>
                  <a:gd name="T65" fmla="*/ 20 h 72"/>
                  <a:gd name="T66" fmla="*/ 20 w 67"/>
                  <a:gd name="T67" fmla="*/ 18 h 72"/>
                  <a:gd name="T68" fmla="*/ 20 w 67"/>
                  <a:gd name="T69" fmla="*/ 7 h 72"/>
                  <a:gd name="T70" fmla="*/ 51 w 67"/>
                  <a:gd name="T71" fmla="*/ 7 h 72"/>
                  <a:gd name="T72" fmla="*/ 50 w 67"/>
                  <a:gd name="T73" fmla="*/ 5 h 72"/>
                  <a:gd name="T74" fmla="*/ 47 w 67"/>
                  <a:gd name="T75" fmla="*/ 5 h 72"/>
                  <a:gd name="T76" fmla="*/ 46 w 67"/>
                  <a:gd name="T77" fmla="*/ 7 h 72"/>
                  <a:gd name="T78" fmla="*/ 46 w 67"/>
                  <a:gd name="T79" fmla="*/ 18 h 72"/>
                  <a:gd name="T80" fmla="*/ 47 w 67"/>
                  <a:gd name="T81" fmla="*/ 20 h 72"/>
                  <a:gd name="T82" fmla="*/ 50 w 67"/>
                  <a:gd name="T83" fmla="*/ 20 h 72"/>
                  <a:gd name="T84" fmla="*/ 51 w 67"/>
                  <a:gd name="T85" fmla="*/ 18 h 72"/>
                  <a:gd name="T86" fmla="*/ 51 w 67"/>
                  <a:gd name="T87" fmla="*/ 7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nvGrpSpPr>
            <p:cNvPr id="33" name="组合 32"/>
            <p:cNvGrpSpPr/>
            <p:nvPr/>
          </p:nvGrpSpPr>
          <p:grpSpPr>
            <a:xfrm>
              <a:off x="9137277" y="3615752"/>
              <a:ext cx="2142513" cy="2142513"/>
              <a:chOff x="2041525" y="2445544"/>
              <a:chExt cx="1587500" cy="1587500"/>
            </a:xfrm>
          </p:grpSpPr>
          <p:sp>
            <p:nvSpPr>
              <p:cNvPr id="34" name="Teardrop 7"/>
              <p:cNvSpPr/>
              <p:nvPr/>
            </p:nvSpPr>
            <p:spPr>
              <a:xfrm rot="16200000">
                <a:off x="2041525" y="2445544"/>
                <a:ext cx="1587500" cy="1587500"/>
              </a:xfrm>
              <a:prstGeom prst="teardrop">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36000" tIns="36000" rIns="108000" anchor="ctr"/>
              <a:lstStyle/>
              <a:p>
                <a:pPr algn="ctr" eaLnBrk="1" fontAlgn="auto" hangingPunct="1">
                  <a:spcBef>
                    <a:spcPts val="0"/>
                  </a:spcBef>
                  <a:spcAft>
                    <a:spcPts val="0"/>
                  </a:spcAft>
                  <a:defRPr/>
                </a:pPr>
                <a:endParaRPr lang="th-TH" sz="4400" dirty="0"/>
              </a:p>
            </p:txBody>
          </p:sp>
          <p:sp>
            <p:nvSpPr>
              <p:cNvPr id="35" name="Freeform 42"/>
              <p:cNvSpPr>
                <a:spLocks noEditPoints="1"/>
              </p:cNvSpPr>
              <p:nvPr/>
            </p:nvSpPr>
            <p:spPr bwMode="auto">
              <a:xfrm>
                <a:off x="2582863" y="2982119"/>
                <a:ext cx="504825" cy="434975"/>
              </a:xfrm>
              <a:custGeom>
                <a:avLst/>
                <a:gdLst>
                  <a:gd name="T0" fmla="*/ 73 w 73"/>
                  <a:gd name="T1" fmla="*/ 47 h 63"/>
                  <a:gd name="T2" fmla="*/ 67 w 73"/>
                  <a:gd name="T3" fmla="*/ 53 h 63"/>
                  <a:gd name="T4" fmla="*/ 46 w 73"/>
                  <a:gd name="T5" fmla="*/ 53 h 63"/>
                  <a:gd name="T6" fmla="*/ 48 w 73"/>
                  <a:gd name="T7" fmla="*/ 60 h 63"/>
                  <a:gd name="T8" fmla="*/ 46 w 73"/>
                  <a:gd name="T9" fmla="*/ 63 h 63"/>
                  <a:gd name="T10" fmla="*/ 26 w 73"/>
                  <a:gd name="T11" fmla="*/ 63 h 63"/>
                  <a:gd name="T12" fmla="*/ 24 w 73"/>
                  <a:gd name="T13" fmla="*/ 60 h 63"/>
                  <a:gd name="T14" fmla="*/ 26 w 73"/>
                  <a:gd name="T15" fmla="*/ 53 h 63"/>
                  <a:gd name="T16" fmla="*/ 6 w 73"/>
                  <a:gd name="T17" fmla="*/ 53 h 63"/>
                  <a:gd name="T18" fmla="*/ 0 w 73"/>
                  <a:gd name="T19" fmla="*/ 47 h 63"/>
                  <a:gd name="T20" fmla="*/ 0 w 73"/>
                  <a:gd name="T21" fmla="*/ 6 h 63"/>
                  <a:gd name="T22" fmla="*/ 6 w 73"/>
                  <a:gd name="T23" fmla="*/ 0 h 63"/>
                  <a:gd name="T24" fmla="*/ 67 w 73"/>
                  <a:gd name="T25" fmla="*/ 0 h 63"/>
                  <a:gd name="T26" fmla="*/ 73 w 73"/>
                  <a:gd name="T27" fmla="*/ 6 h 63"/>
                  <a:gd name="T28" fmla="*/ 73 w 73"/>
                  <a:gd name="T29" fmla="*/ 47 h 63"/>
                  <a:gd name="T30" fmla="*/ 68 w 73"/>
                  <a:gd name="T31" fmla="*/ 6 h 63"/>
                  <a:gd name="T32" fmla="*/ 67 w 73"/>
                  <a:gd name="T33" fmla="*/ 5 h 63"/>
                  <a:gd name="T34" fmla="*/ 6 w 73"/>
                  <a:gd name="T35" fmla="*/ 5 h 63"/>
                  <a:gd name="T36" fmla="*/ 5 w 73"/>
                  <a:gd name="T37" fmla="*/ 6 h 63"/>
                  <a:gd name="T38" fmla="*/ 5 w 73"/>
                  <a:gd name="T39" fmla="*/ 37 h 63"/>
                  <a:gd name="T40" fmla="*/ 6 w 73"/>
                  <a:gd name="T41" fmla="*/ 39 h 63"/>
                  <a:gd name="T42" fmla="*/ 67 w 73"/>
                  <a:gd name="T43" fmla="*/ 39 h 63"/>
                  <a:gd name="T44" fmla="*/ 68 w 73"/>
                  <a:gd name="T45" fmla="*/ 37 h 63"/>
                  <a:gd name="T46" fmla="*/ 68 w 73"/>
                  <a:gd name="T47" fmla="*/ 6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nvGrpSpPr>
            <p:cNvPr id="36" name="组合 35"/>
            <p:cNvGrpSpPr/>
            <p:nvPr/>
          </p:nvGrpSpPr>
          <p:grpSpPr>
            <a:xfrm>
              <a:off x="9137277" y="2017437"/>
              <a:ext cx="1525469" cy="1523326"/>
              <a:chOff x="2041525" y="1261269"/>
              <a:chExt cx="1130300" cy="1128712"/>
            </a:xfrm>
          </p:grpSpPr>
          <p:sp>
            <p:nvSpPr>
              <p:cNvPr id="37" name="Teardrop 10"/>
              <p:cNvSpPr/>
              <p:nvPr/>
            </p:nvSpPr>
            <p:spPr>
              <a:xfrm rot="10800000">
                <a:off x="2041525" y="1261269"/>
                <a:ext cx="1130300" cy="1128712"/>
              </a:xfrm>
              <a:prstGeom prst="teardrop">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36000" anchor="ctr"/>
              <a:lstStyle/>
              <a:p>
                <a:pPr algn="ctr" eaLnBrk="1" fontAlgn="auto" hangingPunct="1">
                  <a:spcBef>
                    <a:spcPts val="0"/>
                  </a:spcBef>
                  <a:spcAft>
                    <a:spcPts val="0"/>
                  </a:spcAft>
                  <a:defRPr/>
                </a:pPr>
                <a:endParaRPr lang="th-TH" sz="4800" dirty="0"/>
              </a:p>
            </p:txBody>
          </p:sp>
          <p:sp>
            <p:nvSpPr>
              <p:cNvPr id="38" name="Freeform 178"/>
              <p:cNvSpPr>
                <a:spLocks noEditPoints="1"/>
              </p:cNvSpPr>
              <p:nvPr/>
            </p:nvSpPr>
            <p:spPr bwMode="auto">
              <a:xfrm>
                <a:off x="2354263" y="1647031"/>
                <a:ext cx="504825" cy="381000"/>
              </a:xfrm>
              <a:custGeom>
                <a:avLst/>
                <a:gdLst>
                  <a:gd name="T0" fmla="*/ 158 w 158"/>
                  <a:gd name="T1" fmla="*/ 119 h 119"/>
                  <a:gd name="T2" fmla="*/ 0 w 158"/>
                  <a:gd name="T3" fmla="*/ 119 h 119"/>
                  <a:gd name="T4" fmla="*/ 0 w 158"/>
                  <a:gd name="T5" fmla="*/ 0 h 119"/>
                  <a:gd name="T6" fmla="*/ 9 w 158"/>
                  <a:gd name="T7" fmla="*/ 0 h 119"/>
                  <a:gd name="T8" fmla="*/ 9 w 158"/>
                  <a:gd name="T9" fmla="*/ 108 h 119"/>
                  <a:gd name="T10" fmla="*/ 158 w 158"/>
                  <a:gd name="T11" fmla="*/ 108 h 119"/>
                  <a:gd name="T12" fmla="*/ 158 w 158"/>
                  <a:gd name="T13" fmla="*/ 119 h 119"/>
                  <a:gd name="T14" fmla="*/ 50 w 158"/>
                  <a:gd name="T15" fmla="*/ 99 h 119"/>
                  <a:gd name="T16" fmla="*/ 29 w 158"/>
                  <a:gd name="T17" fmla="*/ 99 h 119"/>
                  <a:gd name="T18" fmla="*/ 29 w 158"/>
                  <a:gd name="T19" fmla="*/ 60 h 119"/>
                  <a:gd name="T20" fmla="*/ 50 w 158"/>
                  <a:gd name="T21" fmla="*/ 60 h 119"/>
                  <a:gd name="T22" fmla="*/ 50 w 158"/>
                  <a:gd name="T23" fmla="*/ 99 h 119"/>
                  <a:gd name="T24" fmla="*/ 78 w 158"/>
                  <a:gd name="T25" fmla="*/ 99 h 119"/>
                  <a:gd name="T26" fmla="*/ 59 w 158"/>
                  <a:gd name="T27" fmla="*/ 99 h 119"/>
                  <a:gd name="T28" fmla="*/ 59 w 158"/>
                  <a:gd name="T29" fmla="*/ 19 h 119"/>
                  <a:gd name="T30" fmla="*/ 78 w 158"/>
                  <a:gd name="T31" fmla="*/ 19 h 119"/>
                  <a:gd name="T32" fmla="*/ 78 w 158"/>
                  <a:gd name="T33" fmla="*/ 99 h 119"/>
                  <a:gd name="T34" fmla="*/ 109 w 158"/>
                  <a:gd name="T35" fmla="*/ 99 h 119"/>
                  <a:gd name="T36" fmla="*/ 89 w 158"/>
                  <a:gd name="T37" fmla="*/ 99 h 119"/>
                  <a:gd name="T38" fmla="*/ 89 w 158"/>
                  <a:gd name="T39" fmla="*/ 39 h 119"/>
                  <a:gd name="T40" fmla="*/ 109 w 158"/>
                  <a:gd name="T41" fmla="*/ 39 h 119"/>
                  <a:gd name="T42" fmla="*/ 109 w 158"/>
                  <a:gd name="T43" fmla="*/ 99 h 119"/>
                  <a:gd name="T44" fmla="*/ 139 w 158"/>
                  <a:gd name="T45" fmla="*/ 99 h 119"/>
                  <a:gd name="T46" fmla="*/ 119 w 158"/>
                  <a:gd name="T47" fmla="*/ 99 h 119"/>
                  <a:gd name="T48" fmla="*/ 119 w 158"/>
                  <a:gd name="T49" fmla="*/ 11 h 119"/>
                  <a:gd name="T50" fmla="*/ 139 w 158"/>
                  <a:gd name="T51" fmla="*/ 11 h 119"/>
                  <a:gd name="T52" fmla="*/ 139 w 158"/>
                  <a:gd name="T53" fmla="*/ 99 h 1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nvGrpSpPr>
            <p:cNvPr id="39" name="组合 38"/>
            <p:cNvGrpSpPr/>
            <p:nvPr/>
          </p:nvGrpSpPr>
          <p:grpSpPr>
            <a:xfrm>
              <a:off x="7530392" y="2032434"/>
              <a:ext cx="1523327" cy="1523328"/>
              <a:chOff x="850900" y="1272381"/>
              <a:chExt cx="1128713" cy="1128713"/>
            </a:xfrm>
          </p:grpSpPr>
          <p:sp>
            <p:nvSpPr>
              <p:cNvPr id="40" name="Teardrop 8"/>
              <p:cNvSpPr/>
              <p:nvPr/>
            </p:nvSpPr>
            <p:spPr>
              <a:xfrm rot="5400000">
                <a:off x="850900" y="1272381"/>
                <a:ext cx="1128713" cy="1128713"/>
              </a:xfrm>
              <a:prstGeom prst="teardrop">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36000" rIns="0" anchor="ctr"/>
              <a:lstStyle/>
              <a:p>
                <a:pPr algn="ctr" eaLnBrk="1" fontAlgn="auto" hangingPunct="1">
                  <a:spcBef>
                    <a:spcPts val="0"/>
                  </a:spcBef>
                  <a:spcAft>
                    <a:spcPts val="0"/>
                  </a:spcAft>
                  <a:defRPr/>
                </a:pPr>
                <a:endParaRPr lang="th-TH" sz="4400" dirty="0"/>
              </a:p>
            </p:txBody>
          </p:sp>
          <p:sp>
            <p:nvSpPr>
              <p:cNvPr id="41" name="Freeform 86"/>
              <p:cNvSpPr>
                <a:spLocks noEditPoints="1"/>
              </p:cNvSpPr>
              <p:nvPr/>
            </p:nvSpPr>
            <p:spPr bwMode="auto">
              <a:xfrm>
                <a:off x="1249363" y="1569244"/>
                <a:ext cx="346075" cy="582612"/>
              </a:xfrm>
              <a:custGeom>
                <a:avLst/>
                <a:gdLst>
                  <a:gd name="T0" fmla="*/ 29 w 29"/>
                  <a:gd name="T1" fmla="*/ 44 h 49"/>
                  <a:gd name="T2" fmla="*/ 24 w 29"/>
                  <a:gd name="T3" fmla="*/ 49 h 49"/>
                  <a:gd name="T4" fmla="*/ 5 w 29"/>
                  <a:gd name="T5" fmla="*/ 49 h 49"/>
                  <a:gd name="T6" fmla="*/ 0 w 29"/>
                  <a:gd name="T7" fmla="*/ 44 h 49"/>
                  <a:gd name="T8" fmla="*/ 0 w 29"/>
                  <a:gd name="T9" fmla="*/ 5 h 49"/>
                  <a:gd name="T10" fmla="*/ 5 w 29"/>
                  <a:gd name="T11" fmla="*/ 0 h 49"/>
                  <a:gd name="T12" fmla="*/ 24 w 29"/>
                  <a:gd name="T13" fmla="*/ 0 h 49"/>
                  <a:gd name="T14" fmla="*/ 29 w 29"/>
                  <a:gd name="T15" fmla="*/ 5 h 49"/>
                  <a:gd name="T16" fmla="*/ 29 w 29"/>
                  <a:gd name="T17" fmla="*/ 44 h 49"/>
                  <a:gd name="T18" fmla="*/ 25 w 29"/>
                  <a:gd name="T19" fmla="*/ 11 h 49"/>
                  <a:gd name="T20" fmla="*/ 24 w 29"/>
                  <a:gd name="T21" fmla="*/ 10 h 49"/>
                  <a:gd name="T22" fmla="*/ 5 w 29"/>
                  <a:gd name="T23" fmla="*/ 10 h 49"/>
                  <a:gd name="T24" fmla="*/ 3 w 29"/>
                  <a:gd name="T25" fmla="*/ 11 h 49"/>
                  <a:gd name="T26" fmla="*/ 3 w 29"/>
                  <a:gd name="T27" fmla="*/ 38 h 49"/>
                  <a:gd name="T28" fmla="*/ 5 w 29"/>
                  <a:gd name="T29" fmla="*/ 39 h 49"/>
                  <a:gd name="T30" fmla="*/ 24 w 29"/>
                  <a:gd name="T31" fmla="*/ 39 h 49"/>
                  <a:gd name="T32" fmla="*/ 25 w 29"/>
                  <a:gd name="T33" fmla="*/ 38 h 49"/>
                  <a:gd name="T34" fmla="*/ 25 w 29"/>
                  <a:gd name="T35" fmla="*/ 11 h 49"/>
                  <a:gd name="T36" fmla="*/ 17 w 29"/>
                  <a:gd name="T37" fmla="*/ 5 h 49"/>
                  <a:gd name="T38" fmla="*/ 11 w 29"/>
                  <a:gd name="T39" fmla="*/ 5 h 49"/>
                  <a:gd name="T40" fmla="*/ 11 w 29"/>
                  <a:gd name="T41" fmla="*/ 6 h 49"/>
                  <a:gd name="T42" fmla="*/ 11 w 29"/>
                  <a:gd name="T43" fmla="*/ 6 h 49"/>
                  <a:gd name="T44" fmla="*/ 17 w 29"/>
                  <a:gd name="T45" fmla="*/ 6 h 49"/>
                  <a:gd name="T46" fmla="*/ 18 w 29"/>
                  <a:gd name="T47" fmla="*/ 6 h 49"/>
                  <a:gd name="T48" fmla="*/ 17 w 29"/>
                  <a:gd name="T49" fmla="*/ 5 h 49"/>
                  <a:gd name="T50" fmla="*/ 14 w 29"/>
                  <a:gd name="T51" fmla="*/ 41 h 49"/>
                  <a:gd name="T52" fmla="*/ 11 w 29"/>
                  <a:gd name="T53" fmla="*/ 44 h 49"/>
                  <a:gd name="T54" fmla="*/ 14 w 29"/>
                  <a:gd name="T55" fmla="*/ 47 h 49"/>
                  <a:gd name="T56" fmla="*/ 17 w 29"/>
                  <a:gd name="T57" fmla="*/ 44 h 49"/>
                  <a:gd name="T58" fmla="*/ 14 w 29"/>
                  <a:gd name="T59" fmla="*/ 41 h 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nvGrpSpPr>
            <p:cNvPr id="42" name="组合 41"/>
            <p:cNvGrpSpPr/>
            <p:nvPr/>
          </p:nvGrpSpPr>
          <p:grpSpPr>
            <a:xfrm>
              <a:off x="843565" y="2923430"/>
              <a:ext cx="3039838" cy="1005771"/>
              <a:chOff x="4047817" y="1272381"/>
              <a:chExt cx="2252375" cy="745228"/>
            </a:xfrm>
          </p:grpSpPr>
          <p:sp>
            <p:nvSpPr>
              <p:cNvPr id="43" name="Rounded Rectangle 72"/>
              <p:cNvSpPr/>
              <p:nvPr/>
            </p:nvSpPr>
            <p:spPr>
              <a:xfrm>
                <a:off x="4064000" y="1272381"/>
                <a:ext cx="2092176" cy="296863"/>
              </a:xfrm>
              <a:prstGeom prst="roundRect">
                <a:avLst>
                  <a:gd name="adj" fmla="val 2111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b="1" dirty="0">
                    <a:solidFill>
                      <a:srgbClr val="FFFFFF"/>
                    </a:solidFill>
                    <a:latin typeface="微软雅黑" panose="020B0503020204020204" charset="-122"/>
                    <a:ea typeface="微软雅黑" panose="020B0503020204020204" charset="-122"/>
                  </a:rPr>
                  <a:t>单击输入标题内容</a:t>
                </a:r>
                <a:endParaRPr lang="en-US" sz="2000" b="1" dirty="0">
                  <a:solidFill>
                    <a:srgbClr val="FFFFFF"/>
                  </a:solidFill>
                  <a:latin typeface="微软雅黑" panose="020B0503020204020204" charset="-122"/>
                  <a:ea typeface="微软雅黑" panose="020B0503020204020204" charset="-122"/>
                </a:endParaRPr>
              </a:p>
            </p:txBody>
          </p:sp>
          <p:sp>
            <p:nvSpPr>
              <p:cNvPr id="44" name="文本框 8"/>
              <p:cNvSpPr txBox="1"/>
              <p:nvPr/>
            </p:nvSpPr>
            <p:spPr>
              <a:xfrm>
                <a:off x="4047817" y="1647031"/>
                <a:ext cx="2252375" cy="37057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1">
                        <a:lumMod val="50000"/>
                      </a:schemeClr>
                    </a:solidFill>
                    <a:latin typeface="微软雅黑" panose="020B0503020204020204" charset="-122"/>
                    <a:ea typeface="微软雅黑" panose="020B0503020204020204" charset="-122"/>
                  </a:rPr>
                  <a:t>请在此处输入您的文本，或者复制您的文本粘贴到此处</a:t>
                </a:r>
                <a:endParaRPr lang="en-US" altLang="zh-CN" sz="1400" b="1" dirty="0">
                  <a:solidFill>
                    <a:schemeClr val="bg1">
                      <a:lumMod val="50000"/>
                    </a:schemeClr>
                  </a:solidFill>
                  <a:latin typeface="微软雅黑" panose="020B0503020204020204" charset="-122"/>
                  <a:ea typeface="微软雅黑" panose="020B0503020204020204" charset="-122"/>
                </a:endParaRPr>
              </a:p>
            </p:txBody>
          </p:sp>
        </p:grpSp>
        <p:grpSp>
          <p:nvGrpSpPr>
            <p:cNvPr id="45" name="组合 44"/>
            <p:cNvGrpSpPr/>
            <p:nvPr/>
          </p:nvGrpSpPr>
          <p:grpSpPr>
            <a:xfrm>
              <a:off x="4067757" y="2878959"/>
              <a:ext cx="3039838" cy="1005771"/>
              <a:chOff x="6436790" y="1239430"/>
              <a:chExt cx="2252375" cy="745228"/>
            </a:xfrm>
          </p:grpSpPr>
          <p:sp>
            <p:nvSpPr>
              <p:cNvPr id="46" name="Rounded Rectangle 72"/>
              <p:cNvSpPr/>
              <p:nvPr/>
            </p:nvSpPr>
            <p:spPr>
              <a:xfrm>
                <a:off x="6452973" y="1239430"/>
                <a:ext cx="2092176" cy="296863"/>
              </a:xfrm>
              <a:prstGeom prst="roundRect">
                <a:avLst>
                  <a:gd name="adj" fmla="val 21110"/>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b="1" dirty="0">
                    <a:solidFill>
                      <a:srgbClr val="FFFFFF"/>
                    </a:solidFill>
                    <a:latin typeface="微软雅黑" panose="020B0503020204020204" charset="-122"/>
                    <a:ea typeface="微软雅黑" panose="020B0503020204020204" charset="-122"/>
                  </a:rPr>
                  <a:t>单击输入标题内容</a:t>
                </a:r>
                <a:endParaRPr lang="en-US" sz="2000" b="1" dirty="0">
                  <a:solidFill>
                    <a:srgbClr val="FFFFFF"/>
                  </a:solidFill>
                  <a:latin typeface="微软雅黑" panose="020B0503020204020204" charset="-122"/>
                  <a:ea typeface="微软雅黑" panose="020B0503020204020204" charset="-122"/>
                </a:endParaRPr>
              </a:p>
            </p:txBody>
          </p:sp>
          <p:sp>
            <p:nvSpPr>
              <p:cNvPr id="47" name="文本框 8"/>
              <p:cNvSpPr txBox="1"/>
              <p:nvPr/>
            </p:nvSpPr>
            <p:spPr>
              <a:xfrm>
                <a:off x="6436790" y="1614080"/>
                <a:ext cx="2252375" cy="37057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1">
                        <a:lumMod val="50000"/>
                      </a:schemeClr>
                    </a:solidFill>
                    <a:latin typeface="微软雅黑" panose="020B0503020204020204" charset="-122"/>
                    <a:ea typeface="微软雅黑" panose="020B0503020204020204" charset="-122"/>
                  </a:rPr>
                  <a:t>请在此处输入您的文本，或者复制您的文本粘贴到此处</a:t>
                </a:r>
                <a:endParaRPr lang="en-US" altLang="zh-CN" sz="1400" b="1" dirty="0">
                  <a:solidFill>
                    <a:schemeClr val="bg1">
                      <a:lumMod val="50000"/>
                    </a:schemeClr>
                  </a:solidFill>
                  <a:latin typeface="微软雅黑" panose="020B0503020204020204" charset="-122"/>
                  <a:ea typeface="微软雅黑" panose="020B0503020204020204" charset="-122"/>
                </a:endParaRPr>
              </a:p>
            </p:txBody>
          </p:sp>
        </p:grpSp>
        <p:grpSp>
          <p:nvGrpSpPr>
            <p:cNvPr id="48" name="组合 47"/>
            <p:cNvGrpSpPr/>
            <p:nvPr/>
          </p:nvGrpSpPr>
          <p:grpSpPr>
            <a:xfrm>
              <a:off x="865799" y="4680059"/>
              <a:ext cx="3039838" cy="1005771"/>
              <a:chOff x="4064292" y="2573959"/>
              <a:chExt cx="2252375" cy="745228"/>
            </a:xfrm>
          </p:grpSpPr>
          <p:sp>
            <p:nvSpPr>
              <p:cNvPr id="49" name="Rounded Rectangle 72"/>
              <p:cNvSpPr/>
              <p:nvPr/>
            </p:nvSpPr>
            <p:spPr>
              <a:xfrm>
                <a:off x="4080475" y="2573959"/>
                <a:ext cx="2092176" cy="296863"/>
              </a:xfrm>
              <a:prstGeom prst="roundRect">
                <a:avLst>
                  <a:gd name="adj" fmla="val 21110"/>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b="1" dirty="0">
                    <a:solidFill>
                      <a:srgbClr val="FFFFFF"/>
                    </a:solidFill>
                    <a:latin typeface="微软雅黑" panose="020B0503020204020204" charset="-122"/>
                    <a:ea typeface="微软雅黑" panose="020B0503020204020204" charset="-122"/>
                  </a:rPr>
                  <a:t>单击输入标题内容</a:t>
                </a:r>
                <a:endParaRPr lang="en-US" sz="2000" b="1" dirty="0">
                  <a:solidFill>
                    <a:srgbClr val="FFFFFF"/>
                  </a:solidFill>
                  <a:latin typeface="微软雅黑" panose="020B0503020204020204" charset="-122"/>
                  <a:ea typeface="微软雅黑" panose="020B0503020204020204" charset="-122"/>
                </a:endParaRPr>
              </a:p>
            </p:txBody>
          </p:sp>
          <p:sp>
            <p:nvSpPr>
              <p:cNvPr id="50" name="文本框 8"/>
              <p:cNvSpPr txBox="1"/>
              <p:nvPr/>
            </p:nvSpPr>
            <p:spPr>
              <a:xfrm>
                <a:off x="4064292" y="2948609"/>
                <a:ext cx="2252375" cy="37057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1">
                        <a:lumMod val="50000"/>
                      </a:schemeClr>
                    </a:solidFill>
                    <a:latin typeface="微软雅黑" panose="020B0503020204020204" charset="-122"/>
                    <a:ea typeface="微软雅黑" panose="020B0503020204020204" charset="-122"/>
                  </a:rPr>
                  <a:t>请在此处输入您的文本，或者复制您的文本粘贴到此处</a:t>
                </a:r>
                <a:endParaRPr lang="en-US" altLang="zh-CN" sz="1400" b="1" dirty="0">
                  <a:solidFill>
                    <a:schemeClr val="bg1">
                      <a:lumMod val="50000"/>
                    </a:schemeClr>
                  </a:solidFill>
                  <a:latin typeface="微软雅黑" panose="020B0503020204020204" charset="-122"/>
                  <a:ea typeface="微软雅黑" panose="020B0503020204020204" charset="-122"/>
                </a:endParaRPr>
              </a:p>
            </p:txBody>
          </p:sp>
        </p:grpSp>
        <p:grpSp>
          <p:nvGrpSpPr>
            <p:cNvPr id="51" name="组合 50"/>
            <p:cNvGrpSpPr/>
            <p:nvPr/>
          </p:nvGrpSpPr>
          <p:grpSpPr>
            <a:xfrm>
              <a:off x="4089992" y="4635588"/>
              <a:ext cx="3039838" cy="1005771"/>
              <a:chOff x="6453265" y="2541008"/>
              <a:chExt cx="2252375" cy="745228"/>
            </a:xfrm>
          </p:grpSpPr>
          <p:sp>
            <p:nvSpPr>
              <p:cNvPr id="52" name="Rounded Rectangle 72"/>
              <p:cNvSpPr/>
              <p:nvPr/>
            </p:nvSpPr>
            <p:spPr>
              <a:xfrm>
                <a:off x="6469448" y="2541008"/>
                <a:ext cx="2092176" cy="296863"/>
              </a:xfrm>
              <a:prstGeom prst="roundRect">
                <a:avLst>
                  <a:gd name="adj" fmla="val 2111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b="1" dirty="0">
                    <a:solidFill>
                      <a:srgbClr val="FFFFFF"/>
                    </a:solidFill>
                    <a:latin typeface="微软雅黑" panose="020B0503020204020204" charset="-122"/>
                    <a:ea typeface="微软雅黑" panose="020B0503020204020204" charset="-122"/>
                  </a:rPr>
                  <a:t>单击输入标题内容</a:t>
                </a:r>
                <a:endParaRPr lang="en-US" sz="2000" b="1" dirty="0">
                  <a:solidFill>
                    <a:srgbClr val="FFFFFF"/>
                  </a:solidFill>
                  <a:latin typeface="微软雅黑" panose="020B0503020204020204" charset="-122"/>
                  <a:ea typeface="微软雅黑" panose="020B0503020204020204" charset="-122"/>
                </a:endParaRPr>
              </a:p>
            </p:txBody>
          </p:sp>
          <p:sp>
            <p:nvSpPr>
              <p:cNvPr id="53" name="文本框 8"/>
              <p:cNvSpPr txBox="1"/>
              <p:nvPr/>
            </p:nvSpPr>
            <p:spPr>
              <a:xfrm>
                <a:off x="6453265" y="2915658"/>
                <a:ext cx="2252375" cy="37057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1">
                        <a:lumMod val="50000"/>
                      </a:schemeClr>
                    </a:solidFill>
                    <a:latin typeface="微软雅黑" panose="020B0503020204020204" charset="-122"/>
                    <a:ea typeface="微软雅黑" panose="020B0503020204020204" charset="-122"/>
                  </a:rPr>
                  <a:t>请在此处输入您的文本，或者复制您的文本粘贴到此处</a:t>
                </a:r>
                <a:endParaRPr lang="en-US" altLang="zh-CN" sz="1400" b="1" dirty="0">
                  <a:solidFill>
                    <a:schemeClr val="bg1">
                      <a:lumMod val="50000"/>
                    </a:schemeClr>
                  </a:solidFill>
                  <a:latin typeface="微软雅黑" panose="020B0503020204020204" charset="-122"/>
                  <a:ea typeface="微软雅黑" panose="020B050302020402020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4135829" y="3335889"/>
            <a:ext cx="20777364" cy="236280"/>
            <a:chOff x="-4135829" y="3335889"/>
            <a:chExt cx="20777364" cy="236280"/>
          </a:xfrm>
          <a:solidFill>
            <a:srgbClr val="CA032E">
              <a:alpha val="4000"/>
            </a:srgbClr>
          </a:solidFill>
        </p:grpSpPr>
        <p:grpSp>
          <p:nvGrpSpPr>
            <p:cNvPr id="36" name="组合 35"/>
            <p:cNvGrpSpPr/>
            <p:nvPr/>
          </p:nvGrpSpPr>
          <p:grpSpPr>
            <a:xfrm flipH="1" flipV="1">
              <a:off x="-674916" y="3385896"/>
              <a:ext cx="10443261" cy="157403"/>
              <a:chOff x="174529" y="3407423"/>
              <a:chExt cx="10329194" cy="2198098"/>
            </a:xfrm>
            <a:grpFill/>
          </p:grpSpPr>
          <p:sp>
            <p:nvSpPr>
              <p:cNvPr id="46" name="矩形 45"/>
              <p:cNvSpPr/>
              <p:nvPr/>
            </p:nvSpPr>
            <p:spPr>
              <a:xfrm rot="18689310">
                <a:off x="4609017" y="-215000"/>
                <a:ext cx="1396673" cy="10244369"/>
              </a:xfrm>
              <a:prstGeom prst="rect">
                <a:avLst/>
              </a:prstGeom>
              <a:solidFill>
                <a:schemeClr val="tx2">
                  <a:lumMod val="50000"/>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rot="2910690" flipV="1">
                <a:off x="4640792" y="-1058840"/>
                <a:ext cx="1396667" cy="103291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flipH="1" flipV="1">
              <a:off x="2788324" y="3414766"/>
              <a:ext cx="10443261" cy="157403"/>
              <a:chOff x="174529" y="3407423"/>
              <a:chExt cx="10329194" cy="2198098"/>
            </a:xfrm>
            <a:grpFill/>
          </p:grpSpPr>
          <p:sp>
            <p:nvSpPr>
              <p:cNvPr id="44" name="矩形 43"/>
              <p:cNvSpPr/>
              <p:nvPr/>
            </p:nvSpPr>
            <p:spPr>
              <a:xfrm rot="18689310">
                <a:off x="4609017" y="-215000"/>
                <a:ext cx="1396673" cy="102443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矩形 44"/>
              <p:cNvSpPr/>
              <p:nvPr/>
            </p:nvSpPr>
            <p:spPr>
              <a:xfrm rot="2910690" flipV="1">
                <a:off x="4640792" y="-1058840"/>
                <a:ext cx="1396667" cy="10329194"/>
              </a:xfrm>
              <a:prstGeom prst="rect">
                <a:avLst/>
              </a:prstGeom>
              <a:solidFill>
                <a:schemeClr val="tx2">
                  <a:lumMod val="50000"/>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flipH="1" flipV="1">
              <a:off x="6198274" y="3414766"/>
              <a:ext cx="10443261" cy="157403"/>
              <a:chOff x="174529" y="3407423"/>
              <a:chExt cx="10329194" cy="2198098"/>
            </a:xfrm>
            <a:grpFill/>
          </p:grpSpPr>
          <p:sp>
            <p:nvSpPr>
              <p:cNvPr id="42" name="矩形 41"/>
              <p:cNvSpPr/>
              <p:nvPr/>
            </p:nvSpPr>
            <p:spPr>
              <a:xfrm rot="18689310">
                <a:off x="4609017" y="-215000"/>
                <a:ext cx="1396673" cy="10244369"/>
              </a:xfrm>
              <a:prstGeom prst="rect">
                <a:avLst/>
              </a:prstGeom>
              <a:solidFill>
                <a:schemeClr val="tx2">
                  <a:lumMod val="50000"/>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rot="2910690" flipV="1">
                <a:off x="4640792" y="-1058840"/>
                <a:ext cx="1396667" cy="103291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flipH="1" flipV="1">
              <a:off x="-4135829" y="3335889"/>
              <a:ext cx="10443261" cy="157403"/>
              <a:chOff x="174529" y="3407423"/>
              <a:chExt cx="10329194" cy="2198098"/>
            </a:xfrm>
            <a:grpFill/>
          </p:grpSpPr>
          <p:sp>
            <p:nvSpPr>
              <p:cNvPr id="40" name="矩形 39"/>
              <p:cNvSpPr/>
              <p:nvPr/>
            </p:nvSpPr>
            <p:spPr>
              <a:xfrm rot="18689310">
                <a:off x="4609017" y="-215000"/>
                <a:ext cx="1396673" cy="102443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rot="2910690" flipV="1">
                <a:off x="4640792" y="-1058840"/>
                <a:ext cx="1396667" cy="10329194"/>
              </a:xfrm>
              <a:prstGeom prst="rect">
                <a:avLst/>
              </a:prstGeom>
              <a:solidFill>
                <a:schemeClr val="tx2">
                  <a:lumMod val="50000"/>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2" name="组合 11"/>
          <p:cNvGrpSpPr/>
          <p:nvPr/>
        </p:nvGrpSpPr>
        <p:grpSpPr>
          <a:xfrm>
            <a:off x="5871121" y="1703408"/>
            <a:ext cx="4606368" cy="3437470"/>
            <a:chOff x="6677729" y="2249070"/>
            <a:chExt cx="5050575" cy="3768958"/>
          </a:xfrm>
          <a:solidFill>
            <a:schemeClr val="accent3"/>
          </a:solidFill>
        </p:grpSpPr>
        <p:sp>
          <p:nvSpPr>
            <p:cNvPr id="13" name="Freeform 10"/>
            <p:cNvSpPr/>
            <p:nvPr/>
          </p:nvSpPr>
          <p:spPr bwMode="auto">
            <a:xfrm>
              <a:off x="6677729" y="2264427"/>
              <a:ext cx="5050575" cy="700630"/>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CA032E"/>
              </a:solidFill>
              <a:round/>
            </a:ln>
          </p:spPr>
          <p:txBody>
            <a:bodyPr lIns="68562" tIns="34281" rIns="68562" bIns="34281"/>
            <a:lstStyle/>
            <a:p>
              <a:endParaRPr lang="zh-CN" altLang="en-US" sz="2000">
                <a:solidFill>
                  <a:schemeClr val="bg1"/>
                </a:solidFill>
              </a:endParaRPr>
            </a:p>
          </p:txBody>
        </p:sp>
        <p:sp>
          <p:nvSpPr>
            <p:cNvPr id="14" name="Rectangle 12"/>
            <p:cNvSpPr>
              <a:spLocks noChangeArrowheads="1"/>
            </p:cNvSpPr>
            <p:nvPr/>
          </p:nvSpPr>
          <p:spPr bwMode="auto">
            <a:xfrm>
              <a:off x="6926498" y="2249070"/>
              <a:ext cx="719371" cy="737088"/>
            </a:xfrm>
            <a:prstGeom prst="rect">
              <a:avLst/>
            </a:prstGeom>
            <a:solidFill>
              <a:srgbClr val="CA032E"/>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solidFill>
                  <a:schemeClr val="bg1"/>
                </a:solidFill>
              </a:endParaRPr>
            </a:p>
          </p:txBody>
        </p:sp>
        <p:sp>
          <p:nvSpPr>
            <p:cNvPr id="15" name="Freeform 10"/>
            <p:cNvSpPr/>
            <p:nvPr/>
          </p:nvSpPr>
          <p:spPr bwMode="auto">
            <a:xfrm>
              <a:off x="6677729" y="3283669"/>
              <a:ext cx="5050575" cy="700630"/>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chemeClr val="tx2">
                  <a:lumMod val="50000"/>
                </a:schemeClr>
              </a:solidFill>
              <a:round/>
            </a:ln>
          </p:spPr>
          <p:txBody>
            <a:bodyPr lIns="68562" tIns="34281" rIns="68562" bIns="34281"/>
            <a:lstStyle/>
            <a:p>
              <a:endParaRPr lang="zh-CN" altLang="en-US" sz="2000">
                <a:solidFill>
                  <a:schemeClr val="bg1"/>
                </a:solidFill>
              </a:endParaRPr>
            </a:p>
          </p:txBody>
        </p:sp>
        <p:sp>
          <p:nvSpPr>
            <p:cNvPr id="16" name="Rectangle 12"/>
            <p:cNvSpPr>
              <a:spLocks noChangeArrowheads="1"/>
            </p:cNvSpPr>
            <p:nvPr/>
          </p:nvSpPr>
          <p:spPr bwMode="auto">
            <a:xfrm>
              <a:off x="6924120" y="3283669"/>
              <a:ext cx="719371" cy="737089"/>
            </a:xfrm>
            <a:prstGeom prst="rect">
              <a:avLst/>
            </a:prstGeom>
            <a:solidFill>
              <a:schemeClr val="tx2">
                <a:lumMod val="50000"/>
              </a:schemeClr>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solidFill>
                  <a:schemeClr val="bg1"/>
                </a:solidFill>
              </a:endParaRPr>
            </a:p>
          </p:txBody>
        </p:sp>
        <p:sp>
          <p:nvSpPr>
            <p:cNvPr id="17" name="Freeform 10"/>
            <p:cNvSpPr/>
            <p:nvPr/>
          </p:nvSpPr>
          <p:spPr bwMode="auto">
            <a:xfrm>
              <a:off x="6677729" y="4279135"/>
              <a:ext cx="5050575" cy="700630"/>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CA032E"/>
              </a:solidFill>
              <a:round/>
            </a:ln>
          </p:spPr>
          <p:txBody>
            <a:bodyPr lIns="68562" tIns="34281" rIns="68562" bIns="34281"/>
            <a:lstStyle/>
            <a:p>
              <a:endParaRPr lang="zh-CN" altLang="en-US" sz="2000">
                <a:solidFill>
                  <a:schemeClr val="bg1"/>
                </a:solidFill>
              </a:endParaRPr>
            </a:p>
          </p:txBody>
        </p:sp>
        <p:sp>
          <p:nvSpPr>
            <p:cNvPr id="18" name="Rectangle 12"/>
            <p:cNvSpPr>
              <a:spLocks noChangeArrowheads="1"/>
            </p:cNvSpPr>
            <p:nvPr/>
          </p:nvSpPr>
          <p:spPr bwMode="auto">
            <a:xfrm>
              <a:off x="6926498" y="4262292"/>
              <a:ext cx="719371" cy="737088"/>
            </a:xfrm>
            <a:prstGeom prst="rect">
              <a:avLst/>
            </a:prstGeom>
            <a:solidFill>
              <a:srgbClr val="CA032E"/>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solidFill>
                  <a:schemeClr val="bg1"/>
                </a:solidFill>
              </a:endParaRPr>
            </a:p>
          </p:txBody>
        </p:sp>
        <p:sp>
          <p:nvSpPr>
            <p:cNvPr id="19" name="Freeform 10"/>
            <p:cNvSpPr/>
            <p:nvPr/>
          </p:nvSpPr>
          <p:spPr bwMode="auto">
            <a:xfrm>
              <a:off x="6677729" y="5287282"/>
              <a:ext cx="5050575" cy="700630"/>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chemeClr val="tx2">
                  <a:lumMod val="50000"/>
                </a:schemeClr>
              </a:solidFill>
              <a:round/>
            </a:ln>
          </p:spPr>
          <p:txBody>
            <a:bodyPr lIns="68562" tIns="34281" rIns="68562" bIns="34281"/>
            <a:lstStyle/>
            <a:p>
              <a:endParaRPr lang="zh-CN" altLang="en-US" sz="2000">
                <a:solidFill>
                  <a:schemeClr val="bg1"/>
                </a:solidFill>
              </a:endParaRPr>
            </a:p>
          </p:txBody>
        </p:sp>
        <p:sp>
          <p:nvSpPr>
            <p:cNvPr id="20" name="Rectangle 12"/>
            <p:cNvSpPr>
              <a:spLocks noChangeArrowheads="1"/>
            </p:cNvSpPr>
            <p:nvPr/>
          </p:nvSpPr>
          <p:spPr bwMode="auto">
            <a:xfrm>
              <a:off x="6926498" y="5280940"/>
              <a:ext cx="719371" cy="737088"/>
            </a:xfrm>
            <a:prstGeom prst="rect">
              <a:avLst/>
            </a:prstGeom>
            <a:solidFill>
              <a:schemeClr val="tx2">
                <a:lumMod val="50000"/>
              </a:schemeClr>
            </a:solidFill>
            <a:ln w="9525">
              <a:noFill/>
              <a:miter lim="800000"/>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solidFill>
                  <a:schemeClr val="bg1"/>
                </a:solidFill>
              </a:endParaRPr>
            </a:p>
          </p:txBody>
        </p:sp>
        <p:sp>
          <p:nvSpPr>
            <p:cNvPr id="21" name="TextBox 105"/>
            <p:cNvSpPr txBox="1">
              <a:spLocks noChangeArrowheads="1"/>
            </p:cNvSpPr>
            <p:nvPr/>
          </p:nvSpPr>
          <p:spPr bwMode="auto">
            <a:xfrm>
              <a:off x="8014165" y="2342159"/>
              <a:ext cx="2851468" cy="480855"/>
            </a:xfrm>
            <a:prstGeom prst="rect">
              <a:avLst/>
            </a:prstGeom>
            <a:noFill/>
            <a:ln w="9525">
              <a:noFill/>
              <a:miter lim="800000"/>
            </a:ln>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chemeClr val="bg1">
                      <a:lumMod val="50000"/>
                    </a:schemeClr>
                  </a:solidFill>
                  <a:latin typeface="微软雅黑" panose="020B0503020204020204" charset="-122"/>
                  <a:ea typeface="微软雅黑" panose="020B0503020204020204" charset="-122"/>
                </a:rPr>
                <a:t>点击加入你的标题</a:t>
              </a:r>
              <a:endParaRPr lang="zh-CN" altLang="en-US" sz="2400" b="0" dirty="0">
                <a:solidFill>
                  <a:schemeClr val="bg1">
                    <a:lumMod val="50000"/>
                  </a:schemeClr>
                </a:solidFill>
                <a:latin typeface="微软雅黑" panose="020B0503020204020204" charset="-122"/>
                <a:ea typeface="微软雅黑" panose="020B0503020204020204" charset="-122"/>
              </a:endParaRPr>
            </a:p>
          </p:txBody>
        </p:sp>
        <p:sp>
          <p:nvSpPr>
            <p:cNvPr id="22" name="TextBox 106"/>
            <p:cNvSpPr txBox="1">
              <a:spLocks noChangeArrowheads="1"/>
            </p:cNvSpPr>
            <p:nvPr/>
          </p:nvSpPr>
          <p:spPr bwMode="auto">
            <a:xfrm>
              <a:off x="7034245" y="2249070"/>
              <a:ext cx="429515" cy="615838"/>
            </a:xfrm>
            <a:prstGeom prst="rect">
              <a:avLst/>
            </a:prstGeom>
            <a:solidFill>
              <a:srgbClr val="CA032E"/>
            </a:solidFill>
            <a:ln w="9525">
              <a:noFill/>
              <a:miter lim="800000"/>
            </a:ln>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a:solidFill>
                    <a:schemeClr val="bg1"/>
                  </a:solidFill>
                  <a:latin typeface="微软雅黑" panose="020B0503020204020204" charset="-122"/>
                  <a:ea typeface="微软雅黑" panose="020B0503020204020204" charset="-122"/>
                </a:rPr>
                <a:t>1</a:t>
              </a:r>
              <a:endParaRPr lang="zh-CN" altLang="en-US" sz="3200" b="1" dirty="0">
                <a:solidFill>
                  <a:schemeClr val="bg1"/>
                </a:solidFill>
                <a:latin typeface="微软雅黑" panose="020B0503020204020204" charset="-122"/>
                <a:ea typeface="微软雅黑" panose="020B0503020204020204" charset="-122"/>
              </a:endParaRPr>
            </a:p>
          </p:txBody>
        </p:sp>
        <p:sp>
          <p:nvSpPr>
            <p:cNvPr id="23" name="TextBox 108"/>
            <p:cNvSpPr txBox="1">
              <a:spLocks noChangeArrowheads="1"/>
            </p:cNvSpPr>
            <p:nvPr/>
          </p:nvSpPr>
          <p:spPr bwMode="auto">
            <a:xfrm>
              <a:off x="8014165" y="3391520"/>
              <a:ext cx="2851468" cy="480855"/>
            </a:xfrm>
            <a:prstGeom prst="rect">
              <a:avLst/>
            </a:prstGeom>
            <a:noFill/>
            <a:ln w="9525">
              <a:noFill/>
              <a:miter lim="800000"/>
            </a:ln>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chemeClr val="bg1">
                      <a:lumMod val="50000"/>
                    </a:schemeClr>
                  </a:solidFill>
                  <a:latin typeface="微软雅黑" panose="020B0503020204020204" charset="-122"/>
                  <a:ea typeface="微软雅黑" panose="020B0503020204020204" charset="-122"/>
                </a:rPr>
                <a:t>点击加入你的标题</a:t>
              </a:r>
            </a:p>
          </p:txBody>
        </p:sp>
        <p:sp>
          <p:nvSpPr>
            <p:cNvPr id="24" name="TextBox 109"/>
            <p:cNvSpPr txBox="1">
              <a:spLocks noChangeArrowheads="1"/>
            </p:cNvSpPr>
            <p:nvPr/>
          </p:nvSpPr>
          <p:spPr bwMode="auto">
            <a:xfrm>
              <a:off x="7034245" y="3303614"/>
              <a:ext cx="429515" cy="615838"/>
            </a:xfrm>
            <a:prstGeom prst="rect">
              <a:avLst/>
            </a:prstGeom>
            <a:solidFill>
              <a:schemeClr val="tx2">
                <a:lumMod val="50000"/>
              </a:schemeClr>
            </a:solidFill>
            <a:ln w="9525">
              <a:noFill/>
              <a:miter lim="800000"/>
            </a:ln>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a:solidFill>
                    <a:schemeClr val="bg1"/>
                  </a:solidFill>
                  <a:latin typeface="微软雅黑" panose="020B0503020204020204" charset="-122"/>
                  <a:ea typeface="微软雅黑" panose="020B0503020204020204" charset="-122"/>
                </a:rPr>
                <a:t>2</a:t>
              </a:r>
              <a:endParaRPr lang="zh-CN" altLang="en-US" sz="3200" b="1" dirty="0">
                <a:solidFill>
                  <a:schemeClr val="bg1"/>
                </a:solidFill>
                <a:latin typeface="微软雅黑" panose="020B0503020204020204" charset="-122"/>
                <a:ea typeface="微软雅黑" panose="020B0503020204020204" charset="-122"/>
              </a:endParaRPr>
            </a:p>
          </p:txBody>
        </p:sp>
        <p:sp>
          <p:nvSpPr>
            <p:cNvPr id="25" name="TextBox 115"/>
            <p:cNvSpPr txBox="1">
              <a:spLocks noChangeArrowheads="1"/>
            </p:cNvSpPr>
            <p:nvPr/>
          </p:nvSpPr>
          <p:spPr bwMode="auto">
            <a:xfrm>
              <a:off x="8014165" y="4334677"/>
              <a:ext cx="2851468" cy="480855"/>
            </a:xfrm>
            <a:prstGeom prst="rect">
              <a:avLst/>
            </a:prstGeom>
            <a:noFill/>
            <a:ln w="9525">
              <a:noFill/>
              <a:miter lim="800000"/>
            </a:ln>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chemeClr val="bg1">
                      <a:lumMod val="50000"/>
                    </a:schemeClr>
                  </a:solidFill>
                  <a:latin typeface="微软雅黑" panose="020B0503020204020204" charset="-122"/>
                  <a:ea typeface="微软雅黑" panose="020B0503020204020204" charset="-122"/>
                </a:rPr>
                <a:t>点击加入你的标题</a:t>
              </a:r>
            </a:p>
          </p:txBody>
        </p:sp>
        <p:sp>
          <p:nvSpPr>
            <p:cNvPr id="26" name="TextBox 116"/>
            <p:cNvSpPr txBox="1">
              <a:spLocks noChangeArrowheads="1"/>
            </p:cNvSpPr>
            <p:nvPr/>
          </p:nvSpPr>
          <p:spPr bwMode="auto">
            <a:xfrm>
              <a:off x="7034245" y="4262292"/>
              <a:ext cx="429515" cy="615838"/>
            </a:xfrm>
            <a:prstGeom prst="rect">
              <a:avLst/>
            </a:prstGeom>
            <a:solidFill>
              <a:srgbClr val="CA032E"/>
            </a:solidFill>
            <a:ln w="9525">
              <a:noFill/>
              <a:miter lim="800000"/>
            </a:ln>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a:solidFill>
                    <a:schemeClr val="bg1"/>
                  </a:solidFill>
                  <a:latin typeface="微软雅黑" panose="020B0503020204020204" charset="-122"/>
                  <a:ea typeface="微软雅黑" panose="020B0503020204020204" charset="-122"/>
                </a:rPr>
                <a:t>3</a:t>
              </a:r>
              <a:endParaRPr lang="zh-CN" altLang="en-US" sz="3200" b="1" dirty="0">
                <a:solidFill>
                  <a:schemeClr val="bg1"/>
                </a:solidFill>
                <a:latin typeface="微软雅黑" panose="020B0503020204020204" charset="-122"/>
                <a:ea typeface="微软雅黑" panose="020B0503020204020204" charset="-122"/>
              </a:endParaRPr>
            </a:p>
          </p:txBody>
        </p:sp>
        <p:sp>
          <p:nvSpPr>
            <p:cNvPr id="27" name="TextBox 117"/>
            <p:cNvSpPr txBox="1">
              <a:spLocks noChangeArrowheads="1"/>
            </p:cNvSpPr>
            <p:nvPr/>
          </p:nvSpPr>
          <p:spPr bwMode="auto">
            <a:xfrm>
              <a:off x="8014165" y="5353918"/>
              <a:ext cx="2851468" cy="480855"/>
            </a:xfrm>
            <a:prstGeom prst="rect">
              <a:avLst/>
            </a:prstGeom>
            <a:noFill/>
            <a:ln w="9525">
              <a:noFill/>
              <a:miter lim="800000"/>
            </a:ln>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chemeClr val="bg1">
                      <a:lumMod val="50000"/>
                    </a:schemeClr>
                  </a:solidFill>
                  <a:latin typeface="微软雅黑" panose="020B0503020204020204" charset="-122"/>
                  <a:ea typeface="微软雅黑" panose="020B0503020204020204" charset="-122"/>
                </a:rPr>
                <a:t>点击加入你的标题</a:t>
              </a:r>
            </a:p>
          </p:txBody>
        </p:sp>
        <p:sp>
          <p:nvSpPr>
            <p:cNvPr id="28" name="TextBox 118"/>
            <p:cNvSpPr txBox="1">
              <a:spLocks noChangeArrowheads="1"/>
            </p:cNvSpPr>
            <p:nvPr/>
          </p:nvSpPr>
          <p:spPr bwMode="auto">
            <a:xfrm>
              <a:off x="7034245" y="5280939"/>
              <a:ext cx="429515" cy="615838"/>
            </a:xfrm>
            <a:prstGeom prst="rect">
              <a:avLst/>
            </a:prstGeom>
            <a:solidFill>
              <a:schemeClr val="tx2">
                <a:lumMod val="50000"/>
              </a:schemeClr>
            </a:solidFill>
            <a:ln w="9525">
              <a:noFill/>
              <a:miter lim="800000"/>
            </a:ln>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a:solidFill>
                    <a:schemeClr val="bg1"/>
                  </a:solidFill>
                  <a:latin typeface="微软雅黑" panose="020B0503020204020204" charset="-122"/>
                  <a:ea typeface="微软雅黑" panose="020B0503020204020204" charset="-122"/>
                </a:rPr>
                <a:t>4</a:t>
              </a:r>
              <a:endParaRPr lang="zh-CN" altLang="en-US" sz="3200" b="1" dirty="0">
                <a:solidFill>
                  <a:schemeClr val="bg1"/>
                </a:solidFill>
                <a:latin typeface="微软雅黑" panose="020B0503020204020204" charset="-122"/>
                <a:ea typeface="微软雅黑" panose="020B0503020204020204" charset="-122"/>
              </a:endParaRPr>
            </a:p>
          </p:txBody>
        </p:sp>
      </p:grpSp>
      <p:grpSp>
        <p:nvGrpSpPr>
          <p:cNvPr id="48" name="组合 47"/>
          <p:cNvGrpSpPr/>
          <p:nvPr/>
        </p:nvGrpSpPr>
        <p:grpSpPr>
          <a:xfrm>
            <a:off x="1190614" y="2011058"/>
            <a:ext cx="3740567" cy="2660237"/>
            <a:chOff x="4034178" y="1711986"/>
            <a:chExt cx="3922258" cy="2789455"/>
          </a:xfrm>
        </p:grpSpPr>
        <p:grpSp>
          <p:nvGrpSpPr>
            <p:cNvPr id="49" name="组合 48"/>
            <p:cNvGrpSpPr/>
            <p:nvPr/>
          </p:nvGrpSpPr>
          <p:grpSpPr>
            <a:xfrm rot="261309">
              <a:off x="4643216" y="1711986"/>
              <a:ext cx="2789456" cy="2789455"/>
              <a:chOff x="2953545" y="3014546"/>
              <a:chExt cx="1107165" cy="1107165"/>
            </a:xfrm>
            <a:solidFill>
              <a:srgbClr val="0070C0"/>
            </a:solidFill>
          </p:grpSpPr>
          <p:sp>
            <p:nvSpPr>
              <p:cNvPr id="54" name="圆角矩形 5"/>
              <p:cNvSpPr>
                <a:spLocks noChangeAspect="1"/>
              </p:cNvSpPr>
              <p:nvPr/>
            </p:nvSpPr>
            <p:spPr>
              <a:xfrm rot="1800000">
                <a:off x="2953545" y="3014546"/>
                <a:ext cx="1107165" cy="1107165"/>
              </a:xfrm>
              <a:prstGeom prst="roundRect">
                <a:avLst>
                  <a:gd name="adj" fmla="val 30000"/>
                </a:avLst>
              </a:prstGeom>
              <a:solidFill>
                <a:schemeClr val="tx2">
                  <a:lumMod val="50000"/>
                </a:schemeClr>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lumMod val="50000"/>
                    </a:schemeClr>
                  </a:solidFill>
                  <a:effectLst/>
                  <a:uLnTx/>
                  <a:uFillTx/>
                  <a:latin typeface="Segoe UI" panose="020B0502040204020203"/>
                  <a:ea typeface="微软雅黑" panose="020B0503020204020204" charset="-122"/>
                  <a:cs typeface="+mn-cs"/>
                </a:endParaRPr>
              </a:p>
            </p:txBody>
          </p:sp>
          <p:sp>
            <p:nvSpPr>
              <p:cNvPr id="55" name="圆角矩形 6"/>
              <p:cNvSpPr>
                <a:spLocks noChangeAspect="1"/>
              </p:cNvSpPr>
              <p:nvPr/>
            </p:nvSpPr>
            <p:spPr>
              <a:xfrm rot="2700000">
                <a:off x="2967127" y="3028128"/>
                <a:ext cx="1080000" cy="1080000"/>
              </a:xfrm>
              <a:prstGeom prst="roundRect">
                <a:avLst>
                  <a:gd name="adj" fmla="val 30000"/>
                </a:avLst>
              </a:prstGeom>
              <a:solidFill>
                <a:srgbClr val="CA032E"/>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lumMod val="50000"/>
                    </a:schemeClr>
                  </a:solidFill>
                  <a:effectLst/>
                  <a:uLnTx/>
                  <a:uFillTx/>
                  <a:latin typeface="Segoe UI" panose="020B0502040204020203"/>
                  <a:ea typeface="微软雅黑" panose="020B0503020204020204" charset="-122"/>
                  <a:cs typeface="+mn-cs"/>
                </a:endParaRPr>
              </a:p>
            </p:txBody>
          </p:sp>
        </p:grpSp>
        <p:grpSp>
          <p:nvGrpSpPr>
            <p:cNvPr id="50" name="组合 49"/>
            <p:cNvGrpSpPr/>
            <p:nvPr/>
          </p:nvGrpSpPr>
          <p:grpSpPr>
            <a:xfrm rot="261309">
              <a:off x="5015997" y="2084767"/>
              <a:ext cx="2043894" cy="2043892"/>
              <a:chOff x="2967127" y="3028128"/>
              <a:chExt cx="1080000" cy="1080000"/>
            </a:xfrm>
            <a:solidFill>
              <a:schemeClr val="bg1"/>
            </a:solidFill>
          </p:grpSpPr>
          <p:sp>
            <p:nvSpPr>
              <p:cNvPr id="52" name="圆角矩形 5"/>
              <p:cNvSpPr>
                <a:spLocks noChangeAspect="1"/>
              </p:cNvSpPr>
              <p:nvPr/>
            </p:nvSpPr>
            <p:spPr>
              <a:xfrm rot="1800000">
                <a:off x="2967127" y="3028128"/>
                <a:ext cx="1080000" cy="1080000"/>
              </a:xfrm>
              <a:prstGeom prst="roundRect">
                <a:avLst>
                  <a:gd name="adj" fmla="val 30000"/>
                </a:avLst>
              </a:prstGeom>
              <a:grp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lumMod val="50000"/>
                    </a:schemeClr>
                  </a:solidFill>
                  <a:effectLst/>
                  <a:uLnTx/>
                  <a:uFillTx/>
                  <a:latin typeface="Segoe UI" panose="020B0502040204020203"/>
                  <a:ea typeface="微软雅黑" panose="020B0503020204020204" charset="-122"/>
                  <a:cs typeface="+mn-cs"/>
                </a:endParaRPr>
              </a:p>
            </p:txBody>
          </p:sp>
          <p:sp>
            <p:nvSpPr>
              <p:cNvPr id="53" name="圆角矩形 6"/>
              <p:cNvSpPr>
                <a:spLocks noChangeAspect="1"/>
              </p:cNvSpPr>
              <p:nvPr/>
            </p:nvSpPr>
            <p:spPr>
              <a:xfrm rot="2700000">
                <a:off x="2967127" y="3028128"/>
                <a:ext cx="1080000" cy="1080000"/>
              </a:xfrm>
              <a:prstGeom prst="roundRect">
                <a:avLst>
                  <a:gd name="adj" fmla="val 30000"/>
                </a:avLst>
              </a:prstGeom>
              <a:solidFill>
                <a:srgbClr val="F8F8F8"/>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lumMod val="50000"/>
                    </a:schemeClr>
                  </a:solidFill>
                  <a:effectLst/>
                  <a:uLnTx/>
                  <a:uFillTx/>
                  <a:latin typeface="Segoe UI" panose="020B0502040204020203"/>
                  <a:ea typeface="微软雅黑" panose="020B0503020204020204" charset="-122"/>
                  <a:cs typeface="+mn-cs"/>
                </a:endParaRPr>
              </a:p>
            </p:txBody>
          </p:sp>
        </p:grpSp>
        <p:sp>
          <p:nvSpPr>
            <p:cNvPr id="51" name="Title 1"/>
            <p:cNvSpPr txBox="1"/>
            <p:nvPr/>
          </p:nvSpPr>
          <p:spPr>
            <a:xfrm>
              <a:off x="4034178" y="2693896"/>
              <a:ext cx="3922258" cy="1062620"/>
            </a:xfrm>
            <a:prstGeom prst="rect">
              <a:avLst/>
            </a:prstGeom>
          </p:spPr>
          <p:txBody>
            <a:bodyPr vert="horz" lIns="0" tIns="0" rIns="0" bIns="0" rtlCol="0" anchor="ctr">
              <a:noAutofit/>
            </a:bodyPr>
            <a:lstStyle>
              <a:lvl1pPr algn="ctr" defTabSz="914400" rtl="0" eaLnBrk="1" latinLnBrk="0" hangingPunct="1">
                <a:lnSpc>
                  <a:spcPts val="4800"/>
                </a:lnSpc>
                <a:spcBef>
                  <a:spcPct val="0"/>
                </a:spcBef>
                <a:buNone/>
                <a:defRPr sz="9000" b="0" kern="12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zh-CN" altLang="en-US" sz="5400" dirty="0">
                  <a:solidFill>
                    <a:srgbClr val="CA032E"/>
                  </a:solidFill>
                  <a:latin typeface="微软雅黑" panose="020B0503020204020204" charset="-122"/>
                  <a:ea typeface="方正综艺简体" panose="02010601030101010101" pitchFamily="2" charset="-122"/>
                </a:rPr>
                <a:t>目录</a:t>
              </a:r>
              <a:endParaRPr lang="id-ID" sz="5400" dirty="0">
                <a:solidFill>
                  <a:srgbClr val="CA032E"/>
                </a:solidFill>
                <a:latin typeface="微软雅黑" panose="020B0503020204020204" charset="-122"/>
                <a:ea typeface="方正综艺简体" panose="02010601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750" fill="hold"/>
                                        <p:tgtEl>
                                          <p:spTgt spid="35"/>
                                        </p:tgtEl>
                                        <p:attrNameLst>
                                          <p:attrName>ppt_w</p:attrName>
                                        </p:attrNameLst>
                                      </p:cBhvr>
                                      <p:tavLst>
                                        <p:tav tm="0">
                                          <p:val>
                                            <p:fltVal val="0"/>
                                          </p:val>
                                        </p:tav>
                                        <p:tav tm="100000">
                                          <p:val>
                                            <p:strVal val="#ppt_w"/>
                                          </p:val>
                                        </p:tav>
                                      </p:tavLst>
                                    </p:anim>
                                    <p:anim calcmode="lin" valueType="num">
                                      <p:cBhvr>
                                        <p:cTn id="8" dur="1750" fill="hold"/>
                                        <p:tgtEl>
                                          <p:spTgt spid="35"/>
                                        </p:tgtEl>
                                        <p:attrNameLst>
                                          <p:attrName>ppt_h</p:attrName>
                                        </p:attrNameLst>
                                      </p:cBhvr>
                                      <p:tavLst>
                                        <p:tav tm="0">
                                          <p:val>
                                            <p:fltVal val="0"/>
                                          </p:val>
                                        </p:tav>
                                        <p:tav tm="100000">
                                          <p:val>
                                            <p:strVal val="#ppt_h"/>
                                          </p:val>
                                        </p:tav>
                                      </p:tavLst>
                                    </p:anim>
                                    <p:animEffect transition="in" filter="fade">
                                      <p:cBhvr>
                                        <p:cTn id="9" dur="1750"/>
                                        <p:tgtEl>
                                          <p:spTgt spid="35"/>
                                        </p:tgtEl>
                                      </p:cBhvr>
                                    </p:animEffect>
                                  </p:childTnLst>
                                </p:cTn>
                              </p:par>
                              <p:par>
                                <p:cTn id="10" presetID="45" presetClass="entr" presetSubtype="0" fill="hold" nodeType="withEffect">
                                  <p:stCondLst>
                                    <p:cond delay="25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500"/>
                                        <p:tgtEl>
                                          <p:spTgt spid="48"/>
                                        </p:tgtEl>
                                      </p:cBhvr>
                                    </p:animEffect>
                                    <p:anim calcmode="lin" valueType="num">
                                      <p:cBhvr>
                                        <p:cTn id="13" dur="1500" fill="hold"/>
                                        <p:tgtEl>
                                          <p:spTgt spid="48"/>
                                        </p:tgtEl>
                                        <p:attrNameLst>
                                          <p:attrName>ppt_w</p:attrName>
                                        </p:attrNameLst>
                                      </p:cBhvr>
                                      <p:tavLst>
                                        <p:tav tm="0" fmla="#ppt_w*sin(2.5*pi*$)">
                                          <p:val>
                                            <p:fltVal val="0"/>
                                          </p:val>
                                        </p:tav>
                                        <p:tav tm="100000">
                                          <p:val>
                                            <p:fltVal val="1"/>
                                          </p:val>
                                        </p:tav>
                                      </p:tavLst>
                                    </p:anim>
                                    <p:anim calcmode="lin" valueType="num">
                                      <p:cBhvr>
                                        <p:cTn id="14" dur="1500" fill="hold"/>
                                        <p:tgtEl>
                                          <p:spTgt spid="48"/>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500"/>
                                        <p:tgtEl>
                                          <p:spTgt spid="12"/>
                                        </p:tgtEl>
                                      </p:cBhvr>
                                    </p:animEffect>
                                    <p:anim calcmode="lin" valueType="num">
                                      <p:cBhvr>
                                        <p:cTn id="19" dur="1500" fill="hold"/>
                                        <p:tgtEl>
                                          <p:spTgt spid="12"/>
                                        </p:tgtEl>
                                        <p:attrNameLst>
                                          <p:attrName>ppt_x</p:attrName>
                                        </p:attrNameLst>
                                      </p:cBhvr>
                                      <p:tavLst>
                                        <p:tav tm="0">
                                          <p:val>
                                            <p:strVal val="#ppt_x"/>
                                          </p:val>
                                        </p:tav>
                                        <p:tav tm="100000">
                                          <p:val>
                                            <p:strVal val="#ppt_x"/>
                                          </p:val>
                                        </p:tav>
                                      </p:tavLst>
                                    </p:anim>
                                    <p:anim calcmode="lin" valueType="num">
                                      <p:cBhvr>
                                        <p:cTn id="20" dur="1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135829" y="3335889"/>
            <a:ext cx="20777364" cy="236280"/>
            <a:chOff x="-4135829" y="3335889"/>
            <a:chExt cx="20777364" cy="236280"/>
          </a:xfrm>
          <a:solidFill>
            <a:srgbClr val="CA032E">
              <a:alpha val="4000"/>
            </a:srgbClr>
          </a:solidFill>
        </p:grpSpPr>
        <p:grpSp>
          <p:nvGrpSpPr>
            <p:cNvPr id="25" name="组合 24"/>
            <p:cNvGrpSpPr/>
            <p:nvPr/>
          </p:nvGrpSpPr>
          <p:grpSpPr>
            <a:xfrm flipH="1" flipV="1">
              <a:off x="-674916" y="3385896"/>
              <a:ext cx="10443261" cy="157403"/>
              <a:chOff x="174529" y="3407423"/>
              <a:chExt cx="10329194" cy="2198098"/>
            </a:xfrm>
            <a:grpFill/>
          </p:grpSpPr>
          <p:sp>
            <p:nvSpPr>
              <p:cNvPr id="36" name="矩形 35"/>
              <p:cNvSpPr/>
              <p:nvPr/>
            </p:nvSpPr>
            <p:spPr>
              <a:xfrm rot="18689310">
                <a:off x="4609017" y="-215000"/>
                <a:ext cx="1396673" cy="10244369"/>
              </a:xfrm>
              <a:prstGeom prst="rect">
                <a:avLst/>
              </a:prstGeom>
              <a:solidFill>
                <a:schemeClr val="tx2">
                  <a:lumMod val="50000"/>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rot="2910690" flipV="1">
                <a:off x="4640792" y="-1058840"/>
                <a:ext cx="1396667" cy="103291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flipH="1" flipV="1">
              <a:off x="2788324" y="3414766"/>
              <a:ext cx="10443261" cy="157403"/>
              <a:chOff x="174529" y="3407423"/>
              <a:chExt cx="10329194" cy="2198098"/>
            </a:xfrm>
            <a:grpFill/>
          </p:grpSpPr>
          <p:sp>
            <p:nvSpPr>
              <p:cNvPr id="34" name="矩形 33"/>
              <p:cNvSpPr/>
              <p:nvPr/>
            </p:nvSpPr>
            <p:spPr>
              <a:xfrm rot="18689310">
                <a:off x="4609017" y="-215000"/>
                <a:ext cx="1396673" cy="102443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矩形 34"/>
              <p:cNvSpPr/>
              <p:nvPr/>
            </p:nvSpPr>
            <p:spPr>
              <a:xfrm rot="2910690" flipV="1">
                <a:off x="4640792" y="-1058840"/>
                <a:ext cx="1396667" cy="10329194"/>
              </a:xfrm>
              <a:prstGeom prst="rect">
                <a:avLst/>
              </a:prstGeom>
              <a:solidFill>
                <a:schemeClr val="tx2">
                  <a:lumMod val="50000"/>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flipH="1" flipV="1">
              <a:off x="6198274" y="3414766"/>
              <a:ext cx="10443261" cy="157403"/>
              <a:chOff x="174529" y="3407423"/>
              <a:chExt cx="10329194" cy="2198098"/>
            </a:xfrm>
            <a:grpFill/>
          </p:grpSpPr>
          <p:sp>
            <p:nvSpPr>
              <p:cNvPr id="32" name="矩形 31"/>
              <p:cNvSpPr/>
              <p:nvPr/>
            </p:nvSpPr>
            <p:spPr>
              <a:xfrm rot="18689310">
                <a:off x="4609017" y="-215000"/>
                <a:ext cx="1396673" cy="10244369"/>
              </a:xfrm>
              <a:prstGeom prst="rect">
                <a:avLst/>
              </a:prstGeom>
              <a:solidFill>
                <a:schemeClr val="tx2">
                  <a:lumMod val="50000"/>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rot="2910690" flipV="1">
                <a:off x="4640792" y="-1058840"/>
                <a:ext cx="1396667" cy="103291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flipH="1" flipV="1">
              <a:off x="-4135829" y="3335889"/>
              <a:ext cx="10443261" cy="157403"/>
              <a:chOff x="174529" y="3407423"/>
              <a:chExt cx="10329194" cy="2198098"/>
            </a:xfrm>
            <a:grpFill/>
          </p:grpSpPr>
          <p:sp>
            <p:nvSpPr>
              <p:cNvPr id="29" name="矩形 28"/>
              <p:cNvSpPr/>
              <p:nvPr/>
            </p:nvSpPr>
            <p:spPr>
              <a:xfrm rot="18689310">
                <a:off x="4609017" y="-215000"/>
                <a:ext cx="1396673" cy="102443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rot="2910690" flipV="1">
                <a:off x="4640792" y="-1058840"/>
                <a:ext cx="1396667" cy="10329194"/>
              </a:xfrm>
              <a:prstGeom prst="rect">
                <a:avLst/>
              </a:prstGeom>
              <a:solidFill>
                <a:schemeClr val="tx2">
                  <a:lumMod val="50000"/>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9" name="3"/>
          <p:cNvSpPr>
            <a:spLocks noChangeArrowheads="1"/>
          </p:cNvSpPr>
          <p:nvPr>
            <p:custDataLst>
              <p:tags r:id="rId1"/>
            </p:custDataLst>
          </p:nvPr>
        </p:nvSpPr>
        <p:spPr bwMode="auto">
          <a:xfrm>
            <a:off x="3239240" y="3877857"/>
            <a:ext cx="572464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r>
              <a:rPr lang="zh-CN" altLang="en-US" sz="5400" b="1" kern="0" dirty="0">
                <a:solidFill>
                  <a:schemeClr val="tx2">
                    <a:lumMod val="50000"/>
                  </a:schemeClr>
                </a:solidFill>
                <a:latin typeface="微软雅黑" panose="020B0503020204020204" charset="-122"/>
                <a:ea typeface="微软雅黑" panose="020B0503020204020204" charset="-122"/>
                <a:sym typeface="Calibri" panose="020F0502020204030204" pitchFamily="34" charset="0"/>
              </a:rPr>
              <a:t>加入你的标题描述</a:t>
            </a:r>
            <a:endParaRPr kumimoji="0" lang="zh-CN" altLang="en-US" sz="5400" b="1" i="0" u="none" strike="noStrike" kern="0" cap="none" spc="0" normalizeH="0" baseline="0" noProof="0" dirty="0">
              <a:ln>
                <a:noFill/>
              </a:ln>
              <a:solidFill>
                <a:schemeClr val="tx2">
                  <a:lumMod val="50000"/>
                </a:schemeClr>
              </a:solidFill>
              <a:effectLst/>
              <a:uLnTx/>
              <a:uFillTx/>
              <a:latin typeface="微软雅黑" panose="020B0503020204020204" charset="-122"/>
              <a:ea typeface="微软雅黑" panose="020B0503020204020204" charset="-122"/>
              <a:sym typeface="Calibri" panose="020F0502020204030204" pitchFamily="34" charset="0"/>
            </a:endParaRPr>
          </a:p>
        </p:txBody>
      </p:sp>
      <p:sp>
        <p:nvSpPr>
          <p:cNvPr id="50" name="10"/>
          <p:cNvSpPr/>
          <p:nvPr>
            <p:custDataLst>
              <p:tags r:id="rId2"/>
            </p:custDataLst>
          </p:nvPr>
        </p:nvSpPr>
        <p:spPr>
          <a:xfrm>
            <a:off x="3194008" y="5023479"/>
            <a:ext cx="5824030" cy="646331"/>
          </a:xfrm>
          <a:prstGeom prst="rect">
            <a:avLst/>
          </a:prstGeom>
        </p:spPr>
        <p:txBody>
          <a:bodyPr wrap="none">
            <a:spAutoFit/>
          </a:bodyPr>
          <a:lstStyle/>
          <a:p>
            <a:pPr lvl="0" algn="ctr">
              <a:defRPr/>
            </a:pPr>
            <a:r>
              <a:rPr lang="en-US" altLang="zh-CN" sz="3600" kern="0" dirty="0">
                <a:solidFill>
                  <a:schemeClr val="bg1">
                    <a:lumMod val="50000"/>
                  </a:schemeClr>
                </a:solidFill>
                <a:latin typeface="微软雅黑" panose="020B0503020204020204" charset="-122"/>
                <a:ea typeface="微软雅黑" panose="020B0503020204020204" charset="-122"/>
              </a:rPr>
              <a:t>Add your title description</a:t>
            </a:r>
            <a:endParaRPr kumimoji="0" lang="en-US" altLang="zh-CN" sz="3600" b="0" i="0" u="none" strike="noStrike" kern="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endParaRPr>
          </a:p>
        </p:txBody>
      </p:sp>
      <p:cxnSp>
        <p:nvCxnSpPr>
          <p:cNvPr id="51" name="品 11"/>
          <p:cNvCxnSpPr/>
          <p:nvPr>
            <p:custDataLst>
              <p:tags r:id="rId3"/>
            </p:custDataLst>
          </p:nvPr>
        </p:nvCxnSpPr>
        <p:spPr>
          <a:xfrm>
            <a:off x="3045469" y="4919192"/>
            <a:ext cx="6110515" cy="0"/>
          </a:xfrm>
          <a:prstGeom prst="line">
            <a:avLst/>
          </a:prstGeom>
          <a:noFill/>
          <a:ln w="6350" cap="flat" cmpd="sng" algn="ctr">
            <a:solidFill>
              <a:schemeClr val="bg1">
                <a:lumMod val="50000"/>
              </a:schemeClr>
            </a:solidFill>
            <a:prstDash val="solid"/>
            <a:miter lim="800000"/>
          </a:ln>
          <a:effectLst/>
        </p:spPr>
      </p:cxnSp>
      <p:grpSp>
        <p:nvGrpSpPr>
          <p:cNvPr id="38" name="组合 37"/>
          <p:cNvGrpSpPr/>
          <p:nvPr/>
        </p:nvGrpSpPr>
        <p:grpSpPr>
          <a:xfrm>
            <a:off x="4475663" y="1064810"/>
            <a:ext cx="3252000" cy="2312774"/>
            <a:chOff x="4034178" y="1711986"/>
            <a:chExt cx="3922258" cy="2789455"/>
          </a:xfrm>
        </p:grpSpPr>
        <p:grpSp>
          <p:nvGrpSpPr>
            <p:cNvPr id="39" name="组合 38"/>
            <p:cNvGrpSpPr/>
            <p:nvPr/>
          </p:nvGrpSpPr>
          <p:grpSpPr>
            <a:xfrm rot="261309">
              <a:off x="4643216" y="1711986"/>
              <a:ext cx="2789456" cy="2789455"/>
              <a:chOff x="2953545" y="3014546"/>
              <a:chExt cx="1107165" cy="1107165"/>
            </a:xfrm>
            <a:solidFill>
              <a:srgbClr val="0070C0"/>
            </a:solidFill>
          </p:grpSpPr>
          <p:sp>
            <p:nvSpPr>
              <p:cNvPr id="44" name="圆角矩形 5"/>
              <p:cNvSpPr>
                <a:spLocks noChangeAspect="1"/>
              </p:cNvSpPr>
              <p:nvPr/>
            </p:nvSpPr>
            <p:spPr>
              <a:xfrm rot="1800000">
                <a:off x="2953545" y="3014546"/>
                <a:ext cx="1107165" cy="1107165"/>
              </a:xfrm>
              <a:prstGeom prst="roundRect">
                <a:avLst>
                  <a:gd name="adj" fmla="val 30000"/>
                </a:avLst>
              </a:prstGeom>
              <a:solidFill>
                <a:schemeClr val="tx2">
                  <a:lumMod val="50000"/>
                </a:schemeClr>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lumMod val="50000"/>
                    </a:schemeClr>
                  </a:solidFill>
                  <a:effectLst/>
                  <a:uLnTx/>
                  <a:uFillTx/>
                  <a:latin typeface="Segoe UI" panose="020B0502040204020203"/>
                  <a:ea typeface="微软雅黑" panose="020B0503020204020204" charset="-122"/>
                  <a:cs typeface="+mn-cs"/>
                </a:endParaRPr>
              </a:p>
            </p:txBody>
          </p:sp>
          <p:sp>
            <p:nvSpPr>
              <p:cNvPr id="45" name="圆角矩形 6"/>
              <p:cNvSpPr>
                <a:spLocks noChangeAspect="1"/>
              </p:cNvSpPr>
              <p:nvPr/>
            </p:nvSpPr>
            <p:spPr>
              <a:xfrm rot="2700000">
                <a:off x="2967127" y="3028128"/>
                <a:ext cx="1080000" cy="1080000"/>
              </a:xfrm>
              <a:prstGeom prst="roundRect">
                <a:avLst>
                  <a:gd name="adj" fmla="val 30000"/>
                </a:avLst>
              </a:prstGeom>
              <a:solidFill>
                <a:srgbClr val="CA032E"/>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lumMod val="50000"/>
                    </a:schemeClr>
                  </a:solidFill>
                  <a:effectLst/>
                  <a:uLnTx/>
                  <a:uFillTx/>
                  <a:latin typeface="Segoe UI" panose="020B0502040204020203"/>
                  <a:ea typeface="微软雅黑" panose="020B0503020204020204" charset="-122"/>
                  <a:cs typeface="+mn-cs"/>
                </a:endParaRPr>
              </a:p>
            </p:txBody>
          </p:sp>
        </p:grpSp>
        <p:grpSp>
          <p:nvGrpSpPr>
            <p:cNvPr id="40" name="组合 39"/>
            <p:cNvGrpSpPr/>
            <p:nvPr/>
          </p:nvGrpSpPr>
          <p:grpSpPr>
            <a:xfrm rot="261309">
              <a:off x="5015997" y="2084767"/>
              <a:ext cx="2043894" cy="2043892"/>
              <a:chOff x="2967127" y="3028128"/>
              <a:chExt cx="1080000" cy="1080000"/>
            </a:xfrm>
            <a:solidFill>
              <a:schemeClr val="bg1"/>
            </a:solidFill>
          </p:grpSpPr>
          <p:sp>
            <p:nvSpPr>
              <p:cNvPr id="42" name="圆角矩形 5"/>
              <p:cNvSpPr>
                <a:spLocks noChangeAspect="1"/>
              </p:cNvSpPr>
              <p:nvPr/>
            </p:nvSpPr>
            <p:spPr>
              <a:xfrm rot="1800000">
                <a:off x="2967127" y="3028128"/>
                <a:ext cx="1080000" cy="1080000"/>
              </a:xfrm>
              <a:prstGeom prst="roundRect">
                <a:avLst>
                  <a:gd name="adj" fmla="val 30000"/>
                </a:avLst>
              </a:prstGeom>
              <a:grp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lumMod val="50000"/>
                    </a:schemeClr>
                  </a:solidFill>
                  <a:effectLst/>
                  <a:uLnTx/>
                  <a:uFillTx/>
                  <a:latin typeface="Segoe UI" panose="020B0502040204020203"/>
                  <a:ea typeface="微软雅黑" panose="020B0503020204020204" charset="-122"/>
                  <a:cs typeface="+mn-cs"/>
                </a:endParaRPr>
              </a:p>
            </p:txBody>
          </p:sp>
          <p:sp>
            <p:nvSpPr>
              <p:cNvPr id="43" name="圆角矩形 6"/>
              <p:cNvSpPr>
                <a:spLocks noChangeAspect="1"/>
              </p:cNvSpPr>
              <p:nvPr/>
            </p:nvSpPr>
            <p:spPr>
              <a:xfrm rot="2700000">
                <a:off x="2967127" y="3028128"/>
                <a:ext cx="1080000" cy="1080000"/>
              </a:xfrm>
              <a:prstGeom prst="roundRect">
                <a:avLst>
                  <a:gd name="adj" fmla="val 30000"/>
                </a:avLst>
              </a:prstGeom>
              <a:solidFill>
                <a:srgbClr val="F8F8F8"/>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lumMod val="50000"/>
                    </a:schemeClr>
                  </a:solidFill>
                  <a:effectLst/>
                  <a:uLnTx/>
                  <a:uFillTx/>
                  <a:latin typeface="Segoe UI" panose="020B0502040204020203"/>
                  <a:ea typeface="微软雅黑" panose="020B0503020204020204" charset="-122"/>
                  <a:cs typeface="+mn-cs"/>
                </a:endParaRPr>
              </a:p>
            </p:txBody>
          </p:sp>
        </p:grpSp>
        <p:sp>
          <p:nvSpPr>
            <p:cNvPr id="41" name="Title 1"/>
            <p:cNvSpPr txBox="1"/>
            <p:nvPr/>
          </p:nvSpPr>
          <p:spPr>
            <a:xfrm>
              <a:off x="4034178" y="2693896"/>
              <a:ext cx="3922258" cy="1062620"/>
            </a:xfrm>
            <a:prstGeom prst="rect">
              <a:avLst/>
            </a:prstGeom>
          </p:spPr>
          <p:txBody>
            <a:bodyPr vert="horz" lIns="0" tIns="0" rIns="0" bIns="0" rtlCol="0" anchor="ctr">
              <a:noAutofit/>
            </a:bodyPr>
            <a:lstStyle>
              <a:lvl1pPr algn="ctr" defTabSz="914400" rtl="0" eaLnBrk="1" latinLnBrk="0" hangingPunct="1">
                <a:lnSpc>
                  <a:spcPts val="4800"/>
                </a:lnSpc>
                <a:spcBef>
                  <a:spcPct val="0"/>
                </a:spcBef>
                <a:buNone/>
                <a:defRPr sz="9000" b="0" kern="12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ltLang="zh-CN" sz="5400" dirty="0">
                  <a:solidFill>
                    <a:srgbClr val="CA032E"/>
                  </a:solidFill>
                  <a:latin typeface="微软雅黑" panose="020B0503020204020204" charset="-122"/>
                  <a:ea typeface="方正综艺简体" panose="02010601030101010101" pitchFamily="2" charset="-122"/>
                </a:rPr>
                <a:t>04</a:t>
              </a:r>
              <a:endParaRPr lang="id-ID" sz="5400" dirty="0">
                <a:solidFill>
                  <a:srgbClr val="CA032E"/>
                </a:solidFill>
                <a:latin typeface="微软雅黑" panose="020B0503020204020204" charset="-122"/>
                <a:ea typeface="方正综艺简体" panose="02010601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500" fill="hold"/>
                                        <p:tgtEl>
                                          <p:spTgt spid="24"/>
                                        </p:tgtEl>
                                        <p:attrNameLst>
                                          <p:attrName>ppt_w</p:attrName>
                                        </p:attrNameLst>
                                      </p:cBhvr>
                                      <p:tavLst>
                                        <p:tav tm="0">
                                          <p:val>
                                            <p:fltVal val="0"/>
                                          </p:val>
                                        </p:tav>
                                        <p:tav tm="100000">
                                          <p:val>
                                            <p:strVal val="#ppt_w"/>
                                          </p:val>
                                        </p:tav>
                                      </p:tavLst>
                                    </p:anim>
                                    <p:anim calcmode="lin" valueType="num">
                                      <p:cBhvr>
                                        <p:cTn id="8" dur="1500" fill="hold"/>
                                        <p:tgtEl>
                                          <p:spTgt spid="24"/>
                                        </p:tgtEl>
                                        <p:attrNameLst>
                                          <p:attrName>ppt_h</p:attrName>
                                        </p:attrNameLst>
                                      </p:cBhvr>
                                      <p:tavLst>
                                        <p:tav tm="0">
                                          <p:val>
                                            <p:fltVal val="0"/>
                                          </p:val>
                                        </p:tav>
                                        <p:tav tm="100000">
                                          <p:val>
                                            <p:strVal val="#ppt_h"/>
                                          </p:val>
                                        </p:tav>
                                      </p:tavLst>
                                    </p:anim>
                                    <p:animEffect transition="in" filter="fade">
                                      <p:cBhvr>
                                        <p:cTn id="9" dur="1500"/>
                                        <p:tgtEl>
                                          <p:spTgt spid="24"/>
                                        </p:tgtEl>
                                      </p:cBhvr>
                                    </p:animEffect>
                                  </p:childTnLst>
                                </p:cTn>
                              </p:par>
                              <p:par>
                                <p:cTn id="10" presetID="42" presetClass="entr" presetSubtype="0" fill="hold" grpId="0" nodeType="withEffect">
                                  <p:stCondLst>
                                    <p:cond delay="25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anim calcmode="lin" valueType="num">
                                      <p:cBhvr>
                                        <p:cTn id="13" dur="500" fill="hold"/>
                                        <p:tgtEl>
                                          <p:spTgt spid="49"/>
                                        </p:tgtEl>
                                        <p:attrNameLst>
                                          <p:attrName>ppt_x</p:attrName>
                                        </p:attrNameLst>
                                      </p:cBhvr>
                                      <p:tavLst>
                                        <p:tav tm="0">
                                          <p:val>
                                            <p:strVal val="#ppt_x"/>
                                          </p:val>
                                        </p:tav>
                                        <p:tav tm="100000">
                                          <p:val>
                                            <p:strVal val="#ppt_x"/>
                                          </p:val>
                                        </p:tav>
                                      </p:tavLst>
                                    </p:anim>
                                    <p:anim calcmode="lin" valueType="num">
                                      <p:cBhvr>
                                        <p:cTn id="14" dur="500" fill="hold"/>
                                        <p:tgtEl>
                                          <p:spTgt spid="4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anim calcmode="lin" valueType="num">
                                      <p:cBhvr>
                                        <p:cTn id="18" dur="500" fill="hold"/>
                                        <p:tgtEl>
                                          <p:spTgt spid="50"/>
                                        </p:tgtEl>
                                        <p:attrNameLst>
                                          <p:attrName>ppt_x</p:attrName>
                                        </p:attrNameLst>
                                      </p:cBhvr>
                                      <p:tavLst>
                                        <p:tav tm="0">
                                          <p:val>
                                            <p:strVal val="#ppt_x"/>
                                          </p:val>
                                        </p:tav>
                                        <p:tav tm="100000">
                                          <p:val>
                                            <p:strVal val="#ppt_x"/>
                                          </p:val>
                                        </p:tav>
                                      </p:tavLst>
                                    </p:anim>
                                    <p:anim calcmode="lin" valueType="num">
                                      <p:cBhvr>
                                        <p:cTn id="19" dur="500" fill="hold"/>
                                        <p:tgtEl>
                                          <p:spTgt spid="5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75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anim calcmode="lin" valueType="num">
                                      <p:cBhvr>
                                        <p:cTn id="23" dur="500" fill="hold"/>
                                        <p:tgtEl>
                                          <p:spTgt spid="51"/>
                                        </p:tgtEl>
                                        <p:attrNameLst>
                                          <p:attrName>ppt_x</p:attrName>
                                        </p:attrNameLst>
                                      </p:cBhvr>
                                      <p:tavLst>
                                        <p:tav tm="0">
                                          <p:val>
                                            <p:strVal val="#ppt_x"/>
                                          </p:val>
                                        </p:tav>
                                        <p:tav tm="100000">
                                          <p:val>
                                            <p:strVal val="#ppt_x"/>
                                          </p:val>
                                        </p:tav>
                                      </p:tavLst>
                                    </p:anim>
                                    <p:anim calcmode="lin" valueType="num">
                                      <p:cBhvr>
                                        <p:cTn id="24" dur="500" fill="hold"/>
                                        <p:tgtEl>
                                          <p:spTgt spid="51"/>
                                        </p:tgtEl>
                                        <p:attrNameLst>
                                          <p:attrName>ppt_y</p:attrName>
                                        </p:attrNameLst>
                                      </p:cBhvr>
                                      <p:tavLst>
                                        <p:tav tm="0">
                                          <p:val>
                                            <p:strVal val="#ppt_y+.1"/>
                                          </p:val>
                                        </p:tav>
                                        <p:tav tm="100000">
                                          <p:val>
                                            <p:strVal val="#ppt_y"/>
                                          </p:val>
                                        </p:tav>
                                      </p:tavLst>
                                    </p:anim>
                                  </p:childTnLst>
                                </p:cTn>
                              </p:par>
                              <p:par>
                                <p:cTn id="25" presetID="45" presetClass="entr" presetSubtype="0" fill="hold" nodeType="withEffect">
                                  <p:stCondLst>
                                    <p:cond delay="100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1500"/>
                                        <p:tgtEl>
                                          <p:spTgt spid="38"/>
                                        </p:tgtEl>
                                      </p:cBhvr>
                                    </p:animEffect>
                                    <p:anim calcmode="lin" valueType="num">
                                      <p:cBhvr>
                                        <p:cTn id="28" dur="1500" fill="hold"/>
                                        <p:tgtEl>
                                          <p:spTgt spid="38"/>
                                        </p:tgtEl>
                                        <p:attrNameLst>
                                          <p:attrName>ppt_w</p:attrName>
                                        </p:attrNameLst>
                                      </p:cBhvr>
                                      <p:tavLst>
                                        <p:tav tm="0" fmla="#ppt_w*sin(2.5*pi*$)">
                                          <p:val>
                                            <p:fltVal val="0"/>
                                          </p:val>
                                        </p:tav>
                                        <p:tav tm="100000">
                                          <p:val>
                                            <p:fltVal val="1"/>
                                          </p:val>
                                        </p:tav>
                                      </p:tavLst>
                                    </p:anim>
                                    <p:anim calcmode="lin" valueType="num">
                                      <p:cBhvr>
                                        <p:cTn id="29" dur="1500" fill="hold"/>
                                        <p:tgtEl>
                                          <p:spTgt spid="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56848"/>
            <a:ext cx="12190413" cy="835572"/>
            <a:chOff x="0" y="298740"/>
            <a:chExt cx="12190413" cy="835572"/>
          </a:xfrm>
        </p:grpSpPr>
        <p:sp>
          <p:nvSpPr>
            <p:cNvPr id="2" name="矩形 1"/>
            <p:cNvSpPr/>
            <p:nvPr/>
          </p:nvSpPr>
          <p:spPr>
            <a:xfrm>
              <a:off x="0" y="298740"/>
              <a:ext cx="12190413" cy="835572"/>
            </a:xfrm>
            <a:prstGeom prst="rect">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78504" y="471179"/>
              <a:ext cx="3262432" cy="461666"/>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点击输入相关文字标题</a:t>
              </a:r>
            </a:p>
          </p:txBody>
        </p:sp>
      </p:grpSp>
      <p:grpSp>
        <p:nvGrpSpPr>
          <p:cNvPr id="3" name="组合 2"/>
          <p:cNvGrpSpPr/>
          <p:nvPr/>
        </p:nvGrpSpPr>
        <p:grpSpPr>
          <a:xfrm flipH="1">
            <a:off x="677777" y="1521557"/>
            <a:ext cx="10967748" cy="4739057"/>
            <a:chOff x="677777" y="1521557"/>
            <a:chExt cx="10967748" cy="4739057"/>
          </a:xfrm>
        </p:grpSpPr>
        <p:sp>
          <p:nvSpPr>
            <p:cNvPr id="5" name="Rectangle 3"/>
            <p:cNvSpPr/>
            <p:nvPr/>
          </p:nvSpPr>
          <p:spPr>
            <a:xfrm>
              <a:off x="8412728" y="1526714"/>
              <a:ext cx="3232797" cy="2534984"/>
            </a:xfrm>
            <a:prstGeom prst="rect">
              <a:avLst/>
            </a:prstGeom>
            <a:blipFill dpi="0" rotWithShape="1">
              <a:blip r:embed="rId3" cstate="screen">
                <a:extLst>
                  <a:ext uri="{BEBA8EAE-BF5A-486C-A8C5-ECC9F3942E4B}">
                    <a14:imgProps xmlns:a14="http://schemas.microsoft.com/office/drawing/2010/main">
                      <a14:imgLayer r:embed="rId4">
                        <a14:imgEffect>
                          <a14:brightnessContrast bright="15000"/>
                        </a14:imgEffect>
                      </a14:imgLayer>
                    </a14:imgProps>
                  </a:ext>
                </a:extLst>
              </a:blip>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3"/>
            <p:cNvSpPr/>
            <p:nvPr/>
          </p:nvSpPr>
          <p:spPr>
            <a:xfrm>
              <a:off x="8412728" y="4279572"/>
              <a:ext cx="3232797" cy="1981041"/>
            </a:xfrm>
            <a:prstGeom prst="rect">
              <a:avLst/>
            </a:prstGeom>
            <a:blipFill dpi="0" rotWithShape="1">
              <a:blip r:embed="rId5" cstate="screen"/>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3"/>
            <p:cNvSpPr/>
            <p:nvPr/>
          </p:nvSpPr>
          <p:spPr>
            <a:xfrm>
              <a:off x="4826719" y="1543632"/>
              <a:ext cx="3394567" cy="4716982"/>
            </a:xfrm>
            <a:prstGeom prst="rect">
              <a:avLst/>
            </a:prstGeom>
            <a:blipFill dpi="0" rotWithShape="1">
              <a:blip r:embed="rId6"/>
              <a:srcRect/>
              <a:tile tx="0" ty="-127000" sx="78000" sy="78000" flip="none" algn="ctr"/>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矩形 8"/>
            <p:cNvSpPr/>
            <p:nvPr/>
          </p:nvSpPr>
          <p:spPr>
            <a:xfrm>
              <a:off x="677777" y="6145405"/>
              <a:ext cx="3886905" cy="115208"/>
            </a:xfrm>
            <a:prstGeom prst="rect">
              <a:avLst/>
            </a:prstGeom>
            <a:solidFill>
              <a:srgbClr val="CA032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0" name="矩形 9"/>
            <p:cNvSpPr/>
            <p:nvPr/>
          </p:nvSpPr>
          <p:spPr>
            <a:xfrm>
              <a:off x="677778" y="2430548"/>
              <a:ext cx="3903614" cy="674557"/>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a:ln>
                    <a:noFill/>
                  </a:ln>
                  <a:solidFill>
                    <a:sysClr val="window" lastClr="FFFFFF"/>
                  </a:solidFill>
                  <a:effectLst/>
                  <a:uLnTx/>
                  <a:uFillTx/>
                  <a:latin typeface="Segoe UI Emoji" panose="020B0502040204020203" pitchFamily="34" charset="0"/>
                  <a:ea typeface="Segoe UI Emoji" panose="020B0502040204020203" pitchFamily="34" charset="0"/>
                  <a:cs typeface="+mn-cs"/>
                </a:rPr>
                <a:t>ADD YOUR TITLE HERE</a:t>
              </a:r>
              <a:endParaRPr kumimoji="0" lang="zh-CN" altLang="en-US" sz="2000" b="0" i="0" u="none" strike="noStrike" kern="0" cap="none" spc="0" normalizeH="0" baseline="0" noProof="0">
                <a:ln>
                  <a:noFill/>
                </a:ln>
                <a:solidFill>
                  <a:sysClr val="window" lastClr="FFFFFF"/>
                </a:solidFill>
                <a:effectLst/>
                <a:uLnTx/>
                <a:uFillTx/>
                <a:latin typeface="Segoe UI Emoji" panose="020B0502040204020203" pitchFamily="34" charset="0"/>
                <a:ea typeface="宋体" panose="02010600030101010101" pitchFamily="2" charset="-122"/>
                <a:cs typeface="+mn-cs"/>
              </a:endParaRPr>
            </a:p>
          </p:txBody>
        </p:sp>
        <p:sp>
          <p:nvSpPr>
            <p:cNvPr id="11" name="矩形 10"/>
            <p:cNvSpPr/>
            <p:nvPr/>
          </p:nvSpPr>
          <p:spPr>
            <a:xfrm>
              <a:off x="677778" y="1521557"/>
              <a:ext cx="3903613" cy="674557"/>
            </a:xfrm>
            <a:prstGeom prst="rect">
              <a:avLst/>
            </a:prstGeom>
            <a:solidFill>
              <a:srgbClr val="CA032E"/>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sysClr val="window" lastClr="FFFFFF"/>
                  </a:solidFill>
                  <a:effectLst/>
                  <a:uLnTx/>
                  <a:uFillTx/>
                  <a:latin typeface="Segoe UI Emoji" panose="020B0502040204020203" pitchFamily="34" charset="0"/>
                  <a:ea typeface="Segoe UI Emoji" panose="020B0502040204020203" pitchFamily="34" charset="0"/>
                  <a:cs typeface="+mn-cs"/>
                </a:rPr>
                <a:t>ADD YOUR TITLE HERE AND</a:t>
              </a:r>
              <a:endParaRPr kumimoji="0" lang="zh-CN" altLang="en-US" sz="2000" b="1" i="0" u="none" strike="noStrike" kern="0" cap="none" spc="0" normalizeH="0" baseline="0" noProof="0" dirty="0">
                <a:ln>
                  <a:noFill/>
                </a:ln>
                <a:solidFill>
                  <a:sysClr val="window" lastClr="FFFFFF"/>
                </a:solidFill>
                <a:effectLst/>
                <a:uLnTx/>
                <a:uFillTx/>
                <a:latin typeface="Segoe UI Emoji" panose="020B0502040204020203" pitchFamily="34" charset="0"/>
                <a:ea typeface="宋体" panose="02010600030101010101" pitchFamily="2" charset="-122"/>
                <a:cs typeface="+mn-cs"/>
              </a:endParaRPr>
            </a:p>
          </p:txBody>
        </p:sp>
        <p:sp>
          <p:nvSpPr>
            <p:cNvPr id="12" name="文本框 38"/>
            <p:cNvSpPr txBox="1"/>
            <p:nvPr/>
          </p:nvSpPr>
          <p:spPr>
            <a:xfrm>
              <a:off x="677777" y="3320140"/>
              <a:ext cx="3886904" cy="23083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chemeClr val="bg1">
                      <a:lumMod val="50000"/>
                    </a:schemeClr>
                  </a:solidFill>
                  <a:effectLst/>
                  <a:uLnTx/>
                  <a:uFillTx/>
                </a:rPr>
                <a:t>Add your text here and write down your opinion add your text here and write down your opinion add your text here and write down your opinion add your text here and write down your opinion</a:t>
              </a:r>
              <a:endParaRPr kumimoji="0" lang="zh-CN" altLang="en-US" b="0" i="0" u="none" strike="noStrike" kern="0" cap="none" spc="0" normalizeH="0" baseline="0" noProof="0" dirty="0">
                <a:ln>
                  <a:noFill/>
                </a:ln>
                <a:solidFill>
                  <a:schemeClr val="bg1">
                    <a:lumMod val="50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dirty="0">
                <a:ln>
                  <a:noFill/>
                </a:ln>
                <a:solidFill>
                  <a:schemeClr val="bg1">
                    <a:lumMod val="50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dirty="0">
                <a:ln>
                  <a:noFill/>
                </a:ln>
                <a:solidFill>
                  <a:schemeClr val="bg1">
                    <a:lumMod val="50000"/>
                  </a:schemeClr>
                </a:solidFill>
                <a:effectLst/>
                <a:uLnTx/>
                <a:uFillTx/>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56848"/>
            <a:ext cx="12190413" cy="835572"/>
            <a:chOff x="0" y="298740"/>
            <a:chExt cx="12190413" cy="835572"/>
          </a:xfrm>
        </p:grpSpPr>
        <p:sp>
          <p:nvSpPr>
            <p:cNvPr id="2" name="矩形 1"/>
            <p:cNvSpPr/>
            <p:nvPr/>
          </p:nvSpPr>
          <p:spPr>
            <a:xfrm>
              <a:off x="0" y="298740"/>
              <a:ext cx="12190413" cy="835572"/>
            </a:xfrm>
            <a:prstGeom prst="rect">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78504" y="471179"/>
              <a:ext cx="3262432" cy="461666"/>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点击输入相关文字标题</a:t>
              </a:r>
            </a:p>
          </p:txBody>
        </p:sp>
      </p:grpSp>
      <p:sp>
        <p:nvSpPr>
          <p:cNvPr id="5" name="26"/>
          <p:cNvSpPr>
            <a:spLocks noEditPoints="1"/>
          </p:cNvSpPr>
          <p:nvPr>
            <p:custDataLst>
              <p:tags r:id="rId1"/>
            </p:custDataLst>
          </p:nvPr>
        </p:nvSpPr>
        <p:spPr bwMode="auto">
          <a:xfrm>
            <a:off x="5779472" y="2245673"/>
            <a:ext cx="381240" cy="381808"/>
          </a:xfrm>
          <a:custGeom>
            <a:avLst/>
            <a:gdLst>
              <a:gd name="T0" fmla="*/ 3433 w 282"/>
              <a:gd name="T1" fmla="*/ 352 h 282"/>
              <a:gd name="T2" fmla="*/ 2202 w 282"/>
              <a:gd name="T3" fmla="*/ 352 h 282"/>
              <a:gd name="T4" fmla="*/ 0 w 282"/>
              <a:gd name="T5" fmla="*/ 2560 h 282"/>
              <a:gd name="T6" fmla="*/ 1235 w 282"/>
              <a:gd name="T7" fmla="*/ 3800 h 282"/>
              <a:gd name="T8" fmla="*/ 3433 w 282"/>
              <a:gd name="T9" fmla="*/ 1601 h 282"/>
              <a:gd name="T10" fmla="*/ 3433 w 282"/>
              <a:gd name="T11" fmla="*/ 352 h 282"/>
              <a:gd name="T12" fmla="*/ 739 w 282"/>
              <a:gd name="T13" fmla="*/ 2586 h 282"/>
              <a:gd name="T14" fmla="*/ 592 w 282"/>
              <a:gd name="T15" fmla="*/ 2441 h 282"/>
              <a:gd name="T16" fmla="*/ 2457 w 282"/>
              <a:gd name="T17" fmla="*/ 566 h 282"/>
              <a:gd name="T18" fmla="*/ 2602 w 282"/>
              <a:gd name="T19" fmla="*/ 566 h 282"/>
              <a:gd name="T20" fmla="*/ 2602 w 282"/>
              <a:gd name="T21" fmla="*/ 714 h 282"/>
              <a:gd name="T22" fmla="*/ 739 w 282"/>
              <a:gd name="T23" fmla="*/ 2586 h 282"/>
              <a:gd name="T24" fmla="*/ 1045 w 282"/>
              <a:gd name="T25" fmla="*/ 2898 h 282"/>
              <a:gd name="T26" fmla="*/ 898 w 282"/>
              <a:gd name="T27" fmla="*/ 2746 h 282"/>
              <a:gd name="T28" fmla="*/ 2913 w 282"/>
              <a:gd name="T29" fmla="*/ 726 h 282"/>
              <a:gd name="T30" fmla="*/ 3060 w 282"/>
              <a:gd name="T31" fmla="*/ 726 h 282"/>
              <a:gd name="T32" fmla="*/ 3060 w 282"/>
              <a:gd name="T33" fmla="*/ 878 h 282"/>
              <a:gd name="T34" fmla="*/ 1045 w 282"/>
              <a:gd name="T35" fmla="*/ 2898 h 282"/>
              <a:gd name="T36" fmla="*/ 1354 w 282"/>
              <a:gd name="T37" fmla="*/ 3205 h 282"/>
              <a:gd name="T38" fmla="*/ 1207 w 282"/>
              <a:gd name="T39" fmla="*/ 3058 h 282"/>
              <a:gd name="T40" fmla="*/ 3070 w 282"/>
              <a:gd name="T41" fmla="*/ 1183 h 282"/>
              <a:gd name="T42" fmla="*/ 3217 w 282"/>
              <a:gd name="T43" fmla="*/ 1183 h 282"/>
              <a:gd name="T44" fmla="*/ 3217 w 282"/>
              <a:gd name="T45" fmla="*/ 1337 h 282"/>
              <a:gd name="T46" fmla="*/ 1354 w 282"/>
              <a:gd name="T47" fmla="*/ 3205 h 2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82" h="282">
                <a:moveTo>
                  <a:pt x="256" y="26"/>
                </a:moveTo>
                <a:cubicBezTo>
                  <a:pt x="231" y="0"/>
                  <a:pt x="189" y="0"/>
                  <a:pt x="164" y="26"/>
                </a:cubicBezTo>
                <a:cubicBezTo>
                  <a:pt x="0" y="190"/>
                  <a:pt x="0" y="190"/>
                  <a:pt x="0" y="190"/>
                </a:cubicBezTo>
                <a:cubicBezTo>
                  <a:pt x="92" y="282"/>
                  <a:pt x="92" y="282"/>
                  <a:pt x="92" y="282"/>
                </a:cubicBezTo>
                <a:cubicBezTo>
                  <a:pt x="256" y="119"/>
                  <a:pt x="256" y="119"/>
                  <a:pt x="256" y="119"/>
                </a:cubicBezTo>
                <a:cubicBezTo>
                  <a:pt x="282" y="93"/>
                  <a:pt x="282"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solidFill>
            <a:srgbClr val="CA03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 name="27"/>
          <p:cNvSpPr/>
          <p:nvPr>
            <p:custDataLst>
              <p:tags r:id="rId2"/>
            </p:custDataLst>
          </p:nvPr>
        </p:nvSpPr>
        <p:spPr bwMode="auto">
          <a:xfrm>
            <a:off x="5568368" y="2571718"/>
            <a:ext cx="263454" cy="264022"/>
          </a:xfrm>
          <a:custGeom>
            <a:avLst/>
            <a:gdLst>
              <a:gd name="T0" fmla="*/ 299 w 463"/>
              <a:gd name="T1" fmla="*/ 276 h 464"/>
              <a:gd name="T2" fmla="*/ 280 w 463"/>
              <a:gd name="T3" fmla="*/ 255 h 464"/>
              <a:gd name="T4" fmla="*/ 463 w 463"/>
              <a:gd name="T5" fmla="*/ 71 h 464"/>
              <a:gd name="T6" fmla="*/ 390 w 463"/>
              <a:gd name="T7" fmla="*/ 0 h 464"/>
              <a:gd name="T8" fmla="*/ 206 w 463"/>
              <a:gd name="T9" fmla="*/ 183 h 464"/>
              <a:gd name="T10" fmla="*/ 187 w 463"/>
              <a:gd name="T11" fmla="*/ 164 h 464"/>
              <a:gd name="T12" fmla="*/ 145 w 463"/>
              <a:gd name="T13" fmla="*/ 186 h 464"/>
              <a:gd name="T14" fmla="*/ 0 w 463"/>
              <a:gd name="T15" fmla="*/ 419 h 464"/>
              <a:gd name="T16" fmla="*/ 42 w 463"/>
              <a:gd name="T17" fmla="*/ 464 h 464"/>
              <a:gd name="T18" fmla="*/ 275 w 463"/>
              <a:gd name="T19" fmla="*/ 319 h 464"/>
              <a:gd name="T20" fmla="*/ 299 w 463"/>
              <a:gd name="T21" fmla="*/ 276 h 4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3" h="464">
                <a:moveTo>
                  <a:pt x="299" y="276"/>
                </a:moveTo>
                <a:lnTo>
                  <a:pt x="280" y="255"/>
                </a:lnTo>
                <a:lnTo>
                  <a:pt x="463" y="71"/>
                </a:lnTo>
                <a:lnTo>
                  <a:pt x="390" y="0"/>
                </a:lnTo>
                <a:lnTo>
                  <a:pt x="206" y="183"/>
                </a:lnTo>
                <a:lnTo>
                  <a:pt x="187" y="164"/>
                </a:lnTo>
                <a:lnTo>
                  <a:pt x="145" y="186"/>
                </a:lnTo>
                <a:lnTo>
                  <a:pt x="0" y="419"/>
                </a:lnTo>
                <a:lnTo>
                  <a:pt x="42" y="464"/>
                </a:lnTo>
                <a:lnTo>
                  <a:pt x="275" y="319"/>
                </a:lnTo>
                <a:lnTo>
                  <a:pt x="299" y="276"/>
                </a:lnTo>
                <a:close/>
              </a:path>
            </a:pathLst>
          </a:custGeom>
          <a:solidFill>
            <a:srgbClr val="CA03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 name="品 28"/>
          <p:cNvSpPr/>
          <p:nvPr>
            <p:custDataLst>
              <p:tags r:id="rId3"/>
            </p:custDataLst>
          </p:nvPr>
        </p:nvSpPr>
        <p:spPr bwMode="auto">
          <a:xfrm>
            <a:off x="5523416" y="2250794"/>
            <a:ext cx="278817" cy="280524"/>
          </a:xfrm>
          <a:custGeom>
            <a:avLst/>
            <a:gdLst>
              <a:gd name="T0" fmla="*/ 1387 w 206"/>
              <a:gd name="T1" fmla="*/ 0 h 207"/>
              <a:gd name="T2" fmla="*/ 1035 w 206"/>
              <a:gd name="T3" fmla="*/ 40 h 207"/>
              <a:gd name="T4" fmla="*/ 1075 w 206"/>
              <a:gd name="T5" fmla="*/ 69 h 207"/>
              <a:gd name="T6" fmla="*/ 1572 w 206"/>
              <a:gd name="T7" fmla="*/ 579 h 207"/>
              <a:gd name="T8" fmla="*/ 1572 w 206"/>
              <a:gd name="T9" fmla="*/ 1515 h 207"/>
              <a:gd name="T10" fmla="*/ 645 w 206"/>
              <a:gd name="T11" fmla="*/ 1515 h 207"/>
              <a:gd name="T12" fmla="*/ 147 w 206"/>
              <a:gd name="T13" fmla="*/ 998 h 207"/>
              <a:gd name="T14" fmla="*/ 78 w 206"/>
              <a:gd name="T15" fmla="*/ 919 h 207"/>
              <a:gd name="T16" fmla="*/ 0 w 206"/>
              <a:gd name="T17" fmla="*/ 1391 h 207"/>
              <a:gd name="T18" fmla="*/ 1387 w 206"/>
              <a:gd name="T19" fmla="*/ 2796 h 207"/>
              <a:gd name="T20" fmla="*/ 2773 w 206"/>
              <a:gd name="T21" fmla="*/ 1391 h 207"/>
              <a:gd name="T22" fmla="*/ 1387 w 206"/>
              <a:gd name="T23" fmla="*/ 0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6" h="207">
                <a:moveTo>
                  <a:pt x="103" y="0"/>
                </a:moveTo>
                <a:cubicBezTo>
                  <a:pt x="94" y="0"/>
                  <a:pt x="86" y="1"/>
                  <a:pt x="77" y="3"/>
                </a:cubicBezTo>
                <a:cubicBezTo>
                  <a:pt x="78" y="4"/>
                  <a:pt x="79" y="5"/>
                  <a:pt x="80" y="5"/>
                </a:cubicBezTo>
                <a:cubicBezTo>
                  <a:pt x="117" y="43"/>
                  <a:pt x="117" y="43"/>
                  <a:pt x="117" y="43"/>
                </a:cubicBezTo>
                <a:cubicBezTo>
                  <a:pt x="136" y="62"/>
                  <a:pt x="136" y="93"/>
                  <a:pt x="117" y="112"/>
                </a:cubicBezTo>
                <a:cubicBezTo>
                  <a:pt x="98" y="131"/>
                  <a:pt x="67" y="131"/>
                  <a:pt x="48" y="112"/>
                </a:cubicBezTo>
                <a:cubicBezTo>
                  <a:pt x="11" y="74"/>
                  <a:pt x="11" y="74"/>
                  <a:pt x="11" y="74"/>
                </a:cubicBezTo>
                <a:cubicBezTo>
                  <a:pt x="9" y="72"/>
                  <a:pt x="7" y="70"/>
                  <a:pt x="6" y="68"/>
                </a:cubicBezTo>
                <a:cubicBezTo>
                  <a:pt x="2" y="79"/>
                  <a:pt x="0" y="91"/>
                  <a:pt x="0" y="103"/>
                </a:cubicBezTo>
                <a:cubicBezTo>
                  <a:pt x="0" y="161"/>
                  <a:pt x="46" y="207"/>
                  <a:pt x="103" y="207"/>
                </a:cubicBezTo>
                <a:cubicBezTo>
                  <a:pt x="160" y="207"/>
                  <a:pt x="206" y="161"/>
                  <a:pt x="206" y="103"/>
                </a:cubicBezTo>
                <a:cubicBezTo>
                  <a:pt x="206" y="46"/>
                  <a:pt x="160" y="0"/>
                  <a:pt x="103" y="0"/>
                </a:cubicBezTo>
                <a:close/>
              </a:path>
            </a:pathLst>
          </a:custGeom>
          <a:solidFill>
            <a:srgbClr val="CA03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 name="品 29"/>
          <p:cNvSpPr>
            <a:spLocks noEditPoints="1"/>
          </p:cNvSpPr>
          <p:nvPr>
            <p:custDataLst>
              <p:tags r:id="rId4"/>
            </p:custDataLst>
          </p:nvPr>
        </p:nvSpPr>
        <p:spPr bwMode="auto">
          <a:xfrm>
            <a:off x="5868808" y="2582529"/>
            <a:ext cx="252642" cy="253211"/>
          </a:xfrm>
          <a:custGeom>
            <a:avLst/>
            <a:gdLst>
              <a:gd name="T0" fmla="*/ 2194 w 187"/>
              <a:gd name="T1" fmla="*/ 2208 h 187"/>
              <a:gd name="T2" fmla="*/ 2194 w 187"/>
              <a:gd name="T3" fmla="*/ 1121 h 187"/>
              <a:gd name="T4" fmla="*/ 1083 w 187"/>
              <a:gd name="T5" fmla="*/ 0 h 187"/>
              <a:gd name="T6" fmla="*/ 0 w 187"/>
              <a:gd name="T7" fmla="*/ 1092 h 187"/>
              <a:gd name="T8" fmla="*/ 1111 w 187"/>
              <a:gd name="T9" fmla="*/ 2208 h 187"/>
              <a:gd name="T10" fmla="*/ 2194 w 187"/>
              <a:gd name="T11" fmla="*/ 2208 h 187"/>
              <a:gd name="T12" fmla="*/ 1460 w 187"/>
              <a:gd name="T13" fmla="*/ 1466 h 187"/>
              <a:gd name="T14" fmla="*/ 1916 w 187"/>
              <a:gd name="T15" fmla="*/ 1466 h 187"/>
              <a:gd name="T16" fmla="*/ 1916 w 187"/>
              <a:gd name="T17" fmla="*/ 1925 h 187"/>
              <a:gd name="T18" fmla="*/ 1460 w 187"/>
              <a:gd name="T19" fmla="*/ 1925 h 187"/>
              <a:gd name="T20" fmla="*/ 1460 w 187"/>
              <a:gd name="T21" fmla="*/ 1466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7" h="187">
                <a:moveTo>
                  <a:pt x="164" y="164"/>
                </a:moveTo>
                <a:cubicBezTo>
                  <a:pt x="187" y="142"/>
                  <a:pt x="187" y="105"/>
                  <a:pt x="164" y="83"/>
                </a:cubicBezTo>
                <a:cubicBezTo>
                  <a:pt x="81" y="0"/>
                  <a:pt x="81" y="0"/>
                  <a:pt x="81" y="0"/>
                </a:cubicBezTo>
                <a:cubicBezTo>
                  <a:pt x="0" y="81"/>
                  <a:pt x="0" y="81"/>
                  <a:pt x="0" y="81"/>
                </a:cubicBezTo>
                <a:cubicBezTo>
                  <a:pt x="83" y="164"/>
                  <a:pt x="83" y="164"/>
                  <a:pt x="83" y="164"/>
                </a:cubicBezTo>
                <a:cubicBezTo>
                  <a:pt x="105" y="187"/>
                  <a:pt x="142" y="187"/>
                  <a:pt x="164" y="164"/>
                </a:cubicBezTo>
                <a:close/>
                <a:moveTo>
                  <a:pt x="109" y="109"/>
                </a:moveTo>
                <a:cubicBezTo>
                  <a:pt x="118" y="100"/>
                  <a:pt x="133" y="100"/>
                  <a:pt x="143" y="109"/>
                </a:cubicBezTo>
                <a:cubicBezTo>
                  <a:pt x="152" y="118"/>
                  <a:pt x="152" y="133"/>
                  <a:pt x="143" y="143"/>
                </a:cubicBezTo>
                <a:cubicBezTo>
                  <a:pt x="133" y="152"/>
                  <a:pt x="118" y="152"/>
                  <a:pt x="109" y="143"/>
                </a:cubicBezTo>
                <a:cubicBezTo>
                  <a:pt x="100" y="133"/>
                  <a:pt x="100" y="118"/>
                  <a:pt x="109" y="109"/>
                </a:cubicBezTo>
                <a:close/>
              </a:path>
            </a:pathLst>
          </a:custGeom>
          <a:solidFill>
            <a:srgbClr val="CA03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14"/>
          <p:cNvSpPr/>
          <p:nvPr>
            <p:custDataLst>
              <p:tags r:id="rId5"/>
            </p:custDataLst>
          </p:nvPr>
        </p:nvSpPr>
        <p:spPr bwMode="auto">
          <a:xfrm>
            <a:off x="5560217" y="3157441"/>
            <a:ext cx="563694" cy="158100"/>
          </a:xfrm>
          <a:custGeom>
            <a:avLst/>
            <a:gdLst>
              <a:gd name="T0" fmla="*/ 4742 w 351"/>
              <a:gd name="T1" fmla="*/ 555 h 110"/>
              <a:gd name="T2" fmla="*/ 3970 w 351"/>
              <a:gd name="T3" fmla="*/ 69 h 110"/>
              <a:gd name="T4" fmla="*/ 555 w 351"/>
              <a:gd name="T5" fmla="*/ 743 h 110"/>
              <a:gd name="T6" fmla="*/ 29 w 351"/>
              <a:gd name="T7" fmla="*/ 1486 h 110"/>
              <a:gd name="T8" fmla="*/ 4742 w 351"/>
              <a:gd name="T9" fmla="*/ 555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10">
                <a:moveTo>
                  <a:pt x="351" y="41"/>
                </a:moveTo>
                <a:cubicBezTo>
                  <a:pt x="343" y="16"/>
                  <a:pt x="319" y="0"/>
                  <a:pt x="294" y="5"/>
                </a:cubicBezTo>
                <a:cubicBezTo>
                  <a:pt x="41" y="55"/>
                  <a:pt x="41" y="55"/>
                  <a:pt x="41" y="55"/>
                </a:cubicBezTo>
                <a:cubicBezTo>
                  <a:pt x="17" y="60"/>
                  <a:pt x="0" y="84"/>
                  <a:pt x="2" y="110"/>
                </a:cubicBezTo>
                <a:lnTo>
                  <a:pt x="351" y="41"/>
                </a:lnTo>
                <a:close/>
              </a:path>
            </a:pathLst>
          </a:custGeom>
          <a:solidFill>
            <a:schemeClr val="tx2">
              <a:lumMod val="50000"/>
            </a:scheme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 name="品 15"/>
          <p:cNvSpPr/>
          <p:nvPr>
            <p:custDataLst>
              <p:tags r:id="rId6"/>
            </p:custDataLst>
          </p:nvPr>
        </p:nvSpPr>
        <p:spPr bwMode="auto">
          <a:xfrm>
            <a:off x="5769243" y="3157441"/>
            <a:ext cx="113953" cy="42844"/>
          </a:xfrm>
          <a:custGeom>
            <a:avLst/>
            <a:gdLst>
              <a:gd name="T0" fmla="*/ 957 w 71"/>
              <a:gd name="T1" fmla="*/ 225 h 30"/>
              <a:gd name="T2" fmla="*/ 957 w 71"/>
              <a:gd name="T3" fmla="*/ 213 h 30"/>
              <a:gd name="T4" fmla="*/ 743 w 71"/>
              <a:gd name="T5" fmla="*/ 28 h 30"/>
              <a:gd name="T6" fmla="*/ 148 w 71"/>
              <a:gd name="T7" fmla="*/ 135 h 30"/>
              <a:gd name="T8" fmla="*/ 29 w 71"/>
              <a:gd name="T9" fmla="*/ 386 h 30"/>
              <a:gd name="T10" fmla="*/ 29 w 71"/>
              <a:gd name="T11" fmla="*/ 398 h 30"/>
              <a:gd name="T12" fmla="*/ 957 w 71"/>
              <a:gd name="T13" fmla="*/ 22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30">
                <a:moveTo>
                  <a:pt x="71" y="17"/>
                </a:moveTo>
                <a:cubicBezTo>
                  <a:pt x="71" y="16"/>
                  <a:pt x="71" y="16"/>
                  <a:pt x="71" y="16"/>
                </a:cubicBezTo>
                <a:cubicBezTo>
                  <a:pt x="69" y="7"/>
                  <a:pt x="62" y="0"/>
                  <a:pt x="55" y="2"/>
                </a:cubicBezTo>
                <a:cubicBezTo>
                  <a:pt x="11" y="10"/>
                  <a:pt x="11" y="10"/>
                  <a:pt x="11" y="10"/>
                </a:cubicBezTo>
                <a:cubicBezTo>
                  <a:pt x="4" y="12"/>
                  <a:pt x="0" y="20"/>
                  <a:pt x="2" y="29"/>
                </a:cubicBezTo>
                <a:cubicBezTo>
                  <a:pt x="2" y="30"/>
                  <a:pt x="2" y="30"/>
                  <a:pt x="2" y="30"/>
                </a:cubicBezTo>
                <a:lnTo>
                  <a:pt x="71" y="17"/>
                </a:lnTo>
                <a:close/>
              </a:path>
            </a:pathLst>
          </a:custGeom>
          <a:solidFill>
            <a:schemeClr val="tx2">
              <a:lumMod val="50000"/>
            </a:scheme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品 16"/>
          <p:cNvSpPr>
            <a:spLocks noEditPoints="1"/>
          </p:cNvSpPr>
          <p:nvPr>
            <p:custDataLst>
              <p:tags r:id="rId7"/>
            </p:custDataLst>
          </p:nvPr>
        </p:nvSpPr>
        <p:spPr bwMode="auto">
          <a:xfrm>
            <a:off x="5549429" y="3328213"/>
            <a:ext cx="604825" cy="502058"/>
          </a:xfrm>
          <a:custGeom>
            <a:avLst/>
            <a:gdLst>
              <a:gd name="T0" fmla="*/ 0 w 377"/>
              <a:gd name="T1" fmla="*/ 254 h 350"/>
              <a:gd name="T2" fmla="*/ 928 w 377"/>
              <a:gd name="T3" fmla="*/ 4215 h 350"/>
              <a:gd name="T4" fmla="*/ 4109 w 377"/>
              <a:gd name="T5" fmla="*/ 4702 h 350"/>
              <a:gd name="T6" fmla="*/ 4756 w 377"/>
              <a:gd name="T7" fmla="*/ 509 h 350"/>
              <a:gd name="T8" fmla="*/ 4823 w 377"/>
              <a:gd name="T9" fmla="*/ 0 h 350"/>
              <a:gd name="T10" fmla="*/ 2072 w 377"/>
              <a:gd name="T11" fmla="*/ 1022 h 350"/>
              <a:gd name="T12" fmla="*/ 2208 w 377"/>
              <a:gd name="T13" fmla="*/ 1022 h 350"/>
              <a:gd name="T14" fmla="*/ 2774 w 377"/>
              <a:gd name="T15" fmla="*/ 1034 h 350"/>
              <a:gd name="T16" fmla="*/ 2158 w 377"/>
              <a:gd name="T17" fmla="*/ 1802 h 350"/>
              <a:gd name="T18" fmla="*/ 2020 w 377"/>
              <a:gd name="T19" fmla="*/ 1921 h 350"/>
              <a:gd name="T20" fmla="*/ 1630 w 377"/>
              <a:gd name="T21" fmla="*/ 1559 h 350"/>
              <a:gd name="T22" fmla="*/ 1592 w 377"/>
              <a:gd name="T23" fmla="*/ 2056 h 350"/>
              <a:gd name="T24" fmla="*/ 2032 w 377"/>
              <a:gd name="T25" fmla="*/ 2380 h 350"/>
              <a:gd name="T26" fmla="*/ 2129 w 377"/>
              <a:gd name="T27" fmla="*/ 2565 h 350"/>
              <a:gd name="T28" fmla="*/ 2011 w 377"/>
              <a:gd name="T29" fmla="*/ 2553 h 350"/>
              <a:gd name="T30" fmla="*/ 1806 w 377"/>
              <a:gd name="T31" fmla="*/ 2741 h 350"/>
              <a:gd name="T32" fmla="*/ 1268 w 377"/>
              <a:gd name="T33" fmla="*/ 2646 h 350"/>
              <a:gd name="T34" fmla="*/ 1309 w 377"/>
              <a:gd name="T35" fmla="*/ 2187 h 350"/>
              <a:gd name="T36" fmla="*/ 2372 w 377"/>
              <a:gd name="T37" fmla="*/ 3357 h 350"/>
              <a:gd name="T38" fmla="*/ 1563 w 377"/>
              <a:gd name="T39" fmla="*/ 3345 h 350"/>
              <a:gd name="T40" fmla="*/ 1228 w 377"/>
              <a:gd name="T41" fmla="*/ 2769 h 350"/>
              <a:gd name="T42" fmla="*/ 1252 w 377"/>
              <a:gd name="T43" fmla="*/ 2791 h 350"/>
              <a:gd name="T44" fmla="*/ 2303 w 377"/>
              <a:gd name="T45" fmla="*/ 2898 h 350"/>
              <a:gd name="T46" fmla="*/ 2667 w 377"/>
              <a:gd name="T47" fmla="*/ 1909 h 350"/>
              <a:gd name="T48" fmla="*/ 2451 w 377"/>
              <a:gd name="T49" fmla="*/ 1864 h 350"/>
              <a:gd name="T50" fmla="*/ 2548 w 377"/>
              <a:gd name="T51" fmla="*/ 1785 h 350"/>
              <a:gd name="T52" fmla="*/ 2532 w 377"/>
              <a:gd name="T53" fmla="*/ 1628 h 350"/>
              <a:gd name="T54" fmla="*/ 2532 w 377"/>
              <a:gd name="T55" fmla="*/ 1502 h 350"/>
              <a:gd name="T56" fmla="*/ 3046 w 377"/>
              <a:gd name="T57" fmla="*/ 1288 h 350"/>
              <a:gd name="T58" fmla="*/ 3300 w 377"/>
              <a:gd name="T59" fmla="*/ 1357 h 350"/>
              <a:gd name="T60" fmla="*/ 3181 w 377"/>
              <a:gd name="T61" fmla="*/ 1707 h 350"/>
              <a:gd name="T62" fmla="*/ 2667 w 377"/>
              <a:gd name="T63" fmla="*/ 1909 h 350"/>
              <a:gd name="T64" fmla="*/ 3233 w 377"/>
              <a:gd name="T65" fmla="*/ 3316 h 350"/>
              <a:gd name="T66" fmla="*/ 3086 w 377"/>
              <a:gd name="T67" fmla="*/ 3521 h 350"/>
              <a:gd name="T68" fmla="*/ 2815 w 377"/>
              <a:gd name="T69" fmla="*/ 3278 h 350"/>
              <a:gd name="T70" fmla="*/ 2831 w 377"/>
              <a:gd name="T71" fmla="*/ 2729 h 350"/>
              <a:gd name="T72" fmla="*/ 2910 w 377"/>
              <a:gd name="T73" fmla="*/ 2527 h 350"/>
              <a:gd name="T74" fmla="*/ 2979 w 377"/>
              <a:gd name="T75" fmla="*/ 2646 h 350"/>
              <a:gd name="T76" fmla="*/ 3086 w 377"/>
              <a:gd name="T77" fmla="*/ 2712 h 350"/>
              <a:gd name="T78" fmla="*/ 3205 w 377"/>
              <a:gd name="T79" fmla="*/ 2700 h 350"/>
              <a:gd name="T80" fmla="*/ 3436 w 377"/>
              <a:gd name="T81" fmla="*/ 3197 h 350"/>
              <a:gd name="T82" fmla="*/ 3838 w 377"/>
              <a:gd name="T83" fmla="*/ 2634 h 350"/>
              <a:gd name="T84" fmla="*/ 3595 w 377"/>
              <a:gd name="T85" fmla="*/ 3114 h 350"/>
              <a:gd name="T86" fmla="*/ 3136 w 377"/>
              <a:gd name="T87" fmla="*/ 2254 h 350"/>
              <a:gd name="T88" fmla="*/ 3419 w 377"/>
              <a:gd name="T89" fmla="*/ 1883 h 350"/>
              <a:gd name="T90" fmla="*/ 3878 w 377"/>
              <a:gd name="T91" fmla="*/ 2536 h 3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7" h="350">
                <a:moveTo>
                  <a:pt x="358" y="0"/>
                </a:moveTo>
                <a:cubicBezTo>
                  <a:pt x="19" y="0"/>
                  <a:pt x="19" y="0"/>
                  <a:pt x="19" y="0"/>
                </a:cubicBezTo>
                <a:cubicBezTo>
                  <a:pt x="9" y="0"/>
                  <a:pt x="0" y="8"/>
                  <a:pt x="0" y="19"/>
                </a:cubicBezTo>
                <a:cubicBezTo>
                  <a:pt x="0" y="29"/>
                  <a:pt x="9" y="38"/>
                  <a:pt x="19" y="38"/>
                </a:cubicBezTo>
                <a:cubicBezTo>
                  <a:pt x="24" y="38"/>
                  <a:pt x="24" y="38"/>
                  <a:pt x="24" y="38"/>
                </a:cubicBezTo>
                <a:cubicBezTo>
                  <a:pt x="69" y="314"/>
                  <a:pt x="69" y="314"/>
                  <a:pt x="69" y="314"/>
                </a:cubicBezTo>
                <a:cubicBezTo>
                  <a:pt x="61" y="315"/>
                  <a:pt x="54" y="323"/>
                  <a:pt x="54" y="332"/>
                </a:cubicBezTo>
                <a:cubicBezTo>
                  <a:pt x="54" y="342"/>
                  <a:pt x="62" y="350"/>
                  <a:pt x="72" y="350"/>
                </a:cubicBezTo>
                <a:cubicBezTo>
                  <a:pt x="305" y="350"/>
                  <a:pt x="305" y="350"/>
                  <a:pt x="305" y="350"/>
                </a:cubicBezTo>
                <a:cubicBezTo>
                  <a:pt x="315" y="350"/>
                  <a:pt x="323" y="342"/>
                  <a:pt x="323" y="332"/>
                </a:cubicBezTo>
                <a:cubicBezTo>
                  <a:pt x="323" y="323"/>
                  <a:pt x="317" y="315"/>
                  <a:pt x="308" y="314"/>
                </a:cubicBezTo>
                <a:cubicBezTo>
                  <a:pt x="353" y="38"/>
                  <a:pt x="353" y="38"/>
                  <a:pt x="353" y="38"/>
                </a:cubicBezTo>
                <a:cubicBezTo>
                  <a:pt x="358" y="38"/>
                  <a:pt x="358" y="38"/>
                  <a:pt x="358" y="38"/>
                </a:cubicBezTo>
                <a:cubicBezTo>
                  <a:pt x="369" y="38"/>
                  <a:pt x="377" y="29"/>
                  <a:pt x="377" y="19"/>
                </a:cubicBezTo>
                <a:cubicBezTo>
                  <a:pt x="377" y="8"/>
                  <a:pt x="369" y="0"/>
                  <a:pt x="358" y="0"/>
                </a:cubicBezTo>
                <a:close/>
                <a:moveTo>
                  <a:pt x="121" y="116"/>
                </a:moveTo>
                <a:cubicBezTo>
                  <a:pt x="141" y="86"/>
                  <a:pt x="141" y="86"/>
                  <a:pt x="141" y="86"/>
                </a:cubicBezTo>
                <a:cubicBezTo>
                  <a:pt x="148" y="76"/>
                  <a:pt x="154" y="76"/>
                  <a:pt x="154" y="76"/>
                </a:cubicBezTo>
                <a:cubicBezTo>
                  <a:pt x="155" y="76"/>
                  <a:pt x="155" y="76"/>
                  <a:pt x="155" y="76"/>
                </a:cubicBezTo>
                <a:cubicBezTo>
                  <a:pt x="156" y="76"/>
                  <a:pt x="157" y="76"/>
                  <a:pt x="157" y="76"/>
                </a:cubicBezTo>
                <a:cubicBezTo>
                  <a:pt x="159" y="76"/>
                  <a:pt x="162" y="76"/>
                  <a:pt x="164" y="76"/>
                </a:cubicBezTo>
                <a:cubicBezTo>
                  <a:pt x="165" y="76"/>
                  <a:pt x="165" y="76"/>
                  <a:pt x="165" y="76"/>
                </a:cubicBezTo>
                <a:cubicBezTo>
                  <a:pt x="207" y="77"/>
                  <a:pt x="207" y="77"/>
                  <a:pt x="207" y="77"/>
                </a:cubicBezTo>
                <a:cubicBezTo>
                  <a:pt x="207" y="77"/>
                  <a:pt x="206" y="77"/>
                  <a:pt x="206" y="77"/>
                </a:cubicBezTo>
                <a:cubicBezTo>
                  <a:pt x="205" y="77"/>
                  <a:pt x="205" y="77"/>
                  <a:pt x="205" y="78"/>
                </a:cubicBezTo>
                <a:cubicBezTo>
                  <a:pt x="205" y="78"/>
                  <a:pt x="204" y="78"/>
                  <a:pt x="204" y="78"/>
                </a:cubicBezTo>
                <a:cubicBezTo>
                  <a:pt x="191" y="83"/>
                  <a:pt x="171" y="115"/>
                  <a:pt x="160" y="134"/>
                </a:cubicBezTo>
                <a:cubicBezTo>
                  <a:pt x="160" y="134"/>
                  <a:pt x="160" y="134"/>
                  <a:pt x="160" y="134"/>
                </a:cubicBezTo>
                <a:cubicBezTo>
                  <a:pt x="158" y="137"/>
                  <a:pt x="157" y="140"/>
                  <a:pt x="157" y="140"/>
                </a:cubicBezTo>
                <a:cubicBezTo>
                  <a:pt x="155" y="142"/>
                  <a:pt x="153" y="143"/>
                  <a:pt x="150" y="143"/>
                </a:cubicBezTo>
                <a:cubicBezTo>
                  <a:pt x="148" y="144"/>
                  <a:pt x="146" y="144"/>
                  <a:pt x="144" y="142"/>
                </a:cubicBezTo>
                <a:cubicBezTo>
                  <a:pt x="123" y="127"/>
                  <a:pt x="123" y="127"/>
                  <a:pt x="123" y="127"/>
                </a:cubicBezTo>
                <a:cubicBezTo>
                  <a:pt x="119" y="124"/>
                  <a:pt x="118" y="119"/>
                  <a:pt x="121" y="116"/>
                </a:cubicBezTo>
                <a:close/>
                <a:moveTo>
                  <a:pt x="92" y="156"/>
                </a:moveTo>
                <a:cubicBezTo>
                  <a:pt x="108" y="154"/>
                  <a:pt x="108" y="154"/>
                  <a:pt x="108" y="154"/>
                </a:cubicBezTo>
                <a:cubicBezTo>
                  <a:pt x="118" y="153"/>
                  <a:pt x="118" y="153"/>
                  <a:pt x="118" y="153"/>
                </a:cubicBezTo>
                <a:cubicBezTo>
                  <a:pt x="130" y="152"/>
                  <a:pt x="130" y="152"/>
                  <a:pt x="130" y="152"/>
                </a:cubicBezTo>
                <a:cubicBezTo>
                  <a:pt x="133" y="151"/>
                  <a:pt x="137" y="153"/>
                  <a:pt x="138" y="155"/>
                </a:cubicBezTo>
                <a:cubicBezTo>
                  <a:pt x="151" y="177"/>
                  <a:pt x="151" y="177"/>
                  <a:pt x="151" y="177"/>
                </a:cubicBezTo>
                <a:cubicBezTo>
                  <a:pt x="151" y="177"/>
                  <a:pt x="151" y="177"/>
                  <a:pt x="151" y="177"/>
                </a:cubicBezTo>
                <a:cubicBezTo>
                  <a:pt x="155" y="185"/>
                  <a:pt x="155" y="185"/>
                  <a:pt x="155" y="185"/>
                </a:cubicBezTo>
                <a:cubicBezTo>
                  <a:pt x="158" y="191"/>
                  <a:pt x="158" y="191"/>
                  <a:pt x="158" y="191"/>
                </a:cubicBezTo>
                <a:cubicBezTo>
                  <a:pt x="160" y="193"/>
                  <a:pt x="159" y="194"/>
                  <a:pt x="156" y="193"/>
                </a:cubicBezTo>
                <a:cubicBezTo>
                  <a:pt x="151" y="191"/>
                  <a:pt x="151" y="191"/>
                  <a:pt x="151" y="191"/>
                </a:cubicBezTo>
                <a:cubicBezTo>
                  <a:pt x="149" y="190"/>
                  <a:pt x="149" y="190"/>
                  <a:pt x="149" y="190"/>
                </a:cubicBezTo>
                <a:cubicBezTo>
                  <a:pt x="148" y="189"/>
                  <a:pt x="148" y="189"/>
                  <a:pt x="148" y="189"/>
                </a:cubicBezTo>
                <a:cubicBezTo>
                  <a:pt x="145" y="188"/>
                  <a:pt x="142" y="190"/>
                  <a:pt x="140" y="192"/>
                </a:cubicBezTo>
                <a:cubicBezTo>
                  <a:pt x="134" y="204"/>
                  <a:pt x="134" y="204"/>
                  <a:pt x="134" y="204"/>
                </a:cubicBezTo>
                <a:cubicBezTo>
                  <a:pt x="134" y="204"/>
                  <a:pt x="133" y="206"/>
                  <a:pt x="129" y="205"/>
                </a:cubicBezTo>
                <a:cubicBezTo>
                  <a:pt x="129" y="205"/>
                  <a:pt x="103" y="205"/>
                  <a:pt x="95" y="198"/>
                </a:cubicBezTo>
                <a:cubicBezTo>
                  <a:pt x="95" y="198"/>
                  <a:pt x="94" y="198"/>
                  <a:pt x="94" y="197"/>
                </a:cubicBezTo>
                <a:cubicBezTo>
                  <a:pt x="94" y="197"/>
                  <a:pt x="90" y="192"/>
                  <a:pt x="95" y="180"/>
                </a:cubicBezTo>
                <a:cubicBezTo>
                  <a:pt x="100" y="171"/>
                  <a:pt x="100" y="171"/>
                  <a:pt x="100" y="171"/>
                </a:cubicBezTo>
                <a:cubicBezTo>
                  <a:pt x="101" y="168"/>
                  <a:pt x="100" y="165"/>
                  <a:pt x="97" y="163"/>
                </a:cubicBezTo>
                <a:cubicBezTo>
                  <a:pt x="91" y="159"/>
                  <a:pt x="91" y="159"/>
                  <a:pt x="91" y="159"/>
                </a:cubicBezTo>
                <a:cubicBezTo>
                  <a:pt x="88" y="157"/>
                  <a:pt x="89" y="156"/>
                  <a:pt x="92" y="156"/>
                </a:cubicBezTo>
                <a:close/>
                <a:moveTo>
                  <a:pt x="176" y="250"/>
                </a:moveTo>
                <a:cubicBezTo>
                  <a:pt x="175" y="254"/>
                  <a:pt x="172" y="258"/>
                  <a:pt x="167" y="257"/>
                </a:cubicBezTo>
                <a:cubicBezTo>
                  <a:pt x="132" y="255"/>
                  <a:pt x="132" y="255"/>
                  <a:pt x="132" y="255"/>
                </a:cubicBezTo>
                <a:cubicBezTo>
                  <a:pt x="120" y="255"/>
                  <a:pt x="116" y="249"/>
                  <a:pt x="116" y="249"/>
                </a:cubicBezTo>
                <a:cubicBezTo>
                  <a:pt x="115" y="248"/>
                  <a:pt x="114" y="245"/>
                  <a:pt x="112" y="243"/>
                </a:cubicBezTo>
                <a:cubicBezTo>
                  <a:pt x="112" y="243"/>
                  <a:pt x="112" y="243"/>
                  <a:pt x="112" y="243"/>
                </a:cubicBezTo>
                <a:cubicBezTo>
                  <a:pt x="91" y="206"/>
                  <a:pt x="91" y="206"/>
                  <a:pt x="91" y="206"/>
                </a:cubicBezTo>
                <a:cubicBezTo>
                  <a:pt x="91" y="206"/>
                  <a:pt x="92" y="207"/>
                  <a:pt x="92" y="207"/>
                </a:cubicBezTo>
                <a:cubicBezTo>
                  <a:pt x="92" y="207"/>
                  <a:pt x="93" y="208"/>
                  <a:pt x="93" y="208"/>
                </a:cubicBezTo>
                <a:cubicBezTo>
                  <a:pt x="93" y="208"/>
                  <a:pt x="93" y="208"/>
                  <a:pt x="93" y="208"/>
                </a:cubicBezTo>
                <a:cubicBezTo>
                  <a:pt x="105" y="217"/>
                  <a:pt x="143" y="217"/>
                  <a:pt x="164" y="217"/>
                </a:cubicBezTo>
                <a:cubicBezTo>
                  <a:pt x="164" y="217"/>
                  <a:pt x="164" y="217"/>
                  <a:pt x="164" y="217"/>
                </a:cubicBezTo>
                <a:cubicBezTo>
                  <a:pt x="168" y="217"/>
                  <a:pt x="171" y="216"/>
                  <a:pt x="171" y="216"/>
                </a:cubicBezTo>
                <a:cubicBezTo>
                  <a:pt x="175" y="216"/>
                  <a:pt x="178" y="219"/>
                  <a:pt x="178" y="224"/>
                </a:cubicBezTo>
                <a:lnTo>
                  <a:pt x="176" y="250"/>
                </a:lnTo>
                <a:close/>
                <a:moveTo>
                  <a:pt x="198" y="142"/>
                </a:moveTo>
                <a:cubicBezTo>
                  <a:pt x="189" y="142"/>
                  <a:pt x="189" y="142"/>
                  <a:pt x="189" y="142"/>
                </a:cubicBezTo>
                <a:cubicBezTo>
                  <a:pt x="183" y="142"/>
                  <a:pt x="183" y="142"/>
                  <a:pt x="183" y="142"/>
                </a:cubicBezTo>
                <a:cubicBezTo>
                  <a:pt x="180" y="142"/>
                  <a:pt x="179" y="140"/>
                  <a:pt x="182" y="139"/>
                </a:cubicBezTo>
                <a:cubicBezTo>
                  <a:pt x="186" y="135"/>
                  <a:pt x="186" y="135"/>
                  <a:pt x="186" y="135"/>
                </a:cubicBezTo>
                <a:cubicBezTo>
                  <a:pt x="188" y="134"/>
                  <a:pt x="188" y="134"/>
                  <a:pt x="188" y="134"/>
                </a:cubicBezTo>
                <a:cubicBezTo>
                  <a:pt x="189" y="133"/>
                  <a:pt x="189" y="133"/>
                  <a:pt x="189" y="133"/>
                </a:cubicBezTo>
                <a:cubicBezTo>
                  <a:pt x="192" y="131"/>
                  <a:pt x="192" y="128"/>
                  <a:pt x="191" y="126"/>
                </a:cubicBezTo>
                <a:cubicBezTo>
                  <a:pt x="190" y="125"/>
                  <a:pt x="190" y="125"/>
                  <a:pt x="190" y="125"/>
                </a:cubicBezTo>
                <a:cubicBezTo>
                  <a:pt x="188" y="121"/>
                  <a:pt x="188" y="121"/>
                  <a:pt x="188" y="121"/>
                </a:cubicBezTo>
                <a:cubicBezTo>
                  <a:pt x="188" y="121"/>
                  <a:pt x="188" y="121"/>
                  <a:pt x="188" y="121"/>
                </a:cubicBezTo>
                <a:cubicBezTo>
                  <a:pt x="186" y="117"/>
                  <a:pt x="186" y="117"/>
                  <a:pt x="186" y="117"/>
                </a:cubicBezTo>
                <a:cubicBezTo>
                  <a:pt x="186" y="117"/>
                  <a:pt x="185" y="115"/>
                  <a:pt x="188" y="112"/>
                </a:cubicBezTo>
                <a:cubicBezTo>
                  <a:pt x="188" y="112"/>
                  <a:pt x="201" y="90"/>
                  <a:pt x="211" y="87"/>
                </a:cubicBezTo>
                <a:cubicBezTo>
                  <a:pt x="212" y="86"/>
                  <a:pt x="212" y="86"/>
                  <a:pt x="213" y="86"/>
                </a:cubicBezTo>
                <a:cubicBezTo>
                  <a:pt x="213" y="86"/>
                  <a:pt x="219" y="86"/>
                  <a:pt x="226" y="96"/>
                </a:cubicBezTo>
                <a:cubicBezTo>
                  <a:pt x="230" y="102"/>
                  <a:pt x="230" y="102"/>
                  <a:pt x="230" y="102"/>
                </a:cubicBezTo>
                <a:cubicBezTo>
                  <a:pt x="232" y="104"/>
                  <a:pt x="235" y="105"/>
                  <a:pt x="238" y="104"/>
                </a:cubicBezTo>
                <a:cubicBezTo>
                  <a:pt x="245" y="101"/>
                  <a:pt x="245" y="101"/>
                  <a:pt x="245" y="101"/>
                </a:cubicBezTo>
                <a:cubicBezTo>
                  <a:pt x="248" y="99"/>
                  <a:pt x="249" y="100"/>
                  <a:pt x="247" y="103"/>
                </a:cubicBezTo>
                <a:cubicBezTo>
                  <a:pt x="240" y="118"/>
                  <a:pt x="240" y="118"/>
                  <a:pt x="240" y="118"/>
                </a:cubicBezTo>
                <a:cubicBezTo>
                  <a:pt x="236" y="127"/>
                  <a:pt x="236" y="127"/>
                  <a:pt x="236" y="127"/>
                </a:cubicBezTo>
                <a:cubicBezTo>
                  <a:pt x="231" y="138"/>
                  <a:pt x="231" y="138"/>
                  <a:pt x="231" y="138"/>
                </a:cubicBezTo>
                <a:cubicBezTo>
                  <a:pt x="229" y="141"/>
                  <a:pt x="226" y="143"/>
                  <a:pt x="223" y="143"/>
                </a:cubicBezTo>
                <a:cubicBezTo>
                  <a:pt x="198" y="142"/>
                  <a:pt x="198" y="142"/>
                  <a:pt x="198" y="142"/>
                </a:cubicBezTo>
                <a:cubicBezTo>
                  <a:pt x="198" y="142"/>
                  <a:pt x="198" y="142"/>
                  <a:pt x="198" y="142"/>
                </a:cubicBezTo>
                <a:close/>
                <a:moveTo>
                  <a:pt x="255" y="238"/>
                </a:moveTo>
                <a:cubicBezTo>
                  <a:pt x="255" y="238"/>
                  <a:pt x="253" y="244"/>
                  <a:pt x="240" y="247"/>
                </a:cubicBezTo>
                <a:cubicBezTo>
                  <a:pt x="234" y="248"/>
                  <a:pt x="234" y="248"/>
                  <a:pt x="234" y="248"/>
                </a:cubicBezTo>
                <a:cubicBezTo>
                  <a:pt x="231" y="249"/>
                  <a:pt x="229" y="251"/>
                  <a:pt x="229" y="254"/>
                </a:cubicBezTo>
                <a:cubicBezTo>
                  <a:pt x="229" y="262"/>
                  <a:pt x="229" y="262"/>
                  <a:pt x="229" y="262"/>
                </a:cubicBezTo>
                <a:cubicBezTo>
                  <a:pt x="229" y="265"/>
                  <a:pt x="228" y="266"/>
                  <a:pt x="226" y="263"/>
                </a:cubicBezTo>
                <a:cubicBezTo>
                  <a:pt x="215" y="251"/>
                  <a:pt x="215" y="251"/>
                  <a:pt x="215" y="251"/>
                </a:cubicBezTo>
                <a:cubicBezTo>
                  <a:pt x="209" y="244"/>
                  <a:pt x="209" y="244"/>
                  <a:pt x="209" y="244"/>
                </a:cubicBezTo>
                <a:cubicBezTo>
                  <a:pt x="200" y="234"/>
                  <a:pt x="200" y="234"/>
                  <a:pt x="200" y="234"/>
                </a:cubicBezTo>
                <a:cubicBezTo>
                  <a:pt x="198" y="232"/>
                  <a:pt x="198" y="228"/>
                  <a:pt x="199" y="225"/>
                </a:cubicBezTo>
                <a:cubicBezTo>
                  <a:pt x="210" y="203"/>
                  <a:pt x="210" y="203"/>
                  <a:pt x="210" y="203"/>
                </a:cubicBezTo>
                <a:cubicBezTo>
                  <a:pt x="210" y="203"/>
                  <a:pt x="210" y="203"/>
                  <a:pt x="210" y="203"/>
                </a:cubicBezTo>
                <a:cubicBezTo>
                  <a:pt x="213" y="195"/>
                  <a:pt x="213" y="195"/>
                  <a:pt x="213" y="195"/>
                </a:cubicBezTo>
                <a:cubicBezTo>
                  <a:pt x="216" y="188"/>
                  <a:pt x="216" y="188"/>
                  <a:pt x="216" y="188"/>
                </a:cubicBezTo>
                <a:cubicBezTo>
                  <a:pt x="217" y="186"/>
                  <a:pt x="219" y="186"/>
                  <a:pt x="219" y="189"/>
                </a:cubicBezTo>
                <a:cubicBezTo>
                  <a:pt x="221" y="195"/>
                  <a:pt x="221" y="195"/>
                  <a:pt x="221" y="195"/>
                </a:cubicBezTo>
                <a:cubicBezTo>
                  <a:pt x="221" y="197"/>
                  <a:pt x="221" y="197"/>
                  <a:pt x="221" y="197"/>
                </a:cubicBezTo>
                <a:cubicBezTo>
                  <a:pt x="221" y="198"/>
                  <a:pt x="221" y="198"/>
                  <a:pt x="221" y="198"/>
                </a:cubicBezTo>
                <a:cubicBezTo>
                  <a:pt x="222" y="201"/>
                  <a:pt x="225" y="203"/>
                  <a:pt x="228" y="202"/>
                </a:cubicBezTo>
                <a:cubicBezTo>
                  <a:pt x="229" y="202"/>
                  <a:pt x="229" y="202"/>
                  <a:pt x="229" y="202"/>
                </a:cubicBezTo>
                <a:cubicBezTo>
                  <a:pt x="233" y="202"/>
                  <a:pt x="233" y="202"/>
                  <a:pt x="233" y="202"/>
                </a:cubicBezTo>
                <a:cubicBezTo>
                  <a:pt x="233" y="202"/>
                  <a:pt x="233" y="202"/>
                  <a:pt x="233" y="202"/>
                </a:cubicBezTo>
                <a:cubicBezTo>
                  <a:pt x="238" y="201"/>
                  <a:pt x="238" y="201"/>
                  <a:pt x="238" y="201"/>
                </a:cubicBezTo>
                <a:cubicBezTo>
                  <a:pt x="238" y="201"/>
                  <a:pt x="240" y="201"/>
                  <a:pt x="242" y="205"/>
                </a:cubicBezTo>
                <a:cubicBezTo>
                  <a:pt x="242" y="205"/>
                  <a:pt x="256" y="226"/>
                  <a:pt x="255" y="236"/>
                </a:cubicBezTo>
                <a:cubicBezTo>
                  <a:pt x="255" y="237"/>
                  <a:pt x="255" y="238"/>
                  <a:pt x="255" y="238"/>
                </a:cubicBezTo>
                <a:close/>
                <a:moveTo>
                  <a:pt x="288" y="189"/>
                </a:moveTo>
                <a:cubicBezTo>
                  <a:pt x="287" y="191"/>
                  <a:pt x="286" y="193"/>
                  <a:pt x="285" y="196"/>
                </a:cubicBezTo>
                <a:cubicBezTo>
                  <a:pt x="285" y="196"/>
                  <a:pt x="285" y="196"/>
                  <a:pt x="285" y="196"/>
                </a:cubicBezTo>
                <a:cubicBezTo>
                  <a:pt x="267" y="234"/>
                  <a:pt x="267" y="234"/>
                  <a:pt x="267" y="234"/>
                </a:cubicBezTo>
                <a:cubicBezTo>
                  <a:pt x="267" y="234"/>
                  <a:pt x="267" y="233"/>
                  <a:pt x="267" y="233"/>
                </a:cubicBezTo>
                <a:cubicBezTo>
                  <a:pt x="267" y="232"/>
                  <a:pt x="267" y="232"/>
                  <a:pt x="267" y="232"/>
                </a:cubicBezTo>
                <a:cubicBezTo>
                  <a:pt x="267" y="232"/>
                  <a:pt x="267" y="232"/>
                  <a:pt x="267" y="232"/>
                </a:cubicBezTo>
                <a:cubicBezTo>
                  <a:pt x="268" y="217"/>
                  <a:pt x="246" y="185"/>
                  <a:pt x="233" y="168"/>
                </a:cubicBezTo>
                <a:cubicBezTo>
                  <a:pt x="233" y="168"/>
                  <a:pt x="233" y="168"/>
                  <a:pt x="233" y="168"/>
                </a:cubicBezTo>
                <a:cubicBezTo>
                  <a:pt x="231" y="165"/>
                  <a:pt x="229" y="163"/>
                  <a:pt x="229" y="163"/>
                </a:cubicBezTo>
                <a:cubicBezTo>
                  <a:pt x="227" y="160"/>
                  <a:pt x="227" y="155"/>
                  <a:pt x="231" y="153"/>
                </a:cubicBezTo>
                <a:cubicBezTo>
                  <a:pt x="254" y="140"/>
                  <a:pt x="254" y="140"/>
                  <a:pt x="254" y="140"/>
                </a:cubicBezTo>
                <a:cubicBezTo>
                  <a:pt x="257" y="138"/>
                  <a:pt x="262" y="139"/>
                  <a:pt x="265" y="142"/>
                </a:cubicBezTo>
                <a:cubicBezTo>
                  <a:pt x="284" y="173"/>
                  <a:pt x="284" y="173"/>
                  <a:pt x="284" y="173"/>
                </a:cubicBezTo>
                <a:cubicBezTo>
                  <a:pt x="290" y="183"/>
                  <a:pt x="288" y="189"/>
                  <a:pt x="288" y="189"/>
                </a:cubicBezTo>
                <a:close/>
              </a:path>
            </a:pathLst>
          </a:custGeom>
          <a:solidFill>
            <a:schemeClr val="tx2">
              <a:lumMod val="50000"/>
            </a:scheme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94"/>
          <p:cNvSpPr/>
          <p:nvPr>
            <p:custDataLst>
              <p:tags r:id="rId8"/>
            </p:custDataLst>
          </p:nvPr>
        </p:nvSpPr>
        <p:spPr bwMode="auto">
          <a:xfrm>
            <a:off x="5574386" y="4512885"/>
            <a:ext cx="89216" cy="48710"/>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solidFill>
            <a:srgbClr val="CA03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品 95"/>
          <p:cNvSpPr/>
          <p:nvPr>
            <p:custDataLst>
              <p:tags r:id="rId9"/>
            </p:custDataLst>
          </p:nvPr>
        </p:nvSpPr>
        <p:spPr bwMode="auto">
          <a:xfrm>
            <a:off x="5574386" y="4619021"/>
            <a:ext cx="89216" cy="48710"/>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solidFill>
            <a:srgbClr val="CA03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出品 96"/>
          <p:cNvSpPr/>
          <p:nvPr>
            <p:custDataLst>
              <p:tags r:id="rId10"/>
            </p:custDataLst>
          </p:nvPr>
        </p:nvSpPr>
        <p:spPr bwMode="auto">
          <a:xfrm>
            <a:off x="5574386" y="4723619"/>
            <a:ext cx="89216" cy="49223"/>
          </a:xfrm>
          <a:custGeom>
            <a:avLst/>
            <a:gdLst>
              <a:gd name="T0" fmla="*/ 989 w 73"/>
              <a:gd name="T1" fmla="*/ 276 h 40"/>
              <a:gd name="T2" fmla="*/ 715 w 73"/>
              <a:gd name="T3" fmla="*/ 552 h 40"/>
              <a:gd name="T4" fmla="*/ 272 w 73"/>
              <a:gd name="T5" fmla="*/ 552 h 40"/>
              <a:gd name="T6" fmla="*/ 0 w 73"/>
              <a:gd name="T7" fmla="*/ 276 h 40"/>
              <a:gd name="T8" fmla="*/ 0 w 73"/>
              <a:gd name="T9" fmla="*/ 276 h 40"/>
              <a:gd name="T10" fmla="*/ 272 w 73"/>
              <a:gd name="T11" fmla="*/ 0 h 40"/>
              <a:gd name="T12" fmla="*/ 715 w 73"/>
              <a:gd name="T13" fmla="*/ 0 h 40"/>
              <a:gd name="T14" fmla="*/ 989 w 73"/>
              <a:gd name="T15" fmla="*/ 276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solidFill>
            <a:srgbClr val="CA03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 name="品 97"/>
          <p:cNvSpPr/>
          <p:nvPr>
            <p:custDataLst>
              <p:tags r:id="rId11"/>
            </p:custDataLst>
          </p:nvPr>
        </p:nvSpPr>
        <p:spPr bwMode="auto">
          <a:xfrm>
            <a:off x="5574386" y="4829755"/>
            <a:ext cx="89216" cy="48710"/>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solidFill>
            <a:srgbClr val="CA03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98"/>
          <p:cNvSpPr/>
          <p:nvPr>
            <p:custDataLst>
              <p:tags r:id="rId12"/>
            </p:custDataLst>
          </p:nvPr>
        </p:nvSpPr>
        <p:spPr bwMode="auto">
          <a:xfrm>
            <a:off x="6108656" y="4465200"/>
            <a:ext cx="37430" cy="104085"/>
          </a:xfrm>
          <a:custGeom>
            <a:avLst/>
            <a:gdLst>
              <a:gd name="T0" fmla="*/ 78 w 31"/>
              <a:gd name="T1" fmla="*/ 0 h 85"/>
              <a:gd name="T2" fmla="*/ 0 w 31"/>
              <a:gd name="T3" fmla="*/ 12 h 85"/>
              <a:gd name="T4" fmla="*/ 0 w 31"/>
              <a:gd name="T5" fmla="*/ 1146 h 85"/>
              <a:gd name="T6" fmla="*/ 78 w 31"/>
              <a:gd name="T7" fmla="*/ 1158 h 85"/>
              <a:gd name="T8" fmla="*/ 405 w 31"/>
              <a:gd name="T9" fmla="*/ 817 h 85"/>
              <a:gd name="T10" fmla="*/ 405 w 31"/>
              <a:gd name="T11" fmla="*/ 353 h 85"/>
              <a:gd name="T12" fmla="*/ 78 w 31"/>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5">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solidFill>
            <a:srgbClr val="CA03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 name="99"/>
          <p:cNvSpPr/>
          <p:nvPr>
            <p:custDataLst>
              <p:tags r:id="rId13"/>
            </p:custDataLst>
          </p:nvPr>
        </p:nvSpPr>
        <p:spPr bwMode="auto">
          <a:xfrm>
            <a:off x="6108656" y="4573900"/>
            <a:ext cx="37430" cy="102547"/>
          </a:xfrm>
          <a:custGeom>
            <a:avLst/>
            <a:gdLst>
              <a:gd name="T0" fmla="*/ 78 w 31"/>
              <a:gd name="T1" fmla="*/ 0 h 84"/>
              <a:gd name="T2" fmla="*/ 0 w 31"/>
              <a:gd name="T3" fmla="*/ 12 h 84"/>
              <a:gd name="T4" fmla="*/ 0 w 31"/>
              <a:gd name="T5" fmla="*/ 1133 h 84"/>
              <a:gd name="T6" fmla="*/ 78 w 31"/>
              <a:gd name="T7" fmla="*/ 1133 h 84"/>
              <a:gd name="T8" fmla="*/ 405 w 31"/>
              <a:gd name="T9" fmla="*/ 793 h 84"/>
              <a:gd name="T10" fmla="*/ 405 w 31"/>
              <a:gd name="T11" fmla="*/ 340 h 84"/>
              <a:gd name="T12" fmla="*/ 78 w 31"/>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4">
                <a:moveTo>
                  <a:pt x="6" y="0"/>
                </a:moveTo>
                <a:cubicBezTo>
                  <a:pt x="4" y="0"/>
                  <a:pt x="2" y="0"/>
                  <a:pt x="0" y="1"/>
                </a:cubicBezTo>
                <a:cubicBezTo>
                  <a:pt x="0" y="84"/>
                  <a:pt x="0" y="84"/>
                  <a:pt x="0" y="84"/>
                </a:cubicBezTo>
                <a:cubicBezTo>
                  <a:pt x="2" y="84"/>
                  <a:pt x="4" y="84"/>
                  <a:pt x="6" y="84"/>
                </a:cubicBezTo>
                <a:cubicBezTo>
                  <a:pt x="20" y="84"/>
                  <a:pt x="31" y="73"/>
                  <a:pt x="31" y="59"/>
                </a:cubicBezTo>
                <a:cubicBezTo>
                  <a:pt x="31" y="25"/>
                  <a:pt x="31" y="25"/>
                  <a:pt x="31" y="25"/>
                </a:cubicBezTo>
                <a:cubicBezTo>
                  <a:pt x="31" y="11"/>
                  <a:pt x="20" y="0"/>
                  <a:pt x="6" y="0"/>
                </a:cubicBezTo>
                <a:close/>
              </a:path>
            </a:pathLst>
          </a:custGeom>
          <a:solidFill>
            <a:srgbClr val="CA03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 name="100"/>
          <p:cNvSpPr/>
          <p:nvPr>
            <p:custDataLst>
              <p:tags r:id="rId14"/>
            </p:custDataLst>
          </p:nvPr>
        </p:nvSpPr>
        <p:spPr bwMode="auto">
          <a:xfrm>
            <a:off x="6108656" y="4681062"/>
            <a:ext cx="37430" cy="103573"/>
          </a:xfrm>
          <a:custGeom>
            <a:avLst/>
            <a:gdLst>
              <a:gd name="T0" fmla="*/ 78 w 31"/>
              <a:gd name="T1" fmla="*/ 0 h 85"/>
              <a:gd name="T2" fmla="*/ 0 w 31"/>
              <a:gd name="T3" fmla="*/ 12 h 85"/>
              <a:gd name="T4" fmla="*/ 0 w 31"/>
              <a:gd name="T5" fmla="*/ 1129 h 85"/>
              <a:gd name="T6" fmla="*/ 78 w 31"/>
              <a:gd name="T7" fmla="*/ 1141 h 85"/>
              <a:gd name="T8" fmla="*/ 405 w 31"/>
              <a:gd name="T9" fmla="*/ 808 h 85"/>
              <a:gd name="T10" fmla="*/ 405 w 31"/>
              <a:gd name="T11" fmla="*/ 349 h 85"/>
              <a:gd name="T12" fmla="*/ 78 w 31"/>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5">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solidFill>
            <a:srgbClr val="CA03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101"/>
          <p:cNvSpPr>
            <a:spLocks noEditPoints="1"/>
          </p:cNvSpPr>
          <p:nvPr>
            <p:custDataLst>
              <p:tags r:id="rId15"/>
            </p:custDataLst>
          </p:nvPr>
        </p:nvSpPr>
        <p:spPr bwMode="auto">
          <a:xfrm>
            <a:off x="5610790" y="4419054"/>
            <a:ext cx="486586" cy="553242"/>
          </a:xfrm>
          <a:custGeom>
            <a:avLst/>
            <a:gdLst>
              <a:gd name="T0" fmla="*/ 4814 w 399"/>
              <a:gd name="T1" fmla="*/ 0 h 454"/>
              <a:gd name="T2" fmla="*/ 554 w 399"/>
              <a:gd name="T3" fmla="*/ 0 h 454"/>
              <a:gd name="T4" fmla="*/ 0 w 399"/>
              <a:gd name="T5" fmla="*/ 549 h 454"/>
              <a:gd name="T6" fmla="*/ 0 w 399"/>
              <a:gd name="T7" fmla="*/ 870 h 454"/>
              <a:gd name="T8" fmla="*/ 312 w 399"/>
              <a:gd name="T9" fmla="*/ 870 h 454"/>
              <a:gd name="T10" fmla="*/ 742 w 399"/>
              <a:gd name="T11" fmla="*/ 1305 h 454"/>
              <a:gd name="T12" fmla="*/ 312 w 399"/>
              <a:gd name="T13" fmla="*/ 1744 h 454"/>
              <a:gd name="T14" fmla="*/ 0 w 399"/>
              <a:gd name="T15" fmla="*/ 1744 h 454"/>
              <a:gd name="T16" fmla="*/ 0 w 399"/>
              <a:gd name="T17" fmla="*/ 2039 h 454"/>
              <a:gd name="T18" fmla="*/ 312 w 399"/>
              <a:gd name="T19" fmla="*/ 2039 h 454"/>
              <a:gd name="T20" fmla="*/ 742 w 399"/>
              <a:gd name="T21" fmla="*/ 2469 h 454"/>
              <a:gd name="T22" fmla="*/ 312 w 399"/>
              <a:gd name="T23" fmla="*/ 2897 h 454"/>
              <a:gd name="T24" fmla="*/ 0 w 399"/>
              <a:gd name="T25" fmla="*/ 2897 h 454"/>
              <a:gd name="T26" fmla="*/ 0 w 399"/>
              <a:gd name="T27" fmla="*/ 3197 h 454"/>
              <a:gd name="T28" fmla="*/ 312 w 399"/>
              <a:gd name="T29" fmla="*/ 3197 h 454"/>
              <a:gd name="T30" fmla="*/ 742 w 399"/>
              <a:gd name="T31" fmla="*/ 3627 h 454"/>
              <a:gd name="T32" fmla="*/ 312 w 399"/>
              <a:gd name="T33" fmla="*/ 4055 h 454"/>
              <a:gd name="T34" fmla="*/ 0 w 399"/>
              <a:gd name="T35" fmla="*/ 4055 h 454"/>
              <a:gd name="T36" fmla="*/ 0 w 399"/>
              <a:gd name="T37" fmla="*/ 4361 h 454"/>
              <a:gd name="T38" fmla="*/ 312 w 399"/>
              <a:gd name="T39" fmla="*/ 4361 h 454"/>
              <a:gd name="T40" fmla="*/ 742 w 399"/>
              <a:gd name="T41" fmla="*/ 4789 h 454"/>
              <a:gd name="T42" fmla="*/ 312 w 399"/>
              <a:gd name="T43" fmla="*/ 5224 h 454"/>
              <a:gd name="T44" fmla="*/ 0 w 399"/>
              <a:gd name="T45" fmla="*/ 5224 h 454"/>
              <a:gd name="T46" fmla="*/ 0 w 399"/>
              <a:gd name="T47" fmla="*/ 5547 h 454"/>
              <a:gd name="T48" fmla="*/ 554 w 399"/>
              <a:gd name="T49" fmla="*/ 6094 h 454"/>
              <a:gd name="T50" fmla="*/ 4814 w 399"/>
              <a:gd name="T51" fmla="*/ 6094 h 454"/>
              <a:gd name="T52" fmla="*/ 5368 w 399"/>
              <a:gd name="T53" fmla="*/ 5547 h 454"/>
              <a:gd name="T54" fmla="*/ 5368 w 399"/>
              <a:gd name="T55" fmla="*/ 549 h 454"/>
              <a:gd name="T56" fmla="*/ 4814 w 399"/>
              <a:gd name="T57" fmla="*/ 0 h 454"/>
              <a:gd name="T58" fmla="*/ 1979 w 399"/>
              <a:gd name="T59" fmla="*/ 780 h 454"/>
              <a:gd name="T60" fmla="*/ 2462 w 399"/>
              <a:gd name="T61" fmla="*/ 1005 h 454"/>
              <a:gd name="T62" fmla="*/ 2676 w 399"/>
              <a:gd name="T63" fmla="*/ 1580 h 454"/>
              <a:gd name="T64" fmla="*/ 2450 w 399"/>
              <a:gd name="T65" fmla="*/ 2068 h 454"/>
              <a:gd name="T66" fmla="*/ 2421 w 399"/>
              <a:gd name="T67" fmla="*/ 2080 h 454"/>
              <a:gd name="T68" fmla="*/ 1962 w 399"/>
              <a:gd name="T69" fmla="*/ 791 h 454"/>
              <a:gd name="T70" fmla="*/ 1979 w 399"/>
              <a:gd name="T71" fmla="*/ 780 h 454"/>
              <a:gd name="T72" fmla="*/ 3094 w 399"/>
              <a:gd name="T73" fmla="*/ 5157 h 454"/>
              <a:gd name="T74" fmla="*/ 1855 w 399"/>
              <a:gd name="T75" fmla="*/ 3677 h 454"/>
              <a:gd name="T76" fmla="*/ 1280 w 399"/>
              <a:gd name="T77" fmla="*/ 1842 h 454"/>
              <a:gd name="T78" fmla="*/ 1827 w 399"/>
              <a:gd name="T79" fmla="*/ 846 h 454"/>
              <a:gd name="T80" fmla="*/ 2274 w 399"/>
              <a:gd name="T81" fmla="*/ 2096 h 454"/>
              <a:gd name="T82" fmla="*/ 2245 w 399"/>
              <a:gd name="T83" fmla="*/ 2096 h 454"/>
              <a:gd name="T84" fmla="*/ 2462 w 399"/>
              <a:gd name="T85" fmla="*/ 3327 h 454"/>
              <a:gd name="T86" fmla="*/ 2462 w 399"/>
              <a:gd name="T87" fmla="*/ 3327 h 454"/>
              <a:gd name="T88" fmla="*/ 2478 w 399"/>
              <a:gd name="T89" fmla="*/ 3344 h 454"/>
              <a:gd name="T90" fmla="*/ 2478 w 399"/>
              <a:gd name="T91" fmla="*/ 3344 h 454"/>
              <a:gd name="T92" fmla="*/ 2478 w 399"/>
              <a:gd name="T93" fmla="*/ 3344 h 454"/>
              <a:gd name="T94" fmla="*/ 3406 w 399"/>
              <a:gd name="T95" fmla="*/ 4202 h 454"/>
              <a:gd name="T96" fmla="*/ 3418 w 399"/>
              <a:gd name="T97" fmla="*/ 4190 h 454"/>
              <a:gd name="T98" fmla="*/ 4226 w 399"/>
              <a:gd name="T99" fmla="*/ 5224 h 454"/>
              <a:gd name="T100" fmla="*/ 3094 w 399"/>
              <a:gd name="T101" fmla="*/ 5157 h 454"/>
              <a:gd name="T102" fmla="*/ 4362 w 399"/>
              <a:gd name="T103" fmla="*/ 5141 h 454"/>
              <a:gd name="T104" fmla="*/ 4345 w 399"/>
              <a:gd name="T105" fmla="*/ 5157 h 454"/>
              <a:gd name="T106" fmla="*/ 3513 w 399"/>
              <a:gd name="T107" fmla="*/ 4066 h 454"/>
              <a:gd name="T108" fmla="*/ 3525 w 399"/>
              <a:gd name="T109" fmla="*/ 4038 h 454"/>
              <a:gd name="T110" fmla="*/ 4062 w 399"/>
              <a:gd name="T111" fmla="*/ 4123 h 454"/>
              <a:gd name="T112" fmla="*/ 4441 w 399"/>
              <a:gd name="T113" fmla="*/ 4604 h 454"/>
              <a:gd name="T114" fmla="*/ 4362 w 399"/>
              <a:gd name="T115" fmla="*/ 5141 h 4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99" h="454">
                <a:moveTo>
                  <a:pt x="358" y="0"/>
                </a:moveTo>
                <a:cubicBezTo>
                  <a:pt x="41" y="0"/>
                  <a:pt x="41" y="0"/>
                  <a:pt x="41" y="0"/>
                </a:cubicBezTo>
                <a:cubicBezTo>
                  <a:pt x="19" y="0"/>
                  <a:pt x="0" y="18"/>
                  <a:pt x="0" y="41"/>
                </a:cubicBezTo>
                <a:cubicBezTo>
                  <a:pt x="0" y="65"/>
                  <a:pt x="0" y="65"/>
                  <a:pt x="0" y="65"/>
                </a:cubicBezTo>
                <a:cubicBezTo>
                  <a:pt x="23" y="65"/>
                  <a:pt x="23" y="65"/>
                  <a:pt x="23" y="65"/>
                </a:cubicBezTo>
                <a:cubicBezTo>
                  <a:pt x="40" y="65"/>
                  <a:pt x="55" y="80"/>
                  <a:pt x="55" y="97"/>
                </a:cubicBezTo>
                <a:cubicBezTo>
                  <a:pt x="55" y="115"/>
                  <a:pt x="40" y="129"/>
                  <a:pt x="23" y="130"/>
                </a:cubicBezTo>
                <a:cubicBezTo>
                  <a:pt x="0" y="130"/>
                  <a:pt x="0" y="130"/>
                  <a:pt x="0" y="130"/>
                </a:cubicBezTo>
                <a:cubicBezTo>
                  <a:pt x="0" y="152"/>
                  <a:pt x="0" y="152"/>
                  <a:pt x="0" y="152"/>
                </a:cubicBezTo>
                <a:cubicBezTo>
                  <a:pt x="23" y="152"/>
                  <a:pt x="23" y="152"/>
                  <a:pt x="23" y="152"/>
                </a:cubicBezTo>
                <a:cubicBezTo>
                  <a:pt x="40" y="152"/>
                  <a:pt x="55" y="166"/>
                  <a:pt x="55" y="184"/>
                </a:cubicBezTo>
                <a:cubicBezTo>
                  <a:pt x="55" y="202"/>
                  <a:pt x="40" y="216"/>
                  <a:pt x="23" y="216"/>
                </a:cubicBezTo>
                <a:cubicBezTo>
                  <a:pt x="0" y="216"/>
                  <a:pt x="0" y="216"/>
                  <a:pt x="0" y="216"/>
                </a:cubicBezTo>
                <a:cubicBezTo>
                  <a:pt x="0" y="238"/>
                  <a:pt x="0" y="238"/>
                  <a:pt x="0" y="238"/>
                </a:cubicBezTo>
                <a:cubicBezTo>
                  <a:pt x="23" y="238"/>
                  <a:pt x="23" y="238"/>
                  <a:pt x="23" y="238"/>
                </a:cubicBezTo>
                <a:cubicBezTo>
                  <a:pt x="40" y="238"/>
                  <a:pt x="55" y="253"/>
                  <a:pt x="55" y="270"/>
                </a:cubicBezTo>
                <a:cubicBezTo>
                  <a:pt x="55" y="288"/>
                  <a:pt x="40" y="302"/>
                  <a:pt x="23" y="302"/>
                </a:cubicBezTo>
                <a:cubicBezTo>
                  <a:pt x="0" y="302"/>
                  <a:pt x="0" y="302"/>
                  <a:pt x="0" y="302"/>
                </a:cubicBezTo>
                <a:cubicBezTo>
                  <a:pt x="0" y="325"/>
                  <a:pt x="0" y="325"/>
                  <a:pt x="0" y="325"/>
                </a:cubicBezTo>
                <a:cubicBezTo>
                  <a:pt x="23" y="325"/>
                  <a:pt x="23" y="325"/>
                  <a:pt x="23" y="325"/>
                </a:cubicBezTo>
                <a:cubicBezTo>
                  <a:pt x="40" y="325"/>
                  <a:pt x="55" y="339"/>
                  <a:pt x="55" y="357"/>
                </a:cubicBezTo>
                <a:cubicBezTo>
                  <a:pt x="55" y="375"/>
                  <a:pt x="40" y="389"/>
                  <a:pt x="23" y="389"/>
                </a:cubicBezTo>
                <a:cubicBezTo>
                  <a:pt x="0" y="389"/>
                  <a:pt x="0" y="389"/>
                  <a:pt x="0" y="389"/>
                </a:cubicBezTo>
                <a:cubicBezTo>
                  <a:pt x="0" y="413"/>
                  <a:pt x="0" y="413"/>
                  <a:pt x="0" y="413"/>
                </a:cubicBezTo>
                <a:cubicBezTo>
                  <a:pt x="0" y="436"/>
                  <a:pt x="19" y="454"/>
                  <a:pt x="41" y="454"/>
                </a:cubicBezTo>
                <a:cubicBezTo>
                  <a:pt x="358" y="454"/>
                  <a:pt x="358" y="454"/>
                  <a:pt x="358" y="454"/>
                </a:cubicBezTo>
                <a:cubicBezTo>
                  <a:pt x="381" y="454"/>
                  <a:pt x="399" y="436"/>
                  <a:pt x="399" y="413"/>
                </a:cubicBezTo>
                <a:cubicBezTo>
                  <a:pt x="399" y="41"/>
                  <a:pt x="399" y="41"/>
                  <a:pt x="399" y="41"/>
                </a:cubicBezTo>
                <a:cubicBezTo>
                  <a:pt x="399" y="18"/>
                  <a:pt x="381" y="0"/>
                  <a:pt x="358" y="0"/>
                </a:cubicBezTo>
                <a:close/>
                <a:moveTo>
                  <a:pt x="147" y="58"/>
                </a:moveTo>
                <a:cubicBezTo>
                  <a:pt x="161" y="53"/>
                  <a:pt x="178" y="60"/>
                  <a:pt x="183" y="75"/>
                </a:cubicBezTo>
                <a:cubicBezTo>
                  <a:pt x="199" y="118"/>
                  <a:pt x="199" y="118"/>
                  <a:pt x="199" y="118"/>
                </a:cubicBezTo>
                <a:cubicBezTo>
                  <a:pt x="204" y="133"/>
                  <a:pt x="197" y="149"/>
                  <a:pt x="182" y="154"/>
                </a:cubicBezTo>
                <a:cubicBezTo>
                  <a:pt x="182" y="155"/>
                  <a:pt x="181" y="155"/>
                  <a:pt x="180" y="155"/>
                </a:cubicBezTo>
                <a:cubicBezTo>
                  <a:pt x="163" y="123"/>
                  <a:pt x="152" y="85"/>
                  <a:pt x="146" y="59"/>
                </a:cubicBezTo>
                <a:cubicBezTo>
                  <a:pt x="146" y="58"/>
                  <a:pt x="146" y="58"/>
                  <a:pt x="147" y="58"/>
                </a:cubicBezTo>
                <a:close/>
                <a:moveTo>
                  <a:pt x="230" y="384"/>
                </a:moveTo>
                <a:cubicBezTo>
                  <a:pt x="182" y="357"/>
                  <a:pt x="142" y="280"/>
                  <a:pt x="138" y="274"/>
                </a:cubicBezTo>
                <a:cubicBezTo>
                  <a:pt x="135" y="267"/>
                  <a:pt x="92" y="192"/>
                  <a:pt x="95" y="137"/>
                </a:cubicBezTo>
                <a:cubicBezTo>
                  <a:pt x="97" y="93"/>
                  <a:pt x="123" y="72"/>
                  <a:pt x="136" y="63"/>
                </a:cubicBezTo>
                <a:cubicBezTo>
                  <a:pt x="142" y="89"/>
                  <a:pt x="153" y="124"/>
                  <a:pt x="169" y="156"/>
                </a:cubicBezTo>
                <a:cubicBezTo>
                  <a:pt x="168" y="156"/>
                  <a:pt x="168" y="156"/>
                  <a:pt x="167" y="156"/>
                </a:cubicBezTo>
                <a:cubicBezTo>
                  <a:pt x="139" y="172"/>
                  <a:pt x="178" y="240"/>
                  <a:pt x="183" y="248"/>
                </a:cubicBezTo>
                <a:cubicBezTo>
                  <a:pt x="183" y="248"/>
                  <a:pt x="183" y="248"/>
                  <a:pt x="183" y="248"/>
                </a:cubicBezTo>
                <a:cubicBezTo>
                  <a:pt x="183" y="248"/>
                  <a:pt x="184" y="249"/>
                  <a:pt x="184" y="249"/>
                </a:cubicBezTo>
                <a:cubicBezTo>
                  <a:pt x="184" y="249"/>
                  <a:pt x="184" y="249"/>
                  <a:pt x="184" y="249"/>
                </a:cubicBezTo>
                <a:cubicBezTo>
                  <a:pt x="184" y="249"/>
                  <a:pt x="184" y="249"/>
                  <a:pt x="184" y="249"/>
                </a:cubicBezTo>
                <a:cubicBezTo>
                  <a:pt x="188" y="258"/>
                  <a:pt x="224" y="328"/>
                  <a:pt x="253" y="313"/>
                </a:cubicBezTo>
                <a:cubicBezTo>
                  <a:pt x="253" y="312"/>
                  <a:pt x="254" y="312"/>
                  <a:pt x="254" y="312"/>
                </a:cubicBezTo>
                <a:cubicBezTo>
                  <a:pt x="272" y="343"/>
                  <a:pt x="296" y="370"/>
                  <a:pt x="314" y="389"/>
                </a:cubicBezTo>
                <a:cubicBezTo>
                  <a:pt x="300" y="396"/>
                  <a:pt x="268" y="406"/>
                  <a:pt x="230" y="384"/>
                </a:cubicBezTo>
                <a:close/>
                <a:moveTo>
                  <a:pt x="324" y="383"/>
                </a:moveTo>
                <a:cubicBezTo>
                  <a:pt x="324" y="383"/>
                  <a:pt x="324" y="383"/>
                  <a:pt x="323" y="384"/>
                </a:cubicBezTo>
                <a:cubicBezTo>
                  <a:pt x="304" y="364"/>
                  <a:pt x="279" y="335"/>
                  <a:pt x="261" y="303"/>
                </a:cubicBezTo>
                <a:cubicBezTo>
                  <a:pt x="261" y="302"/>
                  <a:pt x="262" y="302"/>
                  <a:pt x="262" y="301"/>
                </a:cubicBezTo>
                <a:cubicBezTo>
                  <a:pt x="275" y="292"/>
                  <a:pt x="292" y="294"/>
                  <a:pt x="302" y="307"/>
                </a:cubicBezTo>
                <a:cubicBezTo>
                  <a:pt x="330" y="343"/>
                  <a:pt x="330" y="343"/>
                  <a:pt x="330" y="343"/>
                </a:cubicBezTo>
                <a:cubicBezTo>
                  <a:pt x="339" y="356"/>
                  <a:pt x="337" y="374"/>
                  <a:pt x="324" y="383"/>
                </a:cubicBezTo>
                <a:close/>
              </a:path>
            </a:pathLst>
          </a:custGeom>
          <a:solidFill>
            <a:srgbClr val="CA03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14"/>
          <p:cNvSpPr>
            <a:spLocks noEditPoints="1"/>
          </p:cNvSpPr>
          <p:nvPr>
            <p:custDataLst>
              <p:tags r:id="rId16"/>
            </p:custDataLst>
          </p:nvPr>
        </p:nvSpPr>
        <p:spPr bwMode="auto">
          <a:xfrm>
            <a:off x="5792233" y="5465589"/>
            <a:ext cx="169183" cy="170164"/>
          </a:xfrm>
          <a:custGeom>
            <a:avLst/>
            <a:gdLst>
              <a:gd name="T0" fmla="*/ 2147483646 w 145"/>
              <a:gd name="T1" fmla="*/ 1281214459 h 146"/>
              <a:gd name="T2" fmla="*/ 2147483646 w 145"/>
              <a:gd name="T3" fmla="*/ 2147483646 h 146"/>
              <a:gd name="T4" fmla="*/ 2147483646 w 145"/>
              <a:gd name="T5" fmla="*/ 2147483646 h 146"/>
              <a:gd name="T6" fmla="*/ 2147483646 w 145"/>
              <a:gd name="T7" fmla="*/ 2147483646 h 146"/>
              <a:gd name="T8" fmla="*/ 2147483646 w 145"/>
              <a:gd name="T9" fmla="*/ 2147483646 h 146"/>
              <a:gd name="T10" fmla="*/ 2147483646 w 145"/>
              <a:gd name="T11" fmla="*/ 2147483646 h 146"/>
              <a:gd name="T12" fmla="*/ 2147483646 w 145"/>
              <a:gd name="T13" fmla="*/ 1010737444 h 146"/>
              <a:gd name="T14" fmla="*/ 2147483646 w 145"/>
              <a:gd name="T15" fmla="*/ 569429068 h 146"/>
              <a:gd name="T16" fmla="*/ 1226957098 w 145"/>
              <a:gd name="T17" fmla="*/ 1110386871 h 146"/>
              <a:gd name="T18" fmla="*/ 684813967 w 145"/>
              <a:gd name="T19" fmla="*/ 2147483646 h 146"/>
              <a:gd name="T20" fmla="*/ 1184154336 w 145"/>
              <a:gd name="T21" fmla="*/ 2147483646 h 146"/>
              <a:gd name="T22" fmla="*/ 2147483646 w 145"/>
              <a:gd name="T23" fmla="*/ 2147483646 h 146"/>
              <a:gd name="T24" fmla="*/ 2147483646 w 145"/>
              <a:gd name="T25" fmla="*/ 2147483646 h 146"/>
              <a:gd name="T26" fmla="*/ 2147483646 w 145"/>
              <a:gd name="T27" fmla="*/ 2147483646 h 146"/>
              <a:gd name="T28" fmla="*/ 2147483646 w 145"/>
              <a:gd name="T29" fmla="*/ 2147483646 h 146"/>
              <a:gd name="T30" fmla="*/ 713346623 w 145"/>
              <a:gd name="T31" fmla="*/ 2147483646 h 146"/>
              <a:gd name="T32" fmla="*/ 0 w 145"/>
              <a:gd name="T33" fmla="*/ 2147483646 h 146"/>
              <a:gd name="T34" fmla="*/ 741879279 w 145"/>
              <a:gd name="T35" fmla="*/ 711785392 h 146"/>
              <a:gd name="T36" fmla="*/ 2147483646 w 145"/>
              <a:gd name="T37" fmla="*/ 0 h 146"/>
              <a:gd name="T38" fmla="*/ 2147483646 w 145"/>
              <a:gd name="T39" fmla="*/ 640607230 h 146"/>
              <a:gd name="T40" fmla="*/ 2147483646 w 145"/>
              <a:gd name="T41" fmla="*/ 2135359948 h 146"/>
              <a:gd name="T42" fmla="*/ 2147483646 w 145"/>
              <a:gd name="T43" fmla="*/ 2147483646 h 146"/>
              <a:gd name="T44" fmla="*/ 2147483646 w 145"/>
              <a:gd name="T45" fmla="*/ 2147483646 h 146"/>
              <a:gd name="T46" fmla="*/ 2147483646 w 145"/>
              <a:gd name="T47" fmla="*/ 2147483646 h 146"/>
              <a:gd name="T48" fmla="*/ 2147483646 w 145"/>
              <a:gd name="T49" fmla="*/ 2147483646 h 146"/>
              <a:gd name="T50" fmla="*/ 1597896737 w 145"/>
              <a:gd name="T51" fmla="*/ 2147483646 h 146"/>
              <a:gd name="T52" fmla="*/ 1284022410 w 145"/>
              <a:gd name="T53" fmla="*/ 2147483646 h 146"/>
              <a:gd name="T54" fmla="*/ 1626429393 w 145"/>
              <a:gd name="T55" fmla="*/ 1622873409 h 146"/>
              <a:gd name="T56" fmla="*/ 2147483646 w 145"/>
              <a:gd name="T57" fmla="*/ 1252743195 h 146"/>
              <a:gd name="T58" fmla="*/ 2147483646 w 145"/>
              <a:gd name="T59" fmla="*/ 1452045821 h 146"/>
              <a:gd name="T60" fmla="*/ 2147483646 w 145"/>
              <a:gd name="T61" fmla="*/ 1281214459 h 146"/>
              <a:gd name="T62" fmla="*/ 2147483646 w 145"/>
              <a:gd name="T63" fmla="*/ 1281214459 h 146"/>
              <a:gd name="T64" fmla="*/ 2147483646 w 145"/>
              <a:gd name="T65" fmla="*/ 2147483646 h 146"/>
              <a:gd name="T66" fmla="*/ 2147483646 w 145"/>
              <a:gd name="T67" fmla="*/ 2147483646 h 146"/>
              <a:gd name="T68" fmla="*/ 2147483646 w 145"/>
              <a:gd name="T69" fmla="*/ 2147483646 h 146"/>
              <a:gd name="T70" fmla="*/ 2147483646 w 145"/>
              <a:gd name="T71" fmla="*/ 2035710521 h 146"/>
              <a:gd name="T72" fmla="*/ 2147483646 w 145"/>
              <a:gd name="T73" fmla="*/ 1893354197 h 146"/>
              <a:gd name="T74" fmla="*/ 2111503435 w 145"/>
              <a:gd name="T75" fmla="*/ 2092653050 h 146"/>
              <a:gd name="T76" fmla="*/ 1968836377 w 145"/>
              <a:gd name="T77" fmla="*/ 2147483646 h 146"/>
              <a:gd name="T78" fmla="*/ 2068704451 w 145"/>
              <a:gd name="T79" fmla="*/ 2147483646 h 146"/>
              <a:gd name="T80" fmla="*/ 2147483646 w 145"/>
              <a:gd name="T81" fmla="*/ 2147483646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5" h="146">
                <a:moveTo>
                  <a:pt x="108" y="38"/>
                </a:moveTo>
                <a:cubicBezTo>
                  <a:pt x="102" y="84"/>
                  <a:pt x="102" y="84"/>
                  <a:pt x="102" y="84"/>
                </a:cubicBezTo>
                <a:cubicBezTo>
                  <a:pt x="102" y="87"/>
                  <a:pt x="102" y="89"/>
                  <a:pt x="102" y="92"/>
                </a:cubicBezTo>
                <a:cubicBezTo>
                  <a:pt x="102" y="94"/>
                  <a:pt x="103" y="96"/>
                  <a:pt x="106" y="96"/>
                </a:cubicBezTo>
                <a:cubicBezTo>
                  <a:pt x="110" y="96"/>
                  <a:pt x="115" y="93"/>
                  <a:pt x="120" y="87"/>
                </a:cubicBezTo>
                <a:cubicBezTo>
                  <a:pt x="124" y="81"/>
                  <a:pt x="126" y="73"/>
                  <a:pt x="126" y="64"/>
                </a:cubicBezTo>
                <a:cubicBezTo>
                  <a:pt x="126" y="50"/>
                  <a:pt x="121" y="39"/>
                  <a:pt x="112" y="30"/>
                </a:cubicBezTo>
                <a:cubicBezTo>
                  <a:pt x="102" y="21"/>
                  <a:pt x="90" y="17"/>
                  <a:pt x="75" y="17"/>
                </a:cubicBezTo>
                <a:cubicBezTo>
                  <a:pt x="60" y="17"/>
                  <a:pt x="47" y="22"/>
                  <a:pt x="36" y="33"/>
                </a:cubicBezTo>
                <a:cubicBezTo>
                  <a:pt x="26" y="44"/>
                  <a:pt x="20" y="57"/>
                  <a:pt x="20" y="73"/>
                </a:cubicBezTo>
                <a:cubicBezTo>
                  <a:pt x="20" y="88"/>
                  <a:pt x="25" y="101"/>
                  <a:pt x="35" y="112"/>
                </a:cubicBezTo>
                <a:cubicBezTo>
                  <a:pt x="45" y="123"/>
                  <a:pt x="59" y="129"/>
                  <a:pt x="77" y="129"/>
                </a:cubicBezTo>
                <a:cubicBezTo>
                  <a:pt x="91" y="129"/>
                  <a:pt x="106" y="125"/>
                  <a:pt x="121" y="117"/>
                </a:cubicBezTo>
                <a:cubicBezTo>
                  <a:pt x="127" y="134"/>
                  <a:pt x="127" y="134"/>
                  <a:pt x="127" y="134"/>
                </a:cubicBezTo>
                <a:cubicBezTo>
                  <a:pt x="111" y="142"/>
                  <a:pt x="94" y="146"/>
                  <a:pt x="77" y="146"/>
                </a:cubicBezTo>
                <a:cubicBezTo>
                  <a:pt x="54" y="146"/>
                  <a:pt x="35" y="139"/>
                  <a:pt x="21" y="125"/>
                </a:cubicBezTo>
                <a:cubicBezTo>
                  <a:pt x="7" y="110"/>
                  <a:pt x="0" y="93"/>
                  <a:pt x="0" y="73"/>
                </a:cubicBezTo>
                <a:cubicBezTo>
                  <a:pt x="0" y="53"/>
                  <a:pt x="7" y="35"/>
                  <a:pt x="22" y="21"/>
                </a:cubicBezTo>
                <a:cubicBezTo>
                  <a:pt x="37" y="7"/>
                  <a:pt x="54" y="0"/>
                  <a:pt x="75" y="0"/>
                </a:cubicBezTo>
                <a:cubicBezTo>
                  <a:pt x="95" y="0"/>
                  <a:pt x="112" y="6"/>
                  <a:pt x="125" y="19"/>
                </a:cubicBezTo>
                <a:cubicBezTo>
                  <a:pt x="138" y="31"/>
                  <a:pt x="145" y="46"/>
                  <a:pt x="145" y="63"/>
                </a:cubicBezTo>
                <a:cubicBezTo>
                  <a:pt x="145" y="77"/>
                  <a:pt x="141" y="89"/>
                  <a:pt x="133" y="98"/>
                </a:cubicBezTo>
                <a:cubicBezTo>
                  <a:pt x="125" y="108"/>
                  <a:pt x="115" y="113"/>
                  <a:pt x="104" y="113"/>
                </a:cubicBezTo>
                <a:cubicBezTo>
                  <a:pt x="96" y="113"/>
                  <a:pt x="90" y="110"/>
                  <a:pt x="86" y="104"/>
                </a:cubicBezTo>
                <a:cubicBezTo>
                  <a:pt x="81" y="110"/>
                  <a:pt x="75" y="113"/>
                  <a:pt x="68" y="113"/>
                </a:cubicBezTo>
                <a:cubicBezTo>
                  <a:pt x="60" y="113"/>
                  <a:pt x="53" y="110"/>
                  <a:pt x="47" y="103"/>
                </a:cubicBezTo>
                <a:cubicBezTo>
                  <a:pt x="41" y="96"/>
                  <a:pt x="38" y="87"/>
                  <a:pt x="38" y="76"/>
                </a:cubicBezTo>
                <a:cubicBezTo>
                  <a:pt x="38" y="64"/>
                  <a:pt x="41" y="55"/>
                  <a:pt x="48" y="48"/>
                </a:cubicBezTo>
                <a:cubicBezTo>
                  <a:pt x="54" y="40"/>
                  <a:pt x="62" y="37"/>
                  <a:pt x="71" y="37"/>
                </a:cubicBezTo>
                <a:cubicBezTo>
                  <a:pt x="77" y="37"/>
                  <a:pt x="83" y="39"/>
                  <a:pt x="87" y="43"/>
                </a:cubicBezTo>
                <a:cubicBezTo>
                  <a:pt x="89" y="38"/>
                  <a:pt x="89" y="38"/>
                  <a:pt x="89" y="38"/>
                </a:cubicBezTo>
                <a:lnTo>
                  <a:pt x="108" y="38"/>
                </a:lnTo>
                <a:close/>
                <a:moveTo>
                  <a:pt x="69" y="94"/>
                </a:moveTo>
                <a:cubicBezTo>
                  <a:pt x="74" y="94"/>
                  <a:pt x="78" y="92"/>
                  <a:pt x="81" y="87"/>
                </a:cubicBezTo>
                <a:cubicBezTo>
                  <a:pt x="84" y="83"/>
                  <a:pt x="86" y="77"/>
                  <a:pt x="86" y="72"/>
                </a:cubicBezTo>
                <a:cubicBezTo>
                  <a:pt x="86" y="67"/>
                  <a:pt x="85" y="63"/>
                  <a:pt x="82" y="60"/>
                </a:cubicBezTo>
                <a:cubicBezTo>
                  <a:pt x="79" y="57"/>
                  <a:pt x="76" y="56"/>
                  <a:pt x="73" y="56"/>
                </a:cubicBezTo>
                <a:cubicBezTo>
                  <a:pt x="68" y="56"/>
                  <a:pt x="65" y="58"/>
                  <a:pt x="62" y="62"/>
                </a:cubicBezTo>
                <a:cubicBezTo>
                  <a:pt x="60" y="65"/>
                  <a:pt x="58" y="70"/>
                  <a:pt x="58" y="77"/>
                </a:cubicBezTo>
                <a:cubicBezTo>
                  <a:pt x="58" y="82"/>
                  <a:pt x="59" y="86"/>
                  <a:pt x="61" y="89"/>
                </a:cubicBezTo>
                <a:cubicBezTo>
                  <a:pt x="63" y="92"/>
                  <a:pt x="66" y="94"/>
                  <a:pt x="69" y="94"/>
                </a:cubicBezTo>
                <a:close/>
              </a:path>
            </a:pathLst>
          </a:custGeom>
          <a:solidFill>
            <a:schemeClr val="tx2">
              <a:lumMod val="50000"/>
            </a:scheme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 name="15"/>
          <p:cNvSpPr/>
          <p:nvPr>
            <p:custDataLst>
              <p:tags r:id="rId17"/>
            </p:custDataLst>
          </p:nvPr>
        </p:nvSpPr>
        <p:spPr bwMode="auto">
          <a:xfrm>
            <a:off x="5626973" y="5506291"/>
            <a:ext cx="30404" cy="44135"/>
          </a:xfrm>
          <a:custGeom>
            <a:avLst/>
            <a:gdLst>
              <a:gd name="T0" fmla="*/ 0 w 26"/>
              <a:gd name="T1" fmla="*/ 664421388 h 38"/>
              <a:gd name="T2" fmla="*/ 888497617 w 26"/>
              <a:gd name="T3" fmla="*/ 1272294355 h 38"/>
              <a:gd name="T4" fmla="*/ 888497617 w 26"/>
              <a:gd name="T5" fmla="*/ 0 h 38"/>
              <a:gd name="T6" fmla="*/ 0 w 26"/>
              <a:gd name="T7" fmla="*/ 66442138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8">
                <a:moveTo>
                  <a:pt x="0" y="20"/>
                </a:moveTo>
                <a:cubicBezTo>
                  <a:pt x="6" y="29"/>
                  <a:pt x="15" y="36"/>
                  <a:pt x="26" y="38"/>
                </a:cubicBezTo>
                <a:cubicBezTo>
                  <a:pt x="26" y="0"/>
                  <a:pt x="26" y="0"/>
                  <a:pt x="26" y="0"/>
                </a:cubicBezTo>
                <a:lnTo>
                  <a:pt x="0" y="20"/>
                </a:lnTo>
                <a:close/>
              </a:path>
            </a:pathLst>
          </a:custGeom>
          <a:solidFill>
            <a:schemeClr val="tx2">
              <a:lumMod val="50000"/>
            </a:scheme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 name="16"/>
          <p:cNvSpPr/>
          <p:nvPr>
            <p:custDataLst>
              <p:tags r:id="rId18"/>
            </p:custDataLst>
          </p:nvPr>
        </p:nvSpPr>
        <p:spPr bwMode="auto">
          <a:xfrm>
            <a:off x="5825089" y="5331714"/>
            <a:ext cx="103472" cy="35798"/>
          </a:xfrm>
          <a:custGeom>
            <a:avLst/>
            <a:gdLst>
              <a:gd name="T0" fmla="*/ 2011415179 w 89"/>
              <a:gd name="T1" fmla="*/ 223598359 h 31"/>
              <a:gd name="T2" fmla="*/ 977376870 w 89"/>
              <a:gd name="T3" fmla="*/ 223598359 h 31"/>
              <a:gd name="T4" fmla="*/ 0 w 89"/>
              <a:gd name="T5" fmla="*/ 1020160738 h 31"/>
              <a:gd name="T6" fmla="*/ 2147483646 w 89"/>
              <a:gd name="T7" fmla="*/ 1020160738 h 31"/>
              <a:gd name="T8" fmla="*/ 2011415179 w 89"/>
              <a:gd name="T9" fmla="*/ 223598359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31">
                <a:moveTo>
                  <a:pt x="60" y="7"/>
                </a:moveTo>
                <a:cubicBezTo>
                  <a:pt x="52" y="0"/>
                  <a:pt x="37" y="0"/>
                  <a:pt x="29" y="7"/>
                </a:cubicBezTo>
                <a:cubicBezTo>
                  <a:pt x="0" y="31"/>
                  <a:pt x="0" y="31"/>
                  <a:pt x="0" y="31"/>
                </a:cubicBezTo>
                <a:cubicBezTo>
                  <a:pt x="89" y="31"/>
                  <a:pt x="89" y="31"/>
                  <a:pt x="89" y="31"/>
                </a:cubicBezTo>
                <a:lnTo>
                  <a:pt x="60" y="7"/>
                </a:lnTo>
                <a:close/>
              </a:path>
            </a:pathLst>
          </a:custGeom>
          <a:solidFill>
            <a:schemeClr val="tx2">
              <a:lumMod val="50000"/>
            </a:scheme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 name="17"/>
          <p:cNvSpPr/>
          <p:nvPr>
            <p:custDataLst>
              <p:tags r:id="rId19"/>
            </p:custDataLst>
          </p:nvPr>
        </p:nvSpPr>
        <p:spPr bwMode="auto">
          <a:xfrm>
            <a:off x="6096763" y="5506291"/>
            <a:ext cx="29914" cy="44135"/>
          </a:xfrm>
          <a:custGeom>
            <a:avLst/>
            <a:gdLst>
              <a:gd name="T0" fmla="*/ 846203965 w 26"/>
              <a:gd name="T1" fmla="*/ 664421388 h 38"/>
              <a:gd name="T2" fmla="*/ 0 w 26"/>
              <a:gd name="T3" fmla="*/ 0 h 38"/>
              <a:gd name="T4" fmla="*/ 0 w 26"/>
              <a:gd name="T5" fmla="*/ 1272294355 h 38"/>
              <a:gd name="T6" fmla="*/ 846203965 w 26"/>
              <a:gd name="T7" fmla="*/ 66442138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8">
                <a:moveTo>
                  <a:pt x="26" y="20"/>
                </a:moveTo>
                <a:cubicBezTo>
                  <a:pt x="0" y="0"/>
                  <a:pt x="0" y="0"/>
                  <a:pt x="0" y="0"/>
                </a:cubicBezTo>
                <a:cubicBezTo>
                  <a:pt x="0" y="38"/>
                  <a:pt x="0" y="38"/>
                  <a:pt x="0" y="38"/>
                </a:cubicBezTo>
                <a:cubicBezTo>
                  <a:pt x="11" y="36"/>
                  <a:pt x="20" y="29"/>
                  <a:pt x="26" y="20"/>
                </a:cubicBezTo>
                <a:close/>
              </a:path>
            </a:pathLst>
          </a:custGeom>
          <a:solidFill>
            <a:schemeClr val="tx2">
              <a:lumMod val="50000"/>
            </a:scheme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 name="品 18"/>
          <p:cNvSpPr/>
          <p:nvPr>
            <p:custDataLst>
              <p:tags r:id="rId20"/>
            </p:custDataLst>
          </p:nvPr>
        </p:nvSpPr>
        <p:spPr bwMode="auto">
          <a:xfrm>
            <a:off x="5657377" y="5367512"/>
            <a:ext cx="439386" cy="363376"/>
          </a:xfrm>
          <a:custGeom>
            <a:avLst/>
            <a:gdLst>
              <a:gd name="T0" fmla="*/ 711754623 w 377"/>
              <a:gd name="T1" fmla="*/ 2147483646 h 312"/>
              <a:gd name="T2" fmla="*/ 711754623 w 377"/>
              <a:gd name="T3" fmla="*/ 1691614079 h 312"/>
              <a:gd name="T4" fmla="*/ 1010692545 w 377"/>
              <a:gd name="T5" fmla="*/ 1009282065 h 312"/>
              <a:gd name="T6" fmla="*/ 1765153125 w 377"/>
              <a:gd name="T7" fmla="*/ 710763929 h 312"/>
              <a:gd name="T8" fmla="*/ 2147483646 w 377"/>
              <a:gd name="T9" fmla="*/ 710763929 h 312"/>
              <a:gd name="T10" fmla="*/ 2147483646 w 377"/>
              <a:gd name="T11" fmla="*/ 1009282065 h 312"/>
              <a:gd name="T12" fmla="*/ 2147483646 w 377"/>
              <a:gd name="T13" fmla="*/ 1691614079 h 312"/>
              <a:gd name="T14" fmla="*/ 2147483646 w 377"/>
              <a:gd name="T15" fmla="*/ 2147483646 h 312"/>
              <a:gd name="T16" fmla="*/ 2147483646 w 377"/>
              <a:gd name="T17" fmla="*/ 2147483646 h 312"/>
              <a:gd name="T18" fmla="*/ 2147483646 w 377"/>
              <a:gd name="T19" fmla="*/ 1691614079 h 312"/>
              <a:gd name="T20" fmla="*/ 2147483646 w 377"/>
              <a:gd name="T21" fmla="*/ 0 h 312"/>
              <a:gd name="T22" fmla="*/ 1765153125 w 377"/>
              <a:gd name="T23" fmla="*/ 0 h 312"/>
              <a:gd name="T24" fmla="*/ 0 w 377"/>
              <a:gd name="T25" fmla="*/ 1691614079 h 312"/>
              <a:gd name="T26" fmla="*/ 0 w 377"/>
              <a:gd name="T27" fmla="*/ 2147483646 h 312"/>
              <a:gd name="T28" fmla="*/ 711754623 w 377"/>
              <a:gd name="T29" fmla="*/ 2147483646 h 3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7" h="312">
                <a:moveTo>
                  <a:pt x="21" y="312"/>
                </a:moveTo>
                <a:cubicBezTo>
                  <a:pt x="21" y="50"/>
                  <a:pt x="21" y="50"/>
                  <a:pt x="21" y="50"/>
                </a:cubicBezTo>
                <a:cubicBezTo>
                  <a:pt x="21" y="42"/>
                  <a:pt x="24" y="35"/>
                  <a:pt x="30" y="30"/>
                </a:cubicBezTo>
                <a:cubicBezTo>
                  <a:pt x="35" y="24"/>
                  <a:pt x="43" y="21"/>
                  <a:pt x="52" y="21"/>
                </a:cubicBezTo>
                <a:cubicBezTo>
                  <a:pt x="325" y="21"/>
                  <a:pt x="325" y="21"/>
                  <a:pt x="325" y="21"/>
                </a:cubicBezTo>
                <a:cubicBezTo>
                  <a:pt x="334" y="21"/>
                  <a:pt x="342" y="24"/>
                  <a:pt x="347" y="30"/>
                </a:cubicBezTo>
                <a:cubicBezTo>
                  <a:pt x="353" y="35"/>
                  <a:pt x="356" y="42"/>
                  <a:pt x="356" y="50"/>
                </a:cubicBezTo>
                <a:cubicBezTo>
                  <a:pt x="356" y="312"/>
                  <a:pt x="356" y="312"/>
                  <a:pt x="356" y="312"/>
                </a:cubicBezTo>
                <a:cubicBezTo>
                  <a:pt x="377" y="312"/>
                  <a:pt x="377" y="312"/>
                  <a:pt x="377" y="312"/>
                </a:cubicBezTo>
                <a:cubicBezTo>
                  <a:pt x="377" y="50"/>
                  <a:pt x="377" y="50"/>
                  <a:pt x="377" y="50"/>
                </a:cubicBezTo>
                <a:cubicBezTo>
                  <a:pt x="377" y="22"/>
                  <a:pt x="353" y="0"/>
                  <a:pt x="325" y="0"/>
                </a:cubicBezTo>
                <a:cubicBezTo>
                  <a:pt x="52" y="0"/>
                  <a:pt x="52" y="0"/>
                  <a:pt x="52" y="0"/>
                </a:cubicBezTo>
                <a:cubicBezTo>
                  <a:pt x="24" y="0"/>
                  <a:pt x="0" y="22"/>
                  <a:pt x="0" y="50"/>
                </a:cubicBezTo>
                <a:cubicBezTo>
                  <a:pt x="0" y="312"/>
                  <a:pt x="0" y="312"/>
                  <a:pt x="0" y="312"/>
                </a:cubicBezTo>
                <a:lnTo>
                  <a:pt x="21" y="312"/>
                </a:lnTo>
                <a:close/>
              </a:path>
            </a:pathLst>
          </a:custGeom>
          <a:solidFill>
            <a:schemeClr val="tx2">
              <a:lumMod val="50000"/>
            </a:scheme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出品 19"/>
          <p:cNvSpPr>
            <a:spLocks noEditPoints="1"/>
          </p:cNvSpPr>
          <p:nvPr>
            <p:custDataLst>
              <p:tags r:id="rId21"/>
            </p:custDataLst>
          </p:nvPr>
        </p:nvSpPr>
        <p:spPr bwMode="auto">
          <a:xfrm>
            <a:off x="5610790" y="5546013"/>
            <a:ext cx="531088" cy="327087"/>
          </a:xfrm>
          <a:custGeom>
            <a:avLst/>
            <a:gdLst>
              <a:gd name="T0" fmla="*/ 2147483646 w 456"/>
              <a:gd name="T1" fmla="*/ 0 h 281"/>
              <a:gd name="T2" fmla="*/ 2147483646 w 456"/>
              <a:gd name="T3" fmla="*/ 2147483646 h 281"/>
              <a:gd name="T4" fmla="*/ 2147483646 w 456"/>
              <a:gd name="T5" fmla="*/ 2147483646 h 281"/>
              <a:gd name="T6" fmla="*/ 241658250 w 456"/>
              <a:gd name="T7" fmla="*/ 0 h 281"/>
              <a:gd name="T8" fmla="*/ 0 w 456"/>
              <a:gd name="T9" fmla="*/ 738362183 h 281"/>
              <a:gd name="T10" fmla="*/ 0 w 456"/>
              <a:gd name="T11" fmla="*/ 2147483646 h 281"/>
              <a:gd name="T12" fmla="*/ 1449957040 w 456"/>
              <a:gd name="T13" fmla="*/ 2147483646 h 281"/>
              <a:gd name="T14" fmla="*/ 2147483646 w 456"/>
              <a:gd name="T15" fmla="*/ 2147483646 h 281"/>
              <a:gd name="T16" fmla="*/ 2147483646 w 456"/>
              <a:gd name="T17" fmla="*/ 2147483646 h 281"/>
              <a:gd name="T18" fmla="*/ 2147483646 w 456"/>
              <a:gd name="T19" fmla="*/ 738362183 h 281"/>
              <a:gd name="T20" fmla="*/ 2147483646 w 456"/>
              <a:gd name="T21" fmla="*/ 0 h 281"/>
              <a:gd name="T22" fmla="*/ 2147483646 w 456"/>
              <a:gd name="T23" fmla="*/ 2147483646 h 281"/>
              <a:gd name="T24" fmla="*/ 1521034992 w 456"/>
              <a:gd name="T25" fmla="*/ 2147483646 h 281"/>
              <a:gd name="T26" fmla="*/ 1108788904 w 456"/>
              <a:gd name="T27" fmla="*/ 2147483646 h 281"/>
              <a:gd name="T28" fmla="*/ 1222512873 w 456"/>
              <a:gd name="T29" fmla="*/ 2147483646 h 281"/>
              <a:gd name="T30" fmla="*/ 2147483646 w 456"/>
              <a:gd name="T31" fmla="*/ 2147483646 h 281"/>
              <a:gd name="T32" fmla="*/ 2147483646 w 456"/>
              <a:gd name="T33" fmla="*/ 2147483646 h 281"/>
              <a:gd name="T34" fmla="*/ 2147483646 w 456"/>
              <a:gd name="T35" fmla="*/ 2147483646 h 281"/>
              <a:gd name="T36" fmla="*/ 2147483646 w 456"/>
              <a:gd name="T37" fmla="*/ 2147483646 h 281"/>
              <a:gd name="T38" fmla="*/ 2147483646 w 456"/>
              <a:gd name="T39" fmla="*/ 2147483646 h 281"/>
              <a:gd name="T40" fmla="*/ 2147483646 w 456"/>
              <a:gd name="T41" fmla="*/ 2147483646 h 281"/>
              <a:gd name="T42" fmla="*/ 2147483646 w 456"/>
              <a:gd name="T43" fmla="*/ 2147483646 h 281"/>
              <a:gd name="T44" fmla="*/ 2147483646 w 456"/>
              <a:gd name="T45" fmla="*/ 2147483646 h 281"/>
              <a:gd name="T46" fmla="*/ 2147483646 w 456"/>
              <a:gd name="T47" fmla="*/ 2147483646 h 281"/>
              <a:gd name="T48" fmla="*/ 2147483646 w 456"/>
              <a:gd name="T49" fmla="*/ 2147483646 h 2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56" h="281">
                <a:moveTo>
                  <a:pt x="450" y="0"/>
                </a:moveTo>
                <a:cubicBezTo>
                  <a:pt x="245" y="169"/>
                  <a:pt x="245" y="169"/>
                  <a:pt x="245" y="169"/>
                </a:cubicBezTo>
                <a:cubicBezTo>
                  <a:pt x="236" y="176"/>
                  <a:pt x="221" y="176"/>
                  <a:pt x="212" y="169"/>
                </a:cubicBezTo>
                <a:cubicBezTo>
                  <a:pt x="7" y="0"/>
                  <a:pt x="7" y="0"/>
                  <a:pt x="7" y="0"/>
                </a:cubicBezTo>
                <a:cubicBezTo>
                  <a:pt x="3" y="7"/>
                  <a:pt x="0" y="14"/>
                  <a:pt x="0" y="22"/>
                </a:cubicBezTo>
                <a:cubicBezTo>
                  <a:pt x="0" y="239"/>
                  <a:pt x="0" y="239"/>
                  <a:pt x="0" y="239"/>
                </a:cubicBezTo>
                <a:cubicBezTo>
                  <a:pt x="0" y="262"/>
                  <a:pt x="19" y="281"/>
                  <a:pt x="43" y="281"/>
                </a:cubicBezTo>
                <a:cubicBezTo>
                  <a:pt x="414" y="281"/>
                  <a:pt x="414" y="281"/>
                  <a:pt x="414" y="281"/>
                </a:cubicBezTo>
                <a:cubicBezTo>
                  <a:pt x="437" y="281"/>
                  <a:pt x="456" y="262"/>
                  <a:pt x="456" y="239"/>
                </a:cubicBezTo>
                <a:cubicBezTo>
                  <a:pt x="456" y="22"/>
                  <a:pt x="456" y="22"/>
                  <a:pt x="456" y="22"/>
                </a:cubicBezTo>
                <a:cubicBezTo>
                  <a:pt x="456" y="14"/>
                  <a:pt x="454" y="7"/>
                  <a:pt x="450" y="0"/>
                </a:cubicBezTo>
                <a:close/>
                <a:moveTo>
                  <a:pt x="151" y="182"/>
                </a:moveTo>
                <a:cubicBezTo>
                  <a:pt x="45" y="248"/>
                  <a:pt x="45" y="248"/>
                  <a:pt x="45" y="248"/>
                </a:cubicBezTo>
                <a:cubicBezTo>
                  <a:pt x="41" y="250"/>
                  <a:pt x="35" y="249"/>
                  <a:pt x="33" y="245"/>
                </a:cubicBezTo>
                <a:cubicBezTo>
                  <a:pt x="30" y="241"/>
                  <a:pt x="31" y="235"/>
                  <a:pt x="36" y="233"/>
                </a:cubicBezTo>
                <a:cubicBezTo>
                  <a:pt x="142" y="167"/>
                  <a:pt x="142" y="167"/>
                  <a:pt x="142" y="167"/>
                </a:cubicBezTo>
                <a:cubicBezTo>
                  <a:pt x="146" y="165"/>
                  <a:pt x="151" y="166"/>
                  <a:pt x="154" y="170"/>
                </a:cubicBezTo>
                <a:cubicBezTo>
                  <a:pt x="156" y="174"/>
                  <a:pt x="155" y="180"/>
                  <a:pt x="151" y="182"/>
                </a:cubicBezTo>
                <a:close/>
                <a:moveTo>
                  <a:pt x="424" y="245"/>
                </a:moveTo>
                <a:cubicBezTo>
                  <a:pt x="422" y="249"/>
                  <a:pt x="416" y="250"/>
                  <a:pt x="412" y="248"/>
                </a:cubicBezTo>
                <a:cubicBezTo>
                  <a:pt x="306" y="182"/>
                  <a:pt x="306" y="182"/>
                  <a:pt x="306" y="182"/>
                </a:cubicBezTo>
                <a:cubicBezTo>
                  <a:pt x="302" y="180"/>
                  <a:pt x="301" y="174"/>
                  <a:pt x="303" y="170"/>
                </a:cubicBezTo>
                <a:cubicBezTo>
                  <a:pt x="306" y="166"/>
                  <a:pt x="311" y="165"/>
                  <a:pt x="315" y="167"/>
                </a:cubicBezTo>
                <a:cubicBezTo>
                  <a:pt x="421" y="233"/>
                  <a:pt x="421" y="233"/>
                  <a:pt x="421" y="233"/>
                </a:cubicBezTo>
                <a:cubicBezTo>
                  <a:pt x="426" y="235"/>
                  <a:pt x="427" y="241"/>
                  <a:pt x="424" y="245"/>
                </a:cubicBezTo>
                <a:close/>
              </a:path>
            </a:pathLst>
          </a:custGeom>
          <a:solidFill>
            <a:schemeClr val="tx2">
              <a:lumMod val="50000"/>
            </a:scheme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 name="品 26"/>
          <p:cNvSpPr/>
          <p:nvPr>
            <p:custDataLst>
              <p:tags r:id="rId22"/>
            </p:custDataLst>
          </p:nvPr>
        </p:nvSpPr>
        <p:spPr>
          <a:xfrm>
            <a:off x="6677307" y="2250839"/>
            <a:ext cx="4138530" cy="579736"/>
          </a:xfrm>
          <a:prstGeom prst="roundRect">
            <a:avLst>
              <a:gd name="adj" fmla="val 12912"/>
            </a:avLst>
          </a:prstGeom>
          <a:solidFill>
            <a:sysClr val="window" lastClr="FFFFFF">
              <a:lumMod val="85000"/>
              <a:alpha val="6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8" name="27"/>
          <p:cNvSpPr/>
          <p:nvPr>
            <p:custDataLst>
              <p:tags r:id="rId23"/>
            </p:custDataLst>
          </p:nvPr>
        </p:nvSpPr>
        <p:spPr>
          <a:xfrm>
            <a:off x="6677306" y="3267585"/>
            <a:ext cx="4136616" cy="579736"/>
          </a:xfrm>
          <a:prstGeom prst="roundRect">
            <a:avLst/>
          </a:prstGeom>
          <a:solidFill>
            <a:sysClr val="window" lastClr="FFFFFF">
              <a:lumMod val="85000"/>
              <a:alpha val="6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9" name="品 28"/>
          <p:cNvSpPr/>
          <p:nvPr>
            <p:custDataLst>
              <p:tags r:id="rId24"/>
            </p:custDataLst>
          </p:nvPr>
        </p:nvSpPr>
        <p:spPr>
          <a:xfrm>
            <a:off x="6677306" y="4346267"/>
            <a:ext cx="4138531" cy="579736"/>
          </a:xfrm>
          <a:prstGeom prst="roundRect">
            <a:avLst/>
          </a:prstGeom>
          <a:solidFill>
            <a:sysClr val="window" lastClr="FFFFFF">
              <a:lumMod val="85000"/>
              <a:alpha val="6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0" name="PA_圆品 29"/>
          <p:cNvSpPr/>
          <p:nvPr>
            <p:custDataLst>
              <p:tags r:id="rId25"/>
            </p:custDataLst>
          </p:nvPr>
        </p:nvSpPr>
        <p:spPr>
          <a:xfrm>
            <a:off x="6677306" y="5331714"/>
            <a:ext cx="4136616" cy="579736"/>
          </a:xfrm>
          <a:prstGeom prst="roundRect">
            <a:avLst/>
          </a:prstGeom>
          <a:solidFill>
            <a:sysClr val="window" lastClr="FFFFFF">
              <a:lumMod val="85000"/>
              <a:alpha val="6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1" name="30"/>
          <p:cNvSpPr/>
          <p:nvPr>
            <p:custDataLst>
              <p:tags r:id="rId26"/>
            </p:custDataLst>
          </p:nvPr>
        </p:nvSpPr>
        <p:spPr>
          <a:xfrm>
            <a:off x="1696927" y="4008461"/>
            <a:ext cx="4400814" cy="1938992"/>
          </a:xfrm>
          <a:prstGeom prst="rect">
            <a:avLst/>
          </a:prstGeom>
        </p:spPr>
        <p:txBody>
          <a:bodyPr wrap="square">
            <a:spAutoFit/>
          </a:bodyPr>
          <a:lstStyle/>
          <a:p>
            <a:pPr>
              <a:lnSpc>
                <a:spcPct val="150000"/>
              </a:lnSpc>
            </a:pPr>
            <a:r>
              <a:rPr lang="zh-CN" altLang="en-US" sz="2000" dirty="0">
                <a:solidFill>
                  <a:schemeClr val="bg1">
                    <a:lumMod val="50000"/>
                  </a:schemeClr>
                </a:solidFill>
                <a:latin typeface="微软雅黑" panose="020B0503020204020204" charset="-122"/>
                <a:ea typeface="微软雅黑" panose="020B0503020204020204" charset="-122"/>
                <a:cs typeface="+mn-ea"/>
                <a:sym typeface="+mn-lt"/>
              </a:rPr>
              <a:t>点击此处添加文字说明</a:t>
            </a:r>
            <a:endParaRPr lang="en-US" altLang="zh-CN" sz="2000" dirty="0">
              <a:solidFill>
                <a:schemeClr val="bg1">
                  <a:lumMod val="50000"/>
                </a:schemeClr>
              </a:solidFill>
              <a:latin typeface="微软雅黑" panose="020B0503020204020204" charset="-122"/>
              <a:ea typeface="微软雅黑" panose="020B0503020204020204" charset="-122"/>
              <a:cs typeface="+mn-ea"/>
              <a:sym typeface="+mn-lt"/>
            </a:endParaRPr>
          </a:p>
          <a:p>
            <a:pPr>
              <a:lnSpc>
                <a:spcPct val="150000"/>
              </a:lnSpc>
            </a:pPr>
            <a:r>
              <a:rPr lang="zh-CN" altLang="en-US" sz="2000" dirty="0">
                <a:solidFill>
                  <a:schemeClr val="bg1">
                    <a:lumMod val="50000"/>
                  </a:schemeClr>
                </a:solidFill>
                <a:latin typeface="微软雅黑" panose="020B0503020204020204" charset="-122"/>
                <a:ea typeface="微软雅黑" panose="020B0503020204020204" charset="-122"/>
                <a:cs typeface="+mn-ea"/>
                <a:sym typeface="+mn-lt"/>
              </a:rPr>
              <a:t>点击此处添加文字说明</a:t>
            </a:r>
            <a:endParaRPr lang="en-US" altLang="zh-CN" sz="2000" dirty="0">
              <a:solidFill>
                <a:schemeClr val="bg1">
                  <a:lumMod val="50000"/>
                </a:schemeClr>
              </a:solidFill>
              <a:latin typeface="微软雅黑" panose="020B0503020204020204" charset="-122"/>
              <a:ea typeface="微软雅黑" panose="020B0503020204020204" charset="-122"/>
              <a:cs typeface="+mn-ea"/>
              <a:sym typeface="+mn-lt"/>
            </a:endParaRPr>
          </a:p>
          <a:p>
            <a:pPr>
              <a:lnSpc>
                <a:spcPct val="150000"/>
              </a:lnSpc>
            </a:pPr>
            <a:r>
              <a:rPr lang="zh-CN" altLang="en-US" sz="2000" dirty="0">
                <a:solidFill>
                  <a:schemeClr val="bg1">
                    <a:lumMod val="50000"/>
                  </a:schemeClr>
                </a:solidFill>
                <a:latin typeface="微软雅黑" panose="020B0503020204020204" charset="-122"/>
                <a:ea typeface="微软雅黑" panose="020B0503020204020204" charset="-122"/>
                <a:cs typeface="+mn-ea"/>
                <a:sym typeface="+mn-lt"/>
              </a:rPr>
              <a:t>点击此处添加文字说明</a:t>
            </a:r>
            <a:endParaRPr lang="en-US" altLang="zh-CN" sz="2000" dirty="0">
              <a:solidFill>
                <a:schemeClr val="bg1">
                  <a:lumMod val="50000"/>
                </a:schemeClr>
              </a:solidFill>
              <a:latin typeface="微软雅黑" panose="020B0503020204020204" charset="-122"/>
              <a:ea typeface="微软雅黑" panose="020B0503020204020204" charset="-122"/>
              <a:cs typeface="+mn-ea"/>
              <a:sym typeface="+mn-lt"/>
            </a:endParaRPr>
          </a:p>
          <a:p>
            <a:pPr>
              <a:lnSpc>
                <a:spcPct val="150000"/>
              </a:lnSpc>
            </a:pPr>
            <a:r>
              <a:rPr lang="zh-CN" altLang="en-US" sz="2000" dirty="0">
                <a:solidFill>
                  <a:schemeClr val="bg1">
                    <a:lumMod val="50000"/>
                  </a:schemeClr>
                </a:solidFill>
                <a:latin typeface="微软雅黑" panose="020B0503020204020204" charset="-122"/>
                <a:ea typeface="微软雅黑" panose="020B0503020204020204" charset="-122"/>
                <a:cs typeface="+mn-ea"/>
                <a:sym typeface="+mn-lt"/>
              </a:rPr>
              <a:t>点击此处添加文字说明</a:t>
            </a:r>
            <a:endParaRPr lang="en-US" altLang="zh-CN" sz="2000" dirty="0">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32" name="34"/>
          <p:cNvSpPr/>
          <p:nvPr>
            <p:custDataLst>
              <p:tags r:id="rId27"/>
            </p:custDataLst>
          </p:nvPr>
        </p:nvSpPr>
        <p:spPr>
          <a:xfrm>
            <a:off x="6677306" y="2250839"/>
            <a:ext cx="3606085" cy="579736"/>
          </a:xfrm>
          <a:prstGeom prst="roundRect">
            <a:avLst/>
          </a:prstGeom>
          <a:solidFill>
            <a:srgbClr val="CA032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3" name="品 35"/>
          <p:cNvSpPr txBox="1"/>
          <p:nvPr>
            <p:custDataLst>
              <p:tags r:id="rId28"/>
            </p:custDataLst>
          </p:nvPr>
        </p:nvSpPr>
        <p:spPr>
          <a:xfrm>
            <a:off x="9498609" y="2387052"/>
            <a:ext cx="74452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rPr>
              <a:t>95%</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endParaRPr>
          </a:p>
        </p:txBody>
      </p:sp>
      <p:sp>
        <p:nvSpPr>
          <p:cNvPr id="34" name="36"/>
          <p:cNvSpPr/>
          <p:nvPr>
            <p:custDataLst>
              <p:tags r:id="rId29"/>
            </p:custDataLst>
          </p:nvPr>
        </p:nvSpPr>
        <p:spPr>
          <a:xfrm>
            <a:off x="6677305" y="3264630"/>
            <a:ext cx="2640171" cy="579736"/>
          </a:xfrm>
          <a:prstGeom prst="round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5" name="37"/>
          <p:cNvSpPr txBox="1"/>
          <p:nvPr>
            <p:custDataLst>
              <p:tags r:id="rId30"/>
            </p:custDataLst>
          </p:nvPr>
        </p:nvSpPr>
        <p:spPr>
          <a:xfrm>
            <a:off x="8572955" y="3403755"/>
            <a:ext cx="74452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rPr>
              <a:t>75%</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endParaRPr>
          </a:p>
        </p:txBody>
      </p:sp>
      <p:sp>
        <p:nvSpPr>
          <p:cNvPr id="36" name="品 38"/>
          <p:cNvSpPr/>
          <p:nvPr>
            <p:custDataLst>
              <p:tags r:id="rId31"/>
            </p:custDataLst>
          </p:nvPr>
        </p:nvSpPr>
        <p:spPr>
          <a:xfrm>
            <a:off x="6677306" y="4353508"/>
            <a:ext cx="2060622" cy="579736"/>
          </a:xfrm>
          <a:prstGeom prst="roundRect">
            <a:avLst/>
          </a:prstGeom>
          <a:solidFill>
            <a:srgbClr val="CA032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7" name="39"/>
          <p:cNvSpPr txBox="1"/>
          <p:nvPr>
            <p:custDataLst>
              <p:tags r:id="rId32"/>
            </p:custDataLst>
          </p:nvPr>
        </p:nvSpPr>
        <p:spPr>
          <a:xfrm>
            <a:off x="7993406" y="4491781"/>
            <a:ext cx="74452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rPr>
              <a:t>55%</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endParaRPr>
          </a:p>
        </p:txBody>
      </p:sp>
      <p:sp>
        <p:nvSpPr>
          <p:cNvPr id="38" name="品 40"/>
          <p:cNvSpPr/>
          <p:nvPr>
            <p:custDataLst>
              <p:tags r:id="rId33"/>
            </p:custDataLst>
          </p:nvPr>
        </p:nvSpPr>
        <p:spPr>
          <a:xfrm>
            <a:off x="6677305" y="5338757"/>
            <a:ext cx="1423341" cy="579736"/>
          </a:xfrm>
          <a:prstGeom prst="round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9" name="41"/>
          <p:cNvSpPr txBox="1"/>
          <p:nvPr>
            <p:custDataLst>
              <p:tags r:id="rId34"/>
            </p:custDataLst>
          </p:nvPr>
        </p:nvSpPr>
        <p:spPr>
          <a:xfrm>
            <a:off x="7371000" y="5465589"/>
            <a:ext cx="74452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rPr>
              <a:t>25%</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endParaRPr>
          </a:p>
        </p:txBody>
      </p:sp>
      <p:sp>
        <p:nvSpPr>
          <p:cNvPr id="40" name="14"/>
          <p:cNvSpPr txBox="1"/>
          <p:nvPr>
            <p:custDataLst>
              <p:tags r:id="rId35"/>
            </p:custDataLst>
          </p:nvPr>
        </p:nvSpPr>
        <p:spPr>
          <a:xfrm>
            <a:off x="1696927" y="3274367"/>
            <a:ext cx="3891424" cy="584775"/>
          </a:xfrm>
          <a:prstGeom prst="rect">
            <a:avLst/>
          </a:prstGeom>
          <a:noFill/>
        </p:spPr>
        <p:txBody>
          <a:bodyPr wrap="square" rtlCol="0">
            <a:spAutoFit/>
          </a:bodyPr>
          <a:lstStyle/>
          <a:p>
            <a:r>
              <a:rPr lang="zh-CN" altLang="en-US" sz="3200" b="1" dirty="0">
                <a:solidFill>
                  <a:schemeClr val="bg1">
                    <a:lumMod val="50000"/>
                  </a:schemeClr>
                </a:solidFill>
                <a:latin typeface="微软雅黑" panose="020B0503020204020204" charset="-122"/>
                <a:ea typeface="微软雅黑" panose="020B0503020204020204" charset="-122"/>
              </a:rPr>
              <a:t>加入你的标题描述</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2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4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6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8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12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140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160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180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200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220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240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260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280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grpId="0" nodeType="withEffect">
                                  <p:stCondLst>
                                    <p:cond delay="300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grpId="0" nodeType="withEffect">
                                  <p:stCondLst>
                                    <p:cond delay="320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par>
                                <p:cTn id="60" presetID="10" presetClass="entr" presetSubtype="0" fill="hold" grpId="0" nodeType="withEffect">
                                  <p:stCondLst>
                                    <p:cond delay="340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par>
                                <p:cTn id="63" presetID="10" presetClass="entr" presetSubtype="0" fill="hold" grpId="0" nodeType="withEffect">
                                  <p:stCondLst>
                                    <p:cond delay="360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par>
                                <p:cTn id="66" presetID="10" presetClass="entr" presetSubtype="0" fill="hold" grpId="0" nodeType="withEffect">
                                  <p:stCondLst>
                                    <p:cond delay="380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par>
                                <p:cTn id="69" presetID="10" presetClass="entr" presetSubtype="0" fill="hold" grpId="0" nodeType="withEffect">
                                  <p:stCondLst>
                                    <p:cond delay="400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par>
                                <p:cTn id="72" presetID="10" presetClass="entr" presetSubtype="0" fill="hold" grpId="0" nodeType="withEffect">
                                  <p:stCondLst>
                                    <p:cond delay="420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par>
                                <p:cTn id="75" presetID="10" presetClass="entr" presetSubtype="0" fill="hold" grpId="0" nodeType="withEffect">
                                  <p:stCondLst>
                                    <p:cond delay="440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500"/>
                                        <p:tgtEl>
                                          <p:spTgt spid="28"/>
                                        </p:tgtEl>
                                      </p:cBhvr>
                                    </p:animEffect>
                                  </p:childTnLst>
                                </p:cTn>
                              </p:par>
                              <p:par>
                                <p:cTn id="78" presetID="10" presetClass="entr" presetSubtype="0" fill="hold" grpId="0" nodeType="withEffect">
                                  <p:stCondLst>
                                    <p:cond delay="460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500"/>
                                        <p:tgtEl>
                                          <p:spTgt spid="29"/>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childTnLst>
                                </p:cTn>
                              </p:par>
                              <p:par>
                                <p:cTn id="86" presetID="10" presetClass="entr" presetSubtype="0" fill="hold" grpId="0" nodeType="withEffect">
                                  <p:stCondLst>
                                    <p:cond delay="20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500"/>
                                        <p:tgtEl>
                                          <p:spTgt spid="31"/>
                                        </p:tgtEl>
                                      </p:cBhvr>
                                    </p:animEffect>
                                  </p:childTnLst>
                                </p:cTn>
                              </p:par>
                              <p:par>
                                <p:cTn id="89" presetID="10" presetClass="entr" presetSubtype="0" fill="hold" grpId="0" nodeType="withEffect">
                                  <p:stCondLst>
                                    <p:cond delay="40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500"/>
                                        <p:tgtEl>
                                          <p:spTgt spid="32"/>
                                        </p:tgtEl>
                                      </p:cBhvr>
                                    </p:animEffect>
                                  </p:childTnLst>
                                </p:cTn>
                              </p:par>
                              <p:par>
                                <p:cTn id="92" presetID="10" presetClass="entr" presetSubtype="0" fill="hold" grpId="0" nodeType="withEffect">
                                  <p:stCondLst>
                                    <p:cond delay="60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500"/>
                                        <p:tgtEl>
                                          <p:spTgt spid="33"/>
                                        </p:tgtEl>
                                      </p:cBhvr>
                                    </p:animEffect>
                                  </p:childTnLst>
                                </p:cTn>
                              </p:par>
                              <p:par>
                                <p:cTn id="95" presetID="10" presetClass="entr" presetSubtype="0" fill="hold" grpId="0" nodeType="withEffect">
                                  <p:stCondLst>
                                    <p:cond delay="80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500"/>
                                        <p:tgtEl>
                                          <p:spTgt spid="34"/>
                                        </p:tgtEl>
                                      </p:cBhvr>
                                    </p:animEffect>
                                  </p:childTnLst>
                                </p:cTn>
                              </p:par>
                              <p:par>
                                <p:cTn id="98" presetID="10" presetClass="entr" presetSubtype="0" fill="hold" grpId="0" nodeType="withEffect">
                                  <p:stCondLst>
                                    <p:cond delay="1000"/>
                                  </p:stCondLst>
                                  <p:childTnLst>
                                    <p:set>
                                      <p:cBhvr>
                                        <p:cTn id="99" dur="1" fill="hold">
                                          <p:stCondLst>
                                            <p:cond delay="0"/>
                                          </p:stCondLst>
                                        </p:cTn>
                                        <p:tgtEl>
                                          <p:spTgt spid="35"/>
                                        </p:tgtEl>
                                        <p:attrNameLst>
                                          <p:attrName>style.visibility</p:attrName>
                                        </p:attrNameLst>
                                      </p:cBhvr>
                                      <p:to>
                                        <p:strVal val="visible"/>
                                      </p:to>
                                    </p:set>
                                    <p:animEffect transition="in" filter="fade">
                                      <p:cBhvr>
                                        <p:cTn id="100" dur="500"/>
                                        <p:tgtEl>
                                          <p:spTgt spid="35"/>
                                        </p:tgtEl>
                                      </p:cBhvr>
                                    </p:animEffect>
                                  </p:childTnLst>
                                </p:cTn>
                              </p:par>
                              <p:par>
                                <p:cTn id="101" presetID="10" presetClass="entr" presetSubtype="0" fill="hold" grpId="0" nodeType="withEffect">
                                  <p:stCondLst>
                                    <p:cond delay="120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500"/>
                                        <p:tgtEl>
                                          <p:spTgt spid="36"/>
                                        </p:tgtEl>
                                      </p:cBhvr>
                                    </p:animEffect>
                                  </p:childTnLst>
                                </p:cTn>
                              </p:par>
                              <p:par>
                                <p:cTn id="104" presetID="10" presetClass="entr" presetSubtype="0" fill="hold" grpId="0" nodeType="withEffect">
                                  <p:stCondLst>
                                    <p:cond delay="1400"/>
                                  </p:stCondLst>
                                  <p:childTnLst>
                                    <p:set>
                                      <p:cBhvr>
                                        <p:cTn id="105" dur="1" fill="hold">
                                          <p:stCondLst>
                                            <p:cond delay="0"/>
                                          </p:stCondLst>
                                        </p:cTn>
                                        <p:tgtEl>
                                          <p:spTgt spid="37"/>
                                        </p:tgtEl>
                                        <p:attrNameLst>
                                          <p:attrName>style.visibility</p:attrName>
                                        </p:attrNameLst>
                                      </p:cBhvr>
                                      <p:to>
                                        <p:strVal val="visible"/>
                                      </p:to>
                                    </p:set>
                                    <p:animEffect transition="in" filter="fade">
                                      <p:cBhvr>
                                        <p:cTn id="106" dur="500"/>
                                        <p:tgtEl>
                                          <p:spTgt spid="37"/>
                                        </p:tgtEl>
                                      </p:cBhvr>
                                    </p:animEffect>
                                  </p:childTnLst>
                                </p:cTn>
                              </p:par>
                              <p:par>
                                <p:cTn id="107" presetID="10" presetClass="entr" presetSubtype="0" fill="hold" grpId="0" nodeType="withEffect">
                                  <p:stCondLst>
                                    <p:cond delay="160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500"/>
                                        <p:tgtEl>
                                          <p:spTgt spid="38"/>
                                        </p:tgtEl>
                                      </p:cBhvr>
                                    </p:animEffect>
                                  </p:childTnLst>
                                </p:cTn>
                              </p:par>
                              <p:par>
                                <p:cTn id="110" presetID="10" presetClass="entr" presetSubtype="0" fill="hold" grpId="0" nodeType="withEffect">
                                  <p:stCondLst>
                                    <p:cond delay="180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500"/>
                                        <p:tgtEl>
                                          <p:spTgt spid="39"/>
                                        </p:tgtEl>
                                      </p:cBhvr>
                                    </p:animEffect>
                                  </p:childTnLst>
                                </p:cTn>
                              </p:par>
                              <p:par>
                                <p:cTn id="113" presetID="10" presetClass="entr" presetSubtype="0" fill="hold" grpId="0" nodeType="withEffect">
                                  <p:stCondLst>
                                    <p:cond delay="2000"/>
                                  </p:stCondLst>
                                  <p:childTnLst>
                                    <p:set>
                                      <p:cBhvr>
                                        <p:cTn id="114" dur="1" fill="hold">
                                          <p:stCondLst>
                                            <p:cond delay="0"/>
                                          </p:stCondLst>
                                        </p:cTn>
                                        <p:tgtEl>
                                          <p:spTgt spid="40"/>
                                        </p:tgtEl>
                                        <p:attrNameLst>
                                          <p:attrName>style.visibility</p:attrName>
                                        </p:attrNameLst>
                                      </p:cBhvr>
                                      <p:to>
                                        <p:strVal val="visible"/>
                                      </p:to>
                                    </p:set>
                                    <p:animEffect transition="in" filter="fade">
                                      <p:cBhvr>
                                        <p:cTn id="11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p:bldP spid="9" grpId="0" animBg="1"/>
      <p:bldP spid="10" grpId="0" animBg="1"/>
      <p:bldP spid="11" grpId="0" animBg="1"/>
      <p:bldP spid="12" grpId="0" animBg="1"/>
      <p:bldP spid="13" grpId="0" animBg="1" autoUpdateAnimBg="0"/>
      <p:bldP spid="14" grpId="0" animBg="1" autoUpdateAnimBg="0"/>
      <p:bldP spid="15" grpId="0" animBg="1"/>
      <p:bldP spid="16" grpId="0" animBg="1" autoUpdateAnimBg="0"/>
      <p:bldP spid="17" grpId="0" animBg="1" autoUpdateAnimBg="0"/>
      <p:bldP spid="18" grpId="0" animBg="1"/>
      <p:bldP spid="19" grpId="0" animBg="1" autoUpdateAnimBg="0"/>
      <p:bldP spid="20" grpId="0" animBg="1" autoUpdateAnimBg="0"/>
      <p:bldP spid="21" grpId="0" animBg="1"/>
      <p:bldP spid="22" grpId="0" animBg="1" autoUpdateAnimBg="0"/>
      <p:bldP spid="23" grpId="0" animBg="1" autoUpdateAnimBg="0"/>
      <p:bldP spid="24" grpId="0" animBg="1" autoUpdateAnimBg="0"/>
      <p:bldP spid="25" grpId="0" animBg="1" autoUpdateAnimBg="0"/>
      <p:bldP spid="26" grpId="0" animBg="1" autoUpdateAnimBg="0"/>
      <p:bldP spid="27" grpId="0" animBg="1" autoUpdateAnimBg="0"/>
      <p:bldP spid="28" grpId="0" animBg="1" autoUpdateAnimBg="0"/>
      <p:bldP spid="29" grpId="0" animBg="1" autoUpdateAnimBg="0"/>
      <p:bldP spid="30" grpId="0" animBg="1" autoUpdateAnimBg="0"/>
      <p:bldP spid="31" grpId="0"/>
      <p:bldP spid="32" grpId="0" animBg="1"/>
      <p:bldP spid="33" grpId="0"/>
      <p:bldP spid="34" grpId="0" animBg="1"/>
      <p:bldP spid="35" grpId="0"/>
      <p:bldP spid="36" grpId="0" animBg="1"/>
      <p:bldP spid="37" grpId="0" animBg="1" autoUpdateAnimBg="0"/>
      <p:bldP spid="38" grpId="0" animBg="1" autoUpdateAnimBg="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56848"/>
            <a:ext cx="12190413" cy="835572"/>
            <a:chOff x="0" y="298740"/>
            <a:chExt cx="12190413" cy="835572"/>
          </a:xfrm>
        </p:grpSpPr>
        <p:sp>
          <p:nvSpPr>
            <p:cNvPr id="2" name="矩形 1"/>
            <p:cNvSpPr/>
            <p:nvPr/>
          </p:nvSpPr>
          <p:spPr>
            <a:xfrm>
              <a:off x="0" y="298740"/>
              <a:ext cx="12190413" cy="835572"/>
            </a:xfrm>
            <a:prstGeom prst="rect">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78504" y="471179"/>
              <a:ext cx="3262432" cy="461666"/>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点击输入相关文字标题</a:t>
              </a:r>
            </a:p>
          </p:txBody>
        </p:sp>
      </p:grpSp>
      <p:sp>
        <p:nvSpPr>
          <p:cNvPr id="5" name="矩形 4"/>
          <p:cNvSpPr/>
          <p:nvPr/>
        </p:nvSpPr>
        <p:spPr>
          <a:xfrm flipH="1">
            <a:off x="6870800" y="3086548"/>
            <a:ext cx="4618002" cy="1231078"/>
          </a:xfrm>
          <a:prstGeom prst="rect">
            <a:avLst/>
          </a:prstGeom>
          <a:effectLst/>
        </p:spPr>
        <p:txBody>
          <a:bodyPr wrap="square" lIns="121893" tIns="60946" rIns="121893" bIns="60946">
            <a:spAutoFit/>
          </a:bodyPr>
          <a:lstStyle/>
          <a:p>
            <a:pPr>
              <a:lnSpc>
                <a:spcPct val="150000"/>
              </a:lnSpc>
            </a:pPr>
            <a:r>
              <a:rPr lang="zh-CN" altLang="en-US" sz="1600" dirty="0">
                <a:solidFill>
                  <a:schemeClr val="bg1">
                    <a:lumMod val="50000"/>
                  </a:schemeClr>
                </a:solidFill>
              </a:rPr>
              <a:t>这里输入简单的文字概述这里输入简单文字概述简单的文字概述</a:t>
            </a:r>
            <a:r>
              <a:rPr lang="zh-CN" altLang="en-US" sz="1600" dirty="0">
                <a:solidFill>
                  <a:schemeClr val="bg1">
                    <a:lumMod val="50000"/>
                  </a:schemeClr>
                </a:solidFill>
                <a:latin typeface="微软雅黑" panose="020B0503020204020204" charset="-122"/>
                <a:ea typeface="微软雅黑" panose="020B0503020204020204" charset="-122"/>
              </a:rPr>
              <a:t>。</a:t>
            </a:r>
            <a:r>
              <a:rPr lang="zh-CN" altLang="en-US" sz="1600" dirty="0">
                <a:solidFill>
                  <a:schemeClr val="bg1">
                    <a:lumMod val="50000"/>
                  </a:schemeClr>
                </a:solidFill>
              </a:rPr>
              <a:t>这里输入简单的文字概述这里输入简单文字概述简单的文字概述</a:t>
            </a:r>
            <a:r>
              <a:rPr lang="zh-CN" altLang="en-US" sz="1600" dirty="0">
                <a:solidFill>
                  <a:schemeClr val="bg1">
                    <a:lumMod val="50000"/>
                  </a:schemeClr>
                </a:solidFill>
                <a:latin typeface="微软雅黑" panose="020B0503020204020204" charset="-122"/>
                <a:ea typeface="微软雅黑" panose="020B0503020204020204" charset="-122"/>
              </a:rPr>
              <a:t>。</a:t>
            </a:r>
            <a:endParaRPr lang="en-US" altLang="zh-CN" sz="1600" dirty="0">
              <a:solidFill>
                <a:schemeClr val="bg1">
                  <a:lumMod val="50000"/>
                </a:schemeClr>
              </a:solidFill>
              <a:latin typeface="微软雅黑" panose="020B0503020204020204" charset="-122"/>
              <a:ea typeface="微软雅黑" panose="020B0503020204020204" charset="-122"/>
            </a:endParaRPr>
          </a:p>
        </p:txBody>
      </p:sp>
      <p:sp>
        <p:nvSpPr>
          <p:cNvPr id="6" name="矩形 5"/>
          <p:cNvSpPr/>
          <p:nvPr/>
        </p:nvSpPr>
        <p:spPr>
          <a:xfrm>
            <a:off x="6898556" y="2756012"/>
            <a:ext cx="3346458" cy="338013"/>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2000" b="1" dirty="0">
                <a:solidFill>
                  <a:schemeClr val="bg1">
                    <a:lumMod val="50000"/>
                  </a:schemeClr>
                </a:solidFill>
                <a:latin typeface="微软雅黑" panose="020B0503020204020204" charset="-122"/>
                <a:ea typeface="微软雅黑" panose="020B0503020204020204" charset="-122"/>
              </a:rPr>
              <a:t>这里填写小标题</a:t>
            </a:r>
            <a:endParaRPr lang="en-US" altLang="zh-CN" sz="2000" b="1" dirty="0">
              <a:solidFill>
                <a:schemeClr val="bg1">
                  <a:lumMod val="50000"/>
                </a:schemeClr>
              </a:solidFill>
              <a:latin typeface="微软雅黑" panose="020B0503020204020204" charset="-122"/>
              <a:ea typeface="微软雅黑" panose="020B0503020204020204" charset="-122"/>
            </a:endParaRPr>
          </a:p>
        </p:txBody>
      </p:sp>
      <p:sp>
        <p:nvSpPr>
          <p:cNvPr id="7" name="矩形 6"/>
          <p:cNvSpPr/>
          <p:nvPr/>
        </p:nvSpPr>
        <p:spPr>
          <a:xfrm flipH="1">
            <a:off x="6857034" y="4967736"/>
            <a:ext cx="4618002" cy="1231078"/>
          </a:xfrm>
          <a:prstGeom prst="rect">
            <a:avLst/>
          </a:prstGeom>
          <a:effectLst/>
        </p:spPr>
        <p:txBody>
          <a:bodyPr wrap="square" lIns="121893" tIns="60946" rIns="121893" bIns="60946">
            <a:spAutoFit/>
          </a:bodyPr>
          <a:lstStyle/>
          <a:p>
            <a:pPr>
              <a:lnSpc>
                <a:spcPct val="150000"/>
              </a:lnSpc>
            </a:pPr>
            <a:r>
              <a:rPr lang="zh-CN" altLang="en-US" sz="1600" dirty="0">
                <a:solidFill>
                  <a:schemeClr val="bg1">
                    <a:lumMod val="50000"/>
                  </a:schemeClr>
                </a:solidFill>
              </a:rPr>
              <a:t>这里输入简单的文字概述这里输入简单文字概述简单的文字概述</a:t>
            </a:r>
            <a:r>
              <a:rPr lang="zh-CN" altLang="en-US" sz="1600" dirty="0">
                <a:solidFill>
                  <a:schemeClr val="bg1">
                    <a:lumMod val="50000"/>
                  </a:schemeClr>
                </a:solidFill>
                <a:latin typeface="微软雅黑" panose="020B0503020204020204" charset="-122"/>
                <a:ea typeface="微软雅黑" panose="020B0503020204020204" charset="-122"/>
              </a:rPr>
              <a:t>。</a:t>
            </a:r>
            <a:r>
              <a:rPr lang="zh-CN" altLang="en-US" sz="1600" dirty="0">
                <a:solidFill>
                  <a:schemeClr val="bg1">
                    <a:lumMod val="50000"/>
                  </a:schemeClr>
                </a:solidFill>
              </a:rPr>
              <a:t>这里输入简单的文字概述这里输入简单文字概述简单的文字概述</a:t>
            </a:r>
            <a:r>
              <a:rPr lang="zh-CN" altLang="en-US" sz="1600" dirty="0">
                <a:solidFill>
                  <a:schemeClr val="bg1">
                    <a:lumMod val="50000"/>
                  </a:schemeClr>
                </a:solidFill>
                <a:latin typeface="微软雅黑" panose="020B0503020204020204" charset="-122"/>
                <a:ea typeface="微软雅黑" panose="020B0503020204020204" charset="-122"/>
              </a:rPr>
              <a:t>。</a:t>
            </a:r>
            <a:endParaRPr lang="en-US" altLang="zh-CN" sz="1600" dirty="0">
              <a:solidFill>
                <a:schemeClr val="bg1">
                  <a:lumMod val="50000"/>
                </a:schemeClr>
              </a:solidFill>
              <a:latin typeface="微软雅黑" panose="020B0503020204020204" charset="-122"/>
              <a:ea typeface="微软雅黑" panose="020B0503020204020204" charset="-122"/>
            </a:endParaRPr>
          </a:p>
        </p:txBody>
      </p:sp>
      <p:sp>
        <p:nvSpPr>
          <p:cNvPr id="9" name="矩形 8"/>
          <p:cNvSpPr/>
          <p:nvPr/>
        </p:nvSpPr>
        <p:spPr>
          <a:xfrm>
            <a:off x="6870276" y="4637200"/>
            <a:ext cx="3346458" cy="338013"/>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2000" b="1" dirty="0">
                <a:solidFill>
                  <a:schemeClr val="bg1">
                    <a:lumMod val="50000"/>
                  </a:schemeClr>
                </a:solidFill>
                <a:latin typeface="微软雅黑" panose="020B0503020204020204" charset="-122"/>
                <a:ea typeface="微软雅黑" panose="020B0503020204020204" charset="-122"/>
              </a:rPr>
              <a:t>这里填写小标题</a:t>
            </a:r>
            <a:endParaRPr lang="en-US" altLang="zh-CN" sz="2000" b="1" dirty="0">
              <a:solidFill>
                <a:schemeClr val="bg1">
                  <a:lumMod val="50000"/>
                </a:schemeClr>
              </a:solidFill>
              <a:latin typeface="微软雅黑" panose="020B0503020204020204" charset="-122"/>
              <a:ea typeface="微软雅黑" panose="020B0503020204020204" charset="-122"/>
            </a:endParaRPr>
          </a:p>
        </p:txBody>
      </p:sp>
      <p:sp>
        <p:nvSpPr>
          <p:cNvPr id="10" name="矩形 9"/>
          <p:cNvSpPr/>
          <p:nvPr/>
        </p:nvSpPr>
        <p:spPr>
          <a:xfrm>
            <a:off x="1135094" y="1977477"/>
            <a:ext cx="5283200" cy="4122738"/>
          </a:xfrm>
          <a:prstGeom prst="rect">
            <a:avLst/>
          </a:prstGeom>
          <a:blipFill dpi="0" rotWithShape="1">
            <a:blip r:embed="rId3" cstate="screen"/>
            <a:srcRect/>
            <a:tile tx="0" ty="0" sx="50000" sy="5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350"/>
                                        <p:tgtEl>
                                          <p:spTgt spid="6"/>
                                        </p:tgtEl>
                                      </p:cBhvr>
                                    </p:animEffect>
                                  </p:childTnLst>
                                </p:cTn>
                              </p:par>
                              <p:par>
                                <p:cTn id="12" presetID="26" presetClass="emph" presetSubtype="0" fill="hold" grpId="1" nodeType="withEffect">
                                  <p:stCondLst>
                                    <p:cond delay="0"/>
                                  </p:stCondLst>
                                  <p:childTnLst>
                                    <p:animEffect transition="out" filter="fade">
                                      <p:cBhvr>
                                        <p:cTn id="13" dur="400" tmFilter="0, 0; .2, .5; .8, .5; 1, 0"/>
                                        <p:tgtEl>
                                          <p:spTgt spid="6"/>
                                        </p:tgtEl>
                                      </p:cBhvr>
                                    </p:animEffect>
                                    <p:animScale>
                                      <p:cBhvr>
                                        <p:cTn id="14" dur="200" autoRev="1" fill="hold"/>
                                        <p:tgtEl>
                                          <p:spTgt spid="6"/>
                                        </p:tgtEl>
                                      </p:cBhvr>
                                      <p:by x="105000" y="105000"/>
                                    </p:animScale>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350"/>
                                        <p:tgtEl>
                                          <p:spTgt spid="9"/>
                                        </p:tgtEl>
                                      </p:cBhvr>
                                    </p:animEffect>
                                  </p:childTnLst>
                                </p:cTn>
                              </p:par>
                              <p:par>
                                <p:cTn id="23" presetID="26" presetClass="emph" presetSubtype="0" fill="hold" grpId="1" nodeType="withEffect">
                                  <p:stCondLst>
                                    <p:cond delay="0"/>
                                  </p:stCondLst>
                                  <p:childTnLst>
                                    <p:animEffect transition="out" filter="fade">
                                      <p:cBhvr>
                                        <p:cTn id="24" dur="400" tmFilter="0, 0; .2, .5; .8, .5; 1, 0"/>
                                        <p:tgtEl>
                                          <p:spTgt spid="9"/>
                                        </p:tgtEl>
                                      </p:cBhvr>
                                    </p:animEffect>
                                    <p:animScale>
                                      <p:cBhvr>
                                        <p:cTn id="25" dur="200" autoRev="1" fill="hold"/>
                                        <p:tgtEl>
                                          <p:spTgt spid="9"/>
                                        </p:tgtEl>
                                      </p:cBhvr>
                                      <p:by x="105000" y="105000"/>
                                    </p:animScale>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P spid="9" grpId="0"/>
      <p:bldP spid="9" grpId="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56848"/>
            <a:ext cx="12190413" cy="835572"/>
            <a:chOff x="0" y="298740"/>
            <a:chExt cx="12190413" cy="835572"/>
          </a:xfrm>
        </p:grpSpPr>
        <p:sp>
          <p:nvSpPr>
            <p:cNvPr id="2" name="矩形 1"/>
            <p:cNvSpPr/>
            <p:nvPr/>
          </p:nvSpPr>
          <p:spPr>
            <a:xfrm>
              <a:off x="0" y="298740"/>
              <a:ext cx="12190413" cy="835572"/>
            </a:xfrm>
            <a:prstGeom prst="rect">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78504" y="471179"/>
              <a:ext cx="3262432" cy="461666"/>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点击输入相关文字标题</a:t>
              </a:r>
            </a:p>
          </p:txBody>
        </p:sp>
      </p:grpSp>
      <p:cxnSp>
        <p:nvCxnSpPr>
          <p:cNvPr id="5" name="Straight Connector 7"/>
          <p:cNvCxnSpPr/>
          <p:nvPr/>
        </p:nvCxnSpPr>
        <p:spPr>
          <a:xfrm>
            <a:off x="1294669" y="3989752"/>
            <a:ext cx="1962509" cy="2"/>
          </a:xfrm>
          <a:prstGeom prst="line">
            <a:avLst/>
          </a:prstGeom>
          <a:ln w="38100" cmpd="sng">
            <a:solidFill>
              <a:srgbClr val="CA032E"/>
            </a:solidFill>
          </a:ln>
          <a:effectLst/>
        </p:spPr>
        <p:style>
          <a:lnRef idx="2">
            <a:schemeClr val="accent1"/>
          </a:lnRef>
          <a:fillRef idx="0">
            <a:schemeClr val="accent1"/>
          </a:fillRef>
          <a:effectRef idx="1">
            <a:schemeClr val="accent1"/>
          </a:effectRef>
          <a:fontRef idx="minor">
            <a:schemeClr val="tx1"/>
          </a:fontRef>
        </p:style>
      </p:cxnSp>
      <p:sp>
        <p:nvSpPr>
          <p:cNvPr id="6" name="TextBox 64"/>
          <p:cNvSpPr txBox="1"/>
          <p:nvPr/>
        </p:nvSpPr>
        <p:spPr>
          <a:xfrm>
            <a:off x="1103945" y="3548763"/>
            <a:ext cx="2414484" cy="307777"/>
          </a:xfrm>
          <a:prstGeom prst="rect">
            <a:avLst/>
          </a:prstGeom>
          <a:noFill/>
        </p:spPr>
        <p:txBody>
          <a:bodyPr wrap="square" lIns="0" tIns="0" rIns="91420" bIns="0" rtlCol="0">
            <a:spAutoFit/>
          </a:bodyPr>
          <a:lstStyle/>
          <a:p>
            <a:pPr algn="ctr"/>
            <a:r>
              <a:rPr lang="zh-CN" altLang="en-US" sz="2000" b="1" dirty="0">
                <a:solidFill>
                  <a:schemeClr val="bg1">
                    <a:lumMod val="50000"/>
                  </a:schemeClr>
                </a:solidFill>
                <a:latin typeface="+mn-ea"/>
                <a:cs typeface="Helvetica Neue"/>
              </a:rPr>
              <a:t>加入标题</a:t>
            </a:r>
            <a:endParaRPr lang="en-US" sz="2000" b="1" dirty="0">
              <a:solidFill>
                <a:schemeClr val="bg1">
                  <a:lumMod val="50000"/>
                </a:schemeClr>
              </a:solidFill>
              <a:latin typeface="+mn-ea"/>
              <a:cs typeface="Helvetica Neue"/>
            </a:endParaRPr>
          </a:p>
        </p:txBody>
      </p:sp>
      <p:sp>
        <p:nvSpPr>
          <p:cNvPr id="7" name="TextBox 65"/>
          <p:cNvSpPr txBox="1"/>
          <p:nvPr/>
        </p:nvSpPr>
        <p:spPr>
          <a:xfrm>
            <a:off x="1045889" y="4539943"/>
            <a:ext cx="2414484" cy="1292662"/>
          </a:xfrm>
          <a:prstGeom prst="rect">
            <a:avLst/>
          </a:prstGeom>
          <a:noFill/>
        </p:spPr>
        <p:txBody>
          <a:bodyPr wrap="square" lIns="91440" tIns="0" rIns="91420" bIns="0" rtlCol="0">
            <a:spAutoFit/>
          </a:bodyPr>
          <a:lstStyle/>
          <a:p>
            <a:pPr algn="ctr">
              <a:lnSpc>
                <a:spcPct val="120000"/>
              </a:lnSpc>
            </a:pPr>
            <a:r>
              <a:rPr lang="zh-CN" altLang="en-US" sz="1400" dirty="0">
                <a:solidFill>
                  <a:schemeClr val="bg1">
                    <a:lumMod val="50000"/>
                  </a:schemeClr>
                </a:solidFill>
                <a:latin typeface="+mn-ea"/>
                <a:cs typeface="Calibri" panose="020F0502020204030204"/>
              </a:rPr>
              <a:t>此处添加详细文本描述，建议与标题相关并符合整体语言风格，语言描述尽量简洁生动。尽量将每页幻灯片的字数控制在</a:t>
            </a:r>
            <a:r>
              <a:rPr lang="en-US" altLang="zh-CN" sz="1400" dirty="0">
                <a:solidFill>
                  <a:schemeClr val="bg1">
                    <a:lumMod val="50000"/>
                  </a:schemeClr>
                </a:solidFill>
                <a:latin typeface="+mn-ea"/>
                <a:cs typeface="Calibri" panose="020F0502020204030204"/>
              </a:rPr>
              <a:t>200</a:t>
            </a:r>
            <a:r>
              <a:rPr lang="zh-CN" altLang="en-US" sz="1400" dirty="0">
                <a:solidFill>
                  <a:schemeClr val="bg1">
                    <a:lumMod val="50000"/>
                  </a:schemeClr>
                </a:solidFill>
                <a:latin typeface="+mn-ea"/>
                <a:cs typeface="Calibri" panose="020F0502020204030204"/>
              </a:rPr>
              <a:t>字以内。</a:t>
            </a:r>
            <a:endParaRPr lang="en-US" sz="1400" dirty="0">
              <a:solidFill>
                <a:schemeClr val="bg1">
                  <a:lumMod val="50000"/>
                </a:schemeClr>
              </a:solidFill>
              <a:latin typeface="+mn-ea"/>
              <a:cs typeface="Calibri" panose="020F0502020204030204"/>
            </a:endParaRPr>
          </a:p>
        </p:txBody>
      </p:sp>
      <p:cxnSp>
        <p:nvCxnSpPr>
          <p:cNvPr id="9" name="Straight Connector 97"/>
          <p:cNvCxnSpPr/>
          <p:nvPr/>
        </p:nvCxnSpPr>
        <p:spPr>
          <a:xfrm>
            <a:off x="3866127" y="3989752"/>
            <a:ext cx="1962509" cy="2"/>
          </a:xfrm>
          <a:prstGeom prst="line">
            <a:avLst/>
          </a:prstGeom>
          <a:ln w="38100" cmpd="sng">
            <a:solidFill>
              <a:schemeClr val="tx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Box 68"/>
          <p:cNvSpPr txBox="1"/>
          <p:nvPr/>
        </p:nvSpPr>
        <p:spPr>
          <a:xfrm>
            <a:off x="3675403" y="3548763"/>
            <a:ext cx="2414484" cy="307777"/>
          </a:xfrm>
          <a:prstGeom prst="rect">
            <a:avLst/>
          </a:prstGeom>
          <a:noFill/>
        </p:spPr>
        <p:txBody>
          <a:bodyPr wrap="square" lIns="0" tIns="0" rIns="91420" bIns="0" rtlCol="0">
            <a:spAutoFit/>
          </a:bodyPr>
          <a:lstStyle/>
          <a:p>
            <a:pPr algn="ctr"/>
            <a:r>
              <a:rPr lang="zh-CN" altLang="en-US" sz="2000" b="1" dirty="0">
                <a:solidFill>
                  <a:schemeClr val="bg1">
                    <a:lumMod val="50000"/>
                  </a:schemeClr>
                </a:solidFill>
                <a:latin typeface="+mn-ea"/>
                <a:cs typeface="Helvetica Neue"/>
              </a:rPr>
              <a:t>加入标题</a:t>
            </a:r>
            <a:endParaRPr lang="en-US" altLang="zh-CN" sz="2000" b="1" dirty="0">
              <a:solidFill>
                <a:schemeClr val="bg1">
                  <a:lumMod val="50000"/>
                </a:schemeClr>
              </a:solidFill>
              <a:latin typeface="+mn-ea"/>
              <a:cs typeface="Helvetica Neue"/>
            </a:endParaRPr>
          </a:p>
        </p:txBody>
      </p:sp>
      <p:sp>
        <p:nvSpPr>
          <p:cNvPr id="11" name="TextBox 69"/>
          <p:cNvSpPr txBox="1"/>
          <p:nvPr/>
        </p:nvSpPr>
        <p:spPr>
          <a:xfrm>
            <a:off x="3617347" y="4539943"/>
            <a:ext cx="2414484" cy="1292662"/>
          </a:xfrm>
          <a:prstGeom prst="rect">
            <a:avLst/>
          </a:prstGeom>
          <a:noFill/>
        </p:spPr>
        <p:txBody>
          <a:bodyPr wrap="square" lIns="91440" tIns="0" rIns="91420" bIns="0" rtlCol="0">
            <a:spAutoFit/>
          </a:bodyPr>
          <a:lstStyle/>
          <a:p>
            <a:pPr algn="ctr">
              <a:lnSpc>
                <a:spcPct val="120000"/>
              </a:lnSpc>
            </a:pPr>
            <a:r>
              <a:rPr lang="zh-CN" altLang="en-US" sz="1400" dirty="0">
                <a:solidFill>
                  <a:schemeClr val="bg1">
                    <a:lumMod val="50000"/>
                  </a:schemeClr>
                </a:solidFill>
                <a:latin typeface="+mn-ea"/>
                <a:cs typeface="Calibri" panose="020F0502020204030204"/>
              </a:rPr>
              <a:t>此处添加详细文本描述，建议与标题相关并符合整体语言风格，语言描述尽量简洁生动。尽量将每页幻灯片的字数控制在</a:t>
            </a:r>
            <a:r>
              <a:rPr lang="en-US" altLang="zh-CN" sz="1400" dirty="0">
                <a:solidFill>
                  <a:schemeClr val="bg1">
                    <a:lumMod val="50000"/>
                  </a:schemeClr>
                </a:solidFill>
                <a:latin typeface="+mn-ea"/>
                <a:cs typeface="Calibri" panose="020F0502020204030204"/>
              </a:rPr>
              <a:t>200</a:t>
            </a:r>
            <a:r>
              <a:rPr lang="zh-CN" altLang="en-US" sz="1400" dirty="0">
                <a:solidFill>
                  <a:schemeClr val="bg1">
                    <a:lumMod val="50000"/>
                  </a:schemeClr>
                </a:solidFill>
                <a:latin typeface="+mn-ea"/>
                <a:cs typeface="Calibri" panose="020F0502020204030204"/>
              </a:rPr>
              <a:t>字以内。</a:t>
            </a:r>
            <a:endParaRPr lang="en-US" altLang="zh-CN" sz="1400" dirty="0">
              <a:solidFill>
                <a:schemeClr val="bg1">
                  <a:lumMod val="50000"/>
                </a:schemeClr>
              </a:solidFill>
              <a:latin typeface="+mn-ea"/>
              <a:cs typeface="Calibri" panose="020F0502020204030204"/>
            </a:endParaRPr>
          </a:p>
        </p:txBody>
      </p:sp>
      <p:cxnSp>
        <p:nvCxnSpPr>
          <p:cNvPr id="12" name="Straight Connector 130"/>
          <p:cNvCxnSpPr/>
          <p:nvPr/>
        </p:nvCxnSpPr>
        <p:spPr>
          <a:xfrm>
            <a:off x="6449160" y="3984069"/>
            <a:ext cx="1962509" cy="2"/>
          </a:xfrm>
          <a:prstGeom prst="line">
            <a:avLst/>
          </a:prstGeom>
          <a:ln w="38100" cmpd="sng">
            <a:solidFill>
              <a:srgbClr val="CA032E"/>
            </a:solidFill>
          </a:ln>
          <a:effectLst/>
        </p:spPr>
        <p:style>
          <a:lnRef idx="2">
            <a:schemeClr val="accent1"/>
          </a:lnRef>
          <a:fillRef idx="0">
            <a:schemeClr val="accent1"/>
          </a:fillRef>
          <a:effectRef idx="1">
            <a:schemeClr val="accent1"/>
          </a:effectRef>
          <a:fontRef idx="minor">
            <a:schemeClr val="tx1"/>
          </a:fontRef>
        </p:style>
      </p:cxnSp>
      <p:sp>
        <p:nvSpPr>
          <p:cNvPr id="13" name="TextBox 72"/>
          <p:cNvSpPr txBox="1"/>
          <p:nvPr/>
        </p:nvSpPr>
        <p:spPr>
          <a:xfrm>
            <a:off x="6258436" y="3543080"/>
            <a:ext cx="2414484" cy="307777"/>
          </a:xfrm>
          <a:prstGeom prst="rect">
            <a:avLst/>
          </a:prstGeom>
          <a:noFill/>
        </p:spPr>
        <p:txBody>
          <a:bodyPr wrap="square" lIns="0" tIns="0" rIns="91420" bIns="0" rtlCol="0">
            <a:spAutoFit/>
          </a:bodyPr>
          <a:lstStyle/>
          <a:p>
            <a:pPr algn="ctr"/>
            <a:r>
              <a:rPr lang="zh-CN" altLang="en-US" sz="2000" b="1" dirty="0">
                <a:solidFill>
                  <a:schemeClr val="bg1">
                    <a:lumMod val="50000"/>
                  </a:schemeClr>
                </a:solidFill>
                <a:latin typeface="+mn-ea"/>
                <a:cs typeface="Helvetica Neue"/>
              </a:rPr>
              <a:t>加入标题</a:t>
            </a:r>
            <a:endParaRPr lang="en-US" altLang="zh-CN" sz="2000" b="1" dirty="0">
              <a:solidFill>
                <a:schemeClr val="bg1">
                  <a:lumMod val="50000"/>
                </a:schemeClr>
              </a:solidFill>
              <a:latin typeface="+mn-ea"/>
              <a:cs typeface="Helvetica Neue"/>
            </a:endParaRPr>
          </a:p>
        </p:txBody>
      </p:sp>
      <p:sp>
        <p:nvSpPr>
          <p:cNvPr id="14" name="TextBox 73"/>
          <p:cNvSpPr txBox="1"/>
          <p:nvPr/>
        </p:nvSpPr>
        <p:spPr>
          <a:xfrm>
            <a:off x="6200380" y="4534260"/>
            <a:ext cx="2414484" cy="1292662"/>
          </a:xfrm>
          <a:prstGeom prst="rect">
            <a:avLst/>
          </a:prstGeom>
          <a:noFill/>
        </p:spPr>
        <p:txBody>
          <a:bodyPr wrap="square" lIns="91440" tIns="0" rIns="91420" bIns="0" rtlCol="0">
            <a:spAutoFit/>
          </a:bodyPr>
          <a:lstStyle/>
          <a:p>
            <a:pPr algn="ctr">
              <a:lnSpc>
                <a:spcPct val="120000"/>
              </a:lnSpc>
            </a:pPr>
            <a:r>
              <a:rPr lang="zh-CN" altLang="en-US" sz="1400" dirty="0">
                <a:solidFill>
                  <a:schemeClr val="bg1">
                    <a:lumMod val="50000"/>
                  </a:schemeClr>
                </a:solidFill>
                <a:latin typeface="+mn-ea"/>
                <a:cs typeface="Calibri" panose="020F0502020204030204"/>
              </a:rPr>
              <a:t>此处添加详细文本描述，建议与标题相关并符合整体语言风格，语言描述尽量简洁生动。尽量将每页幻灯片的字数控制在</a:t>
            </a:r>
            <a:r>
              <a:rPr lang="en-US" altLang="zh-CN" sz="1400" dirty="0">
                <a:solidFill>
                  <a:schemeClr val="bg1">
                    <a:lumMod val="50000"/>
                  </a:schemeClr>
                </a:solidFill>
                <a:latin typeface="+mn-ea"/>
                <a:cs typeface="Calibri" panose="020F0502020204030204"/>
              </a:rPr>
              <a:t>200</a:t>
            </a:r>
            <a:r>
              <a:rPr lang="zh-CN" altLang="en-US" sz="1400" dirty="0">
                <a:solidFill>
                  <a:schemeClr val="bg1">
                    <a:lumMod val="50000"/>
                  </a:schemeClr>
                </a:solidFill>
                <a:latin typeface="+mn-ea"/>
                <a:cs typeface="Calibri" panose="020F0502020204030204"/>
              </a:rPr>
              <a:t>字以内。</a:t>
            </a:r>
            <a:endParaRPr lang="en-US" altLang="zh-CN" sz="1400" dirty="0">
              <a:solidFill>
                <a:schemeClr val="bg1">
                  <a:lumMod val="50000"/>
                </a:schemeClr>
              </a:solidFill>
              <a:latin typeface="+mn-ea"/>
              <a:cs typeface="Calibri" panose="020F0502020204030204"/>
            </a:endParaRPr>
          </a:p>
        </p:txBody>
      </p:sp>
      <p:cxnSp>
        <p:nvCxnSpPr>
          <p:cNvPr id="15" name="Straight Connector 161"/>
          <p:cNvCxnSpPr/>
          <p:nvPr/>
        </p:nvCxnSpPr>
        <p:spPr>
          <a:xfrm>
            <a:off x="9015577" y="3978544"/>
            <a:ext cx="1962509" cy="2"/>
          </a:xfrm>
          <a:prstGeom prst="line">
            <a:avLst/>
          </a:prstGeom>
          <a:ln w="38100" cmpd="sng">
            <a:solidFill>
              <a:schemeClr val="tx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TextBox 76"/>
          <p:cNvSpPr txBox="1"/>
          <p:nvPr/>
        </p:nvSpPr>
        <p:spPr>
          <a:xfrm>
            <a:off x="8824853" y="3537555"/>
            <a:ext cx="2414484" cy="307777"/>
          </a:xfrm>
          <a:prstGeom prst="rect">
            <a:avLst/>
          </a:prstGeom>
          <a:noFill/>
        </p:spPr>
        <p:txBody>
          <a:bodyPr wrap="square" lIns="0" tIns="0" rIns="91420" bIns="0" rtlCol="0">
            <a:spAutoFit/>
          </a:bodyPr>
          <a:lstStyle/>
          <a:p>
            <a:pPr algn="ctr"/>
            <a:r>
              <a:rPr lang="zh-CN" altLang="en-US" sz="2000" b="1" dirty="0">
                <a:solidFill>
                  <a:schemeClr val="bg1">
                    <a:lumMod val="50000"/>
                  </a:schemeClr>
                </a:solidFill>
                <a:latin typeface="+mn-ea"/>
                <a:cs typeface="Helvetica Neue"/>
              </a:rPr>
              <a:t>加入标题</a:t>
            </a:r>
            <a:endParaRPr lang="en-US" altLang="zh-CN" sz="2000" b="1" dirty="0">
              <a:solidFill>
                <a:schemeClr val="bg1">
                  <a:lumMod val="50000"/>
                </a:schemeClr>
              </a:solidFill>
              <a:latin typeface="+mn-ea"/>
              <a:cs typeface="Helvetica Neue"/>
            </a:endParaRPr>
          </a:p>
        </p:txBody>
      </p:sp>
      <p:sp>
        <p:nvSpPr>
          <p:cNvPr id="17" name="TextBox 77"/>
          <p:cNvSpPr txBox="1"/>
          <p:nvPr/>
        </p:nvSpPr>
        <p:spPr>
          <a:xfrm>
            <a:off x="8766797" y="4528735"/>
            <a:ext cx="2414484" cy="1292662"/>
          </a:xfrm>
          <a:prstGeom prst="rect">
            <a:avLst/>
          </a:prstGeom>
          <a:noFill/>
        </p:spPr>
        <p:txBody>
          <a:bodyPr wrap="square" lIns="91440" tIns="0" rIns="91420" bIns="0" rtlCol="0">
            <a:spAutoFit/>
          </a:bodyPr>
          <a:lstStyle/>
          <a:p>
            <a:pPr algn="ctr">
              <a:lnSpc>
                <a:spcPct val="120000"/>
              </a:lnSpc>
            </a:pPr>
            <a:r>
              <a:rPr lang="zh-CN" altLang="en-US" sz="1400" dirty="0">
                <a:solidFill>
                  <a:schemeClr val="bg1">
                    <a:lumMod val="50000"/>
                  </a:schemeClr>
                </a:solidFill>
                <a:latin typeface="+mn-ea"/>
                <a:cs typeface="Calibri" panose="020F0502020204030204"/>
              </a:rPr>
              <a:t>此处添加详细文本描述，建议与标题相关并符合整体语言风格，语言描述尽量简洁生动。尽量将每页幻灯片的字数控制在</a:t>
            </a:r>
            <a:r>
              <a:rPr lang="en-US" altLang="zh-CN" sz="1400" dirty="0">
                <a:solidFill>
                  <a:schemeClr val="bg1">
                    <a:lumMod val="50000"/>
                  </a:schemeClr>
                </a:solidFill>
                <a:latin typeface="+mn-ea"/>
                <a:cs typeface="Calibri" panose="020F0502020204030204"/>
              </a:rPr>
              <a:t>200</a:t>
            </a:r>
            <a:r>
              <a:rPr lang="zh-CN" altLang="en-US" sz="1400" dirty="0">
                <a:solidFill>
                  <a:schemeClr val="bg1">
                    <a:lumMod val="50000"/>
                  </a:schemeClr>
                </a:solidFill>
                <a:latin typeface="+mn-ea"/>
                <a:cs typeface="Calibri" panose="020F0502020204030204"/>
              </a:rPr>
              <a:t>字以内。</a:t>
            </a:r>
            <a:endParaRPr lang="en-US" altLang="zh-CN" sz="1400" dirty="0">
              <a:solidFill>
                <a:schemeClr val="bg1">
                  <a:lumMod val="50000"/>
                </a:schemeClr>
              </a:solidFill>
              <a:latin typeface="+mn-ea"/>
              <a:cs typeface="Calibri" panose="020F0502020204030204"/>
            </a:endParaRPr>
          </a:p>
        </p:txBody>
      </p:sp>
      <p:grpSp>
        <p:nvGrpSpPr>
          <p:cNvPr id="18" name="组合 17"/>
          <p:cNvGrpSpPr/>
          <p:nvPr/>
        </p:nvGrpSpPr>
        <p:grpSpPr>
          <a:xfrm>
            <a:off x="4418644" y="2532924"/>
            <a:ext cx="814544" cy="725728"/>
            <a:chOff x="3332164" y="207963"/>
            <a:chExt cx="509588" cy="454025"/>
          </a:xfrm>
          <a:solidFill>
            <a:schemeClr val="tx2">
              <a:lumMod val="50000"/>
            </a:schemeClr>
          </a:solidFill>
        </p:grpSpPr>
        <p:sp>
          <p:nvSpPr>
            <p:cNvPr id="19" name="Freeform 41"/>
            <p:cNvSpPr>
              <a:spLocks noEditPoints="1"/>
            </p:cNvSpPr>
            <p:nvPr/>
          </p:nvSpPr>
          <p:spPr bwMode="auto">
            <a:xfrm>
              <a:off x="3332164" y="207963"/>
              <a:ext cx="509588" cy="454025"/>
            </a:xfrm>
            <a:custGeom>
              <a:avLst/>
              <a:gdLst>
                <a:gd name="T0" fmla="*/ 229 w 236"/>
                <a:gd name="T1" fmla="*/ 0 h 210"/>
                <a:gd name="T2" fmla="*/ 7 w 236"/>
                <a:gd name="T3" fmla="*/ 0 h 210"/>
                <a:gd name="T4" fmla="*/ 0 w 236"/>
                <a:gd name="T5" fmla="*/ 7 h 210"/>
                <a:gd name="T6" fmla="*/ 0 w 236"/>
                <a:gd name="T7" fmla="*/ 202 h 210"/>
                <a:gd name="T8" fmla="*/ 7 w 236"/>
                <a:gd name="T9" fmla="*/ 210 h 210"/>
                <a:gd name="T10" fmla="*/ 229 w 236"/>
                <a:gd name="T11" fmla="*/ 210 h 210"/>
                <a:gd name="T12" fmla="*/ 236 w 236"/>
                <a:gd name="T13" fmla="*/ 202 h 210"/>
                <a:gd name="T14" fmla="*/ 236 w 236"/>
                <a:gd name="T15" fmla="*/ 7 h 210"/>
                <a:gd name="T16" fmla="*/ 229 w 236"/>
                <a:gd name="T17" fmla="*/ 0 h 210"/>
                <a:gd name="T18" fmla="*/ 182 w 236"/>
                <a:gd name="T19" fmla="*/ 16 h 210"/>
                <a:gd name="T20" fmla="*/ 192 w 236"/>
                <a:gd name="T21" fmla="*/ 26 h 210"/>
                <a:gd name="T22" fmla="*/ 182 w 236"/>
                <a:gd name="T23" fmla="*/ 36 h 210"/>
                <a:gd name="T24" fmla="*/ 172 w 236"/>
                <a:gd name="T25" fmla="*/ 26 h 210"/>
                <a:gd name="T26" fmla="*/ 182 w 236"/>
                <a:gd name="T27" fmla="*/ 16 h 210"/>
                <a:gd name="T28" fmla="*/ 153 w 236"/>
                <a:gd name="T29" fmla="*/ 16 h 210"/>
                <a:gd name="T30" fmla="*/ 163 w 236"/>
                <a:gd name="T31" fmla="*/ 26 h 210"/>
                <a:gd name="T32" fmla="*/ 153 w 236"/>
                <a:gd name="T33" fmla="*/ 36 h 210"/>
                <a:gd name="T34" fmla="*/ 143 w 236"/>
                <a:gd name="T35" fmla="*/ 26 h 210"/>
                <a:gd name="T36" fmla="*/ 153 w 236"/>
                <a:gd name="T37" fmla="*/ 16 h 210"/>
                <a:gd name="T38" fmla="*/ 221 w 236"/>
                <a:gd name="T39" fmla="*/ 195 h 210"/>
                <a:gd name="T40" fmla="*/ 15 w 236"/>
                <a:gd name="T41" fmla="*/ 195 h 210"/>
                <a:gd name="T42" fmla="*/ 15 w 236"/>
                <a:gd name="T43" fmla="*/ 52 h 210"/>
                <a:gd name="T44" fmla="*/ 221 w 236"/>
                <a:gd name="T45" fmla="*/ 52 h 210"/>
                <a:gd name="T46" fmla="*/ 221 w 236"/>
                <a:gd name="T47" fmla="*/ 195 h 210"/>
                <a:gd name="T48" fmla="*/ 211 w 236"/>
                <a:gd name="T49" fmla="*/ 36 h 210"/>
                <a:gd name="T50" fmla="*/ 201 w 236"/>
                <a:gd name="T51" fmla="*/ 26 h 210"/>
                <a:gd name="T52" fmla="*/ 211 w 236"/>
                <a:gd name="T53" fmla="*/ 16 h 210"/>
                <a:gd name="T54" fmla="*/ 221 w 236"/>
                <a:gd name="T55" fmla="*/ 26 h 210"/>
                <a:gd name="T56" fmla="*/ 211 w 236"/>
                <a:gd name="T57" fmla="*/ 3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10">
                  <a:moveTo>
                    <a:pt x="229" y="0"/>
                  </a:moveTo>
                  <a:cubicBezTo>
                    <a:pt x="7" y="0"/>
                    <a:pt x="7" y="0"/>
                    <a:pt x="7" y="0"/>
                  </a:cubicBezTo>
                  <a:cubicBezTo>
                    <a:pt x="3" y="0"/>
                    <a:pt x="0" y="3"/>
                    <a:pt x="0" y="7"/>
                  </a:cubicBezTo>
                  <a:cubicBezTo>
                    <a:pt x="0" y="202"/>
                    <a:pt x="0" y="202"/>
                    <a:pt x="0" y="202"/>
                  </a:cubicBezTo>
                  <a:cubicBezTo>
                    <a:pt x="0" y="206"/>
                    <a:pt x="3" y="210"/>
                    <a:pt x="7" y="210"/>
                  </a:cubicBezTo>
                  <a:cubicBezTo>
                    <a:pt x="229" y="210"/>
                    <a:pt x="229" y="210"/>
                    <a:pt x="229" y="210"/>
                  </a:cubicBezTo>
                  <a:cubicBezTo>
                    <a:pt x="233" y="210"/>
                    <a:pt x="236" y="206"/>
                    <a:pt x="236" y="202"/>
                  </a:cubicBezTo>
                  <a:cubicBezTo>
                    <a:pt x="236" y="7"/>
                    <a:pt x="236" y="7"/>
                    <a:pt x="236" y="7"/>
                  </a:cubicBezTo>
                  <a:cubicBezTo>
                    <a:pt x="236" y="3"/>
                    <a:pt x="233" y="0"/>
                    <a:pt x="229" y="0"/>
                  </a:cubicBezTo>
                  <a:close/>
                  <a:moveTo>
                    <a:pt x="182" y="16"/>
                  </a:moveTo>
                  <a:cubicBezTo>
                    <a:pt x="187" y="16"/>
                    <a:pt x="192" y="21"/>
                    <a:pt x="192" y="26"/>
                  </a:cubicBezTo>
                  <a:cubicBezTo>
                    <a:pt x="192" y="32"/>
                    <a:pt x="187" y="36"/>
                    <a:pt x="182" y="36"/>
                  </a:cubicBezTo>
                  <a:cubicBezTo>
                    <a:pt x="176" y="36"/>
                    <a:pt x="172" y="32"/>
                    <a:pt x="172" y="26"/>
                  </a:cubicBezTo>
                  <a:cubicBezTo>
                    <a:pt x="172" y="21"/>
                    <a:pt x="176" y="16"/>
                    <a:pt x="182" y="16"/>
                  </a:cubicBezTo>
                  <a:close/>
                  <a:moveTo>
                    <a:pt x="153" y="16"/>
                  </a:moveTo>
                  <a:cubicBezTo>
                    <a:pt x="158" y="16"/>
                    <a:pt x="163" y="21"/>
                    <a:pt x="163" y="26"/>
                  </a:cubicBezTo>
                  <a:cubicBezTo>
                    <a:pt x="163" y="32"/>
                    <a:pt x="158" y="36"/>
                    <a:pt x="153" y="36"/>
                  </a:cubicBezTo>
                  <a:cubicBezTo>
                    <a:pt x="147" y="36"/>
                    <a:pt x="143" y="32"/>
                    <a:pt x="143" y="26"/>
                  </a:cubicBezTo>
                  <a:cubicBezTo>
                    <a:pt x="143" y="21"/>
                    <a:pt x="147" y="16"/>
                    <a:pt x="153" y="16"/>
                  </a:cubicBezTo>
                  <a:close/>
                  <a:moveTo>
                    <a:pt x="221" y="195"/>
                  </a:moveTo>
                  <a:cubicBezTo>
                    <a:pt x="15" y="195"/>
                    <a:pt x="15" y="195"/>
                    <a:pt x="15" y="195"/>
                  </a:cubicBezTo>
                  <a:cubicBezTo>
                    <a:pt x="15" y="52"/>
                    <a:pt x="15" y="52"/>
                    <a:pt x="15" y="52"/>
                  </a:cubicBezTo>
                  <a:cubicBezTo>
                    <a:pt x="221" y="52"/>
                    <a:pt x="221" y="52"/>
                    <a:pt x="221" y="52"/>
                  </a:cubicBezTo>
                  <a:lnTo>
                    <a:pt x="221" y="195"/>
                  </a:lnTo>
                  <a:close/>
                  <a:moveTo>
                    <a:pt x="211" y="36"/>
                  </a:moveTo>
                  <a:cubicBezTo>
                    <a:pt x="206" y="36"/>
                    <a:pt x="201" y="32"/>
                    <a:pt x="201" y="26"/>
                  </a:cubicBezTo>
                  <a:cubicBezTo>
                    <a:pt x="201" y="21"/>
                    <a:pt x="206" y="16"/>
                    <a:pt x="211" y="16"/>
                  </a:cubicBezTo>
                  <a:cubicBezTo>
                    <a:pt x="217" y="16"/>
                    <a:pt x="221" y="21"/>
                    <a:pt x="221" y="26"/>
                  </a:cubicBezTo>
                  <a:cubicBezTo>
                    <a:pt x="221" y="32"/>
                    <a:pt x="217" y="36"/>
                    <a:pt x="21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600">
                <a:solidFill>
                  <a:schemeClr val="bg1">
                    <a:lumMod val="50000"/>
                  </a:schemeClr>
                </a:solidFill>
                <a:latin typeface="+mn-ea"/>
              </a:endParaRPr>
            </a:p>
          </p:txBody>
        </p:sp>
        <p:sp>
          <p:nvSpPr>
            <p:cNvPr id="20" name="Freeform 42"/>
            <p:cNvSpPr/>
            <p:nvPr/>
          </p:nvSpPr>
          <p:spPr bwMode="auto">
            <a:xfrm>
              <a:off x="3405189" y="400051"/>
              <a:ext cx="120650" cy="153988"/>
            </a:xfrm>
            <a:custGeom>
              <a:avLst/>
              <a:gdLst>
                <a:gd name="T0" fmla="*/ 47 w 56"/>
                <a:gd name="T1" fmla="*/ 71 h 71"/>
                <a:gd name="T2" fmla="*/ 42 w 56"/>
                <a:gd name="T3" fmla="*/ 70 h 71"/>
                <a:gd name="T4" fmla="*/ 4 w 56"/>
                <a:gd name="T5" fmla="*/ 43 h 71"/>
                <a:gd name="T6" fmla="*/ 0 w 56"/>
                <a:gd name="T7" fmla="*/ 36 h 71"/>
                <a:gd name="T8" fmla="*/ 4 w 56"/>
                <a:gd name="T9" fmla="*/ 29 h 71"/>
                <a:gd name="T10" fmla="*/ 42 w 56"/>
                <a:gd name="T11" fmla="*/ 2 h 71"/>
                <a:gd name="T12" fmla="*/ 54 w 56"/>
                <a:gd name="T13" fmla="*/ 4 h 71"/>
                <a:gd name="T14" fmla="*/ 51 w 56"/>
                <a:gd name="T15" fmla="*/ 16 h 71"/>
                <a:gd name="T16" fmla="*/ 23 w 56"/>
                <a:gd name="T17" fmla="*/ 36 h 71"/>
                <a:gd name="T18" fmla="*/ 51 w 56"/>
                <a:gd name="T19" fmla="*/ 56 h 71"/>
                <a:gd name="T20" fmla="*/ 54 w 56"/>
                <a:gd name="T21" fmla="*/ 67 h 71"/>
                <a:gd name="T22" fmla="*/ 47 w 56"/>
                <a:gd name="T23"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71">
                  <a:moveTo>
                    <a:pt x="47" y="71"/>
                  </a:moveTo>
                  <a:cubicBezTo>
                    <a:pt x="45" y="71"/>
                    <a:pt x="43" y="71"/>
                    <a:pt x="42" y="70"/>
                  </a:cubicBezTo>
                  <a:cubicBezTo>
                    <a:pt x="4" y="43"/>
                    <a:pt x="4" y="43"/>
                    <a:pt x="4" y="43"/>
                  </a:cubicBezTo>
                  <a:cubicBezTo>
                    <a:pt x="1" y="41"/>
                    <a:pt x="0" y="39"/>
                    <a:pt x="0" y="36"/>
                  </a:cubicBezTo>
                  <a:cubicBezTo>
                    <a:pt x="0" y="33"/>
                    <a:pt x="1" y="31"/>
                    <a:pt x="4" y="29"/>
                  </a:cubicBezTo>
                  <a:cubicBezTo>
                    <a:pt x="42" y="2"/>
                    <a:pt x="42" y="2"/>
                    <a:pt x="42" y="2"/>
                  </a:cubicBezTo>
                  <a:cubicBezTo>
                    <a:pt x="45" y="0"/>
                    <a:pt x="51" y="1"/>
                    <a:pt x="54" y="4"/>
                  </a:cubicBezTo>
                  <a:cubicBezTo>
                    <a:pt x="56" y="8"/>
                    <a:pt x="55" y="14"/>
                    <a:pt x="51" y="16"/>
                  </a:cubicBezTo>
                  <a:cubicBezTo>
                    <a:pt x="23" y="36"/>
                    <a:pt x="23" y="36"/>
                    <a:pt x="23" y="36"/>
                  </a:cubicBezTo>
                  <a:cubicBezTo>
                    <a:pt x="51" y="56"/>
                    <a:pt x="51" y="56"/>
                    <a:pt x="51" y="56"/>
                  </a:cubicBezTo>
                  <a:cubicBezTo>
                    <a:pt x="55" y="58"/>
                    <a:pt x="56" y="64"/>
                    <a:pt x="54" y="67"/>
                  </a:cubicBezTo>
                  <a:cubicBezTo>
                    <a:pt x="52" y="70"/>
                    <a:pt x="49" y="71"/>
                    <a:pt x="47"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600">
                <a:solidFill>
                  <a:schemeClr val="bg1">
                    <a:lumMod val="50000"/>
                  </a:schemeClr>
                </a:solidFill>
                <a:latin typeface="+mn-ea"/>
              </a:endParaRPr>
            </a:p>
          </p:txBody>
        </p:sp>
        <p:sp>
          <p:nvSpPr>
            <p:cNvPr id="21" name="Freeform 43"/>
            <p:cNvSpPr/>
            <p:nvPr/>
          </p:nvSpPr>
          <p:spPr bwMode="auto">
            <a:xfrm>
              <a:off x="3646489" y="400051"/>
              <a:ext cx="122238" cy="153988"/>
            </a:xfrm>
            <a:custGeom>
              <a:avLst/>
              <a:gdLst>
                <a:gd name="T0" fmla="*/ 9 w 56"/>
                <a:gd name="T1" fmla="*/ 71 h 71"/>
                <a:gd name="T2" fmla="*/ 2 w 56"/>
                <a:gd name="T3" fmla="*/ 67 h 71"/>
                <a:gd name="T4" fmla="*/ 4 w 56"/>
                <a:gd name="T5" fmla="*/ 56 h 71"/>
                <a:gd name="T6" fmla="*/ 33 w 56"/>
                <a:gd name="T7" fmla="*/ 36 h 71"/>
                <a:gd name="T8" fmla="*/ 4 w 56"/>
                <a:gd name="T9" fmla="*/ 16 h 71"/>
                <a:gd name="T10" fmla="*/ 2 w 56"/>
                <a:gd name="T11" fmla="*/ 4 h 71"/>
                <a:gd name="T12" fmla="*/ 14 w 56"/>
                <a:gd name="T13" fmla="*/ 2 h 71"/>
                <a:gd name="T14" fmla="*/ 52 w 56"/>
                <a:gd name="T15" fmla="*/ 29 h 71"/>
                <a:gd name="T16" fmla="*/ 56 w 56"/>
                <a:gd name="T17" fmla="*/ 36 h 71"/>
                <a:gd name="T18" fmla="*/ 52 w 56"/>
                <a:gd name="T19" fmla="*/ 43 h 71"/>
                <a:gd name="T20" fmla="*/ 14 w 56"/>
                <a:gd name="T21" fmla="*/ 70 h 71"/>
                <a:gd name="T22" fmla="*/ 9 w 56"/>
                <a:gd name="T23"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71">
                  <a:moveTo>
                    <a:pt x="9" y="71"/>
                  </a:moveTo>
                  <a:cubicBezTo>
                    <a:pt x="7" y="71"/>
                    <a:pt x="4" y="70"/>
                    <a:pt x="2" y="67"/>
                  </a:cubicBezTo>
                  <a:cubicBezTo>
                    <a:pt x="0" y="64"/>
                    <a:pt x="1" y="58"/>
                    <a:pt x="4" y="56"/>
                  </a:cubicBezTo>
                  <a:cubicBezTo>
                    <a:pt x="33" y="36"/>
                    <a:pt x="33" y="36"/>
                    <a:pt x="33" y="36"/>
                  </a:cubicBezTo>
                  <a:cubicBezTo>
                    <a:pt x="4" y="16"/>
                    <a:pt x="4" y="16"/>
                    <a:pt x="4" y="16"/>
                  </a:cubicBezTo>
                  <a:cubicBezTo>
                    <a:pt x="1" y="14"/>
                    <a:pt x="0" y="8"/>
                    <a:pt x="2" y="4"/>
                  </a:cubicBezTo>
                  <a:cubicBezTo>
                    <a:pt x="5" y="1"/>
                    <a:pt x="10" y="0"/>
                    <a:pt x="14" y="2"/>
                  </a:cubicBezTo>
                  <a:cubicBezTo>
                    <a:pt x="52" y="29"/>
                    <a:pt x="52" y="29"/>
                    <a:pt x="52" y="29"/>
                  </a:cubicBezTo>
                  <a:cubicBezTo>
                    <a:pt x="55" y="31"/>
                    <a:pt x="56" y="33"/>
                    <a:pt x="56" y="36"/>
                  </a:cubicBezTo>
                  <a:cubicBezTo>
                    <a:pt x="56" y="39"/>
                    <a:pt x="55" y="41"/>
                    <a:pt x="52" y="43"/>
                  </a:cubicBezTo>
                  <a:cubicBezTo>
                    <a:pt x="14" y="70"/>
                    <a:pt x="14" y="70"/>
                    <a:pt x="14" y="70"/>
                  </a:cubicBezTo>
                  <a:cubicBezTo>
                    <a:pt x="13" y="71"/>
                    <a:pt x="11" y="71"/>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600">
                <a:solidFill>
                  <a:schemeClr val="bg1">
                    <a:lumMod val="50000"/>
                  </a:schemeClr>
                </a:solidFill>
                <a:latin typeface="+mn-ea"/>
              </a:endParaRPr>
            </a:p>
          </p:txBody>
        </p:sp>
        <p:sp>
          <p:nvSpPr>
            <p:cNvPr id="22" name="Freeform 44"/>
            <p:cNvSpPr/>
            <p:nvPr/>
          </p:nvSpPr>
          <p:spPr bwMode="auto">
            <a:xfrm>
              <a:off x="3536951" y="384176"/>
              <a:ext cx="100013" cy="184150"/>
            </a:xfrm>
            <a:custGeom>
              <a:avLst/>
              <a:gdLst>
                <a:gd name="T0" fmla="*/ 9 w 46"/>
                <a:gd name="T1" fmla="*/ 85 h 85"/>
                <a:gd name="T2" fmla="*/ 6 w 46"/>
                <a:gd name="T3" fmla="*/ 84 h 85"/>
                <a:gd name="T4" fmla="*/ 1 w 46"/>
                <a:gd name="T5" fmla="*/ 73 h 85"/>
                <a:gd name="T6" fmla="*/ 29 w 46"/>
                <a:gd name="T7" fmla="*/ 7 h 85"/>
                <a:gd name="T8" fmla="*/ 40 w 46"/>
                <a:gd name="T9" fmla="*/ 2 h 85"/>
                <a:gd name="T10" fmla="*/ 44 w 46"/>
                <a:gd name="T11" fmla="*/ 13 h 85"/>
                <a:gd name="T12" fmla="*/ 17 w 46"/>
                <a:gd name="T13" fmla="*/ 79 h 85"/>
                <a:gd name="T14" fmla="*/ 9 w 46"/>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85">
                  <a:moveTo>
                    <a:pt x="9" y="85"/>
                  </a:moveTo>
                  <a:cubicBezTo>
                    <a:pt x="8" y="85"/>
                    <a:pt x="7" y="84"/>
                    <a:pt x="6" y="84"/>
                  </a:cubicBezTo>
                  <a:cubicBezTo>
                    <a:pt x="2" y="82"/>
                    <a:pt x="0" y="77"/>
                    <a:pt x="1" y="73"/>
                  </a:cubicBezTo>
                  <a:cubicBezTo>
                    <a:pt x="29" y="7"/>
                    <a:pt x="29" y="7"/>
                    <a:pt x="29" y="7"/>
                  </a:cubicBezTo>
                  <a:cubicBezTo>
                    <a:pt x="30" y="2"/>
                    <a:pt x="35" y="0"/>
                    <a:pt x="40" y="2"/>
                  </a:cubicBezTo>
                  <a:cubicBezTo>
                    <a:pt x="44" y="4"/>
                    <a:pt x="46" y="9"/>
                    <a:pt x="44" y="13"/>
                  </a:cubicBezTo>
                  <a:cubicBezTo>
                    <a:pt x="17" y="79"/>
                    <a:pt x="17" y="79"/>
                    <a:pt x="17" y="79"/>
                  </a:cubicBezTo>
                  <a:cubicBezTo>
                    <a:pt x="16" y="83"/>
                    <a:pt x="13" y="85"/>
                    <a:pt x="9"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600">
                <a:solidFill>
                  <a:schemeClr val="bg1">
                    <a:lumMod val="50000"/>
                  </a:schemeClr>
                </a:solidFill>
                <a:latin typeface="+mn-ea"/>
              </a:endParaRPr>
            </a:p>
          </p:txBody>
        </p:sp>
      </p:grpSp>
      <p:grpSp>
        <p:nvGrpSpPr>
          <p:cNvPr id="23" name="组合 22"/>
          <p:cNvGrpSpPr/>
          <p:nvPr/>
        </p:nvGrpSpPr>
        <p:grpSpPr>
          <a:xfrm>
            <a:off x="9502060" y="2422540"/>
            <a:ext cx="943956" cy="946494"/>
            <a:chOff x="3292476" y="115888"/>
            <a:chExt cx="590550" cy="592138"/>
          </a:xfrm>
          <a:solidFill>
            <a:schemeClr val="tx2">
              <a:lumMod val="50000"/>
            </a:schemeClr>
          </a:solidFill>
        </p:grpSpPr>
        <p:sp>
          <p:nvSpPr>
            <p:cNvPr id="24" name="Freeform 526"/>
            <p:cNvSpPr>
              <a:spLocks noEditPoints="1"/>
            </p:cNvSpPr>
            <p:nvPr/>
          </p:nvSpPr>
          <p:spPr bwMode="auto">
            <a:xfrm>
              <a:off x="3292476" y="115888"/>
              <a:ext cx="590550" cy="592138"/>
            </a:xfrm>
            <a:custGeom>
              <a:avLst/>
              <a:gdLst>
                <a:gd name="T0" fmla="*/ 137 w 274"/>
                <a:gd name="T1" fmla="*/ 0 h 274"/>
                <a:gd name="T2" fmla="*/ 0 w 274"/>
                <a:gd name="T3" fmla="*/ 137 h 274"/>
                <a:gd name="T4" fmla="*/ 137 w 274"/>
                <a:gd name="T5" fmla="*/ 274 h 274"/>
                <a:gd name="T6" fmla="*/ 274 w 274"/>
                <a:gd name="T7" fmla="*/ 137 h 274"/>
                <a:gd name="T8" fmla="*/ 137 w 274"/>
                <a:gd name="T9" fmla="*/ 0 h 274"/>
                <a:gd name="T10" fmla="*/ 137 w 274"/>
                <a:gd name="T11" fmla="*/ 262 h 274"/>
                <a:gd name="T12" fmla="*/ 12 w 274"/>
                <a:gd name="T13" fmla="*/ 137 h 274"/>
                <a:gd name="T14" fmla="*/ 137 w 274"/>
                <a:gd name="T15" fmla="*/ 12 h 274"/>
                <a:gd name="T16" fmla="*/ 262 w 274"/>
                <a:gd name="T17" fmla="*/ 137 h 274"/>
                <a:gd name="T18" fmla="*/ 137 w 274"/>
                <a:gd name="T19" fmla="*/ 26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274">
                  <a:moveTo>
                    <a:pt x="137" y="0"/>
                  </a:moveTo>
                  <a:cubicBezTo>
                    <a:pt x="61" y="0"/>
                    <a:pt x="0" y="61"/>
                    <a:pt x="0" y="137"/>
                  </a:cubicBezTo>
                  <a:cubicBezTo>
                    <a:pt x="0" y="212"/>
                    <a:pt x="61" y="274"/>
                    <a:pt x="137" y="274"/>
                  </a:cubicBezTo>
                  <a:cubicBezTo>
                    <a:pt x="213" y="274"/>
                    <a:pt x="274" y="212"/>
                    <a:pt x="274" y="137"/>
                  </a:cubicBezTo>
                  <a:cubicBezTo>
                    <a:pt x="274" y="61"/>
                    <a:pt x="213" y="0"/>
                    <a:pt x="137" y="0"/>
                  </a:cubicBezTo>
                  <a:close/>
                  <a:moveTo>
                    <a:pt x="137" y="262"/>
                  </a:moveTo>
                  <a:cubicBezTo>
                    <a:pt x="68" y="262"/>
                    <a:pt x="12" y="206"/>
                    <a:pt x="12" y="137"/>
                  </a:cubicBezTo>
                  <a:cubicBezTo>
                    <a:pt x="12" y="68"/>
                    <a:pt x="68" y="12"/>
                    <a:pt x="137" y="12"/>
                  </a:cubicBezTo>
                  <a:cubicBezTo>
                    <a:pt x="206" y="12"/>
                    <a:pt x="262" y="68"/>
                    <a:pt x="262" y="137"/>
                  </a:cubicBezTo>
                  <a:cubicBezTo>
                    <a:pt x="262" y="206"/>
                    <a:pt x="206" y="262"/>
                    <a:pt x="137" y="2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600">
                <a:solidFill>
                  <a:schemeClr val="bg1">
                    <a:lumMod val="50000"/>
                  </a:schemeClr>
                </a:solidFill>
                <a:latin typeface="+mn-ea"/>
              </a:endParaRPr>
            </a:p>
          </p:txBody>
        </p:sp>
        <p:sp>
          <p:nvSpPr>
            <p:cNvPr id="25" name="Freeform 527"/>
            <p:cNvSpPr/>
            <p:nvPr/>
          </p:nvSpPr>
          <p:spPr bwMode="auto">
            <a:xfrm>
              <a:off x="3490914" y="166688"/>
              <a:ext cx="341313" cy="231775"/>
            </a:xfrm>
            <a:custGeom>
              <a:avLst/>
              <a:gdLst>
                <a:gd name="T0" fmla="*/ 27 w 158"/>
                <a:gd name="T1" fmla="*/ 70 h 108"/>
                <a:gd name="T2" fmla="*/ 45 w 158"/>
                <a:gd name="T3" fmla="*/ 66 h 108"/>
                <a:gd name="T4" fmla="*/ 93 w 158"/>
                <a:gd name="T5" fmla="*/ 108 h 108"/>
                <a:gd name="T6" fmla="*/ 158 w 158"/>
                <a:gd name="T7" fmla="*/ 100 h 108"/>
                <a:gd name="T8" fmla="*/ 45 w 158"/>
                <a:gd name="T9" fmla="*/ 0 h 108"/>
                <a:gd name="T10" fmla="*/ 0 w 158"/>
                <a:gd name="T11" fmla="*/ 9 h 108"/>
                <a:gd name="T12" fmla="*/ 27 w 158"/>
                <a:gd name="T13" fmla="*/ 70 h 108"/>
              </a:gdLst>
              <a:ahLst/>
              <a:cxnLst>
                <a:cxn ang="0">
                  <a:pos x="T0" y="T1"/>
                </a:cxn>
                <a:cxn ang="0">
                  <a:pos x="T2" y="T3"/>
                </a:cxn>
                <a:cxn ang="0">
                  <a:pos x="T4" y="T5"/>
                </a:cxn>
                <a:cxn ang="0">
                  <a:pos x="T6" y="T7"/>
                </a:cxn>
                <a:cxn ang="0">
                  <a:pos x="T8" y="T9"/>
                </a:cxn>
                <a:cxn ang="0">
                  <a:pos x="T10" y="T11"/>
                </a:cxn>
                <a:cxn ang="0">
                  <a:pos x="T12" y="T13"/>
                </a:cxn>
              </a:cxnLst>
              <a:rect l="0" t="0" r="r" b="b"/>
              <a:pathLst>
                <a:path w="158" h="108">
                  <a:moveTo>
                    <a:pt x="27" y="70"/>
                  </a:moveTo>
                  <a:cubicBezTo>
                    <a:pt x="32" y="67"/>
                    <a:pt x="39" y="66"/>
                    <a:pt x="45" y="66"/>
                  </a:cubicBezTo>
                  <a:cubicBezTo>
                    <a:pt x="69" y="66"/>
                    <a:pt x="90" y="84"/>
                    <a:pt x="93" y="108"/>
                  </a:cubicBezTo>
                  <a:cubicBezTo>
                    <a:pt x="158" y="100"/>
                    <a:pt x="158" y="100"/>
                    <a:pt x="158" y="100"/>
                  </a:cubicBezTo>
                  <a:cubicBezTo>
                    <a:pt x="151" y="44"/>
                    <a:pt x="103" y="0"/>
                    <a:pt x="45" y="0"/>
                  </a:cubicBezTo>
                  <a:cubicBezTo>
                    <a:pt x="29" y="0"/>
                    <a:pt x="14" y="3"/>
                    <a:pt x="0" y="9"/>
                  </a:cubicBezTo>
                  <a:lnTo>
                    <a:pt x="27"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600">
                <a:solidFill>
                  <a:schemeClr val="bg1">
                    <a:lumMod val="50000"/>
                  </a:schemeClr>
                </a:solidFill>
                <a:latin typeface="+mn-ea"/>
              </a:endParaRPr>
            </a:p>
          </p:txBody>
        </p:sp>
        <p:sp>
          <p:nvSpPr>
            <p:cNvPr id="26" name="Freeform 528"/>
            <p:cNvSpPr/>
            <p:nvPr/>
          </p:nvSpPr>
          <p:spPr bwMode="auto">
            <a:xfrm>
              <a:off x="3683001" y="425451"/>
              <a:ext cx="149225" cy="84138"/>
            </a:xfrm>
            <a:custGeom>
              <a:avLst/>
              <a:gdLst>
                <a:gd name="T0" fmla="*/ 0 w 69"/>
                <a:gd name="T1" fmla="*/ 13 h 39"/>
                <a:gd name="T2" fmla="*/ 61 w 69"/>
                <a:gd name="T3" fmla="*/ 39 h 39"/>
                <a:gd name="T4" fmla="*/ 69 w 69"/>
                <a:gd name="T5" fmla="*/ 8 h 39"/>
                <a:gd name="T6" fmla="*/ 3 w 69"/>
                <a:gd name="T7" fmla="*/ 0 h 39"/>
                <a:gd name="T8" fmla="*/ 0 w 69"/>
                <a:gd name="T9" fmla="*/ 13 h 39"/>
              </a:gdLst>
              <a:ahLst/>
              <a:cxnLst>
                <a:cxn ang="0">
                  <a:pos x="T0" y="T1"/>
                </a:cxn>
                <a:cxn ang="0">
                  <a:pos x="T2" y="T3"/>
                </a:cxn>
                <a:cxn ang="0">
                  <a:pos x="T4" y="T5"/>
                </a:cxn>
                <a:cxn ang="0">
                  <a:pos x="T6" y="T7"/>
                </a:cxn>
                <a:cxn ang="0">
                  <a:pos x="T8" y="T9"/>
                </a:cxn>
              </a:cxnLst>
              <a:rect l="0" t="0" r="r" b="b"/>
              <a:pathLst>
                <a:path w="69" h="39">
                  <a:moveTo>
                    <a:pt x="0" y="13"/>
                  </a:moveTo>
                  <a:cubicBezTo>
                    <a:pt x="61" y="39"/>
                    <a:pt x="61" y="39"/>
                    <a:pt x="61" y="39"/>
                  </a:cubicBezTo>
                  <a:cubicBezTo>
                    <a:pt x="65" y="29"/>
                    <a:pt x="68" y="19"/>
                    <a:pt x="69" y="8"/>
                  </a:cubicBezTo>
                  <a:cubicBezTo>
                    <a:pt x="3" y="0"/>
                    <a:pt x="3" y="0"/>
                    <a:pt x="3" y="0"/>
                  </a:cubicBezTo>
                  <a:cubicBezTo>
                    <a:pt x="3" y="5"/>
                    <a:pt x="2" y="9"/>
                    <a:pt x="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600">
                <a:solidFill>
                  <a:schemeClr val="bg1">
                    <a:lumMod val="50000"/>
                  </a:schemeClr>
                </a:solidFill>
                <a:latin typeface="+mn-ea"/>
              </a:endParaRPr>
            </a:p>
          </p:txBody>
        </p:sp>
        <p:sp>
          <p:nvSpPr>
            <p:cNvPr id="27" name="Freeform 529"/>
            <p:cNvSpPr/>
            <p:nvPr/>
          </p:nvSpPr>
          <p:spPr bwMode="auto">
            <a:xfrm>
              <a:off x="3368676" y="254001"/>
              <a:ext cx="139700" cy="111125"/>
            </a:xfrm>
            <a:custGeom>
              <a:avLst/>
              <a:gdLst>
                <a:gd name="T0" fmla="*/ 65 w 65"/>
                <a:gd name="T1" fmla="*/ 42 h 51"/>
                <a:gd name="T2" fmla="*/ 14 w 65"/>
                <a:gd name="T3" fmla="*/ 0 h 51"/>
                <a:gd name="T4" fmla="*/ 0 w 65"/>
                <a:gd name="T5" fmla="*/ 22 h 51"/>
                <a:gd name="T6" fmla="*/ 60 w 65"/>
                <a:gd name="T7" fmla="*/ 51 h 51"/>
                <a:gd name="T8" fmla="*/ 65 w 65"/>
                <a:gd name="T9" fmla="*/ 42 h 51"/>
              </a:gdLst>
              <a:ahLst/>
              <a:cxnLst>
                <a:cxn ang="0">
                  <a:pos x="T0" y="T1"/>
                </a:cxn>
                <a:cxn ang="0">
                  <a:pos x="T2" y="T3"/>
                </a:cxn>
                <a:cxn ang="0">
                  <a:pos x="T4" y="T5"/>
                </a:cxn>
                <a:cxn ang="0">
                  <a:pos x="T6" y="T7"/>
                </a:cxn>
                <a:cxn ang="0">
                  <a:pos x="T8" y="T9"/>
                </a:cxn>
              </a:cxnLst>
              <a:rect l="0" t="0" r="r" b="b"/>
              <a:pathLst>
                <a:path w="65" h="51">
                  <a:moveTo>
                    <a:pt x="65" y="42"/>
                  </a:moveTo>
                  <a:cubicBezTo>
                    <a:pt x="14" y="0"/>
                    <a:pt x="14" y="0"/>
                    <a:pt x="14" y="0"/>
                  </a:cubicBezTo>
                  <a:cubicBezTo>
                    <a:pt x="9" y="7"/>
                    <a:pt x="4" y="14"/>
                    <a:pt x="0" y="22"/>
                  </a:cubicBezTo>
                  <a:cubicBezTo>
                    <a:pt x="60" y="51"/>
                    <a:pt x="60" y="51"/>
                    <a:pt x="60" y="51"/>
                  </a:cubicBezTo>
                  <a:cubicBezTo>
                    <a:pt x="61" y="48"/>
                    <a:pt x="63" y="45"/>
                    <a:pt x="65"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600">
                <a:solidFill>
                  <a:schemeClr val="bg1">
                    <a:lumMod val="50000"/>
                  </a:schemeClr>
                </a:solidFill>
                <a:latin typeface="+mn-ea"/>
              </a:endParaRPr>
            </a:p>
          </p:txBody>
        </p:sp>
        <p:sp>
          <p:nvSpPr>
            <p:cNvPr id="28" name="Freeform 530"/>
            <p:cNvSpPr/>
            <p:nvPr/>
          </p:nvSpPr>
          <p:spPr bwMode="auto">
            <a:xfrm>
              <a:off x="3630614" y="465138"/>
              <a:ext cx="168275" cy="166688"/>
            </a:xfrm>
            <a:custGeom>
              <a:avLst/>
              <a:gdLst>
                <a:gd name="T0" fmla="*/ 21 w 78"/>
                <a:gd name="T1" fmla="*/ 0 h 77"/>
                <a:gd name="T2" fmla="*/ 0 w 78"/>
                <a:gd name="T3" fmla="*/ 18 h 77"/>
                <a:gd name="T4" fmla="*/ 30 w 78"/>
                <a:gd name="T5" fmla="*/ 77 h 77"/>
                <a:gd name="T6" fmla="*/ 78 w 78"/>
                <a:gd name="T7" fmla="*/ 33 h 77"/>
                <a:gd name="T8" fmla="*/ 21 w 78"/>
                <a:gd name="T9" fmla="*/ 0 h 77"/>
              </a:gdLst>
              <a:ahLst/>
              <a:cxnLst>
                <a:cxn ang="0">
                  <a:pos x="T0" y="T1"/>
                </a:cxn>
                <a:cxn ang="0">
                  <a:pos x="T2" y="T3"/>
                </a:cxn>
                <a:cxn ang="0">
                  <a:pos x="T4" y="T5"/>
                </a:cxn>
                <a:cxn ang="0">
                  <a:pos x="T6" y="T7"/>
                </a:cxn>
                <a:cxn ang="0">
                  <a:pos x="T8" y="T9"/>
                </a:cxn>
              </a:cxnLst>
              <a:rect l="0" t="0" r="r" b="b"/>
              <a:pathLst>
                <a:path w="78" h="77">
                  <a:moveTo>
                    <a:pt x="21" y="0"/>
                  </a:moveTo>
                  <a:cubicBezTo>
                    <a:pt x="16" y="8"/>
                    <a:pt x="9" y="14"/>
                    <a:pt x="0" y="18"/>
                  </a:cubicBezTo>
                  <a:cubicBezTo>
                    <a:pt x="30" y="77"/>
                    <a:pt x="30" y="77"/>
                    <a:pt x="30" y="77"/>
                  </a:cubicBezTo>
                  <a:cubicBezTo>
                    <a:pt x="50" y="67"/>
                    <a:pt x="67" y="52"/>
                    <a:pt x="78" y="33"/>
                  </a:cubicBez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600">
                <a:solidFill>
                  <a:schemeClr val="bg1">
                    <a:lumMod val="50000"/>
                  </a:schemeClr>
                </a:solidFill>
                <a:latin typeface="+mn-ea"/>
              </a:endParaRPr>
            </a:p>
          </p:txBody>
        </p:sp>
        <p:sp>
          <p:nvSpPr>
            <p:cNvPr id="29" name="Freeform 531"/>
            <p:cNvSpPr/>
            <p:nvPr/>
          </p:nvSpPr>
          <p:spPr bwMode="auto">
            <a:xfrm>
              <a:off x="3341689" y="414338"/>
              <a:ext cx="244475" cy="242888"/>
            </a:xfrm>
            <a:custGeom>
              <a:avLst/>
              <a:gdLst>
                <a:gd name="T0" fmla="*/ 113 w 113"/>
                <a:gd name="T1" fmla="*/ 47 h 113"/>
                <a:gd name="T2" fmla="*/ 66 w 113"/>
                <a:gd name="T3" fmla="*/ 0 h 113"/>
                <a:gd name="T4" fmla="*/ 0 w 113"/>
                <a:gd name="T5" fmla="*/ 0 h 113"/>
                <a:gd name="T6" fmla="*/ 112 w 113"/>
                <a:gd name="T7" fmla="*/ 113 h 113"/>
                <a:gd name="T8" fmla="*/ 113 w 113"/>
                <a:gd name="T9" fmla="*/ 47 h 113"/>
              </a:gdLst>
              <a:ahLst/>
              <a:cxnLst>
                <a:cxn ang="0">
                  <a:pos x="T0" y="T1"/>
                </a:cxn>
                <a:cxn ang="0">
                  <a:pos x="T2" y="T3"/>
                </a:cxn>
                <a:cxn ang="0">
                  <a:pos x="T4" y="T5"/>
                </a:cxn>
                <a:cxn ang="0">
                  <a:pos x="T6" y="T7"/>
                </a:cxn>
                <a:cxn ang="0">
                  <a:pos x="T8" y="T9"/>
                </a:cxn>
              </a:cxnLst>
              <a:rect l="0" t="0" r="r" b="b"/>
              <a:pathLst>
                <a:path w="113" h="113">
                  <a:moveTo>
                    <a:pt x="113" y="47"/>
                  </a:moveTo>
                  <a:cubicBezTo>
                    <a:pt x="87" y="46"/>
                    <a:pt x="67" y="25"/>
                    <a:pt x="66" y="0"/>
                  </a:cubicBezTo>
                  <a:cubicBezTo>
                    <a:pt x="0" y="0"/>
                    <a:pt x="0" y="0"/>
                    <a:pt x="0" y="0"/>
                  </a:cubicBezTo>
                  <a:cubicBezTo>
                    <a:pt x="1" y="62"/>
                    <a:pt x="51" y="112"/>
                    <a:pt x="112" y="113"/>
                  </a:cubicBezTo>
                  <a:lnTo>
                    <a:pt x="113"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600">
                <a:solidFill>
                  <a:schemeClr val="bg1">
                    <a:lumMod val="50000"/>
                  </a:schemeClr>
                </a:solidFill>
                <a:latin typeface="+mn-ea"/>
              </a:endParaRPr>
            </a:p>
          </p:txBody>
        </p:sp>
        <p:sp>
          <p:nvSpPr>
            <p:cNvPr id="30" name="Freeform 532"/>
            <p:cNvSpPr/>
            <p:nvPr/>
          </p:nvSpPr>
          <p:spPr bwMode="auto">
            <a:xfrm>
              <a:off x="3348039" y="330201"/>
              <a:ext cx="142875" cy="58738"/>
            </a:xfrm>
            <a:custGeom>
              <a:avLst/>
              <a:gdLst>
                <a:gd name="T0" fmla="*/ 64 w 66"/>
                <a:gd name="T1" fmla="*/ 27 h 27"/>
                <a:gd name="T2" fmla="*/ 66 w 66"/>
                <a:gd name="T3" fmla="*/ 21 h 27"/>
                <a:gd name="T4" fmla="*/ 4 w 66"/>
                <a:gd name="T5" fmla="*/ 0 h 27"/>
                <a:gd name="T6" fmla="*/ 0 w 66"/>
                <a:gd name="T7" fmla="*/ 12 h 27"/>
                <a:gd name="T8" fmla="*/ 64 w 66"/>
                <a:gd name="T9" fmla="*/ 27 h 27"/>
              </a:gdLst>
              <a:ahLst/>
              <a:cxnLst>
                <a:cxn ang="0">
                  <a:pos x="T0" y="T1"/>
                </a:cxn>
                <a:cxn ang="0">
                  <a:pos x="T2" y="T3"/>
                </a:cxn>
                <a:cxn ang="0">
                  <a:pos x="T4" y="T5"/>
                </a:cxn>
                <a:cxn ang="0">
                  <a:pos x="T6" y="T7"/>
                </a:cxn>
                <a:cxn ang="0">
                  <a:pos x="T8" y="T9"/>
                </a:cxn>
              </a:cxnLst>
              <a:rect l="0" t="0" r="r" b="b"/>
              <a:pathLst>
                <a:path w="66" h="27">
                  <a:moveTo>
                    <a:pt x="64" y="27"/>
                  </a:moveTo>
                  <a:cubicBezTo>
                    <a:pt x="65" y="25"/>
                    <a:pt x="65" y="23"/>
                    <a:pt x="66" y="21"/>
                  </a:cubicBezTo>
                  <a:cubicBezTo>
                    <a:pt x="4" y="0"/>
                    <a:pt x="4" y="0"/>
                    <a:pt x="4" y="0"/>
                  </a:cubicBezTo>
                  <a:cubicBezTo>
                    <a:pt x="2" y="4"/>
                    <a:pt x="1" y="8"/>
                    <a:pt x="0" y="12"/>
                  </a:cubicBezTo>
                  <a:lnTo>
                    <a:pt x="64"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600">
                <a:solidFill>
                  <a:schemeClr val="bg1">
                    <a:lumMod val="50000"/>
                  </a:schemeClr>
                </a:solidFill>
                <a:latin typeface="+mn-ea"/>
              </a:endParaRPr>
            </a:p>
          </p:txBody>
        </p:sp>
        <p:sp>
          <p:nvSpPr>
            <p:cNvPr id="31" name="Freeform 533"/>
            <p:cNvSpPr>
              <a:spLocks noEditPoints="1"/>
            </p:cNvSpPr>
            <p:nvPr/>
          </p:nvSpPr>
          <p:spPr bwMode="auto">
            <a:xfrm>
              <a:off x="3503614" y="328613"/>
              <a:ext cx="168275" cy="165100"/>
            </a:xfrm>
            <a:custGeom>
              <a:avLst/>
              <a:gdLst>
                <a:gd name="T0" fmla="*/ 39 w 78"/>
                <a:gd name="T1" fmla="*/ 0 h 77"/>
                <a:gd name="T2" fmla="*/ 0 w 78"/>
                <a:gd name="T3" fmla="*/ 39 h 77"/>
                <a:gd name="T4" fmla="*/ 39 w 78"/>
                <a:gd name="T5" fmla="*/ 77 h 77"/>
                <a:gd name="T6" fmla="*/ 78 w 78"/>
                <a:gd name="T7" fmla="*/ 39 h 77"/>
                <a:gd name="T8" fmla="*/ 39 w 78"/>
                <a:gd name="T9" fmla="*/ 0 h 77"/>
                <a:gd name="T10" fmla="*/ 39 w 78"/>
                <a:gd name="T11" fmla="*/ 69 h 77"/>
                <a:gd name="T12" fmla="*/ 9 w 78"/>
                <a:gd name="T13" fmla="*/ 39 h 77"/>
                <a:gd name="T14" fmla="*/ 39 w 78"/>
                <a:gd name="T15" fmla="*/ 9 h 77"/>
                <a:gd name="T16" fmla="*/ 69 w 78"/>
                <a:gd name="T17" fmla="*/ 39 h 77"/>
                <a:gd name="T18" fmla="*/ 39 w 78"/>
                <a:gd name="T19" fmla="*/ 6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7">
                  <a:moveTo>
                    <a:pt x="39" y="0"/>
                  </a:moveTo>
                  <a:cubicBezTo>
                    <a:pt x="18" y="0"/>
                    <a:pt x="0" y="17"/>
                    <a:pt x="0" y="39"/>
                  </a:cubicBezTo>
                  <a:cubicBezTo>
                    <a:pt x="0" y="60"/>
                    <a:pt x="18" y="77"/>
                    <a:pt x="39" y="77"/>
                  </a:cubicBezTo>
                  <a:cubicBezTo>
                    <a:pt x="60" y="77"/>
                    <a:pt x="78" y="60"/>
                    <a:pt x="78" y="39"/>
                  </a:cubicBezTo>
                  <a:cubicBezTo>
                    <a:pt x="78" y="17"/>
                    <a:pt x="60" y="0"/>
                    <a:pt x="39" y="0"/>
                  </a:cubicBezTo>
                  <a:close/>
                  <a:moveTo>
                    <a:pt x="39" y="69"/>
                  </a:moveTo>
                  <a:cubicBezTo>
                    <a:pt x="23" y="69"/>
                    <a:pt x="9" y="55"/>
                    <a:pt x="9" y="39"/>
                  </a:cubicBezTo>
                  <a:cubicBezTo>
                    <a:pt x="9" y="22"/>
                    <a:pt x="23" y="9"/>
                    <a:pt x="39" y="9"/>
                  </a:cubicBezTo>
                  <a:cubicBezTo>
                    <a:pt x="55" y="9"/>
                    <a:pt x="69" y="22"/>
                    <a:pt x="69" y="39"/>
                  </a:cubicBezTo>
                  <a:cubicBezTo>
                    <a:pt x="69" y="55"/>
                    <a:pt x="55" y="69"/>
                    <a:pt x="3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600">
                <a:solidFill>
                  <a:schemeClr val="bg1">
                    <a:lumMod val="50000"/>
                  </a:schemeClr>
                </a:solidFill>
                <a:latin typeface="+mn-ea"/>
              </a:endParaRPr>
            </a:p>
          </p:txBody>
        </p:sp>
      </p:grpSp>
      <p:grpSp>
        <p:nvGrpSpPr>
          <p:cNvPr id="32" name="组合 31"/>
          <p:cNvGrpSpPr/>
          <p:nvPr/>
        </p:nvGrpSpPr>
        <p:grpSpPr>
          <a:xfrm>
            <a:off x="1798230" y="2484709"/>
            <a:ext cx="905894" cy="822156"/>
            <a:chOff x="8356601" y="152401"/>
            <a:chExt cx="566738" cy="514350"/>
          </a:xfrm>
          <a:solidFill>
            <a:srgbClr val="CA032E"/>
          </a:solidFill>
        </p:grpSpPr>
        <p:sp>
          <p:nvSpPr>
            <p:cNvPr id="33" name="Rectangle 541"/>
            <p:cNvSpPr>
              <a:spLocks noChangeArrowheads="1"/>
            </p:cNvSpPr>
            <p:nvPr/>
          </p:nvSpPr>
          <p:spPr bwMode="auto">
            <a:xfrm>
              <a:off x="8564564" y="614363"/>
              <a:ext cx="1492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3600">
                <a:solidFill>
                  <a:schemeClr val="bg1">
                    <a:lumMod val="50000"/>
                  </a:schemeClr>
                </a:solidFill>
                <a:latin typeface="+mn-ea"/>
              </a:endParaRPr>
            </a:p>
          </p:txBody>
        </p:sp>
        <p:sp>
          <p:nvSpPr>
            <p:cNvPr id="34" name="Freeform 542"/>
            <p:cNvSpPr/>
            <p:nvPr/>
          </p:nvSpPr>
          <p:spPr bwMode="auto">
            <a:xfrm>
              <a:off x="8520114" y="654051"/>
              <a:ext cx="241300" cy="12700"/>
            </a:xfrm>
            <a:custGeom>
              <a:avLst/>
              <a:gdLst>
                <a:gd name="T0" fmla="*/ 107 w 112"/>
                <a:gd name="T1" fmla="*/ 0 h 6"/>
                <a:gd name="T2" fmla="*/ 4 w 112"/>
                <a:gd name="T3" fmla="*/ 0 h 6"/>
                <a:gd name="T4" fmla="*/ 0 w 112"/>
                <a:gd name="T5" fmla="*/ 5 h 6"/>
                <a:gd name="T6" fmla="*/ 0 w 112"/>
                <a:gd name="T7" fmla="*/ 6 h 6"/>
                <a:gd name="T8" fmla="*/ 112 w 112"/>
                <a:gd name="T9" fmla="*/ 6 h 6"/>
                <a:gd name="T10" fmla="*/ 112 w 112"/>
                <a:gd name="T11" fmla="*/ 5 h 6"/>
                <a:gd name="T12" fmla="*/ 107 w 1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12" h="6">
                  <a:moveTo>
                    <a:pt x="107" y="0"/>
                  </a:moveTo>
                  <a:cubicBezTo>
                    <a:pt x="4" y="0"/>
                    <a:pt x="4" y="0"/>
                    <a:pt x="4" y="0"/>
                  </a:cubicBezTo>
                  <a:cubicBezTo>
                    <a:pt x="2" y="0"/>
                    <a:pt x="0" y="2"/>
                    <a:pt x="0" y="5"/>
                  </a:cubicBezTo>
                  <a:cubicBezTo>
                    <a:pt x="0" y="6"/>
                    <a:pt x="0" y="6"/>
                    <a:pt x="0" y="6"/>
                  </a:cubicBezTo>
                  <a:cubicBezTo>
                    <a:pt x="112" y="6"/>
                    <a:pt x="112" y="6"/>
                    <a:pt x="112" y="6"/>
                  </a:cubicBezTo>
                  <a:cubicBezTo>
                    <a:pt x="112" y="5"/>
                    <a:pt x="112" y="5"/>
                    <a:pt x="112" y="5"/>
                  </a:cubicBezTo>
                  <a:cubicBezTo>
                    <a:pt x="112" y="2"/>
                    <a:pt x="110" y="0"/>
                    <a:pt x="1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600">
                <a:solidFill>
                  <a:schemeClr val="bg1">
                    <a:lumMod val="50000"/>
                  </a:schemeClr>
                </a:solidFill>
                <a:latin typeface="+mn-ea"/>
              </a:endParaRPr>
            </a:p>
          </p:txBody>
        </p:sp>
        <p:sp>
          <p:nvSpPr>
            <p:cNvPr id="35" name="Freeform 543"/>
            <p:cNvSpPr/>
            <p:nvPr/>
          </p:nvSpPr>
          <p:spPr bwMode="auto">
            <a:xfrm>
              <a:off x="8356601" y="193676"/>
              <a:ext cx="566738" cy="412750"/>
            </a:xfrm>
            <a:custGeom>
              <a:avLst/>
              <a:gdLst>
                <a:gd name="T0" fmla="*/ 257 w 263"/>
                <a:gd name="T1" fmla="*/ 0 h 191"/>
                <a:gd name="T2" fmla="*/ 232 w 263"/>
                <a:gd name="T3" fmla="*/ 0 h 191"/>
                <a:gd name="T4" fmla="*/ 224 w 263"/>
                <a:gd name="T5" fmla="*/ 10 h 191"/>
                <a:gd name="T6" fmla="*/ 219 w 263"/>
                <a:gd name="T7" fmla="*/ 16 h 191"/>
                <a:gd name="T8" fmla="*/ 247 w 263"/>
                <a:gd name="T9" fmla="*/ 16 h 191"/>
                <a:gd name="T10" fmla="*/ 247 w 263"/>
                <a:gd name="T11" fmla="*/ 150 h 191"/>
                <a:gd name="T12" fmla="*/ 16 w 263"/>
                <a:gd name="T13" fmla="*/ 150 h 191"/>
                <a:gd name="T14" fmla="*/ 16 w 263"/>
                <a:gd name="T15" fmla="*/ 16 h 191"/>
                <a:gd name="T16" fmla="*/ 158 w 263"/>
                <a:gd name="T17" fmla="*/ 16 h 191"/>
                <a:gd name="T18" fmla="*/ 181 w 263"/>
                <a:gd name="T19" fmla="*/ 0 h 191"/>
                <a:gd name="T20" fmla="*/ 7 w 263"/>
                <a:gd name="T21" fmla="*/ 0 h 191"/>
                <a:gd name="T22" fmla="*/ 0 w 263"/>
                <a:gd name="T23" fmla="*/ 7 h 191"/>
                <a:gd name="T24" fmla="*/ 0 w 263"/>
                <a:gd name="T25" fmla="*/ 185 h 191"/>
                <a:gd name="T26" fmla="*/ 7 w 263"/>
                <a:gd name="T27" fmla="*/ 191 h 191"/>
                <a:gd name="T28" fmla="*/ 257 w 263"/>
                <a:gd name="T29" fmla="*/ 191 h 191"/>
                <a:gd name="T30" fmla="*/ 263 w 263"/>
                <a:gd name="T31" fmla="*/ 185 h 191"/>
                <a:gd name="T32" fmla="*/ 263 w 263"/>
                <a:gd name="T33" fmla="*/ 7 h 191"/>
                <a:gd name="T34" fmla="*/ 257 w 263"/>
                <a:gd name="T35"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91">
                  <a:moveTo>
                    <a:pt x="257" y="0"/>
                  </a:moveTo>
                  <a:cubicBezTo>
                    <a:pt x="232" y="0"/>
                    <a:pt x="232" y="0"/>
                    <a:pt x="232" y="0"/>
                  </a:cubicBezTo>
                  <a:cubicBezTo>
                    <a:pt x="230" y="3"/>
                    <a:pt x="227" y="6"/>
                    <a:pt x="224" y="10"/>
                  </a:cubicBezTo>
                  <a:cubicBezTo>
                    <a:pt x="219" y="16"/>
                    <a:pt x="219" y="16"/>
                    <a:pt x="219" y="16"/>
                  </a:cubicBezTo>
                  <a:cubicBezTo>
                    <a:pt x="247" y="16"/>
                    <a:pt x="247" y="16"/>
                    <a:pt x="247" y="16"/>
                  </a:cubicBezTo>
                  <a:cubicBezTo>
                    <a:pt x="247" y="150"/>
                    <a:pt x="247" y="150"/>
                    <a:pt x="247" y="150"/>
                  </a:cubicBezTo>
                  <a:cubicBezTo>
                    <a:pt x="16" y="150"/>
                    <a:pt x="16" y="150"/>
                    <a:pt x="16" y="150"/>
                  </a:cubicBezTo>
                  <a:cubicBezTo>
                    <a:pt x="16" y="16"/>
                    <a:pt x="16" y="16"/>
                    <a:pt x="16" y="16"/>
                  </a:cubicBezTo>
                  <a:cubicBezTo>
                    <a:pt x="158" y="16"/>
                    <a:pt x="158" y="16"/>
                    <a:pt x="158" y="16"/>
                  </a:cubicBezTo>
                  <a:cubicBezTo>
                    <a:pt x="181" y="0"/>
                    <a:pt x="181" y="0"/>
                    <a:pt x="181" y="0"/>
                  </a:cubicBezTo>
                  <a:cubicBezTo>
                    <a:pt x="7" y="0"/>
                    <a:pt x="7" y="0"/>
                    <a:pt x="7" y="0"/>
                  </a:cubicBezTo>
                  <a:cubicBezTo>
                    <a:pt x="3" y="0"/>
                    <a:pt x="0" y="3"/>
                    <a:pt x="0" y="7"/>
                  </a:cubicBezTo>
                  <a:cubicBezTo>
                    <a:pt x="0" y="185"/>
                    <a:pt x="0" y="185"/>
                    <a:pt x="0" y="185"/>
                  </a:cubicBezTo>
                  <a:cubicBezTo>
                    <a:pt x="0" y="188"/>
                    <a:pt x="3" y="191"/>
                    <a:pt x="7" y="191"/>
                  </a:cubicBezTo>
                  <a:cubicBezTo>
                    <a:pt x="257" y="191"/>
                    <a:pt x="257" y="191"/>
                    <a:pt x="257" y="191"/>
                  </a:cubicBezTo>
                  <a:cubicBezTo>
                    <a:pt x="260" y="191"/>
                    <a:pt x="263" y="188"/>
                    <a:pt x="263" y="185"/>
                  </a:cubicBezTo>
                  <a:cubicBezTo>
                    <a:pt x="263" y="7"/>
                    <a:pt x="263" y="7"/>
                    <a:pt x="263" y="7"/>
                  </a:cubicBezTo>
                  <a:cubicBezTo>
                    <a:pt x="263" y="3"/>
                    <a:pt x="260" y="0"/>
                    <a:pt x="25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600">
                <a:solidFill>
                  <a:schemeClr val="bg1">
                    <a:lumMod val="50000"/>
                  </a:schemeClr>
                </a:solidFill>
                <a:latin typeface="+mn-ea"/>
              </a:endParaRPr>
            </a:p>
          </p:txBody>
        </p:sp>
        <p:sp>
          <p:nvSpPr>
            <p:cNvPr id="36" name="Freeform 544"/>
            <p:cNvSpPr/>
            <p:nvPr/>
          </p:nvSpPr>
          <p:spPr bwMode="auto">
            <a:xfrm>
              <a:off x="8472489" y="384176"/>
              <a:ext cx="125413" cy="103188"/>
            </a:xfrm>
            <a:custGeom>
              <a:avLst/>
              <a:gdLst>
                <a:gd name="T0" fmla="*/ 18 w 58"/>
                <a:gd name="T1" fmla="*/ 12 h 48"/>
                <a:gd name="T2" fmla="*/ 0 w 58"/>
                <a:gd name="T3" fmla="*/ 44 h 48"/>
                <a:gd name="T4" fmla="*/ 6 w 58"/>
                <a:gd name="T5" fmla="*/ 46 h 48"/>
                <a:gd name="T6" fmla="*/ 19 w 58"/>
                <a:gd name="T7" fmla="*/ 35 h 48"/>
                <a:gd name="T8" fmla="*/ 16 w 58"/>
                <a:gd name="T9" fmla="*/ 47 h 48"/>
                <a:gd name="T10" fmla="*/ 41 w 58"/>
                <a:gd name="T11" fmla="*/ 40 h 48"/>
                <a:gd name="T12" fmla="*/ 58 w 58"/>
                <a:gd name="T13" fmla="*/ 18 h 48"/>
                <a:gd name="T14" fmla="*/ 42 w 58"/>
                <a:gd name="T15" fmla="*/ 0 h 48"/>
                <a:gd name="T16" fmla="*/ 18 w 58"/>
                <a:gd name="T1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8">
                  <a:moveTo>
                    <a:pt x="18" y="12"/>
                  </a:moveTo>
                  <a:cubicBezTo>
                    <a:pt x="8" y="27"/>
                    <a:pt x="17" y="43"/>
                    <a:pt x="0" y="44"/>
                  </a:cubicBezTo>
                  <a:cubicBezTo>
                    <a:pt x="0" y="44"/>
                    <a:pt x="2" y="45"/>
                    <a:pt x="6" y="46"/>
                  </a:cubicBezTo>
                  <a:cubicBezTo>
                    <a:pt x="13" y="47"/>
                    <a:pt x="18" y="44"/>
                    <a:pt x="19" y="35"/>
                  </a:cubicBezTo>
                  <a:cubicBezTo>
                    <a:pt x="19" y="35"/>
                    <a:pt x="21" y="40"/>
                    <a:pt x="16" y="47"/>
                  </a:cubicBezTo>
                  <a:cubicBezTo>
                    <a:pt x="23" y="48"/>
                    <a:pt x="35" y="45"/>
                    <a:pt x="41" y="40"/>
                  </a:cubicBezTo>
                  <a:cubicBezTo>
                    <a:pt x="55" y="29"/>
                    <a:pt x="58" y="18"/>
                    <a:pt x="58" y="18"/>
                  </a:cubicBezTo>
                  <a:cubicBezTo>
                    <a:pt x="42" y="0"/>
                    <a:pt x="42" y="0"/>
                    <a:pt x="42" y="0"/>
                  </a:cubicBezTo>
                  <a:cubicBezTo>
                    <a:pt x="42" y="0"/>
                    <a:pt x="25" y="2"/>
                    <a:pt x="1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600">
                <a:solidFill>
                  <a:schemeClr val="bg1">
                    <a:lumMod val="50000"/>
                  </a:schemeClr>
                </a:solidFill>
                <a:latin typeface="+mn-ea"/>
              </a:endParaRPr>
            </a:p>
          </p:txBody>
        </p:sp>
        <p:sp>
          <p:nvSpPr>
            <p:cNvPr id="37" name="Freeform 545"/>
            <p:cNvSpPr/>
            <p:nvPr/>
          </p:nvSpPr>
          <p:spPr bwMode="auto">
            <a:xfrm>
              <a:off x="8585201" y="152401"/>
              <a:ext cx="271463" cy="250825"/>
            </a:xfrm>
            <a:custGeom>
              <a:avLst/>
              <a:gdLst>
                <a:gd name="T0" fmla="*/ 103 w 126"/>
                <a:gd name="T1" fmla="*/ 14 h 116"/>
                <a:gd name="T2" fmla="*/ 32 w 126"/>
                <a:gd name="T3" fmla="*/ 63 h 116"/>
                <a:gd name="T4" fmla="*/ 3 w 126"/>
                <a:gd name="T5" fmla="*/ 95 h 116"/>
                <a:gd name="T6" fmla="*/ 18 w 126"/>
                <a:gd name="T7" fmla="*/ 111 h 116"/>
                <a:gd name="T8" fmla="*/ 53 w 126"/>
                <a:gd name="T9" fmla="*/ 87 h 116"/>
                <a:gd name="T10" fmla="*/ 110 w 126"/>
                <a:gd name="T11" fmla="*/ 22 h 116"/>
                <a:gd name="T12" fmla="*/ 103 w 126"/>
                <a:gd name="T13" fmla="*/ 14 h 116"/>
              </a:gdLst>
              <a:ahLst/>
              <a:cxnLst>
                <a:cxn ang="0">
                  <a:pos x="T0" y="T1"/>
                </a:cxn>
                <a:cxn ang="0">
                  <a:pos x="T2" y="T3"/>
                </a:cxn>
                <a:cxn ang="0">
                  <a:pos x="T4" y="T5"/>
                </a:cxn>
                <a:cxn ang="0">
                  <a:pos x="T6" y="T7"/>
                </a:cxn>
                <a:cxn ang="0">
                  <a:pos x="T8" y="T9"/>
                </a:cxn>
                <a:cxn ang="0">
                  <a:pos x="T10" y="T11"/>
                </a:cxn>
                <a:cxn ang="0">
                  <a:pos x="T12" y="T13"/>
                </a:cxn>
              </a:cxnLst>
              <a:rect l="0" t="0" r="r" b="b"/>
              <a:pathLst>
                <a:path w="126" h="116">
                  <a:moveTo>
                    <a:pt x="103" y="14"/>
                  </a:moveTo>
                  <a:cubicBezTo>
                    <a:pt x="83" y="27"/>
                    <a:pt x="51" y="49"/>
                    <a:pt x="32" y="63"/>
                  </a:cubicBezTo>
                  <a:cubicBezTo>
                    <a:pt x="12" y="76"/>
                    <a:pt x="0" y="91"/>
                    <a:pt x="3" y="95"/>
                  </a:cubicBezTo>
                  <a:cubicBezTo>
                    <a:pt x="7" y="100"/>
                    <a:pt x="14" y="107"/>
                    <a:pt x="18" y="111"/>
                  </a:cubicBezTo>
                  <a:cubicBezTo>
                    <a:pt x="22" y="116"/>
                    <a:pt x="38" y="105"/>
                    <a:pt x="53" y="87"/>
                  </a:cubicBezTo>
                  <a:cubicBezTo>
                    <a:pt x="69" y="69"/>
                    <a:pt x="94" y="40"/>
                    <a:pt x="110" y="22"/>
                  </a:cubicBezTo>
                  <a:cubicBezTo>
                    <a:pt x="126" y="4"/>
                    <a:pt x="122" y="0"/>
                    <a:pt x="10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600">
                <a:solidFill>
                  <a:schemeClr val="bg1">
                    <a:lumMod val="50000"/>
                  </a:schemeClr>
                </a:solidFill>
                <a:latin typeface="+mn-ea"/>
              </a:endParaRPr>
            </a:p>
          </p:txBody>
        </p:sp>
        <p:sp>
          <p:nvSpPr>
            <p:cNvPr id="38" name="Freeform 546"/>
            <p:cNvSpPr/>
            <p:nvPr/>
          </p:nvSpPr>
          <p:spPr bwMode="auto">
            <a:xfrm>
              <a:off x="8564564" y="358776"/>
              <a:ext cx="58738" cy="60325"/>
            </a:xfrm>
            <a:custGeom>
              <a:avLst/>
              <a:gdLst>
                <a:gd name="T0" fmla="*/ 9 w 27"/>
                <a:gd name="T1" fmla="*/ 1 h 28"/>
                <a:gd name="T2" fmla="*/ 4 w 27"/>
                <a:gd name="T3" fmla="*/ 1 h 28"/>
                <a:gd name="T4" fmla="*/ 3 w 27"/>
                <a:gd name="T5" fmla="*/ 5 h 28"/>
                <a:gd name="T6" fmla="*/ 2 w 27"/>
                <a:gd name="T7" fmla="*/ 6 h 28"/>
                <a:gd name="T8" fmla="*/ 1 w 27"/>
                <a:gd name="T9" fmla="*/ 10 h 28"/>
                <a:gd name="T10" fmla="*/ 16 w 27"/>
                <a:gd name="T11" fmla="*/ 26 h 28"/>
                <a:gd name="T12" fmla="*/ 20 w 27"/>
                <a:gd name="T13" fmla="*/ 26 h 28"/>
                <a:gd name="T14" fmla="*/ 21 w 27"/>
                <a:gd name="T15" fmla="*/ 26 h 28"/>
                <a:gd name="T16" fmla="*/ 25 w 27"/>
                <a:gd name="T17" fmla="*/ 24 h 28"/>
                <a:gd name="T18" fmla="*/ 26 w 27"/>
                <a:gd name="T19" fmla="*/ 19 h 28"/>
                <a:gd name="T20" fmla="*/ 9 w 27"/>
                <a:gd name="T21"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8">
                  <a:moveTo>
                    <a:pt x="9" y="1"/>
                  </a:moveTo>
                  <a:cubicBezTo>
                    <a:pt x="8" y="0"/>
                    <a:pt x="6" y="0"/>
                    <a:pt x="4" y="1"/>
                  </a:cubicBezTo>
                  <a:cubicBezTo>
                    <a:pt x="3" y="2"/>
                    <a:pt x="2" y="4"/>
                    <a:pt x="3" y="5"/>
                  </a:cubicBezTo>
                  <a:cubicBezTo>
                    <a:pt x="2" y="5"/>
                    <a:pt x="2" y="5"/>
                    <a:pt x="2" y="6"/>
                  </a:cubicBezTo>
                  <a:cubicBezTo>
                    <a:pt x="0" y="7"/>
                    <a:pt x="0" y="9"/>
                    <a:pt x="1" y="10"/>
                  </a:cubicBezTo>
                  <a:cubicBezTo>
                    <a:pt x="16" y="26"/>
                    <a:pt x="16" y="26"/>
                    <a:pt x="16" y="26"/>
                  </a:cubicBezTo>
                  <a:cubicBezTo>
                    <a:pt x="17" y="28"/>
                    <a:pt x="19" y="28"/>
                    <a:pt x="20" y="26"/>
                  </a:cubicBezTo>
                  <a:cubicBezTo>
                    <a:pt x="21" y="26"/>
                    <a:pt x="21" y="26"/>
                    <a:pt x="21" y="26"/>
                  </a:cubicBezTo>
                  <a:cubicBezTo>
                    <a:pt x="22" y="26"/>
                    <a:pt x="24" y="26"/>
                    <a:pt x="25" y="24"/>
                  </a:cubicBezTo>
                  <a:cubicBezTo>
                    <a:pt x="26" y="23"/>
                    <a:pt x="27" y="21"/>
                    <a:pt x="26" y="19"/>
                  </a:cubicBezTo>
                  <a:lnTo>
                    <a:pt x="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600">
                <a:solidFill>
                  <a:schemeClr val="bg1">
                    <a:lumMod val="50000"/>
                  </a:schemeClr>
                </a:solidFill>
                <a:latin typeface="+mn-ea"/>
              </a:endParaRPr>
            </a:p>
          </p:txBody>
        </p:sp>
      </p:grpSp>
      <p:sp>
        <p:nvSpPr>
          <p:cNvPr id="39" name="Freeform 25"/>
          <p:cNvSpPr>
            <a:spLocks noEditPoints="1"/>
          </p:cNvSpPr>
          <p:nvPr/>
        </p:nvSpPr>
        <p:spPr bwMode="auto">
          <a:xfrm>
            <a:off x="6929995" y="2527993"/>
            <a:ext cx="977524" cy="735588"/>
          </a:xfrm>
          <a:custGeom>
            <a:avLst/>
            <a:gdLst>
              <a:gd name="T0" fmla="*/ 679 w 778"/>
              <a:gd name="T1" fmla="*/ 367 h 584"/>
              <a:gd name="T2" fmla="*/ 535 w 778"/>
              <a:gd name="T3" fmla="*/ 146 h 584"/>
              <a:gd name="T4" fmla="*/ 439 w 778"/>
              <a:gd name="T5" fmla="*/ 269 h 584"/>
              <a:gd name="T6" fmla="*/ 391 w 778"/>
              <a:gd name="T7" fmla="*/ 219 h 584"/>
              <a:gd name="T8" fmla="*/ 245 w 778"/>
              <a:gd name="T9" fmla="*/ 389 h 584"/>
              <a:gd name="T10" fmla="*/ 195 w 778"/>
              <a:gd name="T11" fmla="*/ 341 h 584"/>
              <a:gd name="T12" fmla="*/ 97 w 778"/>
              <a:gd name="T13" fmla="*/ 487 h 584"/>
              <a:gd name="T14" fmla="*/ 679 w 778"/>
              <a:gd name="T15" fmla="*/ 487 h 584"/>
              <a:gd name="T16" fmla="*/ 679 w 778"/>
              <a:gd name="T17" fmla="*/ 367 h 584"/>
              <a:gd name="T18" fmla="*/ 730 w 778"/>
              <a:gd name="T19" fmla="*/ 0 h 584"/>
              <a:gd name="T20" fmla="*/ 49 w 778"/>
              <a:gd name="T21" fmla="*/ 0 h 584"/>
              <a:gd name="T22" fmla="*/ 0 w 778"/>
              <a:gd name="T23" fmla="*/ 49 h 584"/>
              <a:gd name="T24" fmla="*/ 0 w 778"/>
              <a:gd name="T25" fmla="*/ 535 h 584"/>
              <a:gd name="T26" fmla="*/ 49 w 778"/>
              <a:gd name="T27" fmla="*/ 584 h 584"/>
              <a:gd name="T28" fmla="*/ 730 w 778"/>
              <a:gd name="T29" fmla="*/ 584 h 584"/>
              <a:gd name="T30" fmla="*/ 778 w 778"/>
              <a:gd name="T31" fmla="*/ 535 h 584"/>
              <a:gd name="T32" fmla="*/ 778 w 778"/>
              <a:gd name="T33" fmla="*/ 49 h 584"/>
              <a:gd name="T34" fmla="*/ 730 w 778"/>
              <a:gd name="T35" fmla="*/ 0 h 584"/>
              <a:gd name="T36" fmla="*/ 706 w 778"/>
              <a:gd name="T37" fmla="*/ 511 h 584"/>
              <a:gd name="T38" fmla="*/ 72 w 778"/>
              <a:gd name="T39" fmla="*/ 511 h 584"/>
              <a:gd name="T40" fmla="*/ 72 w 778"/>
              <a:gd name="T41" fmla="*/ 73 h 584"/>
              <a:gd name="T42" fmla="*/ 706 w 778"/>
              <a:gd name="T43" fmla="*/ 73 h 584"/>
              <a:gd name="T44" fmla="*/ 706 w 778"/>
              <a:gd name="T45" fmla="*/ 511 h 584"/>
              <a:gd name="T46" fmla="*/ 218 w 778"/>
              <a:gd name="T47" fmla="*/ 267 h 584"/>
              <a:gd name="T48" fmla="*/ 291 w 778"/>
              <a:gd name="T49" fmla="*/ 195 h 584"/>
              <a:gd name="T50" fmla="*/ 218 w 778"/>
              <a:gd name="T51" fmla="*/ 122 h 584"/>
              <a:gd name="T52" fmla="*/ 147 w 778"/>
              <a:gd name="T53" fmla="*/ 195 h 584"/>
              <a:gd name="T54" fmla="*/ 218 w 778"/>
              <a:gd name="T55" fmla="*/ 267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8" h="584">
                <a:moveTo>
                  <a:pt x="679" y="367"/>
                </a:moveTo>
                <a:cubicBezTo>
                  <a:pt x="535" y="146"/>
                  <a:pt x="535" y="146"/>
                  <a:pt x="535" y="146"/>
                </a:cubicBezTo>
                <a:cubicBezTo>
                  <a:pt x="439" y="269"/>
                  <a:pt x="439" y="269"/>
                  <a:pt x="439" y="269"/>
                </a:cubicBezTo>
                <a:cubicBezTo>
                  <a:pt x="391" y="219"/>
                  <a:pt x="391" y="219"/>
                  <a:pt x="391" y="219"/>
                </a:cubicBezTo>
                <a:cubicBezTo>
                  <a:pt x="245" y="389"/>
                  <a:pt x="245" y="389"/>
                  <a:pt x="245" y="389"/>
                </a:cubicBezTo>
                <a:cubicBezTo>
                  <a:pt x="195" y="341"/>
                  <a:pt x="195" y="341"/>
                  <a:pt x="195" y="341"/>
                </a:cubicBezTo>
                <a:cubicBezTo>
                  <a:pt x="97" y="487"/>
                  <a:pt x="97" y="487"/>
                  <a:pt x="97" y="487"/>
                </a:cubicBezTo>
                <a:cubicBezTo>
                  <a:pt x="679" y="487"/>
                  <a:pt x="679" y="487"/>
                  <a:pt x="679" y="487"/>
                </a:cubicBezTo>
                <a:lnTo>
                  <a:pt x="679" y="367"/>
                </a:lnTo>
                <a:close/>
                <a:moveTo>
                  <a:pt x="730" y="0"/>
                </a:moveTo>
                <a:cubicBezTo>
                  <a:pt x="49" y="0"/>
                  <a:pt x="49" y="0"/>
                  <a:pt x="49" y="0"/>
                </a:cubicBezTo>
                <a:cubicBezTo>
                  <a:pt x="19" y="0"/>
                  <a:pt x="0" y="19"/>
                  <a:pt x="0" y="49"/>
                </a:cubicBezTo>
                <a:cubicBezTo>
                  <a:pt x="0" y="535"/>
                  <a:pt x="0" y="535"/>
                  <a:pt x="0" y="535"/>
                </a:cubicBezTo>
                <a:cubicBezTo>
                  <a:pt x="0" y="560"/>
                  <a:pt x="24" y="584"/>
                  <a:pt x="49" y="584"/>
                </a:cubicBezTo>
                <a:cubicBezTo>
                  <a:pt x="730" y="584"/>
                  <a:pt x="730" y="584"/>
                  <a:pt x="730" y="584"/>
                </a:cubicBezTo>
                <a:cubicBezTo>
                  <a:pt x="754" y="584"/>
                  <a:pt x="778" y="558"/>
                  <a:pt x="778" y="535"/>
                </a:cubicBezTo>
                <a:cubicBezTo>
                  <a:pt x="778" y="49"/>
                  <a:pt x="778" y="49"/>
                  <a:pt x="778" y="49"/>
                </a:cubicBezTo>
                <a:cubicBezTo>
                  <a:pt x="778" y="24"/>
                  <a:pt x="753" y="0"/>
                  <a:pt x="730" y="0"/>
                </a:cubicBezTo>
                <a:close/>
                <a:moveTo>
                  <a:pt x="706" y="511"/>
                </a:moveTo>
                <a:cubicBezTo>
                  <a:pt x="72" y="511"/>
                  <a:pt x="72" y="511"/>
                  <a:pt x="72" y="511"/>
                </a:cubicBezTo>
                <a:cubicBezTo>
                  <a:pt x="72" y="73"/>
                  <a:pt x="72" y="73"/>
                  <a:pt x="72" y="73"/>
                </a:cubicBezTo>
                <a:cubicBezTo>
                  <a:pt x="706" y="73"/>
                  <a:pt x="706" y="73"/>
                  <a:pt x="706" y="73"/>
                </a:cubicBezTo>
                <a:lnTo>
                  <a:pt x="706" y="511"/>
                </a:lnTo>
                <a:close/>
                <a:moveTo>
                  <a:pt x="218" y="267"/>
                </a:moveTo>
                <a:cubicBezTo>
                  <a:pt x="258" y="267"/>
                  <a:pt x="291" y="235"/>
                  <a:pt x="291" y="195"/>
                </a:cubicBezTo>
                <a:cubicBezTo>
                  <a:pt x="291" y="156"/>
                  <a:pt x="258" y="122"/>
                  <a:pt x="218" y="122"/>
                </a:cubicBezTo>
                <a:cubicBezTo>
                  <a:pt x="179" y="122"/>
                  <a:pt x="147" y="156"/>
                  <a:pt x="147" y="195"/>
                </a:cubicBezTo>
                <a:cubicBezTo>
                  <a:pt x="147" y="235"/>
                  <a:pt x="179" y="267"/>
                  <a:pt x="218" y="267"/>
                </a:cubicBezTo>
                <a:close/>
              </a:path>
            </a:pathLst>
          </a:custGeom>
          <a:solidFill>
            <a:srgbClr val="CA032E"/>
          </a:solidFill>
          <a:ln>
            <a:noFill/>
          </a:ln>
        </p:spPr>
        <p:txBody>
          <a:bodyPr vert="horz" wrap="square" lIns="91440" tIns="45720" rIns="91440" bIns="45720" numCol="1" anchor="t" anchorCtr="0" compatLnSpc="1"/>
          <a:lstStyle/>
          <a:p>
            <a:endParaRPr lang="en-US" sz="3600">
              <a:solidFill>
                <a:schemeClr val="bg1">
                  <a:lumMod val="50000"/>
                </a:schemeClr>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 calcmode="lin" valueType="num">
                                      <p:cBhvr>
                                        <p:cTn id="10" dur="500" fill="hold"/>
                                        <p:tgtEl>
                                          <p:spTgt spid="32"/>
                                        </p:tgtEl>
                                        <p:attrNameLst>
                                          <p:attrName>ppt_w</p:attrName>
                                        </p:attrNameLst>
                                      </p:cBhvr>
                                      <p:tavLst>
                                        <p:tav tm="0">
                                          <p:val>
                                            <p:fltVal val="0"/>
                                          </p:val>
                                        </p:tav>
                                        <p:tav tm="100000">
                                          <p:val>
                                            <p:strVal val="#ppt_w"/>
                                          </p:val>
                                        </p:tav>
                                      </p:tavLst>
                                    </p:anim>
                                    <p:anim calcmode="lin" valueType="num">
                                      <p:cBhvr>
                                        <p:cTn id="11" dur="500" fill="hold"/>
                                        <p:tgtEl>
                                          <p:spTgt spid="32"/>
                                        </p:tgtEl>
                                        <p:attrNameLst>
                                          <p:attrName>ppt_h</p:attrName>
                                        </p:attrNameLst>
                                      </p:cBhvr>
                                      <p:tavLst>
                                        <p:tav tm="0">
                                          <p:val>
                                            <p:fltVal val="0"/>
                                          </p:val>
                                        </p:tav>
                                        <p:tav tm="100000">
                                          <p:val>
                                            <p:strVal val="#ppt_h"/>
                                          </p:val>
                                        </p:tav>
                                      </p:tavLst>
                                    </p:anim>
                                    <p:animEffect transition="in" filter="fade">
                                      <p:cBhvr>
                                        <p:cTn id="12" dur="500"/>
                                        <p:tgtEl>
                                          <p:spTgt spid="32"/>
                                        </p:tgtEl>
                                      </p:cBhvr>
                                    </p:animEffect>
                                  </p:childTnLst>
                                </p:cTn>
                              </p:par>
                            </p:childTnLst>
                          </p:cTn>
                        </p:par>
                        <p:par>
                          <p:cTn id="13" fill="hold">
                            <p:stCondLst>
                              <p:cond delay="500"/>
                            </p:stCondLst>
                            <p:childTnLst>
                              <p:par>
                                <p:cTn id="14" presetID="2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1500"/>
                            </p:stCondLst>
                            <p:childTnLst>
                              <p:par>
                                <p:cTn id="25" presetID="9"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par>
                                <p:cTn id="28" presetID="53" presetClass="entr" presetSubtype="16"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childTnLst>
                          </p:cTn>
                        </p:par>
                        <p:par>
                          <p:cTn id="33" fill="hold">
                            <p:stCondLst>
                              <p:cond delay="2000"/>
                            </p:stCondLst>
                            <p:childTnLst>
                              <p:par>
                                <p:cTn id="34" presetID="23" presetClass="entr" presetSubtype="16"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par>
                          <p:cTn id="44" fill="hold">
                            <p:stCondLst>
                              <p:cond delay="3000"/>
                            </p:stCondLst>
                            <p:childTnLst>
                              <p:par>
                                <p:cTn id="45" presetID="9"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ssolve">
                                      <p:cBhvr>
                                        <p:cTn id="47" dur="500"/>
                                        <p:tgtEl>
                                          <p:spTgt spid="11"/>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 calcmode="lin" valueType="num">
                                      <p:cBhvr>
                                        <p:cTn id="50" dur="500" fill="hold"/>
                                        <p:tgtEl>
                                          <p:spTgt spid="39"/>
                                        </p:tgtEl>
                                        <p:attrNameLst>
                                          <p:attrName>ppt_w</p:attrName>
                                        </p:attrNameLst>
                                      </p:cBhvr>
                                      <p:tavLst>
                                        <p:tav tm="0">
                                          <p:val>
                                            <p:fltVal val="0"/>
                                          </p:val>
                                        </p:tav>
                                        <p:tav tm="100000">
                                          <p:val>
                                            <p:strVal val="#ppt_w"/>
                                          </p:val>
                                        </p:tav>
                                      </p:tavLst>
                                    </p:anim>
                                    <p:anim calcmode="lin" valueType="num">
                                      <p:cBhvr>
                                        <p:cTn id="51" dur="500" fill="hold"/>
                                        <p:tgtEl>
                                          <p:spTgt spid="39"/>
                                        </p:tgtEl>
                                        <p:attrNameLst>
                                          <p:attrName>ppt_h</p:attrName>
                                        </p:attrNameLst>
                                      </p:cBhvr>
                                      <p:tavLst>
                                        <p:tav tm="0">
                                          <p:val>
                                            <p:fltVal val="0"/>
                                          </p:val>
                                        </p:tav>
                                        <p:tav tm="100000">
                                          <p:val>
                                            <p:strVal val="#ppt_h"/>
                                          </p:val>
                                        </p:tav>
                                      </p:tavLst>
                                    </p:anim>
                                    <p:animEffect transition="in" filter="fade">
                                      <p:cBhvr>
                                        <p:cTn id="52" dur="500"/>
                                        <p:tgtEl>
                                          <p:spTgt spid="39"/>
                                        </p:tgtEl>
                                      </p:cBhvr>
                                    </p:animEffect>
                                  </p:childTnLst>
                                </p:cTn>
                              </p:par>
                            </p:childTnLst>
                          </p:cTn>
                        </p:par>
                        <p:par>
                          <p:cTn id="53" fill="hold">
                            <p:stCondLst>
                              <p:cond delay="3500"/>
                            </p:stCondLst>
                            <p:childTnLst>
                              <p:par>
                                <p:cTn id="54" presetID="23" presetClass="entr" presetSubtype="16"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childTnLst>
                          </p:cTn>
                        </p:par>
                        <p:par>
                          <p:cTn id="64" fill="hold">
                            <p:stCondLst>
                              <p:cond delay="4500"/>
                            </p:stCondLst>
                            <p:childTnLst>
                              <p:par>
                                <p:cTn id="65" presetID="9" presetClass="entr" presetSubtype="0"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dissolve">
                                      <p:cBhvr>
                                        <p:cTn id="67" dur="500"/>
                                        <p:tgtEl>
                                          <p:spTgt spid="14"/>
                                        </p:tgtEl>
                                      </p:cBhvr>
                                    </p:animEffect>
                                  </p:childTnLst>
                                </p:cTn>
                              </p:par>
                              <p:par>
                                <p:cTn id="68" presetID="53" presetClass="entr" presetSubtype="16" fill="hold" nodeType="with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5000"/>
                            </p:stCondLst>
                            <p:childTnLst>
                              <p:par>
                                <p:cTn id="74" presetID="23" presetClass="entr" presetSubtype="16" fill="hold"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childTnLst>
                                </p:cTn>
                              </p:par>
                            </p:childTnLst>
                          </p:cTn>
                        </p:par>
                        <p:par>
                          <p:cTn id="78" fill="hold">
                            <p:stCondLst>
                              <p:cond delay="5500"/>
                            </p:stCondLst>
                            <p:childTnLst>
                              <p:par>
                                <p:cTn id="79" presetID="53" presetClass="entr" presetSubtype="16"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6000"/>
                            </p:stCondLst>
                            <p:childTnLst>
                              <p:par>
                                <p:cTn id="85" presetID="9" presetClass="entr" presetSubtype="0"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dissolve">
                                      <p:cBhvr>
                                        <p:cTn id="8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3" grpId="0"/>
      <p:bldP spid="14" grpId="0"/>
      <p:bldP spid="16" grpId="0"/>
      <p:bldP spid="17" grpId="0"/>
      <p:bldP spid="3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56848"/>
            <a:ext cx="12190413" cy="835572"/>
            <a:chOff x="0" y="298740"/>
            <a:chExt cx="12190413" cy="835572"/>
          </a:xfrm>
        </p:grpSpPr>
        <p:sp>
          <p:nvSpPr>
            <p:cNvPr id="2" name="矩形 1"/>
            <p:cNvSpPr/>
            <p:nvPr/>
          </p:nvSpPr>
          <p:spPr>
            <a:xfrm>
              <a:off x="0" y="298740"/>
              <a:ext cx="12190413" cy="835572"/>
            </a:xfrm>
            <a:prstGeom prst="rect">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78504" y="471179"/>
              <a:ext cx="3262432" cy="461666"/>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点击输入相关文字标题</a:t>
              </a:r>
            </a:p>
          </p:txBody>
        </p:sp>
      </p:grpSp>
      <p:grpSp>
        <p:nvGrpSpPr>
          <p:cNvPr id="3" name="组合 2"/>
          <p:cNvGrpSpPr/>
          <p:nvPr/>
        </p:nvGrpSpPr>
        <p:grpSpPr>
          <a:xfrm>
            <a:off x="1255713" y="2092710"/>
            <a:ext cx="9899650" cy="3848100"/>
            <a:chOff x="1255713" y="2092710"/>
            <a:chExt cx="9899650" cy="3848100"/>
          </a:xfrm>
        </p:grpSpPr>
        <p:pic>
          <p:nvPicPr>
            <p:cNvPr id="5" name="图片 3"/>
            <p:cNvPicPr>
              <a:picLocks noChangeAspect="1" noChangeArrowheads="1"/>
            </p:cNvPicPr>
            <p:nvPr/>
          </p:nvPicPr>
          <p:blipFill>
            <a:blip r:embed="rId3" cstate="screen"/>
            <a:srcRect/>
            <a:stretch>
              <a:fillRect/>
            </a:stretch>
          </p:blipFill>
          <p:spPr bwMode="auto">
            <a:xfrm>
              <a:off x="1430338" y="2092710"/>
              <a:ext cx="3144837" cy="1998663"/>
            </a:xfrm>
            <a:prstGeom prst="rect">
              <a:avLst/>
            </a:prstGeom>
            <a:blipFill>
              <a:blip r:embed="rId4" cstate="screen"/>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4611688" y="2099060"/>
              <a:ext cx="3146425" cy="1992313"/>
            </a:xfrm>
            <a:prstGeom prst="rect">
              <a:avLst/>
            </a:prstGeom>
            <a:solidFill>
              <a:srgbClr val="CA032E"/>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FFFFFF"/>
                </a:solidFill>
              </a:endParaRPr>
            </a:p>
          </p:txBody>
        </p:sp>
        <p:sp>
          <p:nvSpPr>
            <p:cNvPr id="7" name="Rectangle 6"/>
            <p:cNvSpPr>
              <a:spLocks noChangeArrowheads="1"/>
            </p:cNvSpPr>
            <p:nvPr/>
          </p:nvSpPr>
          <p:spPr bwMode="auto">
            <a:xfrm>
              <a:off x="7794625" y="2099060"/>
              <a:ext cx="3144838" cy="1992313"/>
            </a:xfrm>
            <a:prstGeom prst="rect">
              <a:avLst/>
            </a:prstGeom>
            <a:blipFill>
              <a:blip r:embed="rId5" cstate="screen"/>
              <a:stretch>
                <a:fillRect/>
              </a:stretch>
            </a:blip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FFFFFF"/>
                </a:solidFill>
              </a:endParaRPr>
            </a:p>
          </p:txBody>
        </p:sp>
        <p:sp>
          <p:nvSpPr>
            <p:cNvPr id="9" name="圆角矩形 6"/>
            <p:cNvSpPr>
              <a:spLocks noChangeArrowheads="1"/>
            </p:cNvSpPr>
            <p:nvPr/>
          </p:nvSpPr>
          <p:spPr bwMode="auto">
            <a:xfrm>
              <a:off x="1419225" y="4502535"/>
              <a:ext cx="2471738" cy="461963"/>
            </a:xfrm>
            <a:prstGeom prst="roundRect">
              <a:avLst>
                <a:gd name="adj" fmla="val 16667"/>
              </a:avLst>
            </a:prstGeom>
            <a:solidFill>
              <a:schemeClr val="tx2">
                <a:lumMod val="50000"/>
              </a:scheme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 name="文本框 7"/>
            <p:cNvSpPr txBox="1">
              <a:spLocks noChangeArrowheads="1"/>
            </p:cNvSpPr>
            <p:nvPr/>
          </p:nvSpPr>
          <p:spPr bwMode="auto">
            <a:xfrm>
              <a:off x="1255713" y="4550160"/>
              <a:ext cx="2797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chemeClr val="bg1"/>
                  </a:solidFill>
                  <a:latin typeface="Arial" panose="020B0604020202020204" pitchFamily="34" charset="0"/>
                  <a:ea typeface="微软雅黑" panose="020B0503020204020204" charset="-122"/>
                  <a:sym typeface="Arial" panose="020B0604020202020204" pitchFamily="34" charset="0"/>
                </a:rPr>
                <a:t>单击编辑标题</a:t>
              </a:r>
              <a:endParaRPr lang="en-US" altLang="zh-CN" b="1">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3" name="TextBox 13"/>
            <p:cNvSpPr txBox="1">
              <a:spLocks noChangeArrowheads="1"/>
            </p:cNvSpPr>
            <p:nvPr/>
          </p:nvSpPr>
          <p:spPr bwMode="auto">
            <a:xfrm>
              <a:off x="4951413" y="2729298"/>
              <a:ext cx="23383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dirty="0">
                  <a:solidFill>
                    <a:schemeClr val="bg1"/>
                  </a:solidFill>
                  <a:latin typeface="Arial" panose="020B0604020202020204" pitchFamily="34" charset="0"/>
                  <a:ea typeface="微软雅黑" panose="020B0503020204020204" charset="-122"/>
                  <a:sym typeface="Arial" panose="020B0604020202020204" pitchFamily="34" charset="0"/>
                </a:rPr>
                <a:t>单击编辑标题</a:t>
              </a:r>
              <a:endParaRPr lang="en-US" altLang="zh-CN" sz="16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4" name="TextBox 13"/>
            <p:cNvSpPr txBox="1">
              <a:spLocks noChangeArrowheads="1"/>
            </p:cNvSpPr>
            <p:nvPr/>
          </p:nvSpPr>
          <p:spPr bwMode="auto">
            <a:xfrm>
              <a:off x="5156200" y="3083310"/>
              <a:ext cx="204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chemeClr val="bg1"/>
                  </a:solidFill>
                  <a:latin typeface="Arial" panose="020B0604020202020204" pitchFamily="34" charset="0"/>
                  <a:ea typeface="微软雅黑" panose="020B0503020204020204" charset="-122"/>
                  <a:sym typeface="Arial" panose="020B0604020202020204" pitchFamily="34" charset="0"/>
                </a:rPr>
                <a:t>单击此处可编辑内容，根据您的需要自由拉伸文本框大小</a:t>
              </a:r>
              <a:endParaRPr lang="en-US" altLang="zh-CN" sz="12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5" name="矩形 13"/>
            <p:cNvSpPr>
              <a:spLocks noChangeArrowheads="1"/>
            </p:cNvSpPr>
            <p:nvPr/>
          </p:nvSpPr>
          <p:spPr bwMode="auto">
            <a:xfrm>
              <a:off x="1419225" y="5189923"/>
              <a:ext cx="972502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200" dirty="0">
                  <a:solidFill>
                    <a:schemeClr val="bg1">
                      <a:lumMod val="50000"/>
                    </a:schemeClr>
                  </a:solidFill>
                  <a:latin typeface="微软雅黑" panose="020B0503020204020204" charset="-122"/>
                  <a:ea typeface="微软雅黑" panose="020B050302020402020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200" dirty="0">
                <a:solidFill>
                  <a:schemeClr val="bg1">
                    <a:lumMod val="50000"/>
                  </a:schemeClr>
                </a:solidFill>
                <a:latin typeface="微软雅黑" panose="020B0503020204020204" charset="-122"/>
                <a:ea typeface="微软雅黑" panose="020B0503020204020204" charset="-122"/>
                <a:sym typeface="Arial" panose="020B0604020202020204" pitchFamily="34" charset="0"/>
              </a:endParaRPr>
            </a:p>
          </p:txBody>
        </p:sp>
        <p:sp>
          <p:nvSpPr>
            <p:cNvPr id="16" name="矩形 14"/>
            <p:cNvSpPr>
              <a:spLocks noChangeArrowheads="1"/>
            </p:cNvSpPr>
            <p:nvPr/>
          </p:nvSpPr>
          <p:spPr bwMode="auto">
            <a:xfrm>
              <a:off x="1430338" y="5464560"/>
              <a:ext cx="97250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200">
                  <a:solidFill>
                    <a:schemeClr val="bg1">
                      <a:lumMod val="50000"/>
                    </a:schemeClr>
                  </a:solidFill>
                  <a:latin typeface="微软雅黑" panose="020B0503020204020204" charset="-122"/>
                  <a:ea typeface="微软雅黑" panose="020B050302020402020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200">
                <a:solidFill>
                  <a:schemeClr val="bg1">
                    <a:lumMod val="50000"/>
                  </a:schemeClr>
                </a:solidFill>
                <a:latin typeface="微软雅黑" panose="020B0503020204020204" charset="-122"/>
                <a:ea typeface="微软雅黑" panose="020B0503020204020204" charset="-122"/>
                <a:sym typeface="Arial" panose="020B0604020202020204" pitchFamily="34" charset="0"/>
              </a:endParaRPr>
            </a:p>
          </p:txBody>
        </p:sp>
        <p:sp>
          <p:nvSpPr>
            <p:cNvPr id="17" name="矩形 15"/>
            <p:cNvSpPr>
              <a:spLocks noChangeArrowheads="1"/>
            </p:cNvSpPr>
            <p:nvPr/>
          </p:nvSpPr>
          <p:spPr bwMode="auto">
            <a:xfrm>
              <a:off x="1430338" y="5739198"/>
              <a:ext cx="972502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200">
                  <a:solidFill>
                    <a:schemeClr val="bg1">
                      <a:lumMod val="50000"/>
                    </a:schemeClr>
                  </a:solidFill>
                  <a:latin typeface="微软雅黑" panose="020B0503020204020204" charset="-122"/>
                  <a:ea typeface="微软雅黑" panose="020B050302020402020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200">
                <a:solidFill>
                  <a:schemeClr val="bg1">
                    <a:lumMod val="50000"/>
                  </a:schemeClr>
                </a:solidFill>
                <a:latin typeface="微软雅黑" panose="020B0503020204020204" charset="-122"/>
                <a:ea typeface="微软雅黑" panose="020B050302020402020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4135829" y="3335889"/>
            <a:ext cx="20777364" cy="236280"/>
            <a:chOff x="-4135829" y="3335889"/>
            <a:chExt cx="20777364" cy="236280"/>
          </a:xfrm>
          <a:solidFill>
            <a:srgbClr val="CA032E">
              <a:alpha val="4000"/>
            </a:srgbClr>
          </a:solidFill>
        </p:grpSpPr>
        <p:grpSp>
          <p:nvGrpSpPr>
            <p:cNvPr id="18" name="组合 17"/>
            <p:cNvGrpSpPr/>
            <p:nvPr/>
          </p:nvGrpSpPr>
          <p:grpSpPr>
            <a:xfrm flipH="1" flipV="1">
              <a:off x="-674916" y="3385896"/>
              <a:ext cx="10443261" cy="157403"/>
              <a:chOff x="174529" y="3407423"/>
              <a:chExt cx="10329194" cy="2198098"/>
            </a:xfrm>
            <a:grpFill/>
          </p:grpSpPr>
          <p:sp>
            <p:nvSpPr>
              <p:cNvPr id="42" name="矩形 41"/>
              <p:cNvSpPr/>
              <p:nvPr/>
            </p:nvSpPr>
            <p:spPr>
              <a:xfrm rot="18689310">
                <a:off x="4609017" y="-215000"/>
                <a:ext cx="1396673" cy="10244369"/>
              </a:xfrm>
              <a:prstGeom prst="rect">
                <a:avLst/>
              </a:prstGeom>
              <a:solidFill>
                <a:schemeClr val="tx2">
                  <a:lumMod val="50000"/>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rot="2910690" flipV="1">
                <a:off x="4640792" y="-1058840"/>
                <a:ext cx="1396667" cy="103291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flipH="1" flipV="1">
              <a:off x="2788324" y="3414766"/>
              <a:ext cx="10443261" cy="157403"/>
              <a:chOff x="174529" y="3407423"/>
              <a:chExt cx="10329194" cy="2198098"/>
            </a:xfrm>
            <a:grpFill/>
          </p:grpSpPr>
          <p:sp>
            <p:nvSpPr>
              <p:cNvPr id="40" name="矩形 39"/>
              <p:cNvSpPr/>
              <p:nvPr/>
            </p:nvSpPr>
            <p:spPr>
              <a:xfrm rot="18689310">
                <a:off x="4609017" y="-215000"/>
                <a:ext cx="1396673" cy="102443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矩形 40"/>
              <p:cNvSpPr/>
              <p:nvPr/>
            </p:nvSpPr>
            <p:spPr>
              <a:xfrm rot="2910690" flipV="1">
                <a:off x="4640792" y="-1058840"/>
                <a:ext cx="1396667" cy="10329194"/>
              </a:xfrm>
              <a:prstGeom prst="rect">
                <a:avLst/>
              </a:prstGeom>
              <a:solidFill>
                <a:schemeClr val="tx2">
                  <a:lumMod val="50000"/>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flipH="1" flipV="1">
              <a:off x="6198274" y="3414766"/>
              <a:ext cx="10443261" cy="157403"/>
              <a:chOff x="174529" y="3407423"/>
              <a:chExt cx="10329194" cy="2198098"/>
            </a:xfrm>
            <a:grpFill/>
          </p:grpSpPr>
          <p:sp>
            <p:nvSpPr>
              <p:cNvPr id="38" name="矩形 37"/>
              <p:cNvSpPr/>
              <p:nvPr/>
            </p:nvSpPr>
            <p:spPr>
              <a:xfrm rot="18689310">
                <a:off x="4609017" y="-215000"/>
                <a:ext cx="1396673" cy="10244369"/>
              </a:xfrm>
              <a:prstGeom prst="rect">
                <a:avLst/>
              </a:prstGeom>
              <a:solidFill>
                <a:schemeClr val="tx2">
                  <a:lumMod val="50000"/>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rot="2910690" flipV="1">
                <a:off x="4640792" y="-1058840"/>
                <a:ext cx="1396667" cy="103291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flipH="1" flipV="1">
              <a:off x="-4135829" y="3335889"/>
              <a:ext cx="10443261" cy="157403"/>
              <a:chOff x="174529" y="3407423"/>
              <a:chExt cx="10329194" cy="2198098"/>
            </a:xfrm>
            <a:grpFill/>
          </p:grpSpPr>
          <p:sp>
            <p:nvSpPr>
              <p:cNvPr id="36" name="矩形 35"/>
              <p:cNvSpPr/>
              <p:nvPr/>
            </p:nvSpPr>
            <p:spPr>
              <a:xfrm rot="18689310">
                <a:off x="4609017" y="-215000"/>
                <a:ext cx="1396673" cy="102443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rot="2910690" flipV="1">
                <a:off x="4640792" y="-1058840"/>
                <a:ext cx="1396667" cy="10329194"/>
              </a:xfrm>
              <a:prstGeom prst="rect">
                <a:avLst/>
              </a:prstGeom>
              <a:solidFill>
                <a:schemeClr val="tx2">
                  <a:lumMod val="50000"/>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4" name="组合 43"/>
          <p:cNvGrpSpPr/>
          <p:nvPr/>
        </p:nvGrpSpPr>
        <p:grpSpPr>
          <a:xfrm>
            <a:off x="3020425" y="2175933"/>
            <a:ext cx="1770790" cy="1259360"/>
            <a:chOff x="4034178" y="1711986"/>
            <a:chExt cx="3922258" cy="2789455"/>
          </a:xfrm>
        </p:grpSpPr>
        <p:grpSp>
          <p:nvGrpSpPr>
            <p:cNvPr id="45" name="组合 44"/>
            <p:cNvGrpSpPr/>
            <p:nvPr/>
          </p:nvGrpSpPr>
          <p:grpSpPr>
            <a:xfrm rot="261309">
              <a:off x="4643216" y="1711986"/>
              <a:ext cx="2789456" cy="2789455"/>
              <a:chOff x="2953545" y="3014546"/>
              <a:chExt cx="1107165" cy="1107165"/>
            </a:xfrm>
            <a:solidFill>
              <a:srgbClr val="0070C0"/>
            </a:solidFill>
          </p:grpSpPr>
          <p:sp>
            <p:nvSpPr>
              <p:cNvPr id="50" name="圆角矩形 5"/>
              <p:cNvSpPr>
                <a:spLocks noChangeAspect="1"/>
              </p:cNvSpPr>
              <p:nvPr/>
            </p:nvSpPr>
            <p:spPr>
              <a:xfrm rot="1800000">
                <a:off x="2953545" y="3014546"/>
                <a:ext cx="1107165" cy="1107165"/>
              </a:xfrm>
              <a:prstGeom prst="roundRect">
                <a:avLst>
                  <a:gd name="adj" fmla="val 30000"/>
                </a:avLst>
              </a:prstGeom>
              <a:solidFill>
                <a:schemeClr val="tx2">
                  <a:lumMod val="50000"/>
                </a:schemeClr>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Segoe UI" panose="020B0502040204020203"/>
                  <a:ea typeface="微软雅黑" panose="020B0503020204020204" charset="-122"/>
                  <a:cs typeface="+mn-cs"/>
                </a:endParaRPr>
              </a:p>
            </p:txBody>
          </p:sp>
          <p:sp>
            <p:nvSpPr>
              <p:cNvPr id="51" name="圆角矩形 6"/>
              <p:cNvSpPr>
                <a:spLocks noChangeAspect="1"/>
              </p:cNvSpPr>
              <p:nvPr/>
            </p:nvSpPr>
            <p:spPr>
              <a:xfrm rot="2700000">
                <a:off x="2967127" y="3028128"/>
                <a:ext cx="1080000" cy="1080000"/>
              </a:xfrm>
              <a:prstGeom prst="roundRect">
                <a:avLst>
                  <a:gd name="adj" fmla="val 30000"/>
                </a:avLst>
              </a:prstGeom>
              <a:solidFill>
                <a:srgbClr val="CA032E"/>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Segoe UI" panose="020B0502040204020203"/>
                  <a:ea typeface="微软雅黑" panose="020B0503020204020204" charset="-122"/>
                  <a:cs typeface="+mn-cs"/>
                </a:endParaRPr>
              </a:p>
            </p:txBody>
          </p:sp>
        </p:grpSp>
        <p:grpSp>
          <p:nvGrpSpPr>
            <p:cNvPr id="46" name="组合 45"/>
            <p:cNvGrpSpPr/>
            <p:nvPr/>
          </p:nvGrpSpPr>
          <p:grpSpPr>
            <a:xfrm rot="261309">
              <a:off x="5015997" y="2084767"/>
              <a:ext cx="2043894" cy="2043892"/>
              <a:chOff x="2967127" y="3028128"/>
              <a:chExt cx="1080000" cy="1080000"/>
            </a:xfrm>
            <a:solidFill>
              <a:schemeClr val="bg1"/>
            </a:solidFill>
          </p:grpSpPr>
          <p:sp>
            <p:nvSpPr>
              <p:cNvPr id="48" name="圆角矩形 5"/>
              <p:cNvSpPr>
                <a:spLocks noChangeAspect="1"/>
              </p:cNvSpPr>
              <p:nvPr/>
            </p:nvSpPr>
            <p:spPr>
              <a:xfrm rot="1800000">
                <a:off x="2967127" y="3028128"/>
                <a:ext cx="1080000" cy="1080000"/>
              </a:xfrm>
              <a:prstGeom prst="roundRect">
                <a:avLst>
                  <a:gd name="adj" fmla="val 30000"/>
                </a:avLst>
              </a:prstGeom>
              <a:grp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Segoe UI" panose="020B0502040204020203"/>
                  <a:ea typeface="微软雅黑" panose="020B0503020204020204" charset="-122"/>
                  <a:cs typeface="+mn-cs"/>
                </a:endParaRPr>
              </a:p>
            </p:txBody>
          </p:sp>
          <p:sp>
            <p:nvSpPr>
              <p:cNvPr id="49" name="圆角矩形 6"/>
              <p:cNvSpPr>
                <a:spLocks noChangeAspect="1"/>
              </p:cNvSpPr>
              <p:nvPr/>
            </p:nvSpPr>
            <p:spPr>
              <a:xfrm rot="2700000">
                <a:off x="2967127" y="3028128"/>
                <a:ext cx="1080000" cy="1080000"/>
              </a:xfrm>
              <a:prstGeom prst="roundRect">
                <a:avLst>
                  <a:gd name="adj" fmla="val 30000"/>
                </a:avLst>
              </a:prstGeom>
              <a:solidFill>
                <a:srgbClr val="F8F8F8"/>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Segoe UI" panose="020B0502040204020203"/>
                  <a:ea typeface="微软雅黑" panose="020B0503020204020204" charset="-122"/>
                  <a:cs typeface="+mn-cs"/>
                </a:endParaRPr>
              </a:p>
            </p:txBody>
          </p:sp>
        </p:grpSp>
        <p:sp>
          <p:nvSpPr>
            <p:cNvPr id="47" name="Title 1"/>
            <p:cNvSpPr txBox="1"/>
            <p:nvPr/>
          </p:nvSpPr>
          <p:spPr>
            <a:xfrm>
              <a:off x="4034178" y="2693896"/>
              <a:ext cx="3922258" cy="1062620"/>
            </a:xfrm>
            <a:prstGeom prst="rect">
              <a:avLst/>
            </a:prstGeom>
          </p:spPr>
          <p:txBody>
            <a:bodyPr vert="horz" lIns="0" tIns="0" rIns="0" bIns="0" rtlCol="0" anchor="ctr">
              <a:noAutofit/>
            </a:bodyPr>
            <a:lstStyle>
              <a:lvl1pPr algn="ctr" defTabSz="914400" rtl="0" eaLnBrk="1" latinLnBrk="0" hangingPunct="1">
                <a:lnSpc>
                  <a:spcPts val="4800"/>
                </a:lnSpc>
                <a:spcBef>
                  <a:spcPct val="0"/>
                </a:spcBef>
                <a:buNone/>
                <a:defRPr sz="9000" b="0" kern="12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5400" dirty="0">
                  <a:solidFill>
                    <a:srgbClr val="C00000"/>
                  </a:solidFill>
                  <a:latin typeface="微软雅黑" panose="020B0503020204020204" charset="-122"/>
                  <a:ea typeface="方正综艺简体" panose="02010601030101010101" pitchFamily="2" charset="-122"/>
                </a:rPr>
                <a:t>2</a:t>
              </a:r>
              <a:endParaRPr lang="id-ID" sz="5400" dirty="0">
                <a:solidFill>
                  <a:srgbClr val="C00000"/>
                </a:solidFill>
                <a:latin typeface="微软雅黑" panose="020B0503020204020204" charset="-122"/>
                <a:ea typeface="方正综艺简体" panose="02010601030101010101" pitchFamily="2" charset="-122"/>
              </a:endParaRPr>
            </a:p>
          </p:txBody>
        </p:sp>
      </p:grpSp>
      <p:grpSp>
        <p:nvGrpSpPr>
          <p:cNvPr id="52" name="组合 51"/>
          <p:cNvGrpSpPr/>
          <p:nvPr/>
        </p:nvGrpSpPr>
        <p:grpSpPr>
          <a:xfrm>
            <a:off x="4466516" y="2175934"/>
            <a:ext cx="1770790" cy="1259360"/>
            <a:chOff x="4034178" y="1711986"/>
            <a:chExt cx="3922258" cy="2789455"/>
          </a:xfrm>
        </p:grpSpPr>
        <p:grpSp>
          <p:nvGrpSpPr>
            <p:cNvPr id="53" name="组合 52"/>
            <p:cNvGrpSpPr/>
            <p:nvPr/>
          </p:nvGrpSpPr>
          <p:grpSpPr>
            <a:xfrm rot="261309">
              <a:off x="4643216" y="1711986"/>
              <a:ext cx="2789456" cy="2789455"/>
              <a:chOff x="2953545" y="3014546"/>
              <a:chExt cx="1107165" cy="1107165"/>
            </a:xfrm>
            <a:solidFill>
              <a:srgbClr val="0070C0"/>
            </a:solidFill>
          </p:grpSpPr>
          <p:sp>
            <p:nvSpPr>
              <p:cNvPr id="58" name="圆角矩形 5"/>
              <p:cNvSpPr>
                <a:spLocks noChangeAspect="1"/>
              </p:cNvSpPr>
              <p:nvPr/>
            </p:nvSpPr>
            <p:spPr>
              <a:xfrm rot="1800000">
                <a:off x="2953545" y="3014546"/>
                <a:ext cx="1107165" cy="1107165"/>
              </a:xfrm>
              <a:prstGeom prst="roundRect">
                <a:avLst>
                  <a:gd name="adj" fmla="val 30000"/>
                </a:avLst>
              </a:prstGeom>
              <a:solidFill>
                <a:srgbClr val="C00000"/>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lumMod val="50000"/>
                    </a:schemeClr>
                  </a:solidFill>
                  <a:effectLst/>
                  <a:uLnTx/>
                  <a:uFillTx/>
                  <a:latin typeface="Segoe UI" panose="020B0502040204020203"/>
                  <a:ea typeface="微软雅黑" panose="020B0503020204020204" charset="-122"/>
                  <a:cs typeface="+mn-cs"/>
                </a:endParaRPr>
              </a:p>
            </p:txBody>
          </p:sp>
          <p:sp>
            <p:nvSpPr>
              <p:cNvPr id="59" name="圆角矩形 6"/>
              <p:cNvSpPr>
                <a:spLocks noChangeAspect="1"/>
              </p:cNvSpPr>
              <p:nvPr/>
            </p:nvSpPr>
            <p:spPr>
              <a:xfrm rot="2700000">
                <a:off x="2967127" y="3028128"/>
                <a:ext cx="1080000" cy="1080000"/>
              </a:xfrm>
              <a:prstGeom prst="roundRect">
                <a:avLst>
                  <a:gd name="adj" fmla="val 30000"/>
                </a:avLst>
              </a:prstGeom>
              <a:solidFill>
                <a:schemeClr val="tx2">
                  <a:lumMod val="50000"/>
                </a:schemeClr>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lumMod val="50000"/>
                    </a:schemeClr>
                  </a:solidFill>
                  <a:effectLst/>
                  <a:uLnTx/>
                  <a:uFillTx/>
                  <a:latin typeface="Segoe UI" panose="020B0502040204020203"/>
                  <a:ea typeface="微软雅黑" panose="020B0503020204020204" charset="-122"/>
                  <a:cs typeface="+mn-cs"/>
                </a:endParaRPr>
              </a:p>
            </p:txBody>
          </p:sp>
        </p:grpSp>
        <p:grpSp>
          <p:nvGrpSpPr>
            <p:cNvPr id="54" name="组合 53"/>
            <p:cNvGrpSpPr/>
            <p:nvPr/>
          </p:nvGrpSpPr>
          <p:grpSpPr>
            <a:xfrm rot="261309">
              <a:off x="5015997" y="2084767"/>
              <a:ext cx="2043894" cy="2043892"/>
              <a:chOff x="2967127" y="3028128"/>
              <a:chExt cx="1080000" cy="1080000"/>
            </a:xfrm>
            <a:solidFill>
              <a:schemeClr val="bg1"/>
            </a:solidFill>
          </p:grpSpPr>
          <p:sp>
            <p:nvSpPr>
              <p:cNvPr id="56" name="圆角矩形 5"/>
              <p:cNvSpPr>
                <a:spLocks noChangeAspect="1"/>
              </p:cNvSpPr>
              <p:nvPr/>
            </p:nvSpPr>
            <p:spPr>
              <a:xfrm rot="1800000">
                <a:off x="2967127" y="3028128"/>
                <a:ext cx="1080000" cy="1080000"/>
              </a:xfrm>
              <a:prstGeom prst="roundRect">
                <a:avLst>
                  <a:gd name="adj" fmla="val 30000"/>
                </a:avLst>
              </a:prstGeom>
              <a:grp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lumMod val="50000"/>
                    </a:schemeClr>
                  </a:solidFill>
                  <a:effectLst/>
                  <a:uLnTx/>
                  <a:uFillTx/>
                  <a:latin typeface="Segoe UI" panose="020B0502040204020203"/>
                  <a:ea typeface="微软雅黑" panose="020B0503020204020204" charset="-122"/>
                  <a:cs typeface="+mn-cs"/>
                </a:endParaRPr>
              </a:p>
            </p:txBody>
          </p:sp>
          <p:sp>
            <p:nvSpPr>
              <p:cNvPr id="57" name="圆角矩形 6"/>
              <p:cNvSpPr>
                <a:spLocks noChangeAspect="1"/>
              </p:cNvSpPr>
              <p:nvPr/>
            </p:nvSpPr>
            <p:spPr>
              <a:xfrm rot="2700000">
                <a:off x="2967127" y="3028128"/>
                <a:ext cx="1080000" cy="1080000"/>
              </a:xfrm>
              <a:prstGeom prst="roundRect">
                <a:avLst>
                  <a:gd name="adj" fmla="val 30000"/>
                </a:avLst>
              </a:prstGeom>
              <a:solidFill>
                <a:srgbClr val="F8F8F8"/>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2">
                      <a:lumMod val="50000"/>
                    </a:schemeClr>
                  </a:solidFill>
                  <a:effectLst/>
                  <a:uLnTx/>
                  <a:uFillTx/>
                  <a:latin typeface="Segoe UI" panose="020B0502040204020203"/>
                  <a:ea typeface="微软雅黑" panose="020B0503020204020204" charset="-122"/>
                  <a:cs typeface="+mn-cs"/>
                </a:endParaRPr>
              </a:p>
            </p:txBody>
          </p:sp>
        </p:grpSp>
        <p:sp>
          <p:nvSpPr>
            <p:cNvPr id="55" name="Title 1"/>
            <p:cNvSpPr txBox="1"/>
            <p:nvPr/>
          </p:nvSpPr>
          <p:spPr>
            <a:xfrm>
              <a:off x="4034178" y="2693896"/>
              <a:ext cx="3922258" cy="1062620"/>
            </a:xfrm>
            <a:prstGeom prst="rect">
              <a:avLst/>
            </a:prstGeom>
          </p:spPr>
          <p:txBody>
            <a:bodyPr vert="horz" lIns="0" tIns="0" rIns="0" bIns="0" rtlCol="0" anchor="ctr">
              <a:noAutofit/>
            </a:bodyPr>
            <a:lstStyle>
              <a:lvl1pPr algn="ctr" defTabSz="914400" rtl="0" eaLnBrk="1" latinLnBrk="0" hangingPunct="1">
                <a:lnSpc>
                  <a:spcPts val="4800"/>
                </a:lnSpc>
                <a:spcBef>
                  <a:spcPct val="0"/>
                </a:spcBef>
                <a:buNone/>
                <a:defRPr sz="9000" b="0" kern="12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ltLang="zh-CN" sz="5400" dirty="0">
                  <a:solidFill>
                    <a:schemeClr val="tx2">
                      <a:lumMod val="50000"/>
                    </a:schemeClr>
                  </a:solidFill>
                  <a:latin typeface="微软雅黑" panose="020B0503020204020204" charset="-122"/>
                  <a:ea typeface="方正综艺简体" panose="02010601030101010101" pitchFamily="2" charset="-122"/>
                </a:rPr>
                <a:t>0</a:t>
              </a:r>
              <a:endParaRPr lang="id-ID" sz="5400" dirty="0">
                <a:solidFill>
                  <a:schemeClr val="tx2">
                    <a:lumMod val="50000"/>
                  </a:schemeClr>
                </a:solidFill>
                <a:latin typeface="微软雅黑" panose="020B0503020204020204" charset="-122"/>
                <a:ea typeface="方正综艺简体" panose="02010601030101010101" pitchFamily="2" charset="-122"/>
              </a:endParaRPr>
            </a:p>
          </p:txBody>
        </p:sp>
      </p:grpSp>
      <p:grpSp>
        <p:nvGrpSpPr>
          <p:cNvPr id="60" name="组合 59"/>
          <p:cNvGrpSpPr/>
          <p:nvPr/>
        </p:nvGrpSpPr>
        <p:grpSpPr>
          <a:xfrm>
            <a:off x="5927121" y="2175934"/>
            <a:ext cx="1770790" cy="1259360"/>
            <a:chOff x="4034178" y="1711986"/>
            <a:chExt cx="3922258" cy="2789455"/>
          </a:xfrm>
        </p:grpSpPr>
        <p:grpSp>
          <p:nvGrpSpPr>
            <p:cNvPr id="61" name="组合 60"/>
            <p:cNvGrpSpPr/>
            <p:nvPr/>
          </p:nvGrpSpPr>
          <p:grpSpPr>
            <a:xfrm rot="261309">
              <a:off x="4643216" y="1711986"/>
              <a:ext cx="2789456" cy="2789455"/>
              <a:chOff x="2953545" y="3014546"/>
              <a:chExt cx="1107165" cy="1107165"/>
            </a:xfrm>
            <a:solidFill>
              <a:srgbClr val="0070C0"/>
            </a:solidFill>
          </p:grpSpPr>
          <p:sp>
            <p:nvSpPr>
              <p:cNvPr id="66" name="圆角矩形 5"/>
              <p:cNvSpPr>
                <a:spLocks noChangeAspect="1"/>
              </p:cNvSpPr>
              <p:nvPr/>
            </p:nvSpPr>
            <p:spPr>
              <a:xfrm rot="1800000">
                <a:off x="2953545" y="3014546"/>
                <a:ext cx="1107165" cy="1107165"/>
              </a:xfrm>
              <a:prstGeom prst="roundRect">
                <a:avLst>
                  <a:gd name="adj" fmla="val 30000"/>
                </a:avLst>
              </a:prstGeom>
              <a:solidFill>
                <a:schemeClr val="tx2">
                  <a:lumMod val="50000"/>
                </a:schemeClr>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Segoe UI" panose="020B0502040204020203"/>
                  <a:ea typeface="微软雅黑" panose="020B0503020204020204" charset="-122"/>
                  <a:cs typeface="+mn-cs"/>
                </a:endParaRPr>
              </a:p>
            </p:txBody>
          </p:sp>
          <p:sp>
            <p:nvSpPr>
              <p:cNvPr id="67" name="圆角矩形 6"/>
              <p:cNvSpPr>
                <a:spLocks noChangeAspect="1"/>
              </p:cNvSpPr>
              <p:nvPr/>
            </p:nvSpPr>
            <p:spPr>
              <a:xfrm rot="2700000">
                <a:off x="2967127" y="3028128"/>
                <a:ext cx="1080000" cy="1080000"/>
              </a:xfrm>
              <a:prstGeom prst="roundRect">
                <a:avLst>
                  <a:gd name="adj" fmla="val 30000"/>
                </a:avLst>
              </a:prstGeom>
              <a:solidFill>
                <a:srgbClr val="CA032E"/>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Segoe UI" panose="020B0502040204020203"/>
                  <a:ea typeface="微软雅黑" panose="020B0503020204020204" charset="-122"/>
                  <a:cs typeface="+mn-cs"/>
                </a:endParaRPr>
              </a:p>
            </p:txBody>
          </p:sp>
        </p:grpSp>
        <p:grpSp>
          <p:nvGrpSpPr>
            <p:cNvPr id="62" name="组合 61"/>
            <p:cNvGrpSpPr/>
            <p:nvPr/>
          </p:nvGrpSpPr>
          <p:grpSpPr>
            <a:xfrm rot="261309">
              <a:off x="5015997" y="2084767"/>
              <a:ext cx="2043894" cy="2043892"/>
              <a:chOff x="2967127" y="3028128"/>
              <a:chExt cx="1080000" cy="1080000"/>
            </a:xfrm>
            <a:solidFill>
              <a:schemeClr val="bg1"/>
            </a:solidFill>
          </p:grpSpPr>
          <p:sp>
            <p:nvSpPr>
              <p:cNvPr id="64" name="圆角矩形 5"/>
              <p:cNvSpPr>
                <a:spLocks noChangeAspect="1"/>
              </p:cNvSpPr>
              <p:nvPr/>
            </p:nvSpPr>
            <p:spPr>
              <a:xfrm rot="1800000">
                <a:off x="2967127" y="3028128"/>
                <a:ext cx="1080000" cy="1080000"/>
              </a:xfrm>
              <a:prstGeom prst="roundRect">
                <a:avLst>
                  <a:gd name="adj" fmla="val 30000"/>
                </a:avLst>
              </a:prstGeom>
              <a:grp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Segoe UI" panose="020B0502040204020203"/>
                  <a:ea typeface="微软雅黑" panose="020B0503020204020204" charset="-122"/>
                  <a:cs typeface="+mn-cs"/>
                </a:endParaRPr>
              </a:p>
            </p:txBody>
          </p:sp>
          <p:sp>
            <p:nvSpPr>
              <p:cNvPr id="65" name="圆角矩形 6"/>
              <p:cNvSpPr>
                <a:spLocks noChangeAspect="1"/>
              </p:cNvSpPr>
              <p:nvPr/>
            </p:nvSpPr>
            <p:spPr>
              <a:xfrm rot="2700000">
                <a:off x="2967127" y="3028128"/>
                <a:ext cx="1080000" cy="1080000"/>
              </a:xfrm>
              <a:prstGeom prst="roundRect">
                <a:avLst>
                  <a:gd name="adj" fmla="val 30000"/>
                </a:avLst>
              </a:prstGeom>
              <a:solidFill>
                <a:srgbClr val="F8F8F8"/>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Segoe UI" panose="020B0502040204020203"/>
                  <a:ea typeface="微软雅黑" panose="020B0503020204020204" charset="-122"/>
                  <a:cs typeface="+mn-cs"/>
                </a:endParaRPr>
              </a:p>
            </p:txBody>
          </p:sp>
        </p:grpSp>
        <p:sp>
          <p:nvSpPr>
            <p:cNvPr id="63" name="Title 1"/>
            <p:cNvSpPr txBox="1"/>
            <p:nvPr/>
          </p:nvSpPr>
          <p:spPr>
            <a:xfrm>
              <a:off x="4034178" y="2693896"/>
              <a:ext cx="3922258" cy="1062620"/>
            </a:xfrm>
            <a:prstGeom prst="rect">
              <a:avLst/>
            </a:prstGeom>
          </p:spPr>
          <p:txBody>
            <a:bodyPr vert="horz" lIns="0" tIns="0" rIns="0" bIns="0" rtlCol="0" anchor="ctr">
              <a:noAutofit/>
            </a:bodyPr>
            <a:lstStyle>
              <a:lvl1pPr algn="ctr" defTabSz="914400" rtl="0" eaLnBrk="1" latinLnBrk="0" hangingPunct="1">
                <a:lnSpc>
                  <a:spcPts val="4800"/>
                </a:lnSpc>
                <a:spcBef>
                  <a:spcPct val="0"/>
                </a:spcBef>
                <a:buNone/>
                <a:defRPr sz="9000" b="0" kern="12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5400" dirty="0">
                  <a:solidFill>
                    <a:srgbClr val="C00000"/>
                  </a:solidFill>
                  <a:latin typeface="微软雅黑" panose="020B0503020204020204" charset="-122"/>
                  <a:ea typeface="方正综艺简体" panose="02010601030101010101" pitchFamily="2" charset="-122"/>
                </a:rPr>
                <a:t>3</a:t>
              </a:r>
              <a:endParaRPr lang="id-ID" sz="5400" dirty="0">
                <a:solidFill>
                  <a:srgbClr val="C00000"/>
                </a:solidFill>
                <a:latin typeface="微软雅黑" panose="020B0503020204020204" charset="-122"/>
                <a:ea typeface="方正综艺简体" panose="02010601030101010101" pitchFamily="2" charset="-122"/>
              </a:endParaRPr>
            </a:p>
          </p:txBody>
        </p:sp>
      </p:grpSp>
      <p:grpSp>
        <p:nvGrpSpPr>
          <p:cNvPr id="68" name="组合 67"/>
          <p:cNvGrpSpPr/>
          <p:nvPr/>
        </p:nvGrpSpPr>
        <p:grpSpPr>
          <a:xfrm>
            <a:off x="7373211" y="2175934"/>
            <a:ext cx="1770790" cy="1259360"/>
            <a:chOff x="4034178" y="1711986"/>
            <a:chExt cx="3922258" cy="2789455"/>
          </a:xfrm>
        </p:grpSpPr>
        <p:grpSp>
          <p:nvGrpSpPr>
            <p:cNvPr id="69" name="组合 68"/>
            <p:cNvGrpSpPr/>
            <p:nvPr/>
          </p:nvGrpSpPr>
          <p:grpSpPr>
            <a:xfrm rot="261309">
              <a:off x="4643216" y="1711986"/>
              <a:ext cx="2789456" cy="2789455"/>
              <a:chOff x="2953545" y="3014546"/>
              <a:chExt cx="1107165" cy="1107165"/>
            </a:xfrm>
            <a:solidFill>
              <a:srgbClr val="0070C0"/>
            </a:solidFill>
          </p:grpSpPr>
          <p:sp>
            <p:nvSpPr>
              <p:cNvPr id="74" name="圆角矩形 5"/>
              <p:cNvSpPr>
                <a:spLocks noChangeAspect="1"/>
              </p:cNvSpPr>
              <p:nvPr/>
            </p:nvSpPr>
            <p:spPr>
              <a:xfrm rot="1800000">
                <a:off x="2953545" y="3014546"/>
                <a:ext cx="1107165" cy="1107165"/>
              </a:xfrm>
              <a:prstGeom prst="roundRect">
                <a:avLst>
                  <a:gd name="adj" fmla="val 30000"/>
                </a:avLst>
              </a:prstGeom>
              <a:solidFill>
                <a:srgbClr val="C00000"/>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lumMod val="50000"/>
                    </a:schemeClr>
                  </a:solidFill>
                  <a:effectLst/>
                  <a:uLnTx/>
                  <a:uFillTx/>
                  <a:latin typeface="Segoe UI" panose="020B0502040204020203"/>
                  <a:ea typeface="微软雅黑" panose="020B0503020204020204" charset="-122"/>
                  <a:cs typeface="+mn-cs"/>
                </a:endParaRPr>
              </a:p>
            </p:txBody>
          </p:sp>
          <p:sp>
            <p:nvSpPr>
              <p:cNvPr id="75" name="圆角矩形 6"/>
              <p:cNvSpPr>
                <a:spLocks noChangeAspect="1"/>
              </p:cNvSpPr>
              <p:nvPr/>
            </p:nvSpPr>
            <p:spPr>
              <a:xfrm rot="2700000">
                <a:off x="2967127" y="3028128"/>
                <a:ext cx="1080000" cy="1080000"/>
              </a:xfrm>
              <a:prstGeom prst="roundRect">
                <a:avLst>
                  <a:gd name="adj" fmla="val 30000"/>
                </a:avLst>
              </a:prstGeom>
              <a:solidFill>
                <a:schemeClr val="tx2">
                  <a:lumMod val="50000"/>
                </a:schemeClr>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lumMod val="50000"/>
                    </a:schemeClr>
                  </a:solidFill>
                  <a:effectLst/>
                  <a:uLnTx/>
                  <a:uFillTx/>
                  <a:latin typeface="Segoe UI" panose="020B0502040204020203"/>
                  <a:ea typeface="微软雅黑" panose="020B0503020204020204" charset="-122"/>
                  <a:cs typeface="+mn-cs"/>
                </a:endParaRPr>
              </a:p>
            </p:txBody>
          </p:sp>
        </p:grpSp>
        <p:grpSp>
          <p:nvGrpSpPr>
            <p:cNvPr id="70" name="组合 69"/>
            <p:cNvGrpSpPr/>
            <p:nvPr/>
          </p:nvGrpSpPr>
          <p:grpSpPr>
            <a:xfrm rot="261309">
              <a:off x="5015997" y="2084767"/>
              <a:ext cx="2043894" cy="2043892"/>
              <a:chOff x="2967127" y="3028128"/>
              <a:chExt cx="1080000" cy="1080000"/>
            </a:xfrm>
            <a:solidFill>
              <a:schemeClr val="bg1"/>
            </a:solidFill>
          </p:grpSpPr>
          <p:sp>
            <p:nvSpPr>
              <p:cNvPr id="72" name="圆角矩形 5"/>
              <p:cNvSpPr>
                <a:spLocks noChangeAspect="1"/>
              </p:cNvSpPr>
              <p:nvPr/>
            </p:nvSpPr>
            <p:spPr>
              <a:xfrm rot="1800000">
                <a:off x="2967127" y="3028128"/>
                <a:ext cx="1080000" cy="1080000"/>
              </a:xfrm>
              <a:prstGeom prst="roundRect">
                <a:avLst>
                  <a:gd name="adj" fmla="val 30000"/>
                </a:avLst>
              </a:prstGeom>
              <a:grp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lumMod val="50000"/>
                    </a:schemeClr>
                  </a:solidFill>
                  <a:effectLst/>
                  <a:uLnTx/>
                  <a:uFillTx/>
                  <a:latin typeface="Segoe UI" panose="020B0502040204020203"/>
                  <a:ea typeface="微软雅黑" panose="020B0503020204020204" charset="-122"/>
                  <a:cs typeface="+mn-cs"/>
                </a:endParaRPr>
              </a:p>
            </p:txBody>
          </p:sp>
          <p:sp>
            <p:nvSpPr>
              <p:cNvPr id="73" name="圆角矩形 6"/>
              <p:cNvSpPr>
                <a:spLocks noChangeAspect="1"/>
              </p:cNvSpPr>
              <p:nvPr/>
            </p:nvSpPr>
            <p:spPr>
              <a:xfrm rot="2700000">
                <a:off x="2967127" y="3028128"/>
                <a:ext cx="1080000" cy="1080000"/>
              </a:xfrm>
              <a:prstGeom prst="roundRect">
                <a:avLst>
                  <a:gd name="adj" fmla="val 30000"/>
                </a:avLst>
              </a:prstGeom>
              <a:solidFill>
                <a:srgbClr val="F8F8F8"/>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lumMod val="50000"/>
                    </a:schemeClr>
                  </a:solidFill>
                  <a:effectLst/>
                  <a:uLnTx/>
                  <a:uFillTx/>
                  <a:latin typeface="Segoe UI" panose="020B0502040204020203"/>
                  <a:ea typeface="微软雅黑" panose="020B0503020204020204" charset="-122"/>
                  <a:cs typeface="+mn-cs"/>
                </a:endParaRPr>
              </a:p>
            </p:txBody>
          </p:sp>
        </p:grpSp>
        <p:sp>
          <p:nvSpPr>
            <p:cNvPr id="71" name="Title 1"/>
            <p:cNvSpPr txBox="1"/>
            <p:nvPr/>
          </p:nvSpPr>
          <p:spPr>
            <a:xfrm>
              <a:off x="4034178" y="2693896"/>
              <a:ext cx="3922258" cy="1062620"/>
            </a:xfrm>
            <a:prstGeom prst="rect">
              <a:avLst/>
            </a:prstGeom>
          </p:spPr>
          <p:txBody>
            <a:bodyPr vert="horz" lIns="0" tIns="0" rIns="0" bIns="0" rtlCol="0" anchor="ctr">
              <a:noAutofit/>
            </a:bodyPr>
            <a:lstStyle>
              <a:lvl1pPr algn="ctr" defTabSz="914400" rtl="0" eaLnBrk="1" latinLnBrk="0" hangingPunct="1">
                <a:lnSpc>
                  <a:spcPts val="4800"/>
                </a:lnSpc>
                <a:spcBef>
                  <a:spcPct val="0"/>
                </a:spcBef>
                <a:buNone/>
                <a:defRPr sz="9000" b="0" kern="12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5400" dirty="0">
                  <a:solidFill>
                    <a:schemeClr val="tx2">
                      <a:lumMod val="50000"/>
                    </a:schemeClr>
                  </a:solidFill>
                  <a:latin typeface="微软雅黑" panose="020B0503020204020204" charset="-122"/>
                  <a:ea typeface="方正综艺简体" panose="02010601030101010101" pitchFamily="2" charset="-122"/>
                </a:rPr>
                <a:t>0</a:t>
              </a:r>
              <a:endParaRPr lang="id-ID" sz="5400" dirty="0">
                <a:solidFill>
                  <a:schemeClr val="tx2">
                    <a:lumMod val="50000"/>
                  </a:schemeClr>
                </a:solidFill>
                <a:latin typeface="微软雅黑" panose="020B0503020204020204" charset="-122"/>
                <a:ea typeface="方正综艺简体" panose="02010601030101010101" pitchFamily="2" charset="-122"/>
              </a:endParaRPr>
            </a:p>
          </p:txBody>
        </p:sp>
      </p:grpSp>
      <p:sp>
        <p:nvSpPr>
          <p:cNvPr id="76" name="TextBox 209"/>
          <p:cNvSpPr txBox="1"/>
          <p:nvPr/>
        </p:nvSpPr>
        <p:spPr>
          <a:xfrm>
            <a:off x="3125342" y="3586082"/>
            <a:ext cx="5955476" cy="1200329"/>
          </a:xfrm>
          <a:prstGeom prst="rect">
            <a:avLst/>
          </a:prstGeom>
          <a:noFill/>
        </p:spPr>
        <p:txBody>
          <a:bodyPr wrap="none" rtlCol="0">
            <a:spAutoFit/>
          </a:bodyPr>
          <a:lstStyle/>
          <a:p>
            <a:pPr algn="ctr"/>
            <a:r>
              <a:rPr lang="zh-CN" altLang="en-US" sz="7200" spc="300" dirty="0">
                <a:solidFill>
                  <a:srgbClr val="CA032E"/>
                </a:solidFill>
                <a:latin typeface="微软雅黑" panose="020B0503020204020204" charset="-122"/>
                <a:ea typeface="微软雅黑" panose="020B0503020204020204" charset="-122"/>
              </a:rPr>
              <a:t>谢谢</a:t>
            </a:r>
            <a:r>
              <a:rPr lang="zh-CN" altLang="en-US" sz="7200" spc="300" dirty="0">
                <a:solidFill>
                  <a:schemeClr val="tx2">
                    <a:lumMod val="50000"/>
                  </a:schemeClr>
                </a:solidFill>
                <a:latin typeface="微软雅黑" panose="020B0503020204020204" charset="-122"/>
                <a:ea typeface="微软雅黑" panose="020B0503020204020204" charset="-122"/>
              </a:rPr>
              <a:t>您的</a:t>
            </a:r>
            <a:r>
              <a:rPr lang="zh-CN" altLang="en-US" sz="7200" spc="300" dirty="0">
                <a:solidFill>
                  <a:srgbClr val="CA032E"/>
                </a:solidFill>
                <a:latin typeface="微软雅黑" panose="020B0503020204020204" charset="-122"/>
                <a:ea typeface="微软雅黑" panose="020B0503020204020204" charset="-122"/>
              </a:rPr>
              <a:t>观看</a:t>
            </a:r>
          </a:p>
        </p:txBody>
      </p:sp>
      <p:sp>
        <p:nvSpPr>
          <p:cNvPr id="79" name="矩形 78"/>
          <p:cNvSpPr/>
          <p:nvPr/>
        </p:nvSpPr>
        <p:spPr>
          <a:xfrm>
            <a:off x="3473178" y="5035324"/>
            <a:ext cx="5097177" cy="400110"/>
          </a:xfrm>
          <a:prstGeom prst="rect">
            <a:avLst/>
          </a:prstGeom>
        </p:spPr>
        <p:txBody>
          <a:bodyPr wrap="square">
            <a:spAutoFit/>
          </a:bodyPr>
          <a:lstStyle/>
          <a:p>
            <a:pPr algn="ctr"/>
            <a:r>
              <a:rPr lang="zh-CN" altLang="en-US" sz="2000" dirty="0">
                <a:solidFill>
                  <a:schemeClr val="bg1">
                    <a:lumMod val="50000"/>
                  </a:schemeClr>
                </a:solidFill>
                <a:latin typeface="微软雅黑" panose="020B0503020204020204" charset="-122"/>
                <a:ea typeface="微软雅黑" panose="020B0503020204020204" charset="-122"/>
              </a:rPr>
              <a:t>汇报人：通用名       </a:t>
            </a:r>
            <a:r>
              <a:rPr lang="en-US" altLang="zh-CN" sz="2000" dirty="0" smtClean="0">
                <a:solidFill>
                  <a:schemeClr val="bg1">
                    <a:lumMod val="50000"/>
                  </a:schemeClr>
                </a:solidFill>
                <a:latin typeface="微软雅黑" panose="020B0503020204020204" charset="-122"/>
                <a:ea typeface="微软雅黑" panose="020B0503020204020204" charset="-122"/>
              </a:rPr>
              <a:t>2030.08.08 </a:t>
            </a:r>
            <a:endParaRPr lang="zh-CN" altLang="en-US" sz="2000" dirty="0">
              <a:solidFill>
                <a:schemeClr val="bg1">
                  <a:lumMod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2500" fill="hold"/>
                                        <p:tgtEl>
                                          <p:spTgt spid="17"/>
                                        </p:tgtEl>
                                        <p:attrNameLst>
                                          <p:attrName>ppt_w</p:attrName>
                                        </p:attrNameLst>
                                      </p:cBhvr>
                                      <p:tavLst>
                                        <p:tav tm="0">
                                          <p:val>
                                            <p:fltVal val="0"/>
                                          </p:val>
                                        </p:tav>
                                        <p:tav tm="100000">
                                          <p:val>
                                            <p:strVal val="#ppt_w"/>
                                          </p:val>
                                        </p:tav>
                                      </p:tavLst>
                                    </p:anim>
                                    <p:anim calcmode="lin" valueType="num">
                                      <p:cBhvr>
                                        <p:cTn id="8" dur="2500" fill="hold"/>
                                        <p:tgtEl>
                                          <p:spTgt spid="17"/>
                                        </p:tgtEl>
                                        <p:attrNameLst>
                                          <p:attrName>ppt_h</p:attrName>
                                        </p:attrNameLst>
                                      </p:cBhvr>
                                      <p:tavLst>
                                        <p:tav tm="0">
                                          <p:val>
                                            <p:fltVal val="0"/>
                                          </p:val>
                                        </p:tav>
                                        <p:tav tm="100000">
                                          <p:val>
                                            <p:strVal val="#ppt_h"/>
                                          </p:val>
                                        </p:tav>
                                      </p:tavLst>
                                    </p:anim>
                                    <p:animEffect transition="in" filter="fade">
                                      <p:cBhvr>
                                        <p:cTn id="9" dur="2500"/>
                                        <p:tgtEl>
                                          <p:spTgt spid="17"/>
                                        </p:tgtEl>
                                      </p:cBhvr>
                                    </p:animEffect>
                                  </p:childTnLst>
                                </p:cTn>
                              </p:par>
                              <p:par>
                                <p:cTn id="10" presetID="45" presetClass="entr" presetSubtype="0" fill="hold"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500"/>
                                        <p:tgtEl>
                                          <p:spTgt spid="44"/>
                                        </p:tgtEl>
                                      </p:cBhvr>
                                    </p:animEffect>
                                    <p:anim calcmode="lin" valueType="num">
                                      <p:cBhvr>
                                        <p:cTn id="13" dur="1500" fill="hold"/>
                                        <p:tgtEl>
                                          <p:spTgt spid="44"/>
                                        </p:tgtEl>
                                        <p:attrNameLst>
                                          <p:attrName>ppt_w</p:attrName>
                                        </p:attrNameLst>
                                      </p:cBhvr>
                                      <p:tavLst>
                                        <p:tav tm="0" fmla="#ppt_w*sin(2.5*pi*$)">
                                          <p:val>
                                            <p:fltVal val="0"/>
                                          </p:val>
                                        </p:tav>
                                        <p:tav tm="100000">
                                          <p:val>
                                            <p:fltVal val="1"/>
                                          </p:val>
                                        </p:tav>
                                      </p:tavLst>
                                    </p:anim>
                                    <p:anim calcmode="lin" valueType="num">
                                      <p:cBhvr>
                                        <p:cTn id="14" dur="1500" fill="hold"/>
                                        <p:tgtEl>
                                          <p:spTgt spid="44"/>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1500"/>
                                        <p:tgtEl>
                                          <p:spTgt spid="52"/>
                                        </p:tgtEl>
                                      </p:cBhvr>
                                    </p:animEffect>
                                    <p:anim calcmode="lin" valueType="num">
                                      <p:cBhvr>
                                        <p:cTn id="18" dur="1500" fill="hold"/>
                                        <p:tgtEl>
                                          <p:spTgt spid="52"/>
                                        </p:tgtEl>
                                        <p:attrNameLst>
                                          <p:attrName>ppt_w</p:attrName>
                                        </p:attrNameLst>
                                      </p:cBhvr>
                                      <p:tavLst>
                                        <p:tav tm="0" fmla="#ppt_w*sin(2.5*pi*$)">
                                          <p:val>
                                            <p:fltVal val="0"/>
                                          </p:val>
                                        </p:tav>
                                        <p:tav tm="100000">
                                          <p:val>
                                            <p:fltVal val="1"/>
                                          </p:val>
                                        </p:tav>
                                      </p:tavLst>
                                    </p:anim>
                                    <p:anim calcmode="lin" valueType="num">
                                      <p:cBhvr>
                                        <p:cTn id="19" dur="1500" fill="hold"/>
                                        <p:tgtEl>
                                          <p:spTgt spid="52"/>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1500"/>
                                        <p:tgtEl>
                                          <p:spTgt spid="60"/>
                                        </p:tgtEl>
                                      </p:cBhvr>
                                    </p:animEffect>
                                    <p:anim calcmode="lin" valueType="num">
                                      <p:cBhvr>
                                        <p:cTn id="23" dur="1500" fill="hold"/>
                                        <p:tgtEl>
                                          <p:spTgt spid="60"/>
                                        </p:tgtEl>
                                        <p:attrNameLst>
                                          <p:attrName>ppt_w</p:attrName>
                                        </p:attrNameLst>
                                      </p:cBhvr>
                                      <p:tavLst>
                                        <p:tav tm="0" fmla="#ppt_w*sin(2.5*pi*$)">
                                          <p:val>
                                            <p:fltVal val="0"/>
                                          </p:val>
                                        </p:tav>
                                        <p:tav tm="100000">
                                          <p:val>
                                            <p:fltVal val="1"/>
                                          </p:val>
                                        </p:tav>
                                      </p:tavLst>
                                    </p:anim>
                                    <p:anim calcmode="lin" valueType="num">
                                      <p:cBhvr>
                                        <p:cTn id="24" dur="1500" fill="hold"/>
                                        <p:tgtEl>
                                          <p:spTgt spid="60"/>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1500"/>
                                        <p:tgtEl>
                                          <p:spTgt spid="68"/>
                                        </p:tgtEl>
                                      </p:cBhvr>
                                    </p:animEffect>
                                    <p:anim calcmode="lin" valueType="num">
                                      <p:cBhvr>
                                        <p:cTn id="28" dur="1500" fill="hold"/>
                                        <p:tgtEl>
                                          <p:spTgt spid="68"/>
                                        </p:tgtEl>
                                        <p:attrNameLst>
                                          <p:attrName>ppt_w</p:attrName>
                                        </p:attrNameLst>
                                      </p:cBhvr>
                                      <p:tavLst>
                                        <p:tav tm="0" fmla="#ppt_w*sin(2.5*pi*$)">
                                          <p:val>
                                            <p:fltVal val="0"/>
                                          </p:val>
                                        </p:tav>
                                        <p:tav tm="100000">
                                          <p:val>
                                            <p:fltVal val="1"/>
                                          </p:val>
                                        </p:tav>
                                      </p:tavLst>
                                    </p:anim>
                                    <p:anim calcmode="lin" valueType="num">
                                      <p:cBhvr>
                                        <p:cTn id="29" dur="1500" fill="hold"/>
                                        <p:tgtEl>
                                          <p:spTgt spid="68"/>
                                        </p:tgtEl>
                                        <p:attrNameLst>
                                          <p:attrName>ppt_h</p:attrName>
                                        </p:attrNameLst>
                                      </p:cBhvr>
                                      <p:tavLst>
                                        <p:tav tm="0">
                                          <p:val>
                                            <p:strVal val="#ppt_h"/>
                                          </p:val>
                                        </p:tav>
                                        <p:tav tm="100000">
                                          <p:val>
                                            <p:strVal val="#ppt_h"/>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56" presetClass="entr" presetSubtype="0" fill="hold" grpId="0" nodeType="afterEffect">
                                  <p:stCondLst>
                                    <p:cond delay="0"/>
                                  </p:stCondLst>
                                  <p:iterate type="lt">
                                    <p:tmPct val="10000"/>
                                  </p:iterate>
                                  <p:childTnLst>
                                    <p:set>
                                      <p:cBhvr>
                                        <p:cTn id="38" dur="1" fill="hold">
                                          <p:stCondLst>
                                            <p:cond delay="0"/>
                                          </p:stCondLst>
                                        </p:cTn>
                                        <p:tgtEl>
                                          <p:spTgt spid="79"/>
                                        </p:tgtEl>
                                        <p:attrNameLst>
                                          <p:attrName>style.visibility</p:attrName>
                                        </p:attrNameLst>
                                      </p:cBhvr>
                                      <p:to>
                                        <p:strVal val="visible"/>
                                      </p:to>
                                    </p:set>
                                    <p:anim by="(-#ppt_w*2)" calcmode="lin" valueType="num">
                                      <p:cBhvr rctx="PPT">
                                        <p:cTn id="39" dur="375" autoRev="1" fill="hold">
                                          <p:stCondLst>
                                            <p:cond delay="0"/>
                                          </p:stCondLst>
                                        </p:cTn>
                                        <p:tgtEl>
                                          <p:spTgt spid="79"/>
                                        </p:tgtEl>
                                        <p:attrNameLst>
                                          <p:attrName>ppt_w</p:attrName>
                                        </p:attrNameLst>
                                      </p:cBhvr>
                                    </p:anim>
                                    <p:anim by="(#ppt_w*0.50)" calcmode="lin" valueType="num">
                                      <p:cBhvr>
                                        <p:cTn id="40" dur="375" decel="50000" autoRev="1" fill="hold">
                                          <p:stCondLst>
                                            <p:cond delay="0"/>
                                          </p:stCondLst>
                                        </p:cTn>
                                        <p:tgtEl>
                                          <p:spTgt spid="79"/>
                                        </p:tgtEl>
                                        <p:attrNameLst>
                                          <p:attrName>ppt_x</p:attrName>
                                        </p:attrNameLst>
                                      </p:cBhvr>
                                    </p:anim>
                                    <p:anim from="(-#ppt_h/2)" to="(#ppt_y)" calcmode="lin" valueType="num">
                                      <p:cBhvr>
                                        <p:cTn id="41" dur="750" fill="hold">
                                          <p:stCondLst>
                                            <p:cond delay="0"/>
                                          </p:stCondLst>
                                        </p:cTn>
                                        <p:tgtEl>
                                          <p:spTgt spid="79"/>
                                        </p:tgtEl>
                                        <p:attrNameLst>
                                          <p:attrName>ppt_y</p:attrName>
                                        </p:attrNameLst>
                                      </p:cBhvr>
                                    </p:anim>
                                    <p:animRot by="21600000">
                                      <p:cBhvr>
                                        <p:cTn id="42" dur="750" fill="hold">
                                          <p:stCondLst>
                                            <p:cond delay="0"/>
                                          </p:stCondLst>
                                        </p:cTn>
                                        <p:tgtEl>
                                          <p:spTgt spid="7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135829" y="3335889"/>
            <a:ext cx="20777364" cy="236280"/>
            <a:chOff x="-4135829" y="3335889"/>
            <a:chExt cx="20777364" cy="236280"/>
          </a:xfrm>
          <a:solidFill>
            <a:srgbClr val="CA032E">
              <a:alpha val="4000"/>
            </a:srgbClr>
          </a:solidFill>
        </p:grpSpPr>
        <p:grpSp>
          <p:nvGrpSpPr>
            <p:cNvPr id="25" name="组合 24"/>
            <p:cNvGrpSpPr/>
            <p:nvPr/>
          </p:nvGrpSpPr>
          <p:grpSpPr>
            <a:xfrm flipH="1" flipV="1">
              <a:off x="-674916" y="3385896"/>
              <a:ext cx="10443261" cy="157403"/>
              <a:chOff x="174529" y="3407423"/>
              <a:chExt cx="10329194" cy="2198098"/>
            </a:xfrm>
            <a:grpFill/>
          </p:grpSpPr>
          <p:sp>
            <p:nvSpPr>
              <p:cNvPr id="36" name="矩形 35"/>
              <p:cNvSpPr/>
              <p:nvPr/>
            </p:nvSpPr>
            <p:spPr>
              <a:xfrm rot="18689310">
                <a:off x="4609017" y="-215000"/>
                <a:ext cx="1396673" cy="10244369"/>
              </a:xfrm>
              <a:prstGeom prst="rect">
                <a:avLst/>
              </a:prstGeom>
              <a:solidFill>
                <a:schemeClr val="tx2">
                  <a:lumMod val="50000"/>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rot="2910690" flipV="1">
                <a:off x="4640792" y="-1058840"/>
                <a:ext cx="1396667" cy="103291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flipH="1" flipV="1">
              <a:off x="2788324" y="3414766"/>
              <a:ext cx="10443261" cy="157403"/>
              <a:chOff x="174529" y="3407423"/>
              <a:chExt cx="10329194" cy="2198098"/>
            </a:xfrm>
            <a:grpFill/>
          </p:grpSpPr>
          <p:sp>
            <p:nvSpPr>
              <p:cNvPr id="34" name="矩形 33"/>
              <p:cNvSpPr/>
              <p:nvPr/>
            </p:nvSpPr>
            <p:spPr>
              <a:xfrm rot="18689310">
                <a:off x="4609017" y="-215000"/>
                <a:ext cx="1396673" cy="102443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矩形 34"/>
              <p:cNvSpPr/>
              <p:nvPr/>
            </p:nvSpPr>
            <p:spPr>
              <a:xfrm rot="2910690" flipV="1">
                <a:off x="4640792" y="-1058840"/>
                <a:ext cx="1396667" cy="10329194"/>
              </a:xfrm>
              <a:prstGeom prst="rect">
                <a:avLst/>
              </a:prstGeom>
              <a:solidFill>
                <a:schemeClr val="tx2">
                  <a:lumMod val="50000"/>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flipH="1" flipV="1">
              <a:off x="6198274" y="3414766"/>
              <a:ext cx="10443261" cy="157403"/>
              <a:chOff x="174529" y="3407423"/>
              <a:chExt cx="10329194" cy="2198098"/>
            </a:xfrm>
            <a:grpFill/>
          </p:grpSpPr>
          <p:sp>
            <p:nvSpPr>
              <p:cNvPr id="32" name="矩形 31"/>
              <p:cNvSpPr/>
              <p:nvPr/>
            </p:nvSpPr>
            <p:spPr>
              <a:xfrm rot="18689310">
                <a:off x="4609017" y="-215000"/>
                <a:ext cx="1396673" cy="10244369"/>
              </a:xfrm>
              <a:prstGeom prst="rect">
                <a:avLst/>
              </a:prstGeom>
              <a:solidFill>
                <a:schemeClr val="tx2">
                  <a:lumMod val="50000"/>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rot="2910690" flipV="1">
                <a:off x="4640792" y="-1058840"/>
                <a:ext cx="1396667" cy="103291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flipH="1" flipV="1">
              <a:off x="-4135829" y="3335889"/>
              <a:ext cx="10443261" cy="157403"/>
              <a:chOff x="174529" y="3407423"/>
              <a:chExt cx="10329194" cy="2198098"/>
            </a:xfrm>
            <a:grpFill/>
          </p:grpSpPr>
          <p:sp>
            <p:nvSpPr>
              <p:cNvPr id="29" name="矩形 28"/>
              <p:cNvSpPr/>
              <p:nvPr/>
            </p:nvSpPr>
            <p:spPr>
              <a:xfrm rot="18689310">
                <a:off x="4609017" y="-215000"/>
                <a:ext cx="1396673" cy="102443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rot="2910690" flipV="1">
                <a:off x="4640792" y="-1058840"/>
                <a:ext cx="1396667" cy="10329194"/>
              </a:xfrm>
              <a:prstGeom prst="rect">
                <a:avLst/>
              </a:prstGeom>
              <a:solidFill>
                <a:schemeClr val="tx2">
                  <a:lumMod val="50000"/>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9" name="3"/>
          <p:cNvSpPr>
            <a:spLocks noChangeArrowheads="1"/>
          </p:cNvSpPr>
          <p:nvPr>
            <p:custDataLst>
              <p:tags r:id="rId1"/>
            </p:custDataLst>
          </p:nvPr>
        </p:nvSpPr>
        <p:spPr bwMode="auto">
          <a:xfrm>
            <a:off x="3239240" y="3877857"/>
            <a:ext cx="572464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r>
              <a:rPr lang="zh-CN" altLang="en-US" sz="5400" b="1" kern="0" dirty="0">
                <a:solidFill>
                  <a:schemeClr val="tx2">
                    <a:lumMod val="50000"/>
                  </a:schemeClr>
                </a:solidFill>
                <a:latin typeface="微软雅黑" panose="020B0503020204020204" charset="-122"/>
                <a:ea typeface="微软雅黑" panose="020B0503020204020204" charset="-122"/>
                <a:sym typeface="Calibri" panose="020F0502020204030204" pitchFamily="34" charset="0"/>
              </a:rPr>
              <a:t>加入你的标题描述</a:t>
            </a:r>
            <a:endParaRPr kumimoji="0" lang="zh-CN" altLang="en-US" sz="5400" b="1" i="0" u="none" strike="noStrike" kern="0" cap="none" spc="0" normalizeH="0" baseline="0" noProof="0" dirty="0">
              <a:ln>
                <a:noFill/>
              </a:ln>
              <a:solidFill>
                <a:schemeClr val="tx2">
                  <a:lumMod val="50000"/>
                </a:schemeClr>
              </a:solidFill>
              <a:effectLst/>
              <a:uLnTx/>
              <a:uFillTx/>
              <a:latin typeface="微软雅黑" panose="020B0503020204020204" charset="-122"/>
              <a:ea typeface="微软雅黑" panose="020B0503020204020204" charset="-122"/>
              <a:sym typeface="Calibri" panose="020F0502020204030204" pitchFamily="34" charset="0"/>
            </a:endParaRPr>
          </a:p>
        </p:txBody>
      </p:sp>
      <p:sp>
        <p:nvSpPr>
          <p:cNvPr id="50" name="10"/>
          <p:cNvSpPr/>
          <p:nvPr>
            <p:custDataLst>
              <p:tags r:id="rId2"/>
            </p:custDataLst>
          </p:nvPr>
        </p:nvSpPr>
        <p:spPr>
          <a:xfrm>
            <a:off x="3194008" y="5023479"/>
            <a:ext cx="5824030" cy="646331"/>
          </a:xfrm>
          <a:prstGeom prst="rect">
            <a:avLst/>
          </a:prstGeom>
        </p:spPr>
        <p:txBody>
          <a:bodyPr wrap="none">
            <a:spAutoFit/>
          </a:bodyPr>
          <a:lstStyle/>
          <a:p>
            <a:pPr lvl="0" algn="ctr">
              <a:defRPr/>
            </a:pPr>
            <a:r>
              <a:rPr lang="en-US" altLang="zh-CN" sz="3600" kern="0" dirty="0">
                <a:solidFill>
                  <a:schemeClr val="bg1">
                    <a:lumMod val="50000"/>
                  </a:schemeClr>
                </a:solidFill>
                <a:latin typeface="微软雅黑" panose="020B0503020204020204" charset="-122"/>
                <a:ea typeface="微软雅黑" panose="020B0503020204020204" charset="-122"/>
              </a:rPr>
              <a:t>Add your title description</a:t>
            </a:r>
            <a:endParaRPr kumimoji="0" lang="en-US" altLang="zh-CN" sz="3600" b="0" i="0" u="none" strike="noStrike" kern="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endParaRPr>
          </a:p>
        </p:txBody>
      </p:sp>
      <p:cxnSp>
        <p:nvCxnSpPr>
          <p:cNvPr id="51" name="品 11"/>
          <p:cNvCxnSpPr/>
          <p:nvPr>
            <p:custDataLst>
              <p:tags r:id="rId3"/>
            </p:custDataLst>
          </p:nvPr>
        </p:nvCxnSpPr>
        <p:spPr>
          <a:xfrm>
            <a:off x="3045469" y="4919192"/>
            <a:ext cx="6110515" cy="0"/>
          </a:xfrm>
          <a:prstGeom prst="line">
            <a:avLst/>
          </a:prstGeom>
          <a:noFill/>
          <a:ln w="6350" cap="flat" cmpd="sng" algn="ctr">
            <a:solidFill>
              <a:schemeClr val="bg1">
                <a:lumMod val="50000"/>
              </a:schemeClr>
            </a:solidFill>
            <a:prstDash val="solid"/>
            <a:miter lim="800000"/>
          </a:ln>
          <a:effectLst/>
        </p:spPr>
      </p:cxnSp>
      <p:grpSp>
        <p:nvGrpSpPr>
          <p:cNvPr id="38" name="组合 37"/>
          <p:cNvGrpSpPr/>
          <p:nvPr/>
        </p:nvGrpSpPr>
        <p:grpSpPr>
          <a:xfrm>
            <a:off x="4475663" y="1064810"/>
            <a:ext cx="3252000" cy="2312774"/>
            <a:chOff x="4034178" y="1711986"/>
            <a:chExt cx="3922258" cy="2789455"/>
          </a:xfrm>
        </p:grpSpPr>
        <p:grpSp>
          <p:nvGrpSpPr>
            <p:cNvPr id="39" name="组合 38"/>
            <p:cNvGrpSpPr/>
            <p:nvPr/>
          </p:nvGrpSpPr>
          <p:grpSpPr>
            <a:xfrm rot="261309">
              <a:off x="4643216" y="1711986"/>
              <a:ext cx="2789456" cy="2789455"/>
              <a:chOff x="2953545" y="3014546"/>
              <a:chExt cx="1107165" cy="1107165"/>
            </a:xfrm>
            <a:solidFill>
              <a:srgbClr val="0070C0"/>
            </a:solidFill>
          </p:grpSpPr>
          <p:sp>
            <p:nvSpPr>
              <p:cNvPr id="44" name="圆角矩形 5"/>
              <p:cNvSpPr>
                <a:spLocks noChangeAspect="1"/>
              </p:cNvSpPr>
              <p:nvPr/>
            </p:nvSpPr>
            <p:spPr>
              <a:xfrm rot="1800000">
                <a:off x="2953545" y="3014546"/>
                <a:ext cx="1107165" cy="1107165"/>
              </a:xfrm>
              <a:prstGeom prst="roundRect">
                <a:avLst>
                  <a:gd name="adj" fmla="val 30000"/>
                </a:avLst>
              </a:prstGeom>
              <a:solidFill>
                <a:schemeClr val="tx2">
                  <a:lumMod val="50000"/>
                </a:schemeClr>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lumMod val="50000"/>
                    </a:schemeClr>
                  </a:solidFill>
                  <a:effectLst/>
                  <a:uLnTx/>
                  <a:uFillTx/>
                  <a:latin typeface="Segoe UI" panose="020B0502040204020203"/>
                  <a:ea typeface="微软雅黑" panose="020B0503020204020204" charset="-122"/>
                  <a:cs typeface="+mn-cs"/>
                </a:endParaRPr>
              </a:p>
            </p:txBody>
          </p:sp>
          <p:sp>
            <p:nvSpPr>
              <p:cNvPr id="45" name="圆角矩形 6"/>
              <p:cNvSpPr>
                <a:spLocks noChangeAspect="1"/>
              </p:cNvSpPr>
              <p:nvPr/>
            </p:nvSpPr>
            <p:spPr>
              <a:xfrm rot="2700000">
                <a:off x="2967127" y="3028128"/>
                <a:ext cx="1080000" cy="1080000"/>
              </a:xfrm>
              <a:prstGeom prst="roundRect">
                <a:avLst>
                  <a:gd name="adj" fmla="val 30000"/>
                </a:avLst>
              </a:prstGeom>
              <a:solidFill>
                <a:srgbClr val="CA032E"/>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lumMod val="50000"/>
                    </a:schemeClr>
                  </a:solidFill>
                  <a:effectLst/>
                  <a:uLnTx/>
                  <a:uFillTx/>
                  <a:latin typeface="Segoe UI" panose="020B0502040204020203"/>
                  <a:ea typeface="微软雅黑" panose="020B0503020204020204" charset="-122"/>
                  <a:cs typeface="+mn-cs"/>
                </a:endParaRPr>
              </a:p>
            </p:txBody>
          </p:sp>
        </p:grpSp>
        <p:grpSp>
          <p:nvGrpSpPr>
            <p:cNvPr id="40" name="组合 39"/>
            <p:cNvGrpSpPr/>
            <p:nvPr/>
          </p:nvGrpSpPr>
          <p:grpSpPr>
            <a:xfrm rot="261309">
              <a:off x="5015997" y="2084767"/>
              <a:ext cx="2043894" cy="2043892"/>
              <a:chOff x="2967127" y="3028128"/>
              <a:chExt cx="1080000" cy="1080000"/>
            </a:xfrm>
            <a:solidFill>
              <a:schemeClr val="bg1"/>
            </a:solidFill>
          </p:grpSpPr>
          <p:sp>
            <p:nvSpPr>
              <p:cNvPr id="42" name="圆角矩形 5"/>
              <p:cNvSpPr>
                <a:spLocks noChangeAspect="1"/>
              </p:cNvSpPr>
              <p:nvPr/>
            </p:nvSpPr>
            <p:spPr>
              <a:xfrm rot="1800000">
                <a:off x="2967127" y="3028128"/>
                <a:ext cx="1080000" cy="1080000"/>
              </a:xfrm>
              <a:prstGeom prst="roundRect">
                <a:avLst>
                  <a:gd name="adj" fmla="val 30000"/>
                </a:avLst>
              </a:prstGeom>
              <a:grp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lumMod val="50000"/>
                    </a:schemeClr>
                  </a:solidFill>
                  <a:effectLst/>
                  <a:uLnTx/>
                  <a:uFillTx/>
                  <a:latin typeface="Segoe UI" panose="020B0502040204020203"/>
                  <a:ea typeface="微软雅黑" panose="020B0503020204020204" charset="-122"/>
                  <a:cs typeface="+mn-cs"/>
                </a:endParaRPr>
              </a:p>
            </p:txBody>
          </p:sp>
          <p:sp>
            <p:nvSpPr>
              <p:cNvPr id="43" name="圆角矩形 6"/>
              <p:cNvSpPr>
                <a:spLocks noChangeAspect="1"/>
              </p:cNvSpPr>
              <p:nvPr/>
            </p:nvSpPr>
            <p:spPr>
              <a:xfrm rot="2700000">
                <a:off x="2967127" y="3028128"/>
                <a:ext cx="1080000" cy="1080000"/>
              </a:xfrm>
              <a:prstGeom prst="roundRect">
                <a:avLst>
                  <a:gd name="adj" fmla="val 30000"/>
                </a:avLst>
              </a:prstGeom>
              <a:solidFill>
                <a:srgbClr val="F8F8F8"/>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lumMod val="50000"/>
                    </a:schemeClr>
                  </a:solidFill>
                  <a:effectLst/>
                  <a:uLnTx/>
                  <a:uFillTx/>
                  <a:latin typeface="Segoe UI" panose="020B0502040204020203"/>
                  <a:ea typeface="微软雅黑" panose="020B0503020204020204" charset="-122"/>
                  <a:cs typeface="+mn-cs"/>
                </a:endParaRPr>
              </a:p>
            </p:txBody>
          </p:sp>
        </p:grpSp>
        <p:sp>
          <p:nvSpPr>
            <p:cNvPr id="41" name="Title 1"/>
            <p:cNvSpPr txBox="1"/>
            <p:nvPr/>
          </p:nvSpPr>
          <p:spPr>
            <a:xfrm>
              <a:off x="4034178" y="2693896"/>
              <a:ext cx="3922258" cy="1062620"/>
            </a:xfrm>
            <a:prstGeom prst="rect">
              <a:avLst/>
            </a:prstGeom>
          </p:spPr>
          <p:txBody>
            <a:bodyPr vert="horz" lIns="0" tIns="0" rIns="0" bIns="0" rtlCol="0" anchor="ctr">
              <a:noAutofit/>
            </a:bodyPr>
            <a:lstStyle>
              <a:lvl1pPr algn="ctr" defTabSz="914400" rtl="0" eaLnBrk="1" latinLnBrk="0" hangingPunct="1">
                <a:lnSpc>
                  <a:spcPts val="4800"/>
                </a:lnSpc>
                <a:spcBef>
                  <a:spcPct val="0"/>
                </a:spcBef>
                <a:buNone/>
                <a:defRPr sz="9000" b="0" kern="12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ltLang="zh-CN" sz="5400" dirty="0">
                  <a:solidFill>
                    <a:srgbClr val="CA032E"/>
                  </a:solidFill>
                  <a:latin typeface="微软雅黑" panose="020B0503020204020204" charset="-122"/>
                  <a:ea typeface="方正综艺简体" panose="02010601030101010101" pitchFamily="2" charset="-122"/>
                </a:rPr>
                <a:t>01</a:t>
              </a:r>
              <a:endParaRPr lang="id-ID" sz="5400" dirty="0">
                <a:solidFill>
                  <a:srgbClr val="CA032E"/>
                </a:solidFill>
                <a:latin typeface="微软雅黑" panose="020B0503020204020204" charset="-122"/>
                <a:ea typeface="方正综艺简体" panose="02010601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500" fill="hold"/>
                                        <p:tgtEl>
                                          <p:spTgt spid="24"/>
                                        </p:tgtEl>
                                        <p:attrNameLst>
                                          <p:attrName>ppt_w</p:attrName>
                                        </p:attrNameLst>
                                      </p:cBhvr>
                                      <p:tavLst>
                                        <p:tav tm="0">
                                          <p:val>
                                            <p:fltVal val="0"/>
                                          </p:val>
                                        </p:tav>
                                        <p:tav tm="100000">
                                          <p:val>
                                            <p:strVal val="#ppt_w"/>
                                          </p:val>
                                        </p:tav>
                                      </p:tavLst>
                                    </p:anim>
                                    <p:anim calcmode="lin" valueType="num">
                                      <p:cBhvr>
                                        <p:cTn id="8" dur="1500" fill="hold"/>
                                        <p:tgtEl>
                                          <p:spTgt spid="24"/>
                                        </p:tgtEl>
                                        <p:attrNameLst>
                                          <p:attrName>ppt_h</p:attrName>
                                        </p:attrNameLst>
                                      </p:cBhvr>
                                      <p:tavLst>
                                        <p:tav tm="0">
                                          <p:val>
                                            <p:fltVal val="0"/>
                                          </p:val>
                                        </p:tav>
                                        <p:tav tm="100000">
                                          <p:val>
                                            <p:strVal val="#ppt_h"/>
                                          </p:val>
                                        </p:tav>
                                      </p:tavLst>
                                    </p:anim>
                                    <p:animEffect transition="in" filter="fade">
                                      <p:cBhvr>
                                        <p:cTn id="9" dur="1500"/>
                                        <p:tgtEl>
                                          <p:spTgt spid="24"/>
                                        </p:tgtEl>
                                      </p:cBhvr>
                                    </p:animEffect>
                                  </p:childTnLst>
                                </p:cTn>
                              </p:par>
                              <p:par>
                                <p:cTn id="10" presetID="42" presetClass="entr" presetSubtype="0" fill="hold" grpId="0" nodeType="withEffect">
                                  <p:stCondLst>
                                    <p:cond delay="25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anim calcmode="lin" valueType="num">
                                      <p:cBhvr>
                                        <p:cTn id="13" dur="500" fill="hold"/>
                                        <p:tgtEl>
                                          <p:spTgt spid="49"/>
                                        </p:tgtEl>
                                        <p:attrNameLst>
                                          <p:attrName>ppt_x</p:attrName>
                                        </p:attrNameLst>
                                      </p:cBhvr>
                                      <p:tavLst>
                                        <p:tav tm="0">
                                          <p:val>
                                            <p:strVal val="#ppt_x"/>
                                          </p:val>
                                        </p:tav>
                                        <p:tav tm="100000">
                                          <p:val>
                                            <p:strVal val="#ppt_x"/>
                                          </p:val>
                                        </p:tav>
                                      </p:tavLst>
                                    </p:anim>
                                    <p:anim calcmode="lin" valueType="num">
                                      <p:cBhvr>
                                        <p:cTn id="14" dur="500" fill="hold"/>
                                        <p:tgtEl>
                                          <p:spTgt spid="4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anim calcmode="lin" valueType="num">
                                      <p:cBhvr>
                                        <p:cTn id="18" dur="500" fill="hold"/>
                                        <p:tgtEl>
                                          <p:spTgt spid="50"/>
                                        </p:tgtEl>
                                        <p:attrNameLst>
                                          <p:attrName>ppt_x</p:attrName>
                                        </p:attrNameLst>
                                      </p:cBhvr>
                                      <p:tavLst>
                                        <p:tav tm="0">
                                          <p:val>
                                            <p:strVal val="#ppt_x"/>
                                          </p:val>
                                        </p:tav>
                                        <p:tav tm="100000">
                                          <p:val>
                                            <p:strVal val="#ppt_x"/>
                                          </p:val>
                                        </p:tav>
                                      </p:tavLst>
                                    </p:anim>
                                    <p:anim calcmode="lin" valueType="num">
                                      <p:cBhvr>
                                        <p:cTn id="19" dur="500" fill="hold"/>
                                        <p:tgtEl>
                                          <p:spTgt spid="5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75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anim calcmode="lin" valueType="num">
                                      <p:cBhvr>
                                        <p:cTn id="23" dur="500" fill="hold"/>
                                        <p:tgtEl>
                                          <p:spTgt spid="51"/>
                                        </p:tgtEl>
                                        <p:attrNameLst>
                                          <p:attrName>ppt_x</p:attrName>
                                        </p:attrNameLst>
                                      </p:cBhvr>
                                      <p:tavLst>
                                        <p:tav tm="0">
                                          <p:val>
                                            <p:strVal val="#ppt_x"/>
                                          </p:val>
                                        </p:tav>
                                        <p:tav tm="100000">
                                          <p:val>
                                            <p:strVal val="#ppt_x"/>
                                          </p:val>
                                        </p:tav>
                                      </p:tavLst>
                                    </p:anim>
                                    <p:anim calcmode="lin" valueType="num">
                                      <p:cBhvr>
                                        <p:cTn id="24" dur="500" fill="hold"/>
                                        <p:tgtEl>
                                          <p:spTgt spid="51"/>
                                        </p:tgtEl>
                                        <p:attrNameLst>
                                          <p:attrName>ppt_y</p:attrName>
                                        </p:attrNameLst>
                                      </p:cBhvr>
                                      <p:tavLst>
                                        <p:tav tm="0">
                                          <p:val>
                                            <p:strVal val="#ppt_y+.1"/>
                                          </p:val>
                                        </p:tav>
                                        <p:tav tm="100000">
                                          <p:val>
                                            <p:strVal val="#ppt_y"/>
                                          </p:val>
                                        </p:tav>
                                      </p:tavLst>
                                    </p:anim>
                                  </p:childTnLst>
                                </p:cTn>
                              </p:par>
                              <p:par>
                                <p:cTn id="25" presetID="45" presetClass="entr" presetSubtype="0" fill="hold" nodeType="withEffect">
                                  <p:stCondLst>
                                    <p:cond delay="100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1500"/>
                                        <p:tgtEl>
                                          <p:spTgt spid="38"/>
                                        </p:tgtEl>
                                      </p:cBhvr>
                                    </p:animEffect>
                                    <p:anim calcmode="lin" valueType="num">
                                      <p:cBhvr>
                                        <p:cTn id="28" dur="1500" fill="hold"/>
                                        <p:tgtEl>
                                          <p:spTgt spid="38"/>
                                        </p:tgtEl>
                                        <p:attrNameLst>
                                          <p:attrName>ppt_w</p:attrName>
                                        </p:attrNameLst>
                                      </p:cBhvr>
                                      <p:tavLst>
                                        <p:tav tm="0" fmla="#ppt_w*sin(2.5*pi*$)">
                                          <p:val>
                                            <p:fltVal val="0"/>
                                          </p:val>
                                        </p:tav>
                                        <p:tav tm="100000">
                                          <p:val>
                                            <p:fltVal val="1"/>
                                          </p:val>
                                        </p:tav>
                                      </p:tavLst>
                                    </p:anim>
                                    <p:anim calcmode="lin" valueType="num">
                                      <p:cBhvr>
                                        <p:cTn id="29" dur="1500" fill="hold"/>
                                        <p:tgtEl>
                                          <p:spTgt spid="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56848"/>
            <a:ext cx="12190413" cy="835572"/>
            <a:chOff x="0" y="298740"/>
            <a:chExt cx="12190413" cy="835572"/>
          </a:xfrm>
        </p:grpSpPr>
        <p:sp>
          <p:nvSpPr>
            <p:cNvPr id="2" name="矩形 1"/>
            <p:cNvSpPr/>
            <p:nvPr/>
          </p:nvSpPr>
          <p:spPr>
            <a:xfrm>
              <a:off x="0" y="298740"/>
              <a:ext cx="12190413" cy="835572"/>
            </a:xfrm>
            <a:prstGeom prst="rect">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78504" y="471179"/>
              <a:ext cx="3262432" cy="461666"/>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点击输入相关文字标题</a:t>
              </a:r>
            </a:p>
          </p:txBody>
        </p:sp>
      </p:grpSp>
      <p:grpSp>
        <p:nvGrpSpPr>
          <p:cNvPr id="5" name="Group 95"/>
          <p:cNvGrpSpPr/>
          <p:nvPr/>
        </p:nvGrpSpPr>
        <p:grpSpPr>
          <a:xfrm>
            <a:off x="495199" y="3600449"/>
            <a:ext cx="4848158" cy="996556"/>
            <a:chOff x="357158" y="2428874"/>
            <a:chExt cx="3636592" cy="747417"/>
          </a:xfrm>
        </p:grpSpPr>
        <p:grpSp>
          <p:nvGrpSpPr>
            <p:cNvPr id="6" name="Group 88"/>
            <p:cNvGrpSpPr/>
            <p:nvPr/>
          </p:nvGrpSpPr>
          <p:grpSpPr>
            <a:xfrm>
              <a:off x="357158" y="2428874"/>
              <a:ext cx="2643206" cy="747417"/>
              <a:chOff x="357158" y="2428874"/>
              <a:chExt cx="2643206" cy="747417"/>
            </a:xfrm>
          </p:grpSpPr>
          <p:sp>
            <p:nvSpPr>
              <p:cNvPr id="11" name="Rectangle 31"/>
              <p:cNvSpPr/>
              <p:nvPr/>
            </p:nvSpPr>
            <p:spPr>
              <a:xfrm>
                <a:off x="357158" y="2714626"/>
                <a:ext cx="2643206" cy="461665"/>
              </a:xfrm>
              <a:prstGeom prst="rect">
                <a:avLst/>
              </a:prstGeom>
            </p:spPr>
            <p:txBody>
              <a:bodyPr wrap="square">
                <a:spAutoFit/>
              </a:bodyPr>
              <a:lstStyle/>
              <a:p>
                <a:pPr algn="r"/>
                <a:r>
                  <a:rPr lang="zh-CN" altLang="en-US" sz="1100" dirty="0">
                    <a:solidFill>
                      <a:schemeClr val="tx1">
                        <a:lumMod val="50000"/>
                        <a:lumOff val="50000"/>
                      </a:schemeClr>
                    </a:solidFill>
                    <a:latin typeface="+mn-ea"/>
                    <a:cs typeface="Open Sans Light" panose="020B0306030504020204" pitchFamily="34" charset="0"/>
                  </a:rPr>
                  <a:t>此处添加详细文本描述，建议与标题相关并符合整体语言风格，语言描述尽量简洁生动。尽量将每页幻灯片的字数控制在</a:t>
                </a:r>
                <a:r>
                  <a:rPr lang="en-US" altLang="zh-CN" sz="1100" dirty="0">
                    <a:solidFill>
                      <a:schemeClr val="tx1">
                        <a:lumMod val="50000"/>
                        <a:lumOff val="50000"/>
                      </a:schemeClr>
                    </a:solidFill>
                    <a:latin typeface="+mn-ea"/>
                    <a:cs typeface="Open Sans Light" panose="020B0306030504020204" pitchFamily="34" charset="0"/>
                  </a:rPr>
                  <a:t>200</a:t>
                </a:r>
                <a:r>
                  <a:rPr lang="zh-CN" altLang="en-US" sz="1100" dirty="0">
                    <a:solidFill>
                      <a:schemeClr val="tx1">
                        <a:lumMod val="50000"/>
                        <a:lumOff val="50000"/>
                      </a:schemeClr>
                    </a:solidFill>
                    <a:latin typeface="+mn-ea"/>
                    <a:cs typeface="Open Sans Light" panose="020B0306030504020204" pitchFamily="34" charset="0"/>
                  </a:rPr>
                  <a:t>字以内据统计每页幻灯片。</a:t>
                </a:r>
              </a:p>
            </p:txBody>
          </p:sp>
          <p:sp>
            <p:nvSpPr>
              <p:cNvPr id="12" name="Rectangle 32"/>
              <p:cNvSpPr/>
              <p:nvPr/>
            </p:nvSpPr>
            <p:spPr>
              <a:xfrm>
                <a:off x="2209345" y="2428874"/>
                <a:ext cx="754150" cy="253916"/>
              </a:xfrm>
              <a:prstGeom prst="rect">
                <a:avLst/>
              </a:prstGeom>
            </p:spPr>
            <p:txBody>
              <a:bodyPr wrap="none">
                <a:spAutoFit/>
              </a:bodyPr>
              <a:lstStyle/>
              <a:p>
                <a:pPr algn="r"/>
                <a:r>
                  <a:rPr lang="zh-CN" altLang="en-US" sz="1600" dirty="0">
                    <a:solidFill>
                      <a:schemeClr val="tx1">
                        <a:lumMod val="50000"/>
                        <a:lumOff val="50000"/>
                      </a:schemeClr>
                    </a:solidFill>
                    <a:latin typeface="+mn-ea"/>
                    <a:cs typeface="Open Sans" pitchFamily="34" charset="0"/>
                  </a:rPr>
                  <a:t>加入标题</a:t>
                </a:r>
                <a:endParaRPr lang="en-US" altLang="zh-CN" sz="1600" dirty="0">
                  <a:solidFill>
                    <a:schemeClr val="tx1">
                      <a:lumMod val="50000"/>
                      <a:lumOff val="50000"/>
                    </a:schemeClr>
                  </a:solidFill>
                  <a:latin typeface="+mn-ea"/>
                  <a:cs typeface="Open Sans" pitchFamily="34" charset="0"/>
                </a:endParaRPr>
              </a:p>
            </p:txBody>
          </p:sp>
        </p:grpSp>
        <p:grpSp>
          <p:nvGrpSpPr>
            <p:cNvPr id="7" name="Group 84"/>
            <p:cNvGrpSpPr/>
            <p:nvPr/>
          </p:nvGrpSpPr>
          <p:grpSpPr>
            <a:xfrm>
              <a:off x="3357554" y="2500312"/>
              <a:ext cx="636196" cy="636164"/>
              <a:chOff x="3357554" y="2500312"/>
              <a:chExt cx="636196" cy="636164"/>
            </a:xfrm>
          </p:grpSpPr>
          <p:sp>
            <p:nvSpPr>
              <p:cNvPr id="9" name="Rectangle 22"/>
              <p:cNvSpPr/>
              <p:nvPr/>
            </p:nvSpPr>
            <p:spPr>
              <a:xfrm>
                <a:off x="3357554" y="2500312"/>
                <a:ext cx="636196" cy="63616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10" name="Freeform 23"/>
              <p:cNvSpPr>
                <a:spLocks noEditPoints="1"/>
              </p:cNvSpPr>
              <p:nvPr/>
            </p:nvSpPr>
            <p:spPr bwMode="auto">
              <a:xfrm>
                <a:off x="3477620" y="2660940"/>
                <a:ext cx="389082" cy="322810"/>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tx1">
                      <a:lumMod val="50000"/>
                      <a:lumOff val="50000"/>
                    </a:schemeClr>
                  </a:solidFill>
                  <a:latin typeface="+mn-ea"/>
                </a:endParaRPr>
              </a:p>
            </p:txBody>
          </p:sp>
        </p:grpSp>
      </p:grpSp>
      <p:grpSp>
        <p:nvGrpSpPr>
          <p:cNvPr id="13" name="Group 93"/>
          <p:cNvGrpSpPr/>
          <p:nvPr/>
        </p:nvGrpSpPr>
        <p:grpSpPr>
          <a:xfrm>
            <a:off x="495199" y="2171689"/>
            <a:ext cx="4848158" cy="996556"/>
            <a:chOff x="357158" y="1357304"/>
            <a:chExt cx="3636592" cy="747417"/>
          </a:xfrm>
        </p:grpSpPr>
        <p:grpSp>
          <p:nvGrpSpPr>
            <p:cNvPr id="14" name="Group 89"/>
            <p:cNvGrpSpPr/>
            <p:nvPr/>
          </p:nvGrpSpPr>
          <p:grpSpPr>
            <a:xfrm>
              <a:off x="357158" y="1357304"/>
              <a:ext cx="2643206" cy="747417"/>
              <a:chOff x="357158" y="1357304"/>
              <a:chExt cx="2643206" cy="747417"/>
            </a:xfrm>
          </p:grpSpPr>
          <p:sp>
            <p:nvSpPr>
              <p:cNvPr id="18" name="Rectangle 29"/>
              <p:cNvSpPr/>
              <p:nvPr/>
            </p:nvSpPr>
            <p:spPr>
              <a:xfrm>
                <a:off x="357158" y="1643056"/>
                <a:ext cx="2643206" cy="461665"/>
              </a:xfrm>
              <a:prstGeom prst="rect">
                <a:avLst/>
              </a:prstGeom>
            </p:spPr>
            <p:txBody>
              <a:bodyPr wrap="square">
                <a:spAutoFit/>
              </a:bodyPr>
              <a:lstStyle/>
              <a:p>
                <a:pPr algn="r"/>
                <a:r>
                  <a:rPr lang="zh-CN" altLang="en-US" sz="1100" dirty="0">
                    <a:solidFill>
                      <a:schemeClr val="tx1">
                        <a:lumMod val="50000"/>
                        <a:lumOff val="50000"/>
                      </a:schemeClr>
                    </a:solidFill>
                    <a:latin typeface="+mn-ea"/>
                    <a:cs typeface="Open Sans Light" panose="020B0306030504020204" pitchFamily="34" charset="0"/>
                  </a:rPr>
                  <a:t>此处添加详细文本描述，建议与标题相关并符合整体语言风格，语言描述尽量简洁生动。尽量将每页幻灯片的字数控制在</a:t>
                </a:r>
                <a:r>
                  <a:rPr lang="en-US" altLang="zh-CN" sz="1100" dirty="0">
                    <a:solidFill>
                      <a:schemeClr val="tx1">
                        <a:lumMod val="50000"/>
                        <a:lumOff val="50000"/>
                      </a:schemeClr>
                    </a:solidFill>
                    <a:latin typeface="+mn-ea"/>
                    <a:cs typeface="Open Sans Light" panose="020B0306030504020204" pitchFamily="34" charset="0"/>
                  </a:rPr>
                  <a:t>200</a:t>
                </a:r>
                <a:r>
                  <a:rPr lang="zh-CN" altLang="en-US" sz="1100" dirty="0">
                    <a:solidFill>
                      <a:schemeClr val="tx1">
                        <a:lumMod val="50000"/>
                        <a:lumOff val="50000"/>
                      </a:schemeClr>
                    </a:solidFill>
                    <a:latin typeface="+mn-ea"/>
                    <a:cs typeface="Open Sans Light" panose="020B0306030504020204" pitchFamily="34" charset="0"/>
                  </a:rPr>
                  <a:t>字以内据统计每页幻灯片。</a:t>
                </a:r>
              </a:p>
            </p:txBody>
          </p:sp>
          <p:sp>
            <p:nvSpPr>
              <p:cNvPr id="19" name="Rectangle 30"/>
              <p:cNvSpPr/>
              <p:nvPr/>
            </p:nvSpPr>
            <p:spPr>
              <a:xfrm>
                <a:off x="2209343" y="1357304"/>
                <a:ext cx="754151" cy="253916"/>
              </a:xfrm>
              <a:prstGeom prst="rect">
                <a:avLst/>
              </a:prstGeom>
            </p:spPr>
            <p:txBody>
              <a:bodyPr wrap="none">
                <a:spAutoFit/>
              </a:bodyPr>
              <a:lstStyle/>
              <a:p>
                <a:pPr algn="r"/>
                <a:r>
                  <a:rPr lang="zh-CN" altLang="en-US" sz="1600" dirty="0">
                    <a:solidFill>
                      <a:schemeClr val="tx1">
                        <a:lumMod val="50000"/>
                        <a:lumOff val="50000"/>
                      </a:schemeClr>
                    </a:solidFill>
                    <a:latin typeface="+mn-ea"/>
                    <a:cs typeface="Open Sans" pitchFamily="34" charset="0"/>
                  </a:rPr>
                  <a:t>加入标题</a:t>
                </a:r>
                <a:endParaRPr lang="en-US" sz="1600" dirty="0">
                  <a:solidFill>
                    <a:schemeClr val="tx1">
                      <a:lumMod val="50000"/>
                      <a:lumOff val="50000"/>
                    </a:schemeClr>
                  </a:solidFill>
                  <a:latin typeface="+mn-ea"/>
                  <a:cs typeface="Open Sans" pitchFamily="34" charset="0"/>
                </a:endParaRPr>
              </a:p>
            </p:txBody>
          </p:sp>
        </p:grpSp>
        <p:grpSp>
          <p:nvGrpSpPr>
            <p:cNvPr id="15" name="Group 83"/>
            <p:cNvGrpSpPr/>
            <p:nvPr/>
          </p:nvGrpSpPr>
          <p:grpSpPr>
            <a:xfrm>
              <a:off x="3357554" y="1428742"/>
              <a:ext cx="636196" cy="636164"/>
              <a:chOff x="3357554" y="1428742"/>
              <a:chExt cx="636196" cy="636164"/>
            </a:xfrm>
          </p:grpSpPr>
          <p:sp>
            <p:nvSpPr>
              <p:cNvPr id="16" name="Rectangle 13"/>
              <p:cNvSpPr/>
              <p:nvPr/>
            </p:nvSpPr>
            <p:spPr>
              <a:xfrm>
                <a:off x="3357554" y="1428742"/>
                <a:ext cx="636196" cy="636164"/>
              </a:xfrm>
              <a:prstGeom prst="rect">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17" name="Freeform 100"/>
              <p:cNvSpPr/>
              <p:nvPr/>
            </p:nvSpPr>
            <p:spPr bwMode="auto">
              <a:xfrm>
                <a:off x="3500430" y="1571618"/>
                <a:ext cx="303570" cy="342050"/>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tx1">
                      <a:lumMod val="50000"/>
                      <a:lumOff val="50000"/>
                    </a:schemeClr>
                  </a:solidFill>
                  <a:latin typeface="+mn-ea"/>
                </a:endParaRPr>
              </a:p>
            </p:txBody>
          </p:sp>
        </p:grpSp>
      </p:grpSp>
      <p:grpSp>
        <p:nvGrpSpPr>
          <p:cNvPr id="20" name="Group 97"/>
          <p:cNvGrpSpPr/>
          <p:nvPr/>
        </p:nvGrpSpPr>
        <p:grpSpPr>
          <a:xfrm>
            <a:off x="495199" y="5124460"/>
            <a:ext cx="4848158" cy="996556"/>
            <a:chOff x="357158" y="3571882"/>
            <a:chExt cx="3636592" cy="747417"/>
          </a:xfrm>
        </p:grpSpPr>
        <p:grpSp>
          <p:nvGrpSpPr>
            <p:cNvPr id="21" name="Group 87"/>
            <p:cNvGrpSpPr/>
            <p:nvPr/>
          </p:nvGrpSpPr>
          <p:grpSpPr>
            <a:xfrm>
              <a:off x="357158" y="3571882"/>
              <a:ext cx="2643206" cy="747417"/>
              <a:chOff x="357158" y="3571882"/>
              <a:chExt cx="2643206" cy="747417"/>
            </a:xfrm>
          </p:grpSpPr>
          <p:sp>
            <p:nvSpPr>
              <p:cNvPr id="28" name="Rectangle 33"/>
              <p:cNvSpPr/>
              <p:nvPr/>
            </p:nvSpPr>
            <p:spPr>
              <a:xfrm>
                <a:off x="357158" y="3857634"/>
                <a:ext cx="2643206" cy="461665"/>
              </a:xfrm>
              <a:prstGeom prst="rect">
                <a:avLst/>
              </a:prstGeom>
            </p:spPr>
            <p:txBody>
              <a:bodyPr wrap="square">
                <a:spAutoFit/>
              </a:bodyPr>
              <a:lstStyle/>
              <a:p>
                <a:pPr algn="r"/>
                <a:r>
                  <a:rPr lang="zh-CN" altLang="en-US" sz="1100" dirty="0">
                    <a:solidFill>
                      <a:schemeClr val="tx1">
                        <a:lumMod val="50000"/>
                        <a:lumOff val="50000"/>
                      </a:schemeClr>
                    </a:solidFill>
                    <a:latin typeface="+mn-ea"/>
                    <a:cs typeface="Open Sans Light" panose="020B0306030504020204" pitchFamily="34" charset="0"/>
                  </a:rPr>
                  <a:t>此处添加详细文本描述，建议与标题相关并符合整体语言风格，语言描述尽量简洁生动。尽量将每页幻灯片的字数控制在</a:t>
                </a:r>
                <a:r>
                  <a:rPr lang="en-US" altLang="zh-CN" sz="1100" dirty="0">
                    <a:solidFill>
                      <a:schemeClr val="tx1">
                        <a:lumMod val="50000"/>
                        <a:lumOff val="50000"/>
                      </a:schemeClr>
                    </a:solidFill>
                    <a:latin typeface="+mn-ea"/>
                    <a:cs typeface="Open Sans Light" panose="020B0306030504020204" pitchFamily="34" charset="0"/>
                  </a:rPr>
                  <a:t>200</a:t>
                </a:r>
                <a:r>
                  <a:rPr lang="zh-CN" altLang="en-US" sz="1100" dirty="0">
                    <a:solidFill>
                      <a:schemeClr val="tx1">
                        <a:lumMod val="50000"/>
                        <a:lumOff val="50000"/>
                      </a:schemeClr>
                    </a:solidFill>
                    <a:latin typeface="+mn-ea"/>
                    <a:cs typeface="Open Sans Light" panose="020B0306030504020204" pitchFamily="34" charset="0"/>
                  </a:rPr>
                  <a:t>字以内据统计每页幻灯片。</a:t>
                </a:r>
              </a:p>
            </p:txBody>
          </p:sp>
          <p:sp>
            <p:nvSpPr>
              <p:cNvPr id="29" name="Rectangle 34"/>
              <p:cNvSpPr/>
              <p:nvPr/>
            </p:nvSpPr>
            <p:spPr>
              <a:xfrm>
                <a:off x="2209343" y="3571882"/>
                <a:ext cx="754150" cy="253916"/>
              </a:xfrm>
              <a:prstGeom prst="rect">
                <a:avLst/>
              </a:prstGeom>
            </p:spPr>
            <p:txBody>
              <a:bodyPr wrap="none">
                <a:spAutoFit/>
              </a:bodyPr>
              <a:lstStyle/>
              <a:p>
                <a:pPr algn="r"/>
                <a:r>
                  <a:rPr lang="zh-CN" altLang="en-US" sz="1600" dirty="0">
                    <a:solidFill>
                      <a:schemeClr val="tx1">
                        <a:lumMod val="50000"/>
                        <a:lumOff val="50000"/>
                      </a:schemeClr>
                    </a:solidFill>
                    <a:latin typeface="+mn-ea"/>
                    <a:cs typeface="Open Sans" pitchFamily="34" charset="0"/>
                  </a:rPr>
                  <a:t>加入标题</a:t>
                </a:r>
                <a:endParaRPr lang="en-US" altLang="zh-CN" sz="1600" dirty="0">
                  <a:solidFill>
                    <a:schemeClr val="tx1">
                      <a:lumMod val="50000"/>
                      <a:lumOff val="50000"/>
                    </a:schemeClr>
                  </a:solidFill>
                  <a:latin typeface="+mn-ea"/>
                  <a:cs typeface="Open Sans" pitchFamily="34" charset="0"/>
                </a:endParaRPr>
              </a:p>
            </p:txBody>
          </p:sp>
        </p:grpSp>
        <p:grpSp>
          <p:nvGrpSpPr>
            <p:cNvPr id="22" name="Group 86"/>
            <p:cNvGrpSpPr/>
            <p:nvPr/>
          </p:nvGrpSpPr>
          <p:grpSpPr>
            <a:xfrm>
              <a:off x="3357554" y="3643320"/>
              <a:ext cx="636196" cy="636164"/>
              <a:chOff x="3357554" y="3643320"/>
              <a:chExt cx="636196" cy="636164"/>
            </a:xfrm>
          </p:grpSpPr>
          <p:sp>
            <p:nvSpPr>
              <p:cNvPr id="23" name="Rectangle 26"/>
              <p:cNvSpPr/>
              <p:nvPr/>
            </p:nvSpPr>
            <p:spPr>
              <a:xfrm>
                <a:off x="3357554" y="3643320"/>
                <a:ext cx="636196" cy="636164"/>
              </a:xfrm>
              <a:prstGeom prst="rect">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nvGrpSpPr>
              <p:cNvPr id="24" name="Group 67"/>
              <p:cNvGrpSpPr/>
              <p:nvPr/>
            </p:nvGrpSpPr>
            <p:grpSpPr>
              <a:xfrm>
                <a:off x="3428992" y="3857634"/>
                <a:ext cx="503238" cy="177800"/>
                <a:chOff x="1441430" y="4357700"/>
                <a:chExt cx="503238" cy="177800"/>
              </a:xfrm>
              <a:solidFill>
                <a:schemeClr val="bg1"/>
              </a:solidFill>
            </p:grpSpPr>
            <p:sp>
              <p:nvSpPr>
                <p:cNvPr id="25" name="Freeform 19"/>
                <p:cNvSpPr/>
                <p:nvPr/>
              </p:nvSpPr>
              <p:spPr bwMode="auto">
                <a:xfrm>
                  <a:off x="1441430" y="4357700"/>
                  <a:ext cx="231775" cy="177800"/>
                </a:xfrm>
                <a:custGeom>
                  <a:avLst/>
                  <a:gdLst/>
                  <a:ahLst/>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l="0" t="0" r="r" b="b"/>
                  <a:pathLst>
                    <a:path w="292" h="222">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grpFill/>
                <a:ln w="9525">
                  <a:noFill/>
                  <a:round/>
                </a:ln>
              </p:spPr>
              <p:txBody>
                <a:bodyPr vert="horz" wrap="square" lIns="91440" tIns="45720" rIns="91440" bIns="45720" numCol="1" anchor="t" anchorCtr="0" compatLnSpc="1"/>
                <a:lstStyle/>
                <a:p>
                  <a:endParaRPr lang="en-US">
                    <a:solidFill>
                      <a:schemeClr val="tx1">
                        <a:lumMod val="50000"/>
                        <a:lumOff val="50000"/>
                      </a:schemeClr>
                    </a:solidFill>
                    <a:latin typeface="+mn-ea"/>
                  </a:endParaRPr>
                </a:p>
              </p:txBody>
            </p:sp>
            <p:sp>
              <p:nvSpPr>
                <p:cNvPr id="26" name="Freeform 20"/>
                <p:cNvSpPr/>
                <p:nvPr/>
              </p:nvSpPr>
              <p:spPr bwMode="auto">
                <a:xfrm>
                  <a:off x="1714480" y="4357700"/>
                  <a:ext cx="230188" cy="177800"/>
                </a:xfrm>
                <a:custGeom>
                  <a:avLst/>
                  <a:gdLst/>
                  <a:ahLst/>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l="0" t="0" r="r" b="b"/>
                  <a:pathLst>
                    <a:path w="292" h="222">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grpFill/>
                <a:ln w="9525">
                  <a:noFill/>
                  <a:round/>
                </a:ln>
              </p:spPr>
              <p:txBody>
                <a:bodyPr vert="horz" wrap="square" lIns="91440" tIns="45720" rIns="91440" bIns="45720" numCol="1" anchor="t" anchorCtr="0" compatLnSpc="1"/>
                <a:lstStyle/>
                <a:p>
                  <a:endParaRPr lang="en-US">
                    <a:solidFill>
                      <a:schemeClr val="tx1">
                        <a:lumMod val="50000"/>
                        <a:lumOff val="50000"/>
                      </a:schemeClr>
                    </a:solidFill>
                    <a:latin typeface="+mn-ea"/>
                  </a:endParaRPr>
                </a:p>
              </p:txBody>
            </p:sp>
            <p:sp>
              <p:nvSpPr>
                <p:cNvPr id="27" name="Freeform 21"/>
                <p:cNvSpPr/>
                <p:nvPr/>
              </p:nvSpPr>
              <p:spPr bwMode="auto">
                <a:xfrm>
                  <a:off x="1601767" y="4427550"/>
                  <a:ext cx="195263" cy="36513"/>
                </a:xfrm>
                <a:custGeom>
                  <a:avLst/>
                  <a:gdLst/>
                  <a:ahLst/>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l="0" t="0" r="r" b="b"/>
                  <a:pathLst>
                    <a:path w="246" h="45">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grpFill/>
                <a:ln w="9525">
                  <a:noFill/>
                  <a:round/>
                </a:ln>
              </p:spPr>
              <p:txBody>
                <a:bodyPr vert="horz" wrap="square" lIns="91440" tIns="45720" rIns="91440" bIns="45720" numCol="1" anchor="t" anchorCtr="0" compatLnSpc="1"/>
                <a:lstStyle/>
                <a:p>
                  <a:endParaRPr lang="en-US">
                    <a:solidFill>
                      <a:schemeClr val="tx1">
                        <a:lumMod val="50000"/>
                        <a:lumOff val="50000"/>
                      </a:schemeClr>
                    </a:solidFill>
                    <a:latin typeface="+mn-ea"/>
                  </a:endParaRPr>
                </a:p>
              </p:txBody>
            </p:sp>
          </p:grpSp>
        </p:grpSp>
      </p:grpSp>
      <p:sp>
        <p:nvSpPr>
          <p:cNvPr id="30" name="矩形 29"/>
          <p:cNvSpPr/>
          <p:nvPr/>
        </p:nvSpPr>
        <p:spPr>
          <a:xfrm>
            <a:off x="5868700" y="2266940"/>
            <a:ext cx="5319999" cy="3800990"/>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lide(fromRight)">
                                      <p:cBhvr>
                                        <p:cTn id="11" dur="500"/>
                                        <p:tgtEl>
                                          <p:spTgt spid="13"/>
                                        </p:tgtEl>
                                      </p:cBhvr>
                                    </p:animEffect>
                                  </p:childTnLst>
                                </p:cTn>
                              </p:par>
                            </p:childTnLst>
                          </p:cTn>
                        </p:par>
                        <p:par>
                          <p:cTn id="12" fill="hold">
                            <p:stCondLst>
                              <p:cond delay="1000"/>
                            </p:stCondLst>
                            <p:childTnLst>
                              <p:par>
                                <p:cTn id="13" presetID="12" presetClass="entr" presetSubtype="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lide(fromRight)">
                                      <p:cBhvr>
                                        <p:cTn id="15" dur="500"/>
                                        <p:tgtEl>
                                          <p:spTgt spid="5"/>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slide(fromRight)">
                                      <p:cBhvr>
                                        <p:cTn id="19" dur="500"/>
                                        <p:tgtEl>
                                          <p:spTgt spid="20"/>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250"/>
                                        <p:tgtEl>
                                          <p:spTgt spid="30"/>
                                        </p:tgtEl>
                                      </p:cBhvr>
                                    </p:animEffect>
                                    <p:anim calcmode="lin" valueType="num">
                                      <p:cBhvr>
                                        <p:cTn id="24" dur="250" fill="hold"/>
                                        <p:tgtEl>
                                          <p:spTgt spid="30"/>
                                        </p:tgtEl>
                                        <p:attrNameLst>
                                          <p:attrName>ppt_x</p:attrName>
                                        </p:attrNameLst>
                                      </p:cBhvr>
                                      <p:tavLst>
                                        <p:tav tm="0">
                                          <p:val>
                                            <p:strVal val="#ppt_x"/>
                                          </p:val>
                                        </p:tav>
                                        <p:tav tm="100000">
                                          <p:val>
                                            <p:strVal val="#ppt_x"/>
                                          </p:val>
                                        </p:tav>
                                      </p:tavLst>
                                    </p:anim>
                                    <p:anim calcmode="lin" valueType="num">
                                      <p:cBhvr>
                                        <p:cTn id="25" dur="2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56848"/>
            <a:ext cx="12190413" cy="835572"/>
            <a:chOff x="0" y="298740"/>
            <a:chExt cx="12190413" cy="835572"/>
          </a:xfrm>
        </p:grpSpPr>
        <p:sp>
          <p:nvSpPr>
            <p:cNvPr id="2" name="矩形 1"/>
            <p:cNvSpPr/>
            <p:nvPr/>
          </p:nvSpPr>
          <p:spPr>
            <a:xfrm>
              <a:off x="0" y="298740"/>
              <a:ext cx="12190413" cy="835572"/>
            </a:xfrm>
            <a:prstGeom prst="rect">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78504" y="471179"/>
              <a:ext cx="3262432" cy="461666"/>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点击输入相关文字标题</a:t>
              </a:r>
            </a:p>
          </p:txBody>
        </p:sp>
      </p:grpSp>
      <p:sp>
        <p:nvSpPr>
          <p:cNvPr id="5" name="矩形 4"/>
          <p:cNvSpPr/>
          <p:nvPr/>
        </p:nvSpPr>
        <p:spPr>
          <a:xfrm>
            <a:off x="6096140" y="1907911"/>
            <a:ext cx="2320354" cy="1901616"/>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096140" y="4085899"/>
            <a:ext cx="2320354" cy="1901616"/>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569599" y="4085899"/>
            <a:ext cx="2320354" cy="1901616"/>
          </a:xfrm>
          <a:prstGeom prst="rect">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763803" y="2169780"/>
            <a:ext cx="10662805" cy="3592249"/>
            <a:chOff x="953127" y="1677910"/>
            <a:chExt cx="7138335" cy="2404871"/>
          </a:xfrm>
        </p:grpSpPr>
        <p:grpSp>
          <p:nvGrpSpPr>
            <p:cNvPr id="10" name="组合 9"/>
            <p:cNvGrpSpPr/>
            <p:nvPr/>
          </p:nvGrpSpPr>
          <p:grpSpPr>
            <a:xfrm>
              <a:off x="6378664" y="1677910"/>
              <a:ext cx="1712798" cy="2404871"/>
              <a:chOff x="8503778" y="2237214"/>
              <a:chExt cx="2283434" cy="3206493"/>
            </a:xfrm>
          </p:grpSpPr>
          <p:sp>
            <p:nvSpPr>
              <p:cNvPr id="18" name="TextBox 17"/>
              <p:cNvSpPr txBox="1"/>
              <p:nvPr/>
            </p:nvSpPr>
            <p:spPr>
              <a:xfrm>
                <a:off x="8503778" y="2798119"/>
                <a:ext cx="2232249" cy="582410"/>
              </a:xfrm>
              <a:prstGeom prst="rect">
                <a:avLst/>
              </a:prstGeom>
              <a:noFill/>
            </p:spPr>
            <p:txBody>
              <a:bodyPr wrap="square" lIns="91431" tIns="45715" rIns="91431" bIns="45715" rtlCol="0">
                <a:spAutoFit/>
              </a:bodyPr>
              <a:lstStyle/>
              <a:p>
                <a:pPr>
                  <a:lnSpc>
                    <a:spcPct val="130000"/>
                  </a:lnSpc>
                </a:pPr>
                <a:r>
                  <a:rPr lang="zh-CN" altLang="en-US" sz="1400" dirty="0">
                    <a:solidFill>
                      <a:schemeClr val="bg1">
                        <a:lumMod val="50000"/>
                      </a:schemeClr>
                    </a:solidFill>
                    <a:latin typeface="微软雅黑" panose="020B0503020204020204" charset="-122"/>
                    <a:ea typeface="微软雅黑" panose="020B0503020204020204" charset="-122"/>
                    <a:cs typeface="+mn-ea"/>
                    <a:sym typeface="+mn-lt"/>
                  </a:rPr>
                  <a:t>您的内容打在这里，或者通过复制您的文本后，</a:t>
                </a:r>
              </a:p>
            </p:txBody>
          </p:sp>
          <p:sp>
            <p:nvSpPr>
              <p:cNvPr id="19" name="TextBox 18"/>
              <p:cNvSpPr txBox="1"/>
              <p:nvPr/>
            </p:nvSpPr>
            <p:spPr>
              <a:xfrm>
                <a:off x="8503778" y="2279309"/>
                <a:ext cx="1774276" cy="436242"/>
              </a:xfrm>
              <a:prstGeom prst="rect">
                <a:avLst/>
              </a:prstGeom>
              <a:noFill/>
            </p:spPr>
            <p:txBody>
              <a:bodyPr wrap="square" lIns="91431" tIns="0" rIns="91431" bIns="0" rtlCol="0" anchor="t">
                <a:spAutoFit/>
              </a:bodyPr>
              <a:lstStyle/>
              <a:p>
                <a:pPr>
                  <a:lnSpc>
                    <a:spcPct val="150000"/>
                  </a:lnSpc>
                </a:pPr>
                <a:r>
                  <a:rPr lang="zh-CN" altLang="en-US" sz="2400" dirty="0">
                    <a:solidFill>
                      <a:schemeClr val="bg1">
                        <a:lumMod val="50000"/>
                      </a:schemeClr>
                    </a:solidFill>
                    <a:latin typeface="微软雅黑" panose="020B0503020204020204" charset="-122"/>
                    <a:ea typeface="微软雅黑" panose="020B0503020204020204" charset="-122"/>
                    <a:cs typeface="+mn-ea"/>
                    <a:sym typeface="+mn-lt"/>
                  </a:rPr>
                  <a:t>标题</a:t>
                </a:r>
              </a:p>
            </p:txBody>
          </p:sp>
          <p:sp>
            <p:nvSpPr>
              <p:cNvPr id="20" name="TextBox 19"/>
              <p:cNvSpPr txBox="1"/>
              <p:nvPr/>
            </p:nvSpPr>
            <p:spPr>
              <a:xfrm>
                <a:off x="8554963" y="4861297"/>
                <a:ext cx="2232249" cy="582410"/>
              </a:xfrm>
              <a:prstGeom prst="rect">
                <a:avLst/>
              </a:prstGeom>
              <a:noFill/>
            </p:spPr>
            <p:txBody>
              <a:bodyPr wrap="square" lIns="91431" tIns="45715" rIns="91431" bIns="45715" rtlCol="0">
                <a:spAutoFit/>
              </a:bodyPr>
              <a:lstStyle/>
              <a:p>
                <a:pPr>
                  <a:lnSpc>
                    <a:spcPct val="130000"/>
                  </a:lnSpc>
                </a:pPr>
                <a:r>
                  <a:rPr lang="zh-CN" altLang="en-US" sz="1400" dirty="0">
                    <a:solidFill>
                      <a:schemeClr val="bg1">
                        <a:lumMod val="50000"/>
                      </a:schemeClr>
                    </a:solidFill>
                    <a:latin typeface="微软雅黑" panose="020B0503020204020204" charset="-122"/>
                    <a:ea typeface="微软雅黑" panose="020B0503020204020204" charset="-122"/>
                    <a:cs typeface="+mn-ea"/>
                    <a:sym typeface="+mn-lt"/>
                  </a:rPr>
                  <a:t>您的内容打在这里，或者通过复制您的文本后，</a:t>
                </a:r>
              </a:p>
            </p:txBody>
          </p:sp>
          <p:sp>
            <p:nvSpPr>
              <p:cNvPr id="21" name="TextBox 20"/>
              <p:cNvSpPr txBox="1"/>
              <p:nvPr/>
            </p:nvSpPr>
            <p:spPr>
              <a:xfrm>
                <a:off x="8554963" y="4301768"/>
                <a:ext cx="1774276" cy="436242"/>
              </a:xfrm>
              <a:prstGeom prst="rect">
                <a:avLst/>
              </a:prstGeom>
              <a:noFill/>
            </p:spPr>
            <p:txBody>
              <a:bodyPr wrap="square" lIns="91431" tIns="0" rIns="91431" bIns="0" rtlCol="0" anchor="t">
                <a:spAutoFit/>
              </a:bodyPr>
              <a:lstStyle/>
              <a:p>
                <a:pPr>
                  <a:lnSpc>
                    <a:spcPct val="150000"/>
                  </a:lnSpc>
                </a:pPr>
                <a:r>
                  <a:rPr lang="zh-CN" altLang="en-US" sz="2400" dirty="0">
                    <a:solidFill>
                      <a:schemeClr val="bg1">
                        <a:lumMod val="50000"/>
                      </a:schemeClr>
                    </a:solidFill>
                    <a:latin typeface="微软雅黑" panose="020B0503020204020204" charset="-122"/>
                    <a:ea typeface="微软雅黑" panose="020B0503020204020204" charset="-122"/>
                    <a:cs typeface="+mn-ea"/>
                    <a:sym typeface="+mn-lt"/>
                  </a:rPr>
                  <a:t>标题</a:t>
                </a:r>
              </a:p>
            </p:txBody>
          </p:sp>
          <p:sp>
            <p:nvSpPr>
              <p:cNvPr id="22" name="圆角矩形 21"/>
              <p:cNvSpPr/>
              <p:nvPr/>
            </p:nvSpPr>
            <p:spPr>
              <a:xfrm>
                <a:off x="9390916" y="2237214"/>
                <a:ext cx="592638" cy="547837"/>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r>
                  <a:rPr lang="en-US" altLang="zh-CN" sz="3200" dirty="0">
                    <a:solidFill>
                      <a:prstClr val="white"/>
                    </a:solidFill>
                    <a:latin typeface="微软雅黑" panose="020B0503020204020204" charset="-122"/>
                    <a:ea typeface="微软雅黑" panose="020B0503020204020204" charset="-122"/>
                    <a:cs typeface="+mn-ea"/>
                    <a:sym typeface="+mn-lt"/>
                  </a:rPr>
                  <a:t>2</a:t>
                </a:r>
                <a:endParaRPr lang="zh-CN" altLang="en-US" sz="3200" dirty="0">
                  <a:solidFill>
                    <a:prstClr val="white"/>
                  </a:solidFill>
                  <a:latin typeface="微软雅黑" panose="020B0503020204020204" charset="-122"/>
                  <a:ea typeface="微软雅黑" panose="020B0503020204020204" charset="-122"/>
                  <a:cs typeface="+mn-ea"/>
                  <a:sym typeface="+mn-lt"/>
                </a:endParaRPr>
              </a:p>
            </p:txBody>
          </p:sp>
          <p:sp>
            <p:nvSpPr>
              <p:cNvPr id="23" name="圆角矩形 22"/>
              <p:cNvSpPr/>
              <p:nvPr/>
            </p:nvSpPr>
            <p:spPr>
              <a:xfrm>
                <a:off x="9442102" y="4259085"/>
                <a:ext cx="592638" cy="547837"/>
              </a:xfrm>
              <a:prstGeom prst="roundRect">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r>
                  <a:rPr lang="en-US" altLang="zh-CN" sz="3200" dirty="0">
                    <a:solidFill>
                      <a:prstClr val="white"/>
                    </a:solidFill>
                    <a:latin typeface="微软雅黑" panose="020B0503020204020204" charset="-122"/>
                    <a:ea typeface="微软雅黑" panose="020B0503020204020204" charset="-122"/>
                    <a:cs typeface="+mn-ea"/>
                    <a:sym typeface="+mn-lt"/>
                  </a:rPr>
                  <a:t>4</a:t>
                </a:r>
                <a:endParaRPr lang="zh-CN" altLang="en-US" sz="3200" dirty="0">
                  <a:solidFill>
                    <a:prstClr val="white"/>
                  </a:solidFill>
                  <a:latin typeface="微软雅黑" panose="020B0503020204020204" charset="-122"/>
                  <a:ea typeface="微软雅黑" panose="020B0503020204020204" charset="-122"/>
                  <a:cs typeface="+mn-ea"/>
                  <a:sym typeface="+mn-lt"/>
                </a:endParaRPr>
              </a:p>
            </p:txBody>
          </p:sp>
        </p:grpSp>
        <p:grpSp>
          <p:nvGrpSpPr>
            <p:cNvPr id="11" name="组合 10"/>
            <p:cNvGrpSpPr/>
            <p:nvPr/>
          </p:nvGrpSpPr>
          <p:grpSpPr>
            <a:xfrm>
              <a:off x="953127" y="1814847"/>
              <a:ext cx="1711520" cy="2183207"/>
              <a:chOff x="1270670" y="2419796"/>
              <a:chExt cx="2281730" cy="2910941"/>
            </a:xfrm>
          </p:grpSpPr>
          <p:sp>
            <p:nvSpPr>
              <p:cNvPr id="12" name="TextBox 11"/>
              <p:cNvSpPr txBox="1"/>
              <p:nvPr/>
            </p:nvSpPr>
            <p:spPr>
              <a:xfrm>
                <a:off x="1296420" y="3022002"/>
                <a:ext cx="2232248" cy="582410"/>
              </a:xfrm>
              <a:prstGeom prst="rect">
                <a:avLst/>
              </a:prstGeom>
              <a:noFill/>
            </p:spPr>
            <p:txBody>
              <a:bodyPr wrap="square" lIns="91431" tIns="45715" rIns="91431" bIns="45715" rtlCol="0">
                <a:spAutoFit/>
              </a:bodyPr>
              <a:lstStyle/>
              <a:p>
                <a:pPr algn="r">
                  <a:lnSpc>
                    <a:spcPct val="130000"/>
                  </a:lnSpc>
                </a:pPr>
                <a:r>
                  <a:rPr lang="zh-CN" altLang="en-US" sz="1400" dirty="0">
                    <a:solidFill>
                      <a:schemeClr val="bg1">
                        <a:lumMod val="50000"/>
                      </a:schemeClr>
                    </a:solidFill>
                    <a:latin typeface="微软雅黑" panose="020B0503020204020204" charset="-122"/>
                    <a:ea typeface="微软雅黑" panose="020B0503020204020204" charset="-122"/>
                    <a:cs typeface="+mn-ea"/>
                    <a:sym typeface="+mn-lt"/>
                  </a:rPr>
                  <a:t>您的内容打在这里，或者通过复制您的文本后</a:t>
                </a:r>
              </a:p>
            </p:txBody>
          </p:sp>
          <p:sp>
            <p:nvSpPr>
              <p:cNvPr id="13" name="TextBox 12"/>
              <p:cNvSpPr txBox="1"/>
              <p:nvPr/>
            </p:nvSpPr>
            <p:spPr>
              <a:xfrm>
                <a:off x="1778124" y="2509979"/>
                <a:ext cx="1774276" cy="436242"/>
              </a:xfrm>
              <a:prstGeom prst="rect">
                <a:avLst/>
              </a:prstGeom>
              <a:noFill/>
            </p:spPr>
            <p:txBody>
              <a:bodyPr wrap="square" lIns="91431" tIns="0" rIns="91431" bIns="0" rtlCol="0" anchor="t">
                <a:spAutoFit/>
              </a:bodyPr>
              <a:lstStyle/>
              <a:p>
                <a:pPr algn="r">
                  <a:lnSpc>
                    <a:spcPct val="150000"/>
                  </a:lnSpc>
                </a:pPr>
                <a:r>
                  <a:rPr lang="zh-CN" altLang="en-US" sz="2400" dirty="0">
                    <a:solidFill>
                      <a:schemeClr val="bg1">
                        <a:lumMod val="50000"/>
                      </a:schemeClr>
                    </a:solidFill>
                    <a:latin typeface="微软雅黑" panose="020B0503020204020204" charset="-122"/>
                    <a:ea typeface="微软雅黑" panose="020B0503020204020204" charset="-122"/>
                    <a:cs typeface="+mn-ea"/>
                    <a:sym typeface="+mn-lt"/>
                  </a:rPr>
                  <a:t>标题</a:t>
                </a:r>
              </a:p>
            </p:txBody>
          </p:sp>
          <p:sp>
            <p:nvSpPr>
              <p:cNvPr id="14" name="TextBox 13"/>
              <p:cNvSpPr txBox="1"/>
              <p:nvPr/>
            </p:nvSpPr>
            <p:spPr>
              <a:xfrm>
                <a:off x="1270670" y="4748327"/>
                <a:ext cx="2232248" cy="582410"/>
              </a:xfrm>
              <a:prstGeom prst="rect">
                <a:avLst/>
              </a:prstGeom>
              <a:noFill/>
            </p:spPr>
            <p:txBody>
              <a:bodyPr wrap="square" lIns="91431" tIns="45715" rIns="91431" bIns="45715" rtlCol="0">
                <a:spAutoFit/>
              </a:bodyPr>
              <a:lstStyle/>
              <a:p>
                <a:pPr algn="r">
                  <a:lnSpc>
                    <a:spcPct val="130000"/>
                  </a:lnSpc>
                </a:pPr>
                <a:r>
                  <a:rPr lang="zh-CN" altLang="en-US" sz="1400" dirty="0">
                    <a:solidFill>
                      <a:schemeClr val="bg1">
                        <a:lumMod val="50000"/>
                      </a:schemeClr>
                    </a:solidFill>
                    <a:latin typeface="微软雅黑" panose="020B0503020204020204" charset="-122"/>
                    <a:ea typeface="微软雅黑" panose="020B0503020204020204" charset="-122"/>
                    <a:cs typeface="+mn-ea"/>
                    <a:sym typeface="+mn-lt"/>
                  </a:rPr>
                  <a:t>您的内容打在这里，或者通过复制您的文本后</a:t>
                </a:r>
              </a:p>
            </p:txBody>
          </p:sp>
          <p:sp>
            <p:nvSpPr>
              <p:cNvPr id="15" name="TextBox 14"/>
              <p:cNvSpPr txBox="1"/>
              <p:nvPr/>
            </p:nvSpPr>
            <p:spPr>
              <a:xfrm>
                <a:off x="1728642" y="4245950"/>
                <a:ext cx="1774276" cy="436242"/>
              </a:xfrm>
              <a:prstGeom prst="rect">
                <a:avLst/>
              </a:prstGeom>
              <a:noFill/>
            </p:spPr>
            <p:txBody>
              <a:bodyPr wrap="square" lIns="91431" tIns="0" rIns="91431" bIns="0" rtlCol="0" anchor="t">
                <a:spAutoFit/>
              </a:bodyPr>
              <a:lstStyle/>
              <a:p>
                <a:pPr algn="r">
                  <a:lnSpc>
                    <a:spcPct val="150000"/>
                  </a:lnSpc>
                </a:pPr>
                <a:r>
                  <a:rPr lang="zh-CN" altLang="en-US" sz="2400" dirty="0">
                    <a:solidFill>
                      <a:schemeClr val="bg1">
                        <a:lumMod val="50000"/>
                      </a:schemeClr>
                    </a:solidFill>
                    <a:latin typeface="微软雅黑" panose="020B0503020204020204" charset="-122"/>
                    <a:ea typeface="微软雅黑" panose="020B0503020204020204" charset="-122"/>
                    <a:cs typeface="+mn-ea"/>
                    <a:sym typeface="+mn-lt"/>
                  </a:rPr>
                  <a:t>标题</a:t>
                </a:r>
              </a:p>
            </p:txBody>
          </p:sp>
          <p:sp>
            <p:nvSpPr>
              <p:cNvPr id="16" name="圆角矩形 15"/>
              <p:cNvSpPr/>
              <p:nvPr/>
            </p:nvSpPr>
            <p:spPr>
              <a:xfrm>
                <a:off x="2125863" y="2419796"/>
                <a:ext cx="592638" cy="547837"/>
              </a:xfrm>
              <a:prstGeom prst="roundRect">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r>
                  <a:rPr lang="en-US" altLang="zh-CN" sz="3200" dirty="0">
                    <a:solidFill>
                      <a:prstClr val="white"/>
                    </a:solidFill>
                    <a:latin typeface="微软雅黑" panose="020B0503020204020204" charset="-122"/>
                    <a:ea typeface="微软雅黑" panose="020B0503020204020204" charset="-122"/>
                    <a:cs typeface="+mn-ea"/>
                    <a:sym typeface="+mn-lt"/>
                  </a:rPr>
                  <a:t>1</a:t>
                </a:r>
                <a:endParaRPr lang="zh-CN" altLang="en-US" sz="3200" dirty="0">
                  <a:solidFill>
                    <a:prstClr val="white"/>
                  </a:solidFill>
                  <a:latin typeface="微软雅黑" panose="020B0503020204020204" charset="-122"/>
                  <a:ea typeface="微软雅黑" panose="020B0503020204020204" charset="-122"/>
                  <a:cs typeface="+mn-ea"/>
                  <a:sym typeface="+mn-lt"/>
                </a:endParaRPr>
              </a:p>
            </p:txBody>
          </p:sp>
          <p:sp>
            <p:nvSpPr>
              <p:cNvPr id="17" name="圆角矩形 16"/>
              <p:cNvSpPr/>
              <p:nvPr/>
            </p:nvSpPr>
            <p:spPr>
              <a:xfrm>
                <a:off x="2100113" y="4146117"/>
                <a:ext cx="592638" cy="547837"/>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r>
                  <a:rPr lang="en-US" altLang="zh-CN" sz="3200" dirty="0">
                    <a:solidFill>
                      <a:prstClr val="white"/>
                    </a:solidFill>
                    <a:latin typeface="微软雅黑" panose="020B0503020204020204" charset="-122"/>
                    <a:ea typeface="微软雅黑" panose="020B0503020204020204" charset="-122"/>
                    <a:cs typeface="+mn-ea"/>
                    <a:sym typeface="+mn-lt"/>
                  </a:rPr>
                  <a:t>3</a:t>
                </a:r>
                <a:endParaRPr lang="zh-CN" altLang="en-US" sz="3200" dirty="0">
                  <a:solidFill>
                    <a:prstClr val="white"/>
                  </a:solidFill>
                  <a:latin typeface="微软雅黑" panose="020B0503020204020204" charset="-122"/>
                  <a:ea typeface="微软雅黑" panose="020B0503020204020204" charset="-122"/>
                  <a:cs typeface="+mn-ea"/>
                  <a:sym typeface="+mn-lt"/>
                </a:endParaRPr>
              </a:p>
            </p:txBody>
          </p:sp>
        </p:grpSp>
      </p:grpSp>
      <p:sp>
        <p:nvSpPr>
          <p:cNvPr id="24" name="矩形 23"/>
          <p:cNvSpPr/>
          <p:nvPr/>
        </p:nvSpPr>
        <p:spPr>
          <a:xfrm>
            <a:off x="3569599" y="1951898"/>
            <a:ext cx="2320354" cy="1901616"/>
          </a:xfrm>
          <a:prstGeom prst="rect">
            <a:avLst/>
          </a:prstGeom>
          <a:blipFill dpi="0" rotWithShape="1">
            <a:blip r:embed="rId6"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anim calcmode="lin" valueType="num">
                                      <p:cBhvr>
                                        <p:cTn id="17" dur="1000" fill="hold"/>
                                        <p:tgtEl>
                                          <p:spTgt spid="24"/>
                                        </p:tgtEl>
                                        <p:attrNameLst>
                                          <p:attrName>ppt_x</p:attrName>
                                        </p:attrNameLst>
                                      </p:cBhvr>
                                      <p:tavLst>
                                        <p:tav tm="0">
                                          <p:val>
                                            <p:strVal val="#ppt_x"/>
                                          </p:val>
                                        </p:tav>
                                        <p:tav tm="100000">
                                          <p:val>
                                            <p:strVal val="#ppt_x"/>
                                          </p:val>
                                        </p:tav>
                                      </p:tavLst>
                                    </p:anim>
                                    <p:anim calcmode="lin" valueType="num">
                                      <p:cBhvr>
                                        <p:cTn id="18" dur="1000" fill="hold"/>
                                        <p:tgtEl>
                                          <p:spTgt spid="2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56848"/>
            <a:ext cx="12190413" cy="835572"/>
            <a:chOff x="0" y="298740"/>
            <a:chExt cx="12190413" cy="835572"/>
          </a:xfrm>
        </p:grpSpPr>
        <p:sp>
          <p:nvSpPr>
            <p:cNvPr id="2" name="矩形 1"/>
            <p:cNvSpPr/>
            <p:nvPr/>
          </p:nvSpPr>
          <p:spPr>
            <a:xfrm>
              <a:off x="0" y="298740"/>
              <a:ext cx="12190413" cy="835572"/>
            </a:xfrm>
            <a:prstGeom prst="rect">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78504" y="471179"/>
              <a:ext cx="3262432" cy="461666"/>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点击输入相关文字标题</a:t>
              </a:r>
            </a:p>
          </p:txBody>
        </p:sp>
      </p:grpSp>
      <p:grpSp>
        <p:nvGrpSpPr>
          <p:cNvPr id="5" name="组合 4"/>
          <p:cNvGrpSpPr/>
          <p:nvPr/>
        </p:nvGrpSpPr>
        <p:grpSpPr>
          <a:xfrm>
            <a:off x="5278534" y="2283998"/>
            <a:ext cx="6344200" cy="4029140"/>
            <a:chOff x="4320578" y="2345844"/>
            <a:chExt cx="4500316" cy="2858107"/>
          </a:xfrm>
        </p:grpSpPr>
        <p:grpSp>
          <p:nvGrpSpPr>
            <p:cNvPr id="6" name="Group 137"/>
            <p:cNvGrpSpPr/>
            <p:nvPr/>
          </p:nvGrpSpPr>
          <p:grpSpPr>
            <a:xfrm>
              <a:off x="4320578" y="2345844"/>
              <a:ext cx="4500316" cy="2520634"/>
              <a:chOff x="1198974" y="2210578"/>
              <a:chExt cx="6000421" cy="3360845"/>
            </a:xfrm>
          </p:grpSpPr>
          <p:cxnSp>
            <p:nvCxnSpPr>
              <p:cNvPr id="94" name="Straight Connector 169"/>
              <p:cNvCxnSpPr/>
              <p:nvPr/>
            </p:nvCxnSpPr>
            <p:spPr>
              <a:xfrm>
                <a:off x="1198974" y="2958569"/>
                <a:ext cx="6000421"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170"/>
              <p:cNvCxnSpPr/>
              <p:nvPr/>
            </p:nvCxnSpPr>
            <p:spPr>
              <a:xfrm>
                <a:off x="1198974" y="3751089"/>
                <a:ext cx="6000421"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171"/>
              <p:cNvCxnSpPr/>
              <p:nvPr/>
            </p:nvCxnSpPr>
            <p:spPr>
              <a:xfrm>
                <a:off x="1198974" y="4568825"/>
                <a:ext cx="6000421"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172"/>
              <p:cNvCxnSpPr/>
              <p:nvPr/>
            </p:nvCxnSpPr>
            <p:spPr>
              <a:xfrm>
                <a:off x="1198974" y="2210578"/>
                <a:ext cx="6000421"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173"/>
              <p:cNvCxnSpPr/>
              <p:nvPr/>
            </p:nvCxnSpPr>
            <p:spPr>
              <a:xfrm>
                <a:off x="7197569" y="2210578"/>
                <a:ext cx="0" cy="3360845"/>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174"/>
              <p:cNvCxnSpPr/>
              <p:nvPr/>
            </p:nvCxnSpPr>
            <p:spPr>
              <a:xfrm>
                <a:off x="1198974" y="2210578"/>
                <a:ext cx="0" cy="3360845"/>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7" name="Freeform 31"/>
            <p:cNvSpPr/>
            <p:nvPr/>
          </p:nvSpPr>
          <p:spPr bwMode="auto">
            <a:xfrm>
              <a:off x="4560143" y="3813150"/>
              <a:ext cx="382317" cy="223347"/>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68580" tIns="34290" rIns="68580" bIns="34290" numCol="1" anchor="t" anchorCtr="0" compatLnSpc="1"/>
            <a:lstStyle/>
            <a:p>
              <a:endParaRPr lang="id-ID" sz="1350"/>
            </a:p>
          </p:txBody>
        </p:sp>
        <p:grpSp>
          <p:nvGrpSpPr>
            <p:cNvPr id="9" name="Group 8"/>
            <p:cNvGrpSpPr/>
            <p:nvPr/>
          </p:nvGrpSpPr>
          <p:grpSpPr>
            <a:xfrm>
              <a:off x="4562330" y="3846397"/>
              <a:ext cx="478008" cy="865796"/>
              <a:chOff x="806257" y="3985529"/>
              <a:chExt cx="637344" cy="1154395"/>
            </a:xfrm>
            <a:solidFill>
              <a:schemeClr val="bg1">
                <a:lumMod val="65000"/>
              </a:schemeClr>
            </a:solidFill>
          </p:grpSpPr>
          <p:grpSp>
            <p:nvGrpSpPr>
              <p:cNvPr id="89" name="Group 28"/>
              <p:cNvGrpSpPr/>
              <p:nvPr/>
            </p:nvGrpSpPr>
            <p:grpSpPr>
              <a:xfrm>
                <a:off x="808009" y="4819356"/>
                <a:ext cx="635592" cy="320568"/>
                <a:chOff x="5311610" y="4117494"/>
                <a:chExt cx="576000" cy="290513"/>
              </a:xfrm>
              <a:grpFill/>
            </p:grpSpPr>
            <p:sp>
              <p:nvSpPr>
                <p:cNvPr id="92" name="Freeform 33"/>
                <p:cNvSpPr/>
                <p:nvPr/>
              </p:nvSpPr>
              <p:spPr bwMode="auto">
                <a:xfrm>
                  <a:off x="553836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93" name="Freeform 34"/>
                <p:cNvSpPr/>
                <p:nvPr/>
              </p:nvSpPr>
              <p:spPr bwMode="auto">
                <a:xfrm>
                  <a:off x="5311610"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grpSp>
          <p:sp>
            <p:nvSpPr>
              <p:cNvPr id="90" name="Rectangle 30"/>
              <p:cNvSpPr>
                <a:spLocks noChangeArrowheads="1"/>
              </p:cNvSpPr>
              <p:nvPr/>
            </p:nvSpPr>
            <p:spPr bwMode="auto">
              <a:xfrm>
                <a:off x="806257" y="4283326"/>
                <a:ext cx="509757" cy="586154"/>
              </a:xfrm>
              <a:prstGeom prst="rect">
                <a:avLst/>
              </a:prstGeom>
              <a:grpFill/>
              <a:ln>
                <a:noFill/>
              </a:ln>
            </p:spPr>
            <p:txBody>
              <a:bodyPr vert="horz" wrap="square" lIns="68580" tIns="34290" rIns="68580" bIns="34290" numCol="1" anchor="t" anchorCtr="0" compatLnSpc="1"/>
              <a:lstStyle/>
              <a:p>
                <a:endParaRPr lang="id-ID" sz="1350" dirty="0"/>
              </a:p>
            </p:txBody>
          </p:sp>
          <p:sp>
            <p:nvSpPr>
              <p:cNvPr id="91" name="Freeform 32"/>
              <p:cNvSpPr/>
              <p:nvPr/>
            </p:nvSpPr>
            <p:spPr bwMode="auto">
              <a:xfrm>
                <a:off x="806258" y="398552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sz="1350"/>
              </a:p>
            </p:txBody>
          </p:sp>
        </p:grpSp>
        <p:sp>
          <p:nvSpPr>
            <p:cNvPr id="10" name="Freeform 42"/>
            <p:cNvSpPr/>
            <p:nvPr/>
          </p:nvSpPr>
          <p:spPr bwMode="auto">
            <a:xfrm>
              <a:off x="5108009" y="4112855"/>
              <a:ext cx="382317" cy="223347"/>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2">
                <a:lumMod val="50000"/>
              </a:schemeClr>
            </a:solidFill>
            <a:ln>
              <a:noFill/>
            </a:ln>
          </p:spPr>
          <p:txBody>
            <a:bodyPr vert="horz" wrap="square" lIns="68580" tIns="34290" rIns="68580" bIns="34290" numCol="1" anchor="t" anchorCtr="0" compatLnSpc="1"/>
            <a:lstStyle/>
            <a:p>
              <a:endParaRPr lang="id-ID" sz="1350"/>
            </a:p>
          </p:txBody>
        </p:sp>
        <p:grpSp>
          <p:nvGrpSpPr>
            <p:cNvPr id="11" name="Group 7"/>
            <p:cNvGrpSpPr/>
            <p:nvPr/>
          </p:nvGrpSpPr>
          <p:grpSpPr>
            <a:xfrm>
              <a:off x="5014505" y="4146102"/>
              <a:ext cx="573699" cy="566091"/>
              <a:chOff x="1409156" y="4385136"/>
              <a:chExt cx="764932" cy="754788"/>
            </a:xfrm>
            <a:solidFill>
              <a:schemeClr val="tx1">
                <a:lumMod val="65000"/>
                <a:lumOff val="35000"/>
              </a:schemeClr>
            </a:solidFill>
          </p:grpSpPr>
          <p:sp>
            <p:nvSpPr>
              <p:cNvPr id="83" name="Rectangle 41"/>
              <p:cNvSpPr>
                <a:spLocks noChangeArrowheads="1"/>
              </p:cNvSpPr>
              <p:nvPr/>
            </p:nvSpPr>
            <p:spPr bwMode="auto">
              <a:xfrm>
                <a:off x="1536745" y="4671028"/>
                <a:ext cx="509757" cy="198451"/>
              </a:xfrm>
              <a:prstGeom prst="rect">
                <a:avLst/>
              </a:prstGeom>
              <a:solidFill>
                <a:schemeClr val="tx2">
                  <a:lumMod val="50000"/>
                </a:schemeClr>
              </a:solidFill>
              <a:ln>
                <a:noFill/>
              </a:ln>
            </p:spPr>
            <p:txBody>
              <a:bodyPr vert="horz" wrap="square" lIns="68580" tIns="34290" rIns="68580" bIns="34290" numCol="1" anchor="t" anchorCtr="0" compatLnSpc="1"/>
              <a:lstStyle/>
              <a:p>
                <a:endParaRPr lang="id-ID" sz="1350"/>
              </a:p>
            </p:txBody>
          </p:sp>
          <p:sp>
            <p:nvSpPr>
              <p:cNvPr id="84" name="Freeform 43"/>
              <p:cNvSpPr/>
              <p:nvPr/>
            </p:nvSpPr>
            <p:spPr bwMode="auto">
              <a:xfrm>
                <a:off x="1536746" y="4385136"/>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2">
                  <a:lumMod val="50000"/>
                </a:schemeClr>
              </a:solidFill>
              <a:ln>
                <a:noFill/>
              </a:ln>
            </p:spPr>
            <p:txBody>
              <a:bodyPr vert="horz" wrap="square" lIns="68580" tIns="34290" rIns="68580" bIns="34290" numCol="1" anchor="t" anchorCtr="0" compatLnSpc="1"/>
              <a:lstStyle/>
              <a:p>
                <a:endParaRPr lang="id-ID" sz="1350"/>
              </a:p>
            </p:txBody>
          </p:sp>
          <p:grpSp>
            <p:nvGrpSpPr>
              <p:cNvPr id="85" name="Group 44"/>
              <p:cNvGrpSpPr/>
              <p:nvPr/>
            </p:nvGrpSpPr>
            <p:grpSpPr>
              <a:xfrm>
                <a:off x="1409156" y="4819356"/>
                <a:ext cx="764932" cy="320568"/>
                <a:chOff x="5856396" y="4117494"/>
                <a:chExt cx="693213" cy="290513"/>
              </a:xfrm>
              <a:grpFill/>
            </p:grpSpPr>
            <p:sp>
              <p:nvSpPr>
                <p:cNvPr id="86" name="Freeform 45"/>
                <p:cNvSpPr/>
                <p:nvPr/>
              </p:nvSpPr>
              <p:spPr bwMode="auto">
                <a:xfrm>
                  <a:off x="6200359"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87" name="Freeform 46"/>
                <p:cNvSpPr/>
                <p:nvPr/>
              </p:nvSpPr>
              <p:spPr bwMode="auto">
                <a:xfrm>
                  <a:off x="5973609"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88" name="Freeform 47"/>
                <p:cNvSpPr/>
                <p:nvPr/>
              </p:nvSpPr>
              <p:spPr bwMode="auto">
                <a:xfrm flipH="1">
                  <a:off x="5856396"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grpSp>
        </p:grpSp>
        <p:sp>
          <p:nvSpPr>
            <p:cNvPr id="12" name="Freeform 55"/>
            <p:cNvSpPr/>
            <p:nvPr/>
          </p:nvSpPr>
          <p:spPr bwMode="auto">
            <a:xfrm>
              <a:off x="5648871" y="3416018"/>
              <a:ext cx="382317" cy="223347"/>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68580" tIns="34290" rIns="68580" bIns="34290" numCol="1" anchor="t" anchorCtr="0" compatLnSpc="1"/>
            <a:lstStyle/>
            <a:p>
              <a:endParaRPr lang="id-ID" sz="1350"/>
            </a:p>
          </p:txBody>
        </p:sp>
        <p:grpSp>
          <p:nvGrpSpPr>
            <p:cNvPr id="13" name="Group 9"/>
            <p:cNvGrpSpPr/>
            <p:nvPr/>
          </p:nvGrpSpPr>
          <p:grpSpPr>
            <a:xfrm>
              <a:off x="5555368" y="3449265"/>
              <a:ext cx="573699" cy="1262928"/>
              <a:chOff x="2130307" y="3456020"/>
              <a:chExt cx="764932" cy="1683904"/>
            </a:xfrm>
            <a:solidFill>
              <a:srgbClr val="358FCB"/>
            </a:solidFill>
          </p:grpSpPr>
          <p:sp>
            <p:nvSpPr>
              <p:cNvPr id="77" name="Rectangle 54"/>
              <p:cNvSpPr>
                <a:spLocks noChangeArrowheads="1"/>
              </p:cNvSpPr>
              <p:nvPr/>
            </p:nvSpPr>
            <p:spPr bwMode="auto">
              <a:xfrm>
                <a:off x="2257894" y="3753816"/>
                <a:ext cx="509757" cy="1115664"/>
              </a:xfrm>
              <a:prstGeom prst="rect">
                <a:avLst/>
              </a:prstGeom>
              <a:solidFill>
                <a:srgbClr val="CA032E"/>
              </a:solidFill>
              <a:ln>
                <a:noFill/>
              </a:ln>
            </p:spPr>
            <p:txBody>
              <a:bodyPr vert="horz" wrap="square" lIns="68580" tIns="34290" rIns="68580" bIns="34290" numCol="1" anchor="t" anchorCtr="0" compatLnSpc="1"/>
              <a:lstStyle/>
              <a:p>
                <a:endParaRPr lang="id-ID" sz="1350"/>
              </a:p>
            </p:txBody>
          </p:sp>
          <p:sp>
            <p:nvSpPr>
              <p:cNvPr id="78" name="Freeform 56"/>
              <p:cNvSpPr/>
              <p:nvPr/>
            </p:nvSpPr>
            <p:spPr bwMode="auto">
              <a:xfrm>
                <a:off x="2257895" y="345602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rgbClr val="CA032E"/>
              </a:solidFill>
              <a:ln>
                <a:noFill/>
              </a:ln>
            </p:spPr>
            <p:txBody>
              <a:bodyPr vert="horz" wrap="square" lIns="68580" tIns="34290" rIns="68580" bIns="34290" numCol="1" anchor="t" anchorCtr="0" compatLnSpc="1"/>
              <a:lstStyle/>
              <a:p>
                <a:endParaRPr lang="id-ID" sz="1350"/>
              </a:p>
            </p:txBody>
          </p:sp>
          <p:grpSp>
            <p:nvGrpSpPr>
              <p:cNvPr id="79" name="Group 57"/>
              <p:cNvGrpSpPr/>
              <p:nvPr/>
            </p:nvGrpSpPr>
            <p:grpSpPr>
              <a:xfrm>
                <a:off x="2130307" y="4819356"/>
                <a:ext cx="764932" cy="320568"/>
                <a:chOff x="6509932" y="4117494"/>
                <a:chExt cx="693213" cy="290513"/>
              </a:xfrm>
              <a:grpFill/>
            </p:grpSpPr>
            <p:sp>
              <p:nvSpPr>
                <p:cNvPr id="80" name="Freeform 58"/>
                <p:cNvSpPr/>
                <p:nvPr/>
              </p:nvSpPr>
              <p:spPr bwMode="auto">
                <a:xfrm>
                  <a:off x="6853895"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solidFill>
                  <a:srgbClr val="CA032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81" name="Freeform 59"/>
                <p:cNvSpPr/>
                <p:nvPr/>
              </p:nvSpPr>
              <p:spPr bwMode="auto">
                <a:xfrm>
                  <a:off x="6627145"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solidFill>
                  <a:srgbClr val="CA032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82" name="Freeform 60"/>
                <p:cNvSpPr/>
                <p:nvPr/>
              </p:nvSpPr>
              <p:spPr bwMode="auto">
                <a:xfrm flipH="1">
                  <a:off x="6509932"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solidFill>
                  <a:srgbClr val="CA032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grpSp>
        </p:grpSp>
        <p:sp>
          <p:nvSpPr>
            <p:cNvPr id="14" name="Freeform 69"/>
            <p:cNvSpPr/>
            <p:nvPr/>
          </p:nvSpPr>
          <p:spPr bwMode="auto">
            <a:xfrm>
              <a:off x="6188419" y="2890658"/>
              <a:ext cx="382317" cy="223347"/>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68580" tIns="34290" rIns="68580" bIns="34290" numCol="1" anchor="t" anchorCtr="0" compatLnSpc="1"/>
            <a:lstStyle/>
            <a:p>
              <a:endParaRPr lang="id-ID" sz="1350"/>
            </a:p>
          </p:txBody>
        </p:sp>
        <p:grpSp>
          <p:nvGrpSpPr>
            <p:cNvPr id="15" name="Group 4"/>
            <p:cNvGrpSpPr/>
            <p:nvPr/>
          </p:nvGrpSpPr>
          <p:grpSpPr>
            <a:xfrm>
              <a:off x="6094916" y="2923905"/>
              <a:ext cx="573699" cy="1788289"/>
              <a:chOff x="2849704" y="2755539"/>
              <a:chExt cx="764932" cy="2384385"/>
            </a:xfrm>
            <a:solidFill>
              <a:schemeClr val="tx1">
                <a:lumMod val="65000"/>
                <a:lumOff val="35000"/>
              </a:schemeClr>
            </a:solidFill>
          </p:grpSpPr>
          <p:sp>
            <p:nvSpPr>
              <p:cNvPr id="71" name="Rectangle 67"/>
              <p:cNvSpPr>
                <a:spLocks noChangeArrowheads="1"/>
              </p:cNvSpPr>
              <p:nvPr/>
            </p:nvSpPr>
            <p:spPr bwMode="auto">
              <a:xfrm>
                <a:off x="2977292" y="3053336"/>
                <a:ext cx="509757" cy="1816144"/>
              </a:xfrm>
              <a:prstGeom prst="rect">
                <a:avLst/>
              </a:prstGeom>
              <a:solidFill>
                <a:schemeClr val="tx2">
                  <a:lumMod val="50000"/>
                </a:schemeClr>
              </a:solidFill>
              <a:ln>
                <a:noFill/>
              </a:ln>
            </p:spPr>
            <p:txBody>
              <a:bodyPr vert="horz" wrap="square" lIns="68580" tIns="34290" rIns="68580" bIns="34290" numCol="1" anchor="t" anchorCtr="0" compatLnSpc="1"/>
              <a:lstStyle/>
              <a:p>
                <a:endParaRPr lang="id-ID" sz="1350"/>
              </a:p>
            </p:txBody>
          </p:sp>
          <p:sp>
            <p:nvSpPr>
              <p:cNvPr id="72" name="Freeform 72"/>
              <p:cNvSpPr/>
              <p:nvPr/>
            </p:nvSpPr>
            <p:spPr bwMode="auto">
              <a:xfrm>
                <a:off x="2977293" y="275553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2">
                  <a:lumMod val="50000"/>
                </a:schemeClr>
              </a:solidFill>
              <a:ln>
                <a:noFill/>
              </a:ln>
            </p:spPr>
            <p:txBody>
              <a:bodyPr vert="horz" wrap="square" lIns="68580" tIns="34290" rIns="68580" bIns="34290" numCol="1" anchor="t" anchorCtr="0" compatLnSpc="1"/>
              <a:lstStyle/>
              <a:p>
                <a:endParaRPr lang="id-ID" sz="1350"/>
              </a:p>
            </p:txBody>
          </p:sp>
          <p:grpSp>
            <p:nvGrpSpPr>
              <p:cNvPr id="73" name="Group 73"/>
              <p:cNvGrpSpPr/>
              <p:nvPr/>
            </p:nvGrpSpPr>
            <p:grpSpPr>
              <a:xfrm>
                <a:off x="2849704" y="4819356"/>
                <a:ext cx="764932" cy="320568"/>
                <a:chOff x="7161880" y="4117494"/>
                <a:chExt cx="693213" cy="290513"/>
              </a:xfrm>
              <a:grpFill/>
            </p:grpSpPr>
            <p:sp>
              <p:nvSpPr>
                <p:cNvPr id="74" name="Freeform 74"/>
                <p:cNvSpPr/>
                <p:nvPr/>
              </p:nvSpPr>
              <p:spPr bwMode="auto">
                <a:xfrm>
                  <a:off x="7505843"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75" name="Freeform 75"/>
                <p:cNvSpPr/>
                <p:nvPr/>
              </p:nvSpPr>
              <p:spPr bwMode="auto">
                <a:xfrm>
                  <a:off x="7279093"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76" name="Freeform 76"/>
                <p:cNvSpPr/>
                <p:nvPr/>
              </p:nvSpPr>
              <p:spPr bwMode="auto">
                <a:xfrm flipH="1">
                  <a:off x="716188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grpSp>
        </p:grpSp>
        <p:grpSp>
          <p:nvGrpSpPr>
            <p:cNvPr id="16" name="Group 82"/>
            <p:cNvGrpSpPr/>
            <p:nvPr/>
          </p:nvGrpSpPr>
          <p:grpSpPr>
            <a:xfrm>
              <a:off x="6633149" y="2372308"/>
              <a:ext cx="573699" cy="2339885"/>
              <a:chOff x="4221011" y="2210578"/>
              <a:chExt cx="764932" cy="3119846"/>
            </a:xfrm>
            <a:solidFill>
              <a:srgbClr val="358FCB"/>
            </a:solidFill>
          </p:grpSpPr>
          <p:sp>
            <p:nvSpPr>
              <p:cNvPr id="65" name="Rectangle 83"/>
              <p:cNvSpPr>
                <a:spLocks noChangeArrowheads="1"/>
              </p:cNvSpPr>
              <p:nvPr/>
            </p:nvSpPr>
            <p:spPr bwMode="auto">
              <a:xfrm>
                <a:off x="4348600" y="2508374"/>
                <a:ext cx="509757" cy="2551606"/>
              </a:xfrm>
              <a:prstGeom prst="rect">
                <a:avLst/>
              </a:prstGeom>
              <a:solidFill>
                <a:srgbClr val="CA032E"/>
              </a:solidFill>
              <a:ln>
                <a:noFill/>
              </a:ln>
            </p:spPr>
            <p:txBody>
              <a:bodyPr vert="horz" wrap="square" lIns="68580" tIns="34290" rIns="68580" bIns="34290" numCol="1" anchor="t" anchorCtr="0" compatLnSpc="1"/>
              <a:lstStyle/>
              <a:p>
                <a:endParaRPr lang="id-ID" sz="1350"/>
              </a:p>
            </p:txBody>
          </p:sp>
          <p:sp>
            <p:nvSpPr>
              <p:cNvPr id="66" name="Freeform 89"/>
              <p:cNvSpPr/>
              <p:nvPr/>
            </p:nvSpPr>
            <p:spPr bwMode="auto">
              <a:xfrm>
                <a:off x="4348601" y="2210578"/>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rgbClr val="CA032E"/>
              </a:solidFill>
              <a:ln>
                <a:noFill/>
              </a:ln>
            </p:spPr>
            <p:txBody>
              <a:bodyPr vert="horz" wrap="square" lIns="68580" tIns="34290" rIns="68580" bIns="34290" numCol="1" anchor="t" anchorCtr="0" compatLnSpc="1"/>
              <a:lstStyle/>
              <a:p>
                <a:endParaRPr lang="id-ID" sz="1350"/>
              </a:p>
            </p:txBody>
          </p:sp>
          <p:grpSp>
            <p:nvGrpSpPr>
              <p:cNvPr id="67" name="Group 90"/>
              <p:cNvGrpSpPr/>
              <p:nvPr/>
            </p:nvGrpSpPr>
            <p:grpSpPr>
              <a:xfrm>
                <a:off x="4221011" y="5009856"/>
                <a:ext cx="764932" cy="320568"/>
                <a:chOff x="7812240" y="4117494"/>
                <a:chExt cx="693213" cy="290513"/>
              </a:xfrm>
              <a:grpFill/>
            </p:grpSpPr>
            <p:sp>
              <p:nvSpPr>
                <p:cNvPr id="68" name="Freeform 99"/>
                <p:cNvSpPr/>
                <p:nvPr/>
              </p:nvSpPr>
              <p:spPr bwMode="auto">
                <a:xfrm>
                  <a:off x="8156203"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solidFill>
                  <a:srgbClr val="CA032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69" name="Freeform 104"/>
                <p:cNvSpPr/>
                <p:nvPr/>
              </p:nvSpPr>
              <p:spPr bwMode="auto">
                <a:xfrm>
                  <a:off x="7929453"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solidFill>
                  <a:srgbClr val="CA032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70" name="Freeform 105"/>
                <p:cNvSpPr/>
                <p:nvPr/>
              </p:nvSpPr>
              <p:spPr bwMode="auto">
                <a:xfrm flipH="1">
                  <a:off x="781224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solidFill>
                  <a:srgbClr val="CA032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grpSp>
        </p:grpSp>
        <p:sp>
          <p:nvSpPr>
            <p:cNvPr id="17" name="Freeform 113"/>
            <p:cNvSpPr/>
            <p:nvPr/>
          </p:nvSpPr>
          <p:spPr bwMode="auto">
            <a:xfrm>
              <a:off x="7267515" y="3171961"/>
              <a:ext cx="382317" cy="223347"/>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68580" tIns="34290" rIns="68580" bIns="34290" numCol="1" anchor="t" anchorCtr="0" compatLnSpc="1"/>
            <a:lstStyle/>
            <a:p>
              <a:endParaRPr lang="id-ID" sz="1350"/>
            </a:p>
          </p:txBody>
        </p:sp>
        <p:grpSp>
          <p:nvGrpSpPr>
            <p:cNvPr id="18" name="Group 3"/>
            <p:cNvGrpSpPr/>
            <p:nvPr/>
          </p:nvGrpSpPr>
          <p:grpSpPr>
            <a:xfrm>
              <a:off x="7174012" y="3205207"/>
              <a:ext cx="573699" cy="1506986"/>
              <a:chOff x="4288499" y="3130610"/>
              <a:chExt cx="764932" cy="2009314"/>
            </a:xfrm>
            <a:solidFill>
              <a:schemeClr val="bg1">
                <a:lumMod val="65000"/>
              </a:schemeClr>
            </a:solidFill>
          </p:grpSpPr>
          <p:sp>
            <p:nvSpPr>
              <p:cNvPr id="59" name="Rectangle 112"/>
              <p:cNvSpPr>
                <a:spLocks noChangeArrowheads="1"/>
              </p:cNvSpPr>
              <p:nvPr/>
            </p:nvSpPr>
            <p:spPr bwMode="auto">
              <a:xfrm>
                <a:off x="4416086" y="3428406"/>
                <a:ext cx="509757" cy="1441073"/>
              </a:xfrm>
              <a:prstGeom prst="rect">
                <a:avLst/>
              </a:prstGeom>
              <a:grpFill/>
              <a:ln>
                <a:noFill/>
              </a:ln>
            </p:spPr>
            <p:txBody>
              <a:bodyPr vert="horz" wrap="square" lIns="68580" tIns="34290" rIns="68580" bIns="34290" numCol="1" anchor="t" anchorCtr="0" compatLnSpc="1"/>
              <a:lstStyle/>
              <a:p>
                <a:endParaRPr lang="id-ID" sz="1350"/>
              </a:p>
            </p:txBody>
          </p:sp>
          <p:sp>
            <p:nvSpPr>
              <p:cNvPr id="60" name="Freeform 114"/>
              <p:cNvSpPr/>
              <p:nvPr/>
            </p:nvSpPr>
            <p:spPr bwMode="auto">
              <a:xfrm>
                <a:off x="4416086" y="313061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sz="1350"/>
              </a:p>
            </p:txBody>
          </p:sp>
          <p:grpSp>
            <p:nvGrpSpPr>
              <p:cNvPr id="61" name="Group 115"/>
              <p:cNvGrpSpPr/>
              <p:nvPr/>
            </p:nvGrpSpPr>
            <p:grpSpPr>
              <a:xfrm>
                <a:off x="4288499" y="4819356"/>
                <a:ext cx="764932" cy="320568"/>
                <a:chOff x="8465776" y="4117494"/>
                <a:chExt cx="693213" cy="290513"/>
              </a:xfrm>
              <a:grpFill/>
            </p:grpSpPr>
            <p:sp>
              <p:nvSpPr>
                <p:cNvPr id="62" name="Freeform 116"/>
                <p:cNvSpPr/>
                <p:nvPr/>
              </p:nvSpPr>
              <p:spPr bwMode="auto">
                <a:xfrm>
                  <a:off x="8809739"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63" name="Freeform 117"/>
                <p:cNvSpPr/>
                <p:nvPr/>
              </p:nvSpPr>
              <p:spPr bwMode="auto">
                <a:xfrm>
                  <a:off x="8582989"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64" name="Freeform 118"/>
                <p:cNvSpPr/>
                <p:nvPr/>
              </p:nvSpPr>
              <p:spPr bwMode="auto">
                <a:xfrm flipH="1">
                  <a:off x="8465776"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grpSp>
        </p:grpSp>
        <p:sp>
          <p:nvSpPr>
            <p:cNvPr id="19" name="Freeform 126"/>
            <p:cNvSpPr/>
            <p:nvPr/>
          </p:nvSpPr>
          <p:spPr bwMode="auto">
            <a:xfrm>
              <a:off x="7807063" y="2688533"/>
              <a:ext cx="382317" cy="223347"/>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68580" tIns="34290" rIns="68580" bIns="34290" numCol="1" anchor="t" anchorCtr="0" compatLnSpc="1"/>
            <a:lstStyle/>
            <a:p>
              <a:endParaRPr lang="id-ID" sz="1350"/>
            </a:p>
          </p:txBody>
        </p:sp>
        <p:grpSp>
          <p:nvGrpSpPr>
            <p:cNvPr id="20" name="Group 2"/>
            <p:cNvGrpSpPr/>
            <p:nvPr/>
          </p:nvGrpSpPr>
          <p:grpSpPr>
            <a:xfrm>
              <a:off x="7713560" y="2721780"/>
              <a:ext cx="573699" cy="1990413"/>
              <a:chOff x="5007896" y="2486040"/>
              <a:chExt cx="764932" cy="2653884"/>
            </a:xfrm>
            <a:solidFill>
              <a:srgbClr val="358FCB"/>
            </a:solidFill>
          </p:grpSpPr>
          <p:sp>
            <p:nvSpPr>
              <p:cNvPr id="53" name="Rectangle 125"/>
              <p:cNvSpPr>
                <a:spLocks noChangeArrowheads="1"/>
              </p:cNvSpPr>
              <p:nvPr/>
            </p:nvSpPr>
            <p:spPr bwMode="auto">
              <a:xfrm>
                <a:off x="5135484" y="2768069"/>
                <a:ext cx="509757" cy="2101409"/>
              </a:xfrm>
              <a:prstGeom prst="rect">
                <a:avLst/>
              </a:prstGeom>
              <a:solidFill>
                <a:srgbClr val="CA032E"/>
              </a:solidFill>
              <a:ln>
                <a:noFill/>
              </a:ln>
            </p:spPr>
            <p:txBody>
              <a:bodyPr vert="horz" wrap="square" lIns="68580" tIns="34290" rIns="68580" bIns="34290" numCol="1" anchor="t" anchorCtr="0" compatLnSpc="1"/>
              <a:lstStyle/>
              <a:p>
                <a:endParaRPr lang="id-ID" sz="1350"/>
              </a:p>
            </p:txBody>
          </p:sp>
          <p:sp>
            <p:nvSpPr>
              <p:cNvPr id="54" name="Freeform 127"/>
              <p:cNvSpPr/>
              <p:nvPr/>
            </p:nvSpPr>
            <p:spPr bwMode="auto">
              <a:xfrm>
                <a:off x="5135485" y="248604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rgbClr val="CA032E"/>
              </a:solidFill>
              <a:ln>
                <a:noFill/>
              </a:ln>
            </p:spPr>
            <p:txBody>
              <a:bodyPr vert="horz" wrap="square" lIns="68580" tIns="34290" rIns="68580" bIns="34290" numCol="1" anchor="t" anchorCtr="0" compatLnSpc="1"/>
              <a:lstStyle/>
              <a:p>
                <a:endParaRPr lang="id-ID" sz="1350"/>
              </a:p>
            </p:txBody>
          </p:sp>
          <p:grpSp>
            <p:nvGrpSpPr>
              <p:cNvPr id="55" name="Group 128"/>
              <p:cNvGrpSpPr/>
              <p:nvPr/>
            </p:nvGrpSpPr>
            <p:grpSpPr>
              <a:xfrm>
                <a:off x="5007896" y="4819356"/>
                <a:ext cx="764932" cy="320568"/>
                <a:chOff x="9117724" y="4117494"/>
                <a:chExt cx="693213" cy="290513"/>
              </a:xfrm>
              <a:grpFill/>
            </p:grpSpPr>
            <p:sp>
              <p:nvSpPr>
                <p:cNvPr id="56" name="Freeform 129"/>
                <p:cNvSpPr/>
                <p:nvPr/>
              </p:nvSpPr>
              <p:spPr bwMode="auto">
                <a:xfrm>
                  <a:off x="9461687"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solidFill>
                  <a:srgbClr val="CA032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57" name="Freeform 130"/>
                <p:cNvSpPr/>
                <p:nvPr/>
              </p:nvSpPr>
              <p:spPr bwMode="auto">
                <a:xfrm>
                  <a:off x="9234937"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solidFill>
                  <a:srgbClr val="CA032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58" name="Freeform 131"/>
                <p:cNvSpPr/>
                <p:nvPr/>
              </p:nvSpPr>
              <p:spPr bwMode="auto">
                <a:xfrm flipH="1">
                  <a:off x="9117724"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solidFill>
                  <a:srgbClr val="CA032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grpSp>
        </p:grpSp>
        <p:sp>
          <p:nvSpPr>
            <p:cNvPr id="21" name="Freeform 139"/>
            <p:cNvSpPr/>
            <p:nvPr/>
          </p:nvSpPr>
          <p:spPr bwMode="auto">
            <a:xfrm>
              <a:off x="8340921" y="3550913"/>
              <a:ext cx="382317" cy="223347"/>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68580" tIns="34290" rIns="68580" bIns="34290" numCol="1" anchor="t" anchorCtr="0" compatLnSpc="1"/>
            <a:lstStyle/>
            <a:p>
              <a:endParaRPr lang="id-ID" sz="1350"/>
            </a:p>
          </p:txBody>
        </p:sp>
        <p:grpSp>
          <p:nvGrpSpPr>
            <p:cNvPr id="22" name="Group 1"/>
            <p:cNvGrpSpPr/>
            <p:nvPr/>
          </p:nvGrpSpPr>
          <p:grpSpPr>
            <a:xfrm>
              <a:off x="8247418" y="3584160"/>
              <a:ext cx="478009" cy="1128034"/>
              <a:chOff x="5719707" y="3635879"/>
              <a:chExt cx="637345" cy="1504045"/>
            </a:xfrm>
            <a:solidFill>
              <a:schemeClr val="tx1">
                <a:lumMod val="65000"/>
                <a:lumOff val="35000"/>
              </a:schemeClr>
            </a:solidFill>
          </p:grpSpPr>
          <p:sp>
            <p:nvSpPr>
              <p:cNvPr id="48" name="Rectangle 138"/>
              <p:cNvSpPr>
                <a:spLocks noChangeArrowheads="1"/>
              </p:cNvSpPr>
              <p:nvPr/>
            </p:nvSpPr>
            <p:spPr bwMode="auto">
              <a:xfrm>
                <a:off x="5847295" y="3906864"/>
                <a:ext cx="509757" cy="962617"/>
              </a:xfrm>
              <a:prstGeom prst="rect">
                <a:avLst/>
              </a:prstGeom>
              <a:solidFill>
                <a:schemeClr val="tx2">
                  <a:lumMod val="50000"/>
                </a:schemeClr>
              </a:solidFill>
              <a:ln>
                <a:noFill/>
              </a:ln>
            </p:spPr>
            <p:txBody>
              <a:bodyPr vert="horz" wrap="square" lIns="68580" tIns="34290" rIns="68580" bIns="34290" numCol="1" anchor="t" anchorCtr="0" compatLnSpc="1"/>
              <a:lstStyle/>
              <a:p>
                <a:endParaRPr lang="id-ID" sz="1350"/>
              </a:p>
            </p:txBody>
          </p:sp>
          <p:sp>
            <p:nvSpPr>
              <p:cNvPr id="49" name="Freeform 140"/>
              <p:cNvSpPr/>
              <p:nvPr/>
            </p:nvSpPr>
            <p:spPr bwMode="auto">
              <a:xfrm>
                <a:off x="5847296" y="363587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2">
                  <a:lumMod val="50000"/>
                </a:schemeClr>
              </a:solidFill>
              <a:ln>
                <a:noFill/>
              </a:ln>
            </p:spPr>
            <p:txBody>
              <a:bodyPr vert="horz" wrap="square" lIns="68580" tIns="34290" rIns="68580" bIns="34290" numCol="1" anchor="t" anchorCtr="0" compatLnSpc="1"/>
              <a:lstStyle/>
              <a:p>
                <a:endParaRPr lang="id-ID" sz="1350"/>
              </a:p>
            </p:txBody>
          </p:sp>
          <p:grpSp>
            <p:nvGrpSpPr>
              <p:cNvPr id="50" name="Group 141"/>
              <p:cNvGrpSpPr/>
              <p:nvPr/>
            </p:nvGrpSpPr>
            <p:grpSpPr>
              <a:xfrm>
                <a:off x="5719707" y="4819356"/>
                <a:ext cx="637344" cy="320568"/>
                <a:chOff x="9762797" y="4117494"/>
                <a:chExt cx="577588" cy="290513"/>
              </a:xfrm>
              <a:grpFill/>
            </p:grpSpPr>
            <p:sp>
              <p:nvSpPr>
                <p:cNvPr id="51" name="Freeform 142"/>
                <p:cNvSpPr/>
                <p:nvPr/>
              </p:nvSpPr>
              <p:spPr bwMode="auto">
                <a:xfrm>
                  <a:off x="9880010"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52" name="Freeform 143"/>
                <p:cNvSpPr/>
                <p:nvPr/>
              </p:nvSpPr>
              <p:spPr bwMode="auto">
                <a:xfrm flipH="1">
                  <a:off x="9762797"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grpSp>
        </p:grpSp>
        <p:cxnSp>
          <p:nvCxnSpPr>
            <p:cNvPr id="23" name="Straight Connector 144"/>
            <p:cNvCxnSpPr/>
            <p:nvPr/>
          </p:nvCxnSpPr>
          <p:spPr>
            <a:xfrm>
              <a:off x="4560142" y="4946916"/>
              <a:ext cx="4163096" cy="0"/>
            </a:xfrm>
            <a:prstGeom prst="line">
              <a:avLst/>
            </a:prstGeom>
            <a:ln w="15875">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4" name="Oval 145"/>
            <p:cNvSpPr/>
            <p:nvPr/>
          </p:nvSpPr>
          <p:spPr>
            <a:xfrm>
              <a:off x="4709531" y="4911383"/>
              <a:ext cx="83538" cy="83538"/>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5" name="Oval 146"/>
            <p:cNvSpPr/>
            <p:nvPr/>
          </p:nvSpPr>
          <p:spPr>
            <a:xfrm>
              <a:off x="5257397" y="4911383"/>
              <a:ext cx="83538" cy="83538"/>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6" name="Oval 147"/>
            <p:cNvSpPr/>
            <p:nvPr/>
          </p:nvSpPr>
          <p:spPr>
            <a:xfrm>
              <a:off x="5805263" y="4911383"/>
              <a:ext cx="83538" cy="83538"/>
            </a:xfrm>
            <a:prstGeom prst="ellipse">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7" name="Oval 148"/>
            <p:cNvSpPr/>
            <p:nvPr/>
          </p:nvSpPr>
          <p:spPr>
            <a:xfrm>
              <a:off x="6337807" y="4911383"/>
              <a:ext cx="83538" cy="83538"/>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8" name="Oval 149"/>
            <p:cNvSpPr/>
            <p:nvPr/>
          </p:nvSpPr>
          <p:spPr>
            <a:xfrm>
              <a:off x="6876041" y="4911383"/>
              <a:ext cx="83538" cy="83538"/>
            </a:xfrm>
            <a:prstGeom prst="ellipse">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9" name="Oval 150"/>
            <p:cNvSpPr/>
            <p:nvPr/>
          </p:nvSpPr>
          <p:spPr>
            <a:xfrm>
              <a:off x="7416903" y="4911383"/>
              <a:ext cx="83538" cy="83538"/>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0" name="Oval 151"/>
            <p:cNvSpPr/>
            <p:nvPr/>
          </p:nvSpPr>
          <p:spPr>
            <a:xfrm>
              <a:off x="7957766" y="4911383"/>
              <a:ext cx="83538" cy="83538"/>
            </a:xfrm>
            <a:prstGeom prst="ellipse">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1" name="Oval 152"/>
            <p:cNvSpPr/>
            <p:nvPr/>
          </p:nvSpPr>
          <p:spPr>
            <a:xfrm>
              <a:off x="8490309" y="4911383"/>
              <a:ext cx="83538" cy="83538"/>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2" name="TextBox 87"/>
            <p:cNvSpPr txBox="1"/>
            <p:nvPr/>
          </p:nvSpPr>
          <p:spPr>
            <a:xfrm>
              <a:off x="4570801" y="3905159"/>
              <a:ext cx="360997" cy="427040"/>
            </a:xfrm>
            <a:prstGeom prst="rect">
              <a:avLst/>
            </a:prstGeom>
            <a:noFill/>
          </p:spPr>
          <p:txBody>
            <a:bodyPr wrap="none" rtlCol="0">
              <a:spAutoFit/>
            </a:bodyPr>
            <a:lstStyle/>
            <a:p>
              <a:pPr algn="ctr"/>
              <a:r>
                <a:rPr lang="id-ID" sz="1350" b="1" dirty="0">
                  <a:solidFill>
                    <a:schemeClr val="bg1"/>
                  </a:solidFill>
                </a:rPr>
                <a:t>20</a:t>
              </a:r>
            </a:p>
            <a:p>
              <a:pPr algn="ctr"/>
              <a:r>
                <a:rPr lang="id-ID" sz="825" dirty="0">
                  <a:solidFill>
                    <a:schemeClr val="bg1"/>
                  </a:solidFill>
                </a:rPr>
                <a:t>%</a:t>
              </a:r>
            </a:p>
          </p:txBody>
        </p:sp>
        <p:sp>
          <p:nvSpPr>
            <p:cNvPr id="33" name="TextBox 88"/>
            <p:cNvSpPr txBox="1"/>
            <p:nvPr/>
          </p:nvSpPr>
          <p:spPr>
            <a:xfrm>
              <a:off x="5126724" y="4235755"/>
              <a:ext cx="360997" cy="427040"/>
            </a:xfrm>
            <a:prstGeom prst="rect">
              <a:avLst/>
            </a:prstGeom>
            <a:noFill/>
          </p:spPr>
          <p:txBody>
            <a:bodyPr wrap="none" rtlCol="0">
              <a:spAutoFit/>
            </a:bodyPr>
            <a:lstStyle/>
            <a:p>
              <a:pPr algn="ctr"/>
              <a:r>
                <a:rPr lang="id-ID" sz="1350" b="1" dirty="0">
                  <a:solidFill>
                    <a:schemeClr val="bg1"/>
                  </a:solidFill>
                </a:rPr>
                <a:t>10</a:t>
              </a:r>
            </a:p>
            <a:p>
              <a:pPr algn="ctr"/>
              <a:r>
                <a:rPr lang="id-ID" sz="825" dirty="0">
                  <a:solidFill>
                    <a:schemeClr val="bg1"/>
                  </a:solidFill>
                </a:rPr>
                <a:t>%</a:t>
              </a:r>
            </a:p>
          </p:txBody>
        </p:sp>
        <p:sp>
          <p:nvSpPr>
            <p:cNvPr id="34" name="TextBox 89"/>
            <p:cNvSpPr txBox="1"/>
            <p:nvPr/>
          </p:nvSpPr>
          <p:spPr>
            <a:xfrm>
              <a:off x="5662933" y="3533660"/>
              <a:ext cx="360997" cy="427040"/>
            </a:xfrm>
            <a:prstGeom prst="rect">
              <a:avLst/>
            </a:prstGeom>
            <a:noFill/>
          </p:spPr>
          <p:txBody>
            <a:bodyPr wrap="none" rtlCol="0">
              <a:spAutoFit/>
            </a:bodyPr>
            <a:lstStyle/>
            <a:p>
              <a:pPr algn="ctr"/>
              <a:r>
                <a:rPr lang="id-ID" sz="1350" b="1" dirty="0">
                  <a:solidFill>
                    <a:schemeClr val="bg1"/>
                  </a:solidFill>
                </a:rPr>
                <a:t>45</a:t>
              </a:r>
            </a:p>
            <a:p>
              <a:pPr algn="ctr"/>
              <a:r>
                <a:rPr lang="id-ID" sz="825" dirty="0">
                  <a:solidFill>
                    <a:schemeClr val="bg1"/>
                  </a:solidFill>
                </a:rPr>
                <a:t>%</a:t>
              </a:r>
            </a:p>
          </p:txBody>
        </p:sp>
        <p:sp>
          <p:nvSpPr>
            <p:cNvPr id="35" name="TextBox 90"/>
            <p:cNvSpPr txBox="1"/>
            <p:nvPr/>
          </p:nvSpPr>
          <p:spPr>
            <a:xfrm>
              <a:off x="6198177" y="3023972"/>
              <a:ext cx="360997" cy="427040"/>
            </a:xfrm>
            <a:prstGeom prst="rect">
              <a:avLst/>
            </a:prstGeom>
            <a:noFill/>
          </p:spPr>
          <p:txBody>
            <a:bodyPr wrap="none" rtlCol="0">
              <a:spAutoFit/>
            </a:bodyPr>
            <a:lstStyle/>
            <a:p>
              <a:pPr algn="ctr"/>
              <a:r>
                <a:rPr lang="id-ID" sz="1350" b="1" dirty="0">
                  <a:solidFill>
                    <a:schemeClr val="bg1"/>
                  </a:solidFill>
                </a:rPr>
                <a:t>75</a:t>
              </a:r>
            </a:p>
            <a:p>
              <a:pPr algn="ctr"/>
              <a:r>
                <a:rPr lang="id-ID" sz="825" dirty="0">
                  <a:solidFill>
                    <a:schemeClr val="bg1"/>
                  </a:solidFill>
                </a:rPr>
                <a:t>%</a:t>
              </a:r>
            </a:p>
          </p:txBody>
        </p:sp>
        <p:sp>
          <p:nvSpPr>
            <p:cNvPr id="36" name="TextBox 91"/>
            <p:cNvSpPr txBox="1"/>
            <p:nvPr/>
          </p:nvSpPr>
          <p:spPr>
            <a:xfrm>
              <a:off x="6696549" y="2465657"/>
              <a:ext cx="449162" cy="427040"/>
            </a:xfrm>
            <a:prstGeom prst="rect">
              <a:avLst/>
            </a:prstGeom>
            <a:noFill/>
          </p:spPr>
          <p:txBody>
            <a:bodyPr wrap="none" rtlCol="0">
              <a:spAutoFit/>
            </a:bodyPr>
            <a:lstStyle/>
            <a:p>
              <a:pPr algn="ctr"/>
              <a:r>
                <a:rPr lang="id-ID" sz="1350" b="1" dirty="0">
                  <a:solidFill>
                    <a:schemeClr val="bg1"/>
                  </a:solidFill>
                </a:rPr>
                <a:t>100</a:t>
              </a:r>
            </a:p>
            <a:p>
              <a:pPr algn="ctr"/>
              <a:r>
                <a:rPr lang="id-ID" sz="825" dirty="0">
                  <a:solidFill>
                    <a:schemeClr val="bg1"/>
                  </a:solidFill>
                </a:rPr>
                <a:t>%</a:t>
              </a:r>
            </a:p>
          </p:txBody>
        </p:sp>
        <p:sp>
          <p:nvSpPr>
            <p:cNvPr id="37" name="TextBox 92"/>
            <p:cNvSpPr txBox="1"/>
            <p:nvPr/>
          </p:nvSpPr>
          <p:spPr>
            <a:xfrm>
              <a:off x="7819534" y="2814016"/>
              <a:ext cx="360997" cy="427040"/>
            </a:xfrm>
            <a:prstGeom prst="rect">
              <a:avLst/>
            </a:prstGeom>
            <a:solidFill>
              <a:srgbClr val="CA032E"/>
            </a:solidFill>
          </p:spPr>
          <p:txBody>
            <a:bodyPr wrap="none" rtlCol="0">
              <a:spAutoFit/>
            </a:bodyPr>
            <a:lstStyle/>
            <a:p>
              <a:pPr algn="ctr"/>
              <a:r>
                <a:rPr lang="id-ID" sz="1350" b="1" dirty="0">
                  <a:solidFill>
                    <a:schemeClr val="bg1"/>
                  </a:solidFill>
                </a:rPr>
                <a:t>85</a:t>
              </a:r>
            </a:p>
            <a:p>
              <a:pPr algn="ctr"/>
              <a:r>
                <a:rPr lang="id-ID" sz="825" dirty="0">
                  <a:solidFill>
                    <a:schemeClr val="bg1"/>
                  </a:solidFill>
                </a:rPr>
                <a:t>%</a:t>
              </a:r>
            </a:p>
          </p:txBody>
        </p:sp>
        <p:sp>
          <p:nvSpPr>
            <p:cNvPr id="38" name="TextBox 93"/>
            <p:cNvSpPr txBox="1"/>
            <p:nvPr/>
          </p:nvSpPr>
          <p:spPr>
            <a:xfrm>
              <a:off x="7286339" y="3338062"/>
              <a:ext cx="360997" cy="427040"/>
            </a:xfrm>
            <a:prstGeom prst="rect">
              <a:avLst/>
            </a:prstGeom>
            <a:noFill/>
          </p:spPr>
          <p:txBody>
            <a:bodyPr wrap="none" rtlCol="0">
              <a:spAutoFit/>
            </a:bodyPr>
            <a:lstStyle/>
            <a:p>
              <a:pPr algn="ctr"/>
              <a:r>
                <a:rPr lang="id-ID" sz="1350" b="1" dirty="0">
                  <a:solidFill>
                    <a:schemeClr val="bg1"/>
                  </a:solidFill>
                </a:rPr>
                <a:t>55</a:t>
              </a:r>
            </a:p>
            <a:p>
              <a:pPr algn="ctr"/>
              <a:r>
                <a:rPr lang="id-ID" sz="825" dirty="0">
                  <a:solidFill>
                    <a:schemeClr val="bg1"/>
                  </a:solidFill>
                </a:rPr>
                <a:t>%</a:t>
              </a:r>
            </a:p>
          </p:txBody>
        </p:sp>
        <p:sp>
          <p:nvSpPr>
            <p:cNvPr id="39" name="TextBox 94"/>
            <p:cNvSpPr txBox="1"/>
            <p:nvPr/>
          </p:nvSpPr>
          <p:spPr>
            <a:xfrm>
              <a:off x="8351580" y="3677263"/>
              <a:ext cx="360997" cy="427040"/>
            </a:xfrm>
            <a:prstGeom prst="rect">
              <a:avLst/>
            </a:prstGeom>
            <a:noFill/>
          </p:spPr>
          <p:txBody>
            <a:bodyPr wrap="none" rtlCol="0">
              <a:spAutoFit/>
            </a:bodyPr>
            <a:lstStyle/>
            <a:p>
              <a:pPr algn="ctr"/>
              <a:r>
                <a:rPr lang="id-ID" sz="1350" b="1" dirty="0">
                  <a:solidFill>
                    <a:schemeClr val="bg1"/>
                  </a:solidFill>
                </a:rPr>
                <a:t>40</a:t>
              </a:r>
            </a:p>
            <a:p>
              <a:pPr algn="ctr"/>
              <a:r>
                <a:rPr lang="id-ID" sz="825" dirty="0">
                  <a:solidFill>
                    <a:schemeClr val="bg1"/>
                  </a:solidFill>
                </a:rPr>
                <a:t>%</a:t>
              </a:r>
            </a:p>
          </p:txBody>
        </p:sp>
        <p:sp>
          <p:nvSpPr>
            <p:cNvPr id="40" name="TextBox 95"/>
            <p:cNvSpPr txBox="1"/>
            <p:nvPr/>
          </p:nvSpPr>
          <p:spPr>
            <a:xfrm>
              <a:off x="8357725" y="4990365"/>
              <a:ext cx="389850" cy="213585"/>
            </a:xfrm>
            <a:prstGeom prst="rect">
              <a:avLst/>
            </a:prstGeom>
            <a:noFill/>
          </p:spPr>
          <p:txBody>
            <a:bodyPr wrap="none" rtlCol="0">
              <a:spAutoFit/>
            </a:bodyPr>
            <a:lstStyle/>
            <a:p>
              <a:r>
                <a:rPr lang="id-ID" sz="790" dirty="0">
                  <a:solidFill>
                    <a:schemeClr val="bg1">
                      <a:lumMod val="50000"/>
                    </a:schemeClr>
                  </a:solidFill>
                </a:rPr>
                <a:t>2015</a:t>
              </a:r>
            </a:p>
          </p:txBody>
        </p:sp>
        <p:sp>
          <p:nvSpPr>
            <p:cNvPr id="41" name="TextBox 96"/>
            <p:cNvSpPr txBox="1"/>
            <p:nvPr/>
          </p:nvSpPr>
          <p:spPr>
            <a:xfrm>
              <a:off x="7813425" y="4990365"/>
              <a:ext cx="389850" cy="213585"/>
            </a:xfrm>
            <a:prstGeom prst="rect">
              <a:avLst/>
            </a:prstGeom>
            <a:noFill/>
          </p:spPr>
          <p:txBody>
            <a:bodyPr wrap="none" rtlCol="0">
              <a:spAutoFit/>
            </a:bodyPr>
            <a:lstStyle/>
            <a:p>
              <a:r>
                <a:rPr lang="id-ID" sz="790" dirty="0">
                  <a:solidFill>
                    <a:schemeClr val="bg1">
                      <a:lumMod val="50000"/>
                    </a:schemeClr>
                  </a:solidFill>
                </a:rPr>
                <a:t>2014</a:t>
              </a:r>
            </a:p>
          </p:txBody>
        </p:sp>
        <p:sp>
          <p:nvSpPr>
            <p:cNvPr id="42" name="TextBox 97"/>
            <p:cNvSpPr txBox="1"/>
            <p:nvPr/>
          </p:nvSpPr>
          <p:spPr>
            <a:xfrm>
              <a:off x="7288345" y="4990365"/>
              <a:ext cx="389850" cy="213585"/>
            </a:xfrm>
            <a:prstGeom prst="rect">
              <a:avLst/>
            </a:prstGeom>
            <a:noFill/>
          </p:spPr>
          <p:txBody>
            <a:bodyPr wrap="none" rtlCol="0">
              <a:spAutoFit/>
            </a:bodyPr>
            <a:lstStyle/>
            <a:p>
              <a:r>
                <a:rPr lang="id-ID" sz="790" dirty="0">
                  <a:solidFill>
                    <a:schemeClr val="bg1">
                      <a:lumMod val="50000"/>
                    </a:schemeClr>
                  </a:solidFill>
                </a:rPr>
                <a:t>2013</a:t>
              </a:r>
            </a:p>
          </p:txBody>
        </p:sp>
        <p:sp>
          <p:nvSpPr>
            <p:cNvPr id="43" name="TextBox 98"/>
            <p:cNvSpPr txBox="1"/>
            <p:nvPr/>
          </p:nvSpPr>
          <p:spPr>
            <a:xfrm>
              <a:off x="6746881" y="4990365"/>
              <a:ext cx="389850" cy="213585"/>
            </a:xfrm>
            <a:prstGeom prst="rect">
              <a:avLst/>
            </a:prstGeom>
            <a:noFill/>
          </p:spPr>
          <p:txBody>
            <a:bodyPr wrap="none" rtlCol="0">
              <a:spAutoFit/>
            </a:bodyPr>
            <a:lstStyle/>
            <a:p>
              <a:r>
                <a:rPr lang="id-ID" sz="790" dirty="0">
                  <a:solidFill>
                    <a:schemeClr val="bg1">
                      <a:lumMod val="50000"/>
                    </a:schemeClr>
                  </a:solidFill>
                </a:rPr>
                <a:t>2012</a:t>
              </a:r>
            </a:p>
          </p:txBody>
        </p:sp>
        <p:sp>
          <p:nvSpPr>
            <p:cNvPr id="44" name="TextBox 99"/>
            <p:cNvSpPr txBox="1"/>
            <p:nvPr/>
          </p:nvSpPr>
          <p:spPr>
            <a:xfrm>
              <a:off x="6205417" y="4990365"/>
              <a:ext cx="389850" cy="213585"/>
            </a:xfrm>
            <a:prstGeom prst="rect">
              <a:avLst/>
            </a:prstGeom>
            <a:noFill/>
          </p:spPr>
          <p:txBody>
            <a:bodyPr wrap="none" rtlCol="0">
              <a:spAutoFit/>
            </a:bodyPr>
            <a:lstStyle/>
            <a:p>
              <a:r>
                <a:rPr lang="id-ID" sz="790" dirty="0">
                  <a:solidFill>
                    <a:schemeClr val="bg1">
                      <a:lumMod val="50000"/>
                    </a:schemeClr>
                  </a:solidFill>
                </a:rPr>
                <a:t>2011</a:t>
              </a:r>
            </a:p>
          </p:txBody>
        </p:sp>
        <p:sp>
          <p:nvSpPr>
            <p:cNvPr id="45" name="TextBox 100"/>
            <p:cNvSpPr txBox="1"/>
            <p:nvPr/>
          </p:nvSpPr>
          <p:spPr>
            <a:xfrm>
              <a:off x="5671277" y="4990366"/>
              <a:ext cx="389850" cy="213585"/>
            </a:xfrm>
            <a:prstGeom prst="rect">
              <a:avLst/>
            </a:prstGeom>
            <a:noFill/>
          </p:spPr>
          <p:txBody>
            <a:bodyPr wrap="none" rtlCol="0">
              <a:spAutoFit/>
            </a:bodyPr>
            <a:lstStyle/>
            <a:p>
              <a:r>
                <a:rPr lang="id-ID" sz="790" dirty="0">
                  <a:solidFill>
                    <a:schemeClr val="bg1">
                      <a:lumMod val="50000"/>
                    </a:schemeClr>
                  </a:solidFill>
                </a:rPr>
                <a:t>2010</a:t>
              </a:r>
            </a:p>
          </p:txBody>
        </p:sp>
        <p:sp>
          <p:nvSpPr>
            <p:cNvPr id="46" name="TextBox 101"/>
            <p:cNvSpPr txBox="1"/>
            <p:nvPr/>
          </p:nvSpPr>
          <p:spPr>
            <a:xfrm>
              <a:off x="5131960" y="4990359"/>
              <a:ext cx="389850" cy="213585"/>
            </a:xfrm>
            <a:prstGeom prst="rect">
              <a:avLst/>
            </a:prstGeom>
            <a:noFill/>
          </p:spPr>
          <p:txBody>
            <a:bodyPr wrap="none" rtlCol="0">
              <a:spAutoFit/>
            </a:bodyPr>
            <a:lstStyle/>
            <a:p>
              <a:r>
                <a:rPr lang="id-ID" sz="790" dirty="0">
                  <a:solidFill>
                    <a:schemeClr val="bg1">
                      <a:lumMod val="50000"/>
                    </a:schemeClr>
                  </a:solidFill>
                </a:rPr>
                <a:t>2009</a:t>
              </a:r>
            </a:p>
          </p:txBody>
        </p:sp>
        <p:sp>
          <p:nvSpPr>
            <p:cNvPr id="47" name="TextBox 102"/>
            <p:cNvSpPr txBox="1"/>
            <p:nvPr/>
          </p:nvSpPr>
          <p:spPr>
            <a:xfrm>
              <a:off x="4587466" y="4990356"/>
              <a:ext cx="389850" cy="213585"/>
            </a:xfrm>
            <a:prstGeom prst="rect">
              <a:avLst/>
            </a:prstGeom>
            <a:noFill/>
          </p:spPr>
          <p:txBody>
            <a:bodyPr wrap="none" rtlCol="0">
              <a:spAutoFit/>
            </a:bodyPr>
            <a:lstStyle/>
            <a:p>
              <a:r>
                <a:rPr lang="id-ID" sz="790" dirty="0">
                  <a:solidFill>
                    <a:schemeClr val="bg1">
                      <a:lumMod val="50000"/>
                    </a:schemeClr>
                  </a:solidFill>
                </a:rPr>
                <a:t>2008</a:t>
              </a:r>
            </a:p>
          </p:txBody>
        </p:sp>
      </p:grpSp>
      <p:sp>
        <p:nvSpPr>
          <p:cNvPr id="100" name="矩形 99"/>
          <p:cNvSpPr/>
          <p:nvPr/>
        </p:nvSpPr>
        <p:spPr>
          <a:xfrm>
            <a:off x="345465" y="2239744"/>
            <a:ext cx="4560799" cy="3975525"/>
          </a:xfrm>
          <a:prstGeom prst="rect">
            <a:avLst/>
          </a:prstGeom>
          <a:blipFill dpi="0" rotWithShape="1">
            <a:blip r:embed="rId3" cstate="screen"/>
            <a:srcRect/>
            <a:tile tx="0" ty="0" sx="75000" sy="75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fade">
                                      <p:cBhvr>
                                        <p:cTn id="17" dur="250"/>
                                        <p:tgtEl>
                                          <p:spTgt spid="100"/>
                                        </p:tgtEl>
                                      </p:cBhvr>
                                    </p:animEffect>
                                    <p:anim calcmode="lin" valueType="num">
                                      <p:cBhvr>
                                        <p:cTn id="18" dur="250" fill="hold"/>
                                        <p:tgtEl>
                                          <p:spTgt spid="100"/>
                                        </p:tgtEl>
                                        <p:attrNameLst>
                                          <p:attrName>ppt_x</p:attrName>
                                        </p:attrNameLst>
                                      </p:cBhvr>
                                      <p:tavLst>
                                        <p:tav tm="0">
                                          <p:val>
                                            <p:strVal val="#ppt_x"/>
                                          </p:val>
                                        </p:tav>
                                        <p:tav tm="100000">
                                          <p:val>
                                            <p:strVal val="#ppt_x"/>
                                          </p:val>
                                        </p:tav>
                                      </p:tavLst>
                                    </p:anim>
                                    <p:anim calcmode="lin" valueType="num">
                                      <p:cBhvr>
                                        <p:cTn id="19" dur="25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56848"/>
            <a:ext cx="12190413" cy="835572"/>
            <a:chOff x="0" y="298740"/>
            <a:chExt cx="12190413" cy="835572"/>
          </a:xfrm>
        </p:grpSpPr>
        <p:sp>
          <p:nvSpPr>
            <p:cNvPr id="2" name="矩形 1"/>
            <p:cNvSpPr/>
            <p:nvPr/>
          </p:nvSpPr>
          <p:spPr>
            <a:xfrm>
              <a:off x="0" y="298740"/>
              <a:ext cx="12190413" cy="835572"/>
            </a:xfrm>
            <a:prstGeom prst="rect">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78504" y="471179"/>
              <a:ext cx="3262432" cy="461666"/>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点击输入相关文字标题</a:t>
              </a:r>
            </a:p>
          </p:txBody>
        </p:sp>
      </p:grpSp>
      <p:sp>
        <p:nvSpPr>
          <p:cNvPr id="5" name="9"/>
          <p:cNvSpPr/>
          <p:nvPr/>
        </p:nvSpPr>
        <p:spPr>
          <a:xfrm>
            <a:off x="1400841" y="1743680"/>
            <a:ext cx="9565762" cy="1791140"/>
          </a:xfrm>
          <a:prstGeom prst="rect">
            <a:avLst/>
          </a:prstGeom>
          <a:solidFill>
            <a:srgbClr val="CA032E"/>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endParaRPr>
          </a:p>
        </p:txBody>
      </p:sp>
      <p:sp>
        <p:nvSpPr>
          <p:cNvPr id="6" name="TextBox 24"/>
          <p:cNvSpPr txBox="1"/>
          <p:nvPr/>
        </p:nvSpPr>
        <p:spPr>
          <a:xfrm>
            <a:off x="2173415" y="2049308"/>
            <a:ext cx="8020616" cy="1197572"/>
          </a:xfrm>
          <a:prstGeom prst="rect">
            <a:avLst/>
          </a:prstGeom>
          <a:noFill/>
        </p:spPr>
        <p:txBody>
          <a:bodyPr wrap="square" lIns="0" tIns="0" rIns="0" bIns="0" rtlCol="0">
            <a:spAutoFit/>
          </a:bodyPr>
          <a:lstStyle/>
          <a:p>
            <a:pPr algn="just">
              <a:lnSpc>
                <a:spcPct val="150000"/>
              </a:lnSpc>
            </a:pPr>
            <a:r>
              <a:rPr lang="zh-CN" altLang="en-US" dirty="0">
                <a:solidFill>
                  <a:schemeClr val="bg1"/>
                </a:solidFill>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点击输入简要文字内容，文字内容需概括精炼，不用多余的文字修饰，言简意赅的说明分项内容。点击输入简要文字内容，文字内容需概括精炼，言简意赅的说明分项内容</a:t>
            </a:r>
            <a:r>
              <a:rPr lang="zh-CN" altLang="en-US" dirty="0">
                <a:solidFill>
                  <a:schemeClr val="bg1"/>
                </a:solidFill>
                <a:latin typeface="微软雅黑" panose="020B0503020204020204" charset="-122"/>
                <a:ea typeface="微软雅黑" panose="020B0503020204020204" charset="-122"/>
              </a:rPr>
              <a:t>专业设计</a:t>
            </a:r>
            <a:r>
              <a:rPr lang="en-US" altLang="zh-CN" dirty="0">
                <a:solidFill>
                  <a:schemeClr val="bg1"/>
                </a:solidFill>
                <a:latin typeface="微软雅黑 Light" panose="020B0502040204020203" pitchFamily="34" charset="-122"/>
                <a:ea typeface="微软雅黑 Light" panose="020B0502040204020203" pitchFamily="34" charset="-122"/>
              </a:rPr>
              <a:t>……</a:t>
            </a:r>
          </a:p>
        </p:txBody>
      </p:sp>
      <p:sp>
        <p:nvSpPr>
          <p:cNvPr id="7" name="矩形 6"/>
          <p:cNvSpPr/>
          <p:nvPr/>
        </p:nvSpPr>
        <p:spPr>
          <a:xfrm>
            <a:off x="1400841" y="3736287"/>
            <a:ext cx="4689718" cy="2470649"/>
          </a:xfrm>
          <a:prstGeom prst="rect">
            <a:avLst/>
          </a:prstGeom>
          <a:blipFill dpi="0" rotWithShape="1">
            <a:blip r:embed="rId3" cstate="screen"/>
            <a:srcRect/>
            <a:tile tx="0" ty="-254000" sx="49000" sy="49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276884" y="3736287"/>
            <a:ext cx="4689718" cy="2470649"/>
          </a:xfrm>
          <a:prstGeom prst="rect">
            <a:avLst/>
          </a:prstGeom>
          <a:blipFill dpi="0" rotWithShape="1">
            <a:blip r:embed="rId4" cstate="screen"/>
            <a:srcRect/>
            <a:tile tx="0" ty="-254000" sx="49000" sy="49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50"/>
                                        <p:tgtEl>
                                          <p:spTgt spid="7"/>
                                        </p:tgtEl>
                                      </p:cBhvr>
                                    </p:animEffect>
                                    <p:anim calcmode="lin" valueType="num">
                                      <p:cBhvr>
                                        <p:cTn id="20" dur="250" fill="hold"/>
                                        <p:tgtEl>
                                          <p:spTgt spid="7"/>
                                        </p:tgtEl>
                                        <p:attrNameLst>
                                          <p:attrName>ppt_x</p:attrName>
                                        </p:attrNameLst>
                                      </p:cBhvr>
                                      <p:tavLst>
                                        <p:tav tm="0">
                                          <p:val>
                                            <p:strVal val="#ppt_x"/>
                                          </p:val>
                                        </p:tav>
                                        <p:tav tm="100000">
                                          <p:val>
                                            <p:strVal val="#ppt_x"/>
                                          </p:val>
                                        </p:tav>
                                      </p:tavLst>
                                    </p:anim>
                                    <p:anim calcmode="lin" valueType="num">
                                      <p:cBhvr>
                                        <p:cTn id="21" dur="25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50"/>
                                        <p:tgtEl>
                                          <p:spTgt spid="9"/>
                                        </p:tgtEl>
                                      </p:cBhvr>
                                    </p:animEffect>
                                    <p:anim calcmode="lin" valueType="num">
                                      <p:cBhvr>
                                        <p:cTn id="26" dur="250" fill="hold"/>
                                        <p:tgtEl>
                                          <p:spTgt spid="9"/>
                                        </p:tgtEl>
                                        <p:attrNameLst>
                                          <p:attrName>ppt_x</p:attrName>
                                        </p:attrNameLst>
                                      </p:cBhvr>
                                      <p:tavLst>
                                        <p:tav tm="0">
                                          <p:val>
                                            <p:strVal val="#ppt_x"/>
                                          </p:val>
                                        </p:tav>
                                        <p:tav tm="100000">
                                          <p:val>
                                            <p:strVal val="#ppt_x"/>
                                          </p:val>
                                        </p:tav>
                                      </p:tavLst>
                                    </p:anim>
                                    <p:anim calcmode="lin" valueType="num">
                                      <p:cBhvr>
                                        <p:cTn id="27" dur="2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56848"/>
            <a:ext cx="12190413" cy="835572"/>
            <a:chOff x="0" y="298740"/>
            <a:chExt cx="12190413" cy="835572"/>
          </a:xfrm>
        </p:grpSpPr>
        <p:sp>
          <p:nvSpPr>
            <p:cNvPr id="2" name="矩形 1"/>
            <p:cNvSpPr/>
            <p:nvPr/>
          </p:nvSpPr>
          <p:spPr>
            <a:xfrm>
              <a:off x="0" y="298740"/>
              <a:ext cx="12190413" cy="835572"/>
            </a:xfrm>
            <a:prstGeom prst="rect">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78504" y="471179"/>
              <a:ext cx="3262432" cy="461666"/>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点击输入相关文字标题</a:t>
              </a:r>
            </a:p>
          </p:txBody>
        </p:sp>
      </p:grpSp>
      <p:sp>
        <p:nvSpPr>
          <p:cNvPr id="5" name="椭圆 4"/>
          <p:cNvSpPr/>
          <p:nvPr/>
        </p:nvSpPr>
        <p:spPr>
          <a:xfrm>
            <a:off x="1389781" y="2667763"/>
            <a:ext cx="2164977" cy="2164977"/>
          </a:xfrm>
          <a:prstGeom prst="ellipse">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801287" y="2667762"/>
            <a:ext cx="2164977" cy="2164977"/>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212793" y="2667763"/>
            <a:ext cx="2164977" cy="2164977"/>
          </a:xfrm>
          <a:prstGeom prst="ellipse">
            <a:avLst/>
          </a:prstGeom>
          <a:solidFill>
            <a:srgbClr val="CA0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624299" y="2667762"/>
            <a:ext cx="2164977" cy="2164977"/>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247643" y="3334274"/>
            <a:ext cx="831952" cy="8319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673553" y="3334274"/>
            <a:ext cx="831952" cy="8319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8085059" y="3334274"/>
            <a:ext cx="831952" cy="8319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3512742" y="3626470"/>
            <a:ext cx="301753" cy="288591"/>
            <a:chOff x="1004888" y="993775"/>
            <a:chExt cx="2438400" cy="2332038"/>
          </a:xfrm>
          <a:solidFill>
            <a:srgbClr val="CA032E"/>
          </a:solidFill>
        </p:grpSpPr>
        <p:sp>
          <p:nvSpPr>
            <p:cNvPr id="14"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15" name="任意多边形 20"/>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sz="2000">
                <a:solidFill>
                  <a:prstClr val="black"/>
                </a:solidFill>
              </a:endParaRPr>
            </a:p>
          </p:txBody>
        </p:sp>
      </p:grpSp>
      <p:grpSp>
        <p:nvGrpSpPr>
          <p:cNvPr id="16" name="组合 15"/>
          <p:cNvGrpSpPr/>
          <p:nvPr/>
        </p:nvGrpSpPr>
        <p:grpSpPr>
          <a:xfrm>
            <a:off x="8299330" y="3596993"/>
            <a:ext cx="403410" cy="306513"/>
            <a:chOff x="4268086" y="4221191"/>
            <a:chExt cx="509646" cy="387231"/>
          </a:xfrm>
          <a:solidFill>
            <a:srgbClr val="CA032E"/>
          </a:solidFill>
        </p:grpSpPr>
        <p:sp>
          <p:nvSpPr>
            <p:cNvPr id="17"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18"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grpSp>
        <p:nvGrpSpPr>
          <p:cNvPr id="19" name="组合 18"/>
          <p:cNvGrpSpPr/>
          <p:nvPr/>
        </p:nvGrpSpPr>
        <p:grpSpPr>
          <a:xfrm>
            <a:off x="5955404" y="3539402"/>
            <a:ext cx="262019" cy="335091"/>
            <a:chOff x="1605186" y="572440"/>
            <a:chExt cx="563562" cy="720725"/>
          </a:xfrm>
          <a:solidFill>
            <a:schemeClr val="tx2">
              <a:lumMod val="50000"/>
            </a:schemeClr>
          </a:solidFill>
        </p:grpSpPr>
        <p:sp>
          <p:nvSpPr>
            <p:cNvPr id="20"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3" name="文本框 30"/>
          <p:cNvSpPr txBox="1"/>
          <p:nvPr/>
        </p:nvSpPr>
        <p:spPr>
          <a:xfrm>
            <a:off x="1779305" y="3177126"/>
            <a:ext cx="1221809" cy="646331"/>
          </a:xfrm>
          <a:prstGeom prst="rect">
            <a:avLst/>
          </a:prstGeom>
          <a:noFill/>
          <a:effectLst/>
        </p:spPr>
        <p:txBody>
          <a:bodyPr wrap="none" rtlCol="0">
            <a:spAutoFit/>
          </a:bodyPr>
          <a:lstStyle/>
          <a:p>
            <a:r>
              <a:rPr lang="en-US" altLang="zh-CN" sz="3200" b="1" dirty="0">
                <a:solidFill>
                  <a:schemeClr val="bg1"/>
                </a:solidFill>
              </a:rPr>
              <a:t>  </a:t>
            </a:r>
            <a:r>
              <a:rPr lang="en-US" altLang="zh-CN" sz="3600" b="1" dirty="0">
                <a:solidFill>
                  <a:srgbClr val="FEFEFE"/>
                </a:solidFill>
                <a:latin typeface="方正姚体" panose="02010601030101010101" pitchFamily="2" charset="-122"/>
              </a:rPr>
              <a:t>68%</a:t>
            </a:r>
          </a:p>
        </p:txBody>
      </p:sp>
      <p:sp>
        <p:nvSpPr>
          <p:cNvPr id="24" name="文本框 31"/>
          <p:cNvSpPr txBox="1"/>
          <p:nvPr/>
        </p:nvSpPr>
        <p:spPr>
          <a:xfrm>
            <a:off x="4208381" y="3187594"/>
            <a:ext cx="1221809" cy="646331"/>
          </a:xfrm>
          <a:prstGeom prst="rect">
            <a:avLst/>
          </a:prstGeom>
          <a:noFill/>
          <a:effectLst/>
        </p:spPr>
        <p:txBody>
          <a:bodyPr wrap="none" rtlCol="0">
            <a:spAutoFit/>
          </a:bodyPr>
          <a:lstStyle/>
          <a:p>
            <a:r>
              <a:rPr lang="en-US" altLang="zh-CN" sz="3200" b="1" dirty="0">
                <a:solidFill>
                  <a:schemeClr val="bg1"/>
                </a:solidFill>
              </a:rPr>
              <a:t>  </a:t>
            </a:r>
            <a:r>
              <a:rPr lang="en-US" altLang="zh-CN" sz="3600" b="1" dirty="0">
                <a:solidFill>
                  <a:srgbClr val="FEFEFE"/>
                </a:solidFill>
                <a:latin typeface="方正姚体" panose="02010601030101010101" pitchFamily="2" charset="-122"/>
              </a:rPr>
              <a:t>45%</a:t>
            </a:r>
          </a:p>
        </p:txBody>
      </p:sp>
      <p:sp>
        <p:nvSpPr>
          <p:cNvPr id="25" name="文本框 32"/>
          <p:cNvSpPr txBox="1"/>
          <p:nvPr/>
        </p:nvSpPr>
        <p:spPr>
          <a:xfrm>
            <a:off x="6639565" y="3183892"/>
            <a:ext cx="1221809" cy="646331"/>
          </a:xfrm>
          <a:prstGeom prst="rect">
            <a:avLst/>
          </a:prstGeom>
          <a:noFill/>
          <a:effectLst/>
        </p:spPr>
        <p:txBody>
          <a:bodyPr wrap="none" rtlCol="0">
            <a:spAutoFit/>
          </a:bodyPr>
          <a:lstStyle/>
          <a:p>
            <a:r>
              <a:rPr lang="en-US" altLang="zh-CN" sz="3200" b="1" dirty="0">
                <a:solidFill>
                  <a:schemeClr val="bg1"/>
                </a:solidFill>
              </a:rPr>
              <a:t>  </a:t>
            </a:r>
            <a:r>
              <a:rPr lang="en-US" altLang="zh-CN" sz="3600" b="1" dirty="0">
                <a:solidFill>
                  <a:srgbClr val="FEFEFE"/>
                </a:solidFill>
                <a:latin typeface="方正姚体" panose="02010601030101010101" pitchFamily="2" charset="-122"/>
              </a:rPr>
              <a:t>77%</a:t>
            </a:r>
          </a:p>
        </p:txBody>
      </p:sp>
      <p:sp>
        <p:nvSpPr>
          <p:cNvPr id="26" name="文本框 33"/>
          <p:cNvSpPr txBox="1"/>
          <p:nvPr/>
        </p:nvSpPr>
        <p:spPr>
          <a:xfrm>
            <a:off x="9095882" y="3183892"/>
            <a:ext cx="1221809" cy="646331"/>
          </a:xfrm>
          <a:prstGeom prst="rect">
            <a:avLst/>
          </a:prstGeom>
          <a:noFill/>
          <a:effectLst/>
        </p:spPr>
        <p:txBody>
          <a:bodyPr wrap="none" rtlCol="0">
            <a:spAutoFit/>
          </a:bodyPr>
          <a:lstStyle/>
          <a:p>
            <a:r>
              <a:rPr lang="en-US" altLang="zh-CN" sz="3200" b="1" dirty="0">
                <a:solidFill>
                  <a:schemeClr val="bg1"/>
                </a:solidFill>
              </a:rPr>
              <a:t>  </a:t>
            </a:r>
            <a:r>
              <a:rPr lang="en-US" altLang="zh-CN" sz="3600" b="1" dirty="0">
                <a:solidFill>
                  <a:srgbClr val="FEFEFE"/>
                </a:solidFill>
                <a:latin typeface="方正姚体" panose="02010601030101010101" pitchFamily="2" charset="-122"/>
              </a:rPr>
              <a:t>59%</a:t>
            </a:r>
          </a:p>
        </p:txBody>
      </p:sp>
      <p:sp>
        <p:nvSpPr>
          <p:cNvPr id="27" name="文本框 34"/>
          <p:cNvSpPr txBox="1"/>
          <p:nvPr/>
        </p:nvSpPr>
        <p:spPr>
          <a:xfrm>
            <a:off x="1760272" y="4208460"/>
            <a:ext cx="1412566" cy="369332"/>
          </a:xfrm>
          <a:prstGeom prst="rect">
            <a:avLst/>
          </a:prstGeom>
          <a:noFill/>
          <a:effectLst/>
        </p:spPr>
        <p:txBody>
          <a:bodyPr wrap="none" rtlCol="0">
            <a:spAutoFit/>
          </a:bodyPr>
          <a:lstStyle/>
          <a:p>
            <a:r>
              <a:rPr lang="en-US" altLang="zh-CN" b="1" dirty="0">
                <a:solidFill>
                  <a:srgbClr val="FEFEFE"/>
                </a:solidFill>
                <a:latin typeface="方正姚体" panose="02010601030101010101" pitchFamily="2" charset="-122"/>
              </a:rPr>
              <a:t>TITLE   HERE</a:t>
            </a:r>
            <a:endParaRPr lang="en-US" altLang="zh-CN" sz="1400" b="1" dirty="0">
              <a:solidFill>
                <a:srgbClr val="FEFEFE"/>
              </a:solidFill>
              <a:latin typeface="方正姚体" panose="02010601030101010101" pitchFamily="2" charset="-122"/>
            </a:endParaRPr>
          </a:p>
        </p:txBody>
      </p:sp>
      <p:sp>
        <p:nvSpPr>
          <p:cNvPr id="28" name="文本框 35"/>
          <p:cNvSpPr txBox="1"/>
          <p:nvPr/>
        </p:nvSpPr>
        <p:spPr>
          <a:xfrm>
            <a:off x="4213142" y="4208460"/>
            <a:ext cx="1412566" cy="369332"/>
          </a:xfrm>
          <a:prstGeom prst="rect">
            <a:avLst/>
          </a:prstGeom>
          <a:noFill/>
          <a:effectLst/>
        </p:spPr>
        <p:txBody>
          <a:bodyPr wrap="none" rtlCol="0">
            <a:spAutoFit/>
          </a:bodyPr>
          <a:lstStyle/>
          <a:p>
            <a:r>
              <a:rPr lang="en-US" altLang="zh-CN" b="1" dirty="0">
                <a:solidFill>
                  <a:srgbClr val="FEFEFE"/>
                </a:solidFill>
                <a:latin typeface="方正姚体" panose="02010601030101010101" pitchFamily="2" charset="-122"/>
              </a:rPr>
              <a:t>TITLE   HERE</a:t>
            </a:r>
            <a:endParaRPr lang="en-US" altLang="zh-CN" sz="1400" b="1" dirty="0">
              <a:solidFill>
                <a:srgbClr val="FEFEFE"/>
              </a:solidFill>
              <a:latin typeface="方正姚体" panose="02010601030101010101" pitchFamily="2" charset="-122"/>
            </a:endParaRPr>
          </a:p>
        </p:txBody>
      </p:sp>
      <p:sp>
        <p:nvSpPr>
          <p:cNvPr id="29" name="文本框 36"/>
          <p:cNvSpPr txBox="1"/>
          <p:nvPr/>
        </p:nvSpPr>
        <p:spPr>
          <a:xfrm>
            <a:off x="6575460" y="4208460"/>
            <a:ext cx="1412566" cy="369332"/>
          </a:xfrm>
          <a:prstGeom prst="rect">
            <a:avLst/>
          </a:prstGeom>
          <a:noFill/>
          <a:effectLst/>
        </p:spPr>
        <p:txBody>
          <a:bodyPr wrap="none" rtlCol="0">
            <a:spAutoFit/>
          </a:bodyPr>
          <a:lstStyle/>
          <a:p>
            <a:r>
              <a:rPr lang="en-US" altLang="zh-CN" b="1" dirty="0">
                <a:solidFill>
                  <a:srgbClr val="FEFEFE"/>
                </a:solidFill>
                <a:latin typeface="方正姚体" panose="02010601030101010101" pitchFamily="2" charset="-122"/>
              </a:rPr>
              <a:t>TITLE   HERE</a:t>
            </a:r>
            <a:endParaRPr lang="en-US" altLang="zh-CN" sz="1400" b="1" dirty="0">
              <a:solidFill>
                <a:srgbClr val="FEFEFE"/>
              </a:solidFill>
              <a:latin typeface="方正姚体" panose="02010601030101010101" pitchFamily="2" charset="-122"/>
            </a:endParaRPr>
          </a:p>
        </p:txBody>
      </p:sp>
      <p:sp>
        <p:nvSpPr>
          <p:cNvPr id="30" name="文本框 37"/>
          <p:cNvSpPr txBox="1"/>
          <p:nvPr/>
        </p:nvSpPr>
        <p:spPr>
          <a:xfrm>
            <a:off x="9028311" y="4208460"/>
            <a:ext cx="1412566" cy="369332"/>
          </a:xfrm>
          <a:prstGeom prst="rect">
            <a:avLst/>
          </a:prstGeom>
          <a:noFill/>
          <a:effectLst/>
        </p:spPr>
        <p:txBody>
          <a:bodyPr wrap="none" rtlCol="0">
            <a:spAutoFit/>
          </a:bodyPr>
          <a:lstStyle/>
          <a:p>
            <a:r>
              <a:rPr lang="en-US" altLang="zh-CN" b="1" dirty="0">
                <a:solidFill>
                  <a:srgbClr val="FEFEFE"/>
                </a:solidFill>
                <a:latin typeface="方正姚体" panose="02010601030101010101" pitchFamily="2" charset="-122"/>
              </a:rPr>
              <a:t>TITLE   HERE</a:t>
            </a:r>
            <a:endParaRPr lang="en-US" altLang="zh-CN" sz="1400" b="1" dirty="0">
              <a:solidFill>
                <a:srgbClr val="FEFEFE"/>
              </a:solidFill>
              <a:latin typeface="方正姚体" panose="02010601030101010101" pitchFamily="2" charset="-122"/>
            </a:endParaRPr>
          </a:p>
        </p:txBody>
      </p:sp>
      <p:sp>
        <p:nvSpPr>
          <p:cNvPr id="31" name="文本框 38"/>
          <p:cNvSpPr txBox="1"/>
          <p:nvPr/>
        </p:nvSpPr>
        <p:spPr>
          <a:xfrm>
            <a:off x="1612795" y="5159538"/>
            <a:ext cx="1707519" cy="923330"/>
          </a:xfrm>
          <a:prstGeom prst="rect">
            <a:avLst/>
          </a:prstGeom>
          <a:noFill/>
          <a:effectLst/>
        </p:spPr>
        <p:txBody>
          <a:bodyPr wrap="none" rtlCol="0">
            <a:spAutoFit/>
          </a:bodyPr>
          <a:lstStyle/>
          <a:p>
            <a:endParaRPr lang="en-US" altLang="zh-CN" sz="120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Click here to add  you</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To the  center of the </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narrative thought</a:t>
            </a:r>
          </a:p>
        </p:txBody>
      </p:sp>
      <p:sp>
        <p:nvSpPr>
          <p:cNvPr id="32" name="文本框 39"/>
          <p:cNvSpPr txBox="1"/>
          <p:nvPr/>
        </p:nvSpPr>
        <p:spPr>
          <a:xfrm>
            <a:off x="4065665" y="5159538"/>
            <a:ext cx="1707519" cy="923330"/>
          </a:xfrm>
          <a:prstGeom prst="rect">
            <a:avLst/>
          </a:prstGeom>
          <a:noFill/>
          <a:effectLst/>
        </p:spPr>
        <p:txBody>
          <a:bodyPr wrap="none" rtlCol="0">
            <a:spAutoFit/>
          </a:bodyPr>
          <a:lstStyle/>
          <a:p>
            <a:endParaRPr lang="en-US" altLang="zh-CN" sz="120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Click here to add  you</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To the  center of the </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narrative thought</a:t>
            </a:r>
          </a:p>
        </p:txBody>
      </p:sp>
      <p:sp>
        <p:nvSpPr>
          <p:cNvPr id="33" name="文本框 40"/>
          <p:cNvSpPr txBox="1"/>
          <p:nvPr/>
        </p:nvSpPr>
        <p:spPr>
          <a:xfrm>
            <a:off x="6518535" y="5159538"/>
            <a:ext cx="1707519" cy="923330"/>
          </a:xfrm>
          <a:prstGeom prst="rect">
            <a:avLst/>
          </a:prstGeom>
          <a:noFill/>
          <a:effectLst/>
        </p:spPr>
        <p:txBody>
          <a:bodyPr wrap="none" rtlCol="0">
            <a:spAutoFit/>
          </a:bodyPr>
          <a:lstStyle/>
          <a:p>
            <a:endParaRPr lang="en-US" altLang="zh-CN" sz="120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Click here to add  you</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To the  center of the </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narrative thought</a:t>
            </a:r>
          </a:p>
        </p:txBody>
      </p:sp>
      <p:sp>
        <p:nvSpPr>
          <p:cNvPr id="34" name="文本框 41"/>
          <p:cNvSpPr txBox="1"/>
          <p:nvPr/>
        </p:nvSpPr>
        <p:spPr>
          <a:xfrm>
            <a:off x="8917011" y="5159538"/>
            <a:ext cx="1707519" cy="923330"/>
          </a:xfrm>
          <a:prstGeom prst="rect">
            <a:avLst/>
          </a:prstGeom>
          <a:noFill/>
          <a:effectLst/>
        </p:spPr>
        <p:txBody>
          <a:bodyPr wrap="none" rtlCol="0">
            <a:spAutoFit/>
          </a:bodyPr>
          <a:lstStyle/>
          <a:p>
            <a:endParaRPr lang="en-US" altLang="zh-CN" sz="120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Click here to add  you</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To the  center of the </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narrative thought</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anim calcmode="lin" valueType="num">
                                      <p:cBhvr>
                                        <p:cTn id="18" dur="250" fill="hold"/>
                                        <p:tgtEl>
                                          <p:spTgt spid="6"/>
                                        </p:tgtEl>
                                        <p:attrNameLst>
                                          <p:attrName>ppt_x</p:attrName>
                                        </p:attrNameLst>
                                      </p:cBhvr>
                                      <p:tavLst>
                                        <p:tav tm="0">
                                          <p:val>
                                            <p:strVal val="#ppt_x"/>
                                          </p:val>
                                        </p:tav>
                                        <p:tav tm="100000">
                                          <p:val>
                                            <p:strVal val="#ppt_x"/>
                                          </p:val>
                                        </p:tav>
                                      </p:tavLst>
                                    </p:anim>
                                    <p:anim calcmode="lin" valueType="num">
                                      <p:cBhvr>
                                        <p:cTn id="19" dur="25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50"/>
                                        <p:tgtEl>
                                          <p:spTgt spid="7"/>
                                        </p:tgtEl>
                                      </p:cBhvr>
                                    </p:animEffect>
                                    <p:anim calcmode="lin" valueType="num">
                                      <p:cBhvr>
                                        <p:cTn id="24" dur="250" fill="hold"/>
                                        <p:tgtEl>
                                          <p:spTgt spid="7"/>
                                        </p:tgtEl>
                                        <p:attrNameLst>
                                          <p:attrName>ppt_x</p:attrName>
                                        </p:attrNameLst>
                                      </p:cBhvr>
                                      <p:tavLst>
                                        <p:tav tm="0">
                                          <p:val>
                                            <p:strVal val="#ppt_x"/>
                                          </p:val>
                                        </p:tav>
                                        <p:tav tm="100000">
                                          <p:val>
                                            <p:strVal val="#ppt_x"/>
                                          </p:val>
                                        </p:tav>
                                      </p:tavLst>
                                    </p:anim>
                                    <p:anim calcmode="lin" valueType="num">
                                      <p:cBhvr>
                                        <p:cTn id="25" dur="25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50"/>
                                        <p:tgtEl>
                                          <p:spTgt spid="9"/>
                                        </p:tgtEl>
                                      </p:cBhvr>
                                    </p:animEffect>
                                    <p:anim calcmode="lin" valueType="num">
                                      <p:cBhvr>
                                        <p:cTn id="30" dur="250" fill="hold"/>
                                        <p:tgtEl>
                                          <p:spTgt spid="9"/>
                                        </p:tgtEl>
                                        <p:attrNameLst>
                                          <p:attrName>ppt_x</p:attrName>
                                        </p:attrNameLst>
                                      </p:cBhvr>
                                      <p:tavLst>
                                        <p:tav tm="0">
                                          <p:val>
                                            <p:strVal val="#ppt_x"/>
                                          </p:val>
                                        </p:tav>
                                        <p:tav tm="100000">
                                          <p:val>
                                            <p:strVal val="#ppt_x"/>
                                          </p:val>
                                        </p:tav>
                                      </p:tavLst>
                                    </p:anim>
                                    <p:anim calcmode="lin" valueType="num">
                                      <p:cBhvr>
                                        <p:cTn id="31" dur="25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50"/>
                                        <p:tgtEl>
                                          <p:spTgt spid="10"/>
                                        </p:tgtEl>
                                      </p:cBhvr>
                                    </p:animEffect>
                                    <p:anim calcmode="lin" valueType="num">
                                      <p:cBhvr>
                                        <p:cTn id="36" dur="250" fill="hold"/>
                                        <p:tgtEl>
                                          <p:spTgt spid="10"/>
                                        </p:tgtEl>
                                        <p:attrNameLst>
                                          <p:attrName>ppt_x</p:attrName>
                                        </p:attrNameLst>
                                      </p:cBhvr>
                                      <p:tavLst>
                                        <p:tav tm="0">
                                          <p:val>
                                            <p:strVal val="#ppt_x"/>
                                          </p:val>
                                        </p:tav>
                                        <p:tav tm="100000">
                                          <p:val>
                                            <p:strVal val="#ppt_x"/>
                                          </p:val>
                                        </p:tav>
                                      </p:tavLst>
                                    </p:anim>
                                    <p:anim calcmode="lin" valueType="num">
                                      <p:cBhvr>
                                        <p:cTn id="37" dur="25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50"/>
                                        <p:tgtEl>
                                          <p:spTgt spid="11"/>
                                        </p:tgtEl>
                                      </p:cBhvr>
                                    </p:animEffect>
                                    <p:anim calcmode="lin" valueType="num">
                                      <p:cBhvr>
                                        <p:cTn id="42" dur="250" fill="hold"/>
                                        <p:tgtEl>
                                          <p:spTgt spid="11"/>
                                        </p:tgtEl>
                                        <p:attrNameLst>
                                          <p:attrName>ppt_x</p:attrName>
                                        </p:attrNameLst>
                                      </p:cBhvr>
                                      <p:tavLst>
                                        <p:tav tm="0">
                                          <p:val>
                                            <p:strVal val="#ppt_x"/>
                                          </p:val>
                                        </p:tav>
                                        <p:tav tm="100000">
                                          <p:val>
                                            <p:strVal val="#ppt_x"/>
                                          </p:val>
                                        </p:tav>
                                      </p:tavLst>
                                    </p:anim>
                                    <p:anim calcmode="lin" valueType="num">
                                      <p:cBhvr>
                                        <p:cTn id="43" dur="250" fill="hold"/>
                                        <p:tgtEl>
                                          <p:spTgt spid="11"/>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50"/>
                                        <p:tgtEl>
                                          <p:spTgt spid="12"/>
                                        </p:tgtEl>
                                      </p:cBhvr>
                                    </p:animEffect>
                                    <p:anim calcmode="lin" valueType="num">
                                      <p:cBhvr>
                                        <p:cTn id="48" dur="250" fill="hold"/>
                                        <p:tgtEl>
                                          <p:spTgt spid="12"/>
                                        </p:tgtEl>
                                        <p:attrNameLst>
                                          <p:attrName>ppt_x</p:attrName>
                                        </p:attrNameLst>
                                      </p:cBhvr>
                                      <p:tavLst>
                                        <p:tav tm="0">
                                          <p:val>
                                            <p:strVal val="#ppt_x"/>
                                          </p:val>
                                        </p:tav>
                                        <p:tav tm="100000">
                                          <p:val>
                                            <p:strVal val="#ppt_x"/>
                                          </p:val>
                                        </p:tav>
                                      </p:tavLst>
                                    </p:anim>
                                    <p:anim calcmode="lin" valueType="num">
                                      <p:cBhvr>
                                        <p:cTn id="49" dur="25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250"/>
                                        <p:tgtEl>
                                          <p:spTgt spid="13"/>
                                        </p:tgtEl>
                                      </p:cBhvr>
                                    </p:animEffect>
                                    <p:anim calcmode="lin" valueType="num">
                                      <p:cBhvr>
                                        <p:cTn id="54" dur="250" fill="hold"/>
                                        <p:tgtEl>
                                          <p:spTgt spid="13"/>
                                        </p:tgtEl>
                                        <p:attrNameLst>
                                          <p:attrName>ppt_x</p:attrName>
                                        </p:attrNameLst>
                                      </p:cBhvr>
                                      <p:tavLst>
                                        <p:tav tm="0">
                                          <p:val>
                                            <p:strVal val="#ppt_x"/>
                                          </p:val>
                                        </p:tav>
                                        <p:tav tm="100000">
                                          <p:val>
                                            <p:strVal val="#ppt_x"/>
                                          </p:val>
                                        </p:tav>
                                      </p:tavLst>
                                    </p:anim>
                                    <p:anim calcmode="lin" valueType="num">
                                      <p:cBhvr>
                                        <p:cTn id="55" dur="250" fill="hold"/>
                                        <p:tgtEl>
                                          <p:spTgt spid="13"/>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250"/>
                                        <p:tgtEl>
                                          <p:spTgt spid="16"/>
                                        </p:tgtEl>
                                      </p:cBhvr>
                                    </p:animEffect>
                                    <p:anim calcmode="lin" valueType="num">
                                      <p:cBhvr>
                                        <p:cTn id="60" dur="250" fill="hold"/>
                                        <p:tgtEl>
                                          <p:spTgt spid="16"/>
                                        </p:tgtEl>
                                        <p:attrNameLst>
                                          <p:attrName>ppt_x</p:attrName>
                                        </p:attrNameLst>
                                      </p:cBhvr>
                                      <p:tavLst>
                                        <p:tav tm="0">
                                          <p:val>
                                            <p:strVal val="#ppt_x"/>
                                          </p:val>
                                        </p:tav>
                                        <p:tav tm="100000">
                                          <p:val>
                                            <p:strVal val="#ppt_x"/>
                                          </p:val>
                                        </p:tav>
                                      </p:tavLst>
                                    </p:anim>
                                    <p:anim calcmode="lin" valueType="num">
                                      <p:cBhvr>
                                        <p:cTn id="61" dur="250" fill="hold"/>
                                        <p:tgtEl>
                                          <p:spTgt spid="16"/>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250"/>
                                        <p:tgtEl>
                                          <p:spTgt spid="19"/>
                                        </p:tgtEl>
                                      </p:cBhvr>
                                    </p:animEffect>
                                    <p:anim calcmode="lin" valueType="num">
                                      <p:cBhvr>
                                        <p:cTn id="66" dur="250" fill="hold"/>
                                        <p:tgtEl>
                                          <p:spTgt spid="19"/>
                                        </p:tgtEl>
                                        <p:attrNameLst>
                                          <p:attrName>ppt_x</p:attrName>
                                        </p:attrNameLst>
                                      </p:cBhvr>
                                      <p:tavLst>
                                        <p:tav tm="0">
                                          <p:val>
                                            <p:strVal val="#ppt_x"/>
                                          </p:val>
                                        </p:tav>
                                        <p:tav tm="100000">
                                          <p:val>
                                            <p:strVal val="#ppt_x"/>
                                          </p:val>
                                        </p:tav>
                                      </p:tavLst>
                                    </p:anim>
                                    <p:anim calcmode="lin" valueType="num">
                                      <p:cBhvr>
                                        <p:cTn id="67" dur="250" fill="hold"/>
                                        <p:tgtEl>
                                          <p:spTgt spid="19"/>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250"/>
                                        <p:tgtEl>
                                          <p:spTgt spid="23"/>
                                        </p:tgtEl>
                                      </p:cBhvr>
                                    </p:animEffect>
                                    <p:anim calcmode="lin" valueType="num">
                                      <p:cBhvr>
                                        <p:cTn id="72" dur="250" fill="hold"/>
                                        <p:tgtEl>
                                          <p:spTgt spid="23"/>
                                        </p:tgtEl>
                                        <p:attrNameLst>
                                          <p:attrName>ppt_x</p:attrName>
                                        </p:attrNameLst>
                                      </p:cBhvr>
                                      <p:tavLst>
                                        <p:tav tm="0">
                                          <p:val>
                                            <p:strVal val="#ppt_x"/>
                                          </p:val>
                                        </p:tav>
                                        <p:tav tm="100000">
                                          <p:val>
                                            <p:strVal val="#ppt_x"/>
                                          </p:val>
                                        </p:tav>
                                      </p:tavLst>
                                    </p:anim>
                                    <p:anim calcmode="lin" valueType="num">
                                      <p:cBhvr>
                                        <p:cTn id="73" dur="250" fill="hold"/>
                                        <p:tgtEl>
                                          <p:spTgt spid="23"/>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250"/>
                                        <p:tgtEl>
                                          <p:spTgt spid="24"/>
                                        </p:tgtEl>
                                      </p:cBhvr>
                                    </p:animEffect>
                                    <p:anim calcmode="lin" valueType="num">
                                      <p:cBhvr>
                                        <p:cTn id="78" dur="250" fill="hold"/>
                                        <p:tgtEl>
                                          <p:spTgt spid="24"/>
                                        </p:tgtEl>
                                        <p:attrNameLst>
                                          <p:attrName>ppt_x</p:attrName>
                                        </p:attrNameLst>
                                      </p:cBhvr>
                                      <p:tavLst>
                                        <p:tav tm="0">
                                          <p:val>
                                            <p:strVal val="#ppt_x"/>
                                          </p:val>
                                        </p:tav>
                                        <p:tav tm="100000">
                                          <p:val>
                                            <p:strVal val="#ppt_x"/>
                                          </p:val>
                                        </p:tav>
                                      </p:tavLst>
                                    </p:anim>
                                    <p:anim calcmode="lin" valueType="num">
                                      <p:cBhvr>
                                        <p:cTn id="79" dur="250" fill="hold"/>
                                        <p:tgtEl>
                                          <p:spTgt spid="2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250"/>
                                        <p:tgtEl>
                                          <p:spTgt spid="25"/>
                                        </p:tgtEl>
                                      </p:cBhvr>
                                    </p:animEffect>
                                    <p:anim calcmode="lin" valueType="num">
                                      <p:cBhvr>
                                        <p:cTn id="84" dur="250" fill="hold"/>
                                        <p:tgtEl>
                                          <p:spTgt spid="25"/>
                                        </p:tgtEl>
                                        <p:attrNameLst>
                                          <p:attrName>ppt_x</p:attrName>
                                        </p:attrNameLst>
                                      </p:cBhvr>
                                      <p:tavLst>
                                        <p:tav tm="0">
                                          <p:val>
                                            <p:strVal val="#ppt_x"/>
                                          </p:val>
                                        </p:tav>
                                        <p:tav tm="100000">
                                          <p:val>
                                            <p:strVal val="#ppt_x"/>
                                          </p:val>
                                        </p:tav>
                                      </p:tavLst>
                                    </p:anim>
                                    <p:anim calcmode="lin" valueType="num">
                                      <p:cBhvr>
                                        <p:cTn id="85" dur="250" fill="hold"/>
                                        <p:tgtEl>
                                          <p:spTgt spid="25"/>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42" presetClass="entr" presetSubtype="0"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250"/>
                                        <p:tgtEl>
                                          <p:spTgt spid="26"/>
                                        </p:tgtEl>
                                      </p:cBhvr>
                                    </p:animEffect>
                                    <p:anim calcmode="lin" valueType="num">
                                      <p:cBhvr>
                                        <p:cTn id="90" dur="250" fill="hold"/>
                                        <p:tgtEl>
                                          <p:spTgt spid="26"/>
                                        </p:tgtEl>
                                        <p:attrNameLst>
                                          <p:attrName>ppt_x</p:attrName>
                                        </p:attrNameLst>
                                      </p:cBhvr>
                                      <p:tavLst>
                                        <p:tav tm="0">
                                          <p:val>
                                            <p:strVal val="#ppt_x"/>
                                          </p:val>
                                        </p:tav>
                                        <p:tav tm="100000">
                                          <p:val>
                                            <p:strVal val="#ppt_x"/>
                                          </p:val>
                                        </p:tav>
                                      </p:tavLst>
                                    </p:anim>
                                    <p:anim calcmode="lin" valueType="num">
                                      <p:cBhvr>
                                        <p:cTn id="91" dur="250" fill="hold"/>
                                        <p:tgtEl>
                                          <p:spTgt spid="2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fade">
                                      <p:cBhvr>
                                        <p:cTn id="95" dur="250"/>
                                        <p:tgtEl>
                                          <p:spTgt spid="27"/>
                                        </p:tgtEl>
                                      </p:cBhvr>
                                    </p:animEffect>
                                    <p:anim calcmode="lin" valueType="num">
                                      <p:cBhvr>
                                        <p:cTn id="96" dur="250" fill="hold"/>
                                        <p:tgtEl>
                                          <p:spTgt spid="27"/>
                                        </p:tgtEl>
                                        <p:attrNameLst>
                                          <p:attrName>ppt_x</p:attrName>
                                        </p:attrNameLst>
                                      </p:cBhvr>
                                      <p:tavLst>
                                        <p:tav tm="0">
                                          <p:val>
                                            <p:strVal val="#ppt_x"/>
                                          </p:val>
                                        </p:tav>
                                        <p:tav tm="100000">
                                          <p:val>
                                            <p:strVal val="#ppt_x"/>
                                          </p:val>
                                        </p:tav>
                                      </p:tavLst>
                                    </p:anim>
                                    <p:anim calcmode="lin" valueType="num">
                                      <p:cBhvr>
                                        <p:cTn id="97" dur="250" fill="hold"/>
                                        <p:tgtEl>
                                          <p:spTgt spid="27"/>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250"/>
                                        <p:tgtEl>
                                          <p:spTgt spid="28"/>
                                        </p:tgtEl>
                                      </p:cBhvr>
                                    </p:animEffect>
                                    <p:anim calcmode="lin" valueType="num">
                                      <p:cBhvr>
                                        <p:cTn id="102" dur="250" fill="hold"/>
                                        <p:tgtEl>
                                          <p:spTgt spid="28"/>
                                        </p:tgtEl>
                                        <p:attrNameLst>
                                          <p:attrName>ppt_x</p:attrName>
                                        </p:attrNameLst>
                                      </p:cBhvr>
                                      <p:tavLst>
                                        <p:tav tm="0">
                                          <p:val>
                                            <p:strVal val="#ppt_x"/>
                                          </p:val>
                                        </p:tav>
                                        <p:tav tm="100000">
                                          <p:val>
                                            <p:strVal val="#ppt_x"/>
                                          </p:val>
                                        </p:tav>
                                      </p:tavLst>
                                    </p:anim>
                                    <p:anim calcmode="lin" valueType="num">
                                      <p:cBhvr>
                                        <p:cTn id="103" dur="250" fill="hold"/>
                                        <p:tgtEl>
                                          <p:spTgt spid="28"/>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250"/>
                                        <p:tgtEl>
                                          <p:spTgt spid="29"/>
                                        </p:tgtEl>
                                      </p:cBhvr>
                                    </p:animEffect>
                                    <p:anim calcmode="lin" valueType="num">
                                      <p:cBhvr>
                                        <p:cTn id="108" dur="250" fill="hold"/>
                                        <p:tgtEl>
                                          <p:spTgt spid="29"/>
                                        </p:tgtEl>
                                        <p:attrNameLst>
                                          <p:attrName>ppt_x</p:attrName>
                                        </p:attrNameLst>
                                      </p:cBhvr>
                                      <p:tavLst>
                                        <p:tav tm="0">
                                          <p:val>
                                            <p:strVal val="#ppt_x"/>
                                          </p:val>
                                        </p:tav>
                                        <p:tav tm="100000">
                                          <p:val>
                                            <p:strVal val="#ppt_x"/>
                                          </p:val>
                                        </p:tav>
                                      </p:tavLst>
                                    </p:anim>
                                    <p:anim calcmode="lin" valueType="num">
                                      <p:cBhvr>
                                        <p:cTn id="109" dur="25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9000"/>
                            </p:stCondLst>
                            <p:childTnLst>
                              <p:par>
                                <p:cTn id="111" presetID="42" presetClass="entr" presetSubtype="0" fill="hold" grpId="0" nodeType="after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fade">
                                      <p:cBhvr>
                                        <p:cTn id="113" dur="250"/>
                                        <p:tgtEl>
                                          <p:spTgt spid="30"/>
                                        </p:tgtEl>
                                      </p:cBhvr>
                                    </p:animEffect>
                                    <p:anim calcmode="lin" valueType="num">
                                      <p:cBhvr>
                                        <p:cTn id="114" dur="250" fill="hold"/>
                                        <p:tgtEl>
                                          <p:spTgt spid="30"/>
                                        </p:tgtEl>
                                        <p:attrNameLst>
                                          <p:attrName>ppt_x</p:attrName>
                                        </p:attrNameLst>
                                      </p:cBhvr>
                                      <p:tavLst>
                                        <p:tav tm="0">
                                          <p:val>
                                            <p:strVal val="#ppt_x"/>
                                          </p:val>
                                        </p:tav>
                                        <p:tav tm="100000">
                                          <p:val>
                                            <p:strVal val="#ppt_x"/>
                                          </p:val>
                                        </p:tav>
                                      </p:tavLst>
                                    </p:anim>
                                    <p:anim calcmode="lin" valueType="num">
                                      <p:cBhvr>
                                        <p:cTn id="115" dur="250" fill="hold"/>
                                        <p:tgtEl>
                                          <p:spTgt spid="30"/>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42"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fade">
                                      <p:cBhvr>
                                        <p:cTn id="119" dur="250"/>
                                        <p:tgtEl>
                                          <p:spTgt spid="31"/>
                                        </p:tgtEl>
                                      </p:cBhvr>
                                    </p:animEffect>
                                    <p:anim calcmode="lin" valueType="num">
                                      <p:cBhvr>
                                        <p:cTn id="120" dur="250" fill="hold"/>
                                        <p:tgtEl>
                                          <p:spTgt spid="31"/>
                                        </p:tgtEl>
                                        <p:attrNameLst>
                                          <p:attrName>ppt_x</p:attrName>
                                        </p:attrNameLst>
                                      </p:cBhvr>
                                      <p:tavLst>
                                        <p:tav tm="0">
                                          <p:val>
                                            <p:strVal val="#ppt_x"/>
                                          </p:val>
                                        </p:tav>
                                        <p:tav tm="100000">
                                          <p:val>
                                            <p:strVal val="#ppt_x"/>
                                          </p:val>
                                        </p:tav>
                                      </p:tavLst>
                                    </p:anim>
                                    <p:anim calcmode="lin" valueType="num">
                                      <p:cBhvr>
                                        <p:cTn id="121" dur="250" fill="hold"/>
                                        <p:tgtEl>
                                          <p:spTgt spid="31"/>
                                        </p:tgtEl>
                                        <p:attrNameLst>
                                          <p:attrName>ppt_y</p:attrName>
                                        </p:attrNameLst>
                                      </p:cBhvr>
                                      <p:tavLst>
                                        <p:tav tm="0">
                                          <p:val>
                                            <p:strVal val="#ppt_y+.1"/>
                                          </p:val>
                                        </p:tav>
                                        <p:tav tm="100000">
                                          <p:val>
                                            <p:strVal val="#ppt_y"/>
                                          </p:val>
                                        </p:tav>
                                      </p:tavLst>
                                    </p:anim>
                                  </p:childTnLst>
                                </p:cTn>
                              </p:par>
                            </p:childTnLst>
                          </p:cTn>
                        </p:par>
                        <p:par>
                          <p:cTn id="122" fill="hold">
                            <p:stCondLst>
                              <p:cond delay="10000"/>
                            </p:stCondLst>
                            <p:childTnLst>
                              <p:par>
                                <p:cTn id="123" presetID="42" presetClass="entr" presetSubtype="0" fill="hold" grpId="0" nodeType="afterEffect">
                                  <p:stCondLst>
                                    <p:cond delay="0"/>
                                  </p:stCondLst>
                                  <p:childTnLst>
                                    <p:set>
                                      <p:cBhvr>
                                        <p:cTn id="124" dur="1" fill="hold">
                                          <p:stCondLst>
                                            <p:cond delay="0"/>
                                          </p:stCondLst>
                                        </p:cTn>
                                        <p:tgtEl>
                                          <p:spTgt spid="32"/>
                                        </p:tgtEl>
                                        <p:attrNameLst>
                                          <p:attrName>style.visibility</p:attrName>
                                        </p:attrNameLst>
                                      </p:cBhvr>
                                      <p:to>
                                        <p:strVal val="visible"/>
                                      </p:to>
                                    </p:set>
                                    <p:animEffect transition="in" filter="fade">
                                      <p:cBhvr>
                                        <p:cTn id="125" dur="250"/>
                                        <p:tgtEl>
                                          <p:spTgt spid="32"/>
                                        </p:tgtEl>
                                      </p:cBhvr>
                                    </p:animEffect>
                                    <p:anim calcmode="lin" valueType="num">
                                      <p:cBhvr>
                                        <p:cTn id="126" dur="250" fill="hold"/>
                                        <p:tgtEl>
                                          <p:spTgt spid="32"/>
                                        </p:tgtEl>
                                        <p:attrNameLst>
                                          <p:attrName>ppt_x</p:attrName>
                                        </p:attrNameLst>
                                      </p:cBhvr>
                                      <p:tavLst>
                                        <p:tav tm="0">
                                          <p:val>
                                            <p:strVal val="#ppt_x"/>
                                          </p:val>
                                        </p:tav>
                                        <p:tav tm="100000">
                                          <p:val>
                                            <p:strVal val="#ppt_x"/>
                                          </p:val>
                                        </p:tav>
                                      </p:tavLst>
                                    </p:anim>
                                    <p:anim calcmode="lin" valueType="num">
                                      <p:cBhvr>
                                        <p:cTn id="127" dur="250" fill="hold"/>
                                        <p:tgtEl>
                                          <p:spTgt spid="32"/>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250"/>
                                        <p:tgtEl>
                                          <p:spTgt spid="33"/>
                                        </p:tgtEl>
                                      </p:cBhvr>
                                    </p:animEffect>
                                    <p:anim calcmode="lin" valueType="num">
                                      <p:cBhvr>
                                        <p:cTn id="132" dur="250" fill="hold"/>
                                        <p:tgtEl>
                                          <p:spTgt spid="33"/>
                                        </p:tgtEl>
                                        <p:attrNameLst>
                                          <p:attrName>ppt_x</p:attrName>
                                        </p:attrNameLst>
                                      </p:cBhvr>
                                      <p:tavLst>
                                        <p:tav tm="0">
                                          <p:val>
                                            <p:strVal val="#ppt_x"/>
                                          </p:val>
                                        </p:tav>
                                        <p:tav tm="100000">
                                          <p:val>
                                            <p:strVal val="#ppt_x"/>
                                          </p:val>
                                        </p:tav>
                                      </p:tavLst>
                                    </p:anim>
                                    <p:anim calcmode="lin" valueType="num">
                                      <p:cBhvr>
                                        <p:cTn id="133" dur="250" fill="hold"/>
                                        <p:tgtEl>
                                          <p:spTgt spid="33"/>
                                        </p:tgtEl>
                                        <p:attrNameLst>
                                          <p:attrName>ppt_y</p:attrName>
                                        </p:attrNameLst>
                                      </p:cBhvr>
                                      <p:tavLst>
                                        <p:tav tm="0">
                                          <p:val>
                                            <p:strVal val="#ppt_y+.1"/>
                                          </p:val>
                                        </p:tav>
                                        <p:tav tm="100000">
                                          <p:val>
                                            <p:strVal val="#ppt_y"/>
                                          </p:val>
                                        </p:tav>
                                      </p:tavLst>
                                    </p:anim>
                                  </p:childTnLst>
                                </p:cTn>
                              </p:par>
                            </p:childTnLst>
                          </p:cTn>
                        </p:par>
                        <p:par>
                          <p:cTn id="134" fill="hold">
                            <p:stCondLst>
                              <p:cond delay="11000"/>
                            </p:stCondLst>
                            <p:childTnLst>
                              <p:par>
                                <p:cTn id="135" presetID="42" presetClass="entr" presetSubtype="0" fill="hold" grpId="0" nodeType="after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250"/>
                                        <p:tgtEl>
                                          <p:spTgt spid="34"/>
                                        </p:tgtEl>
                                      </p:cBhvr>
                                    </p:animEffect>
                                    <p:anim calcmode="lin" valueType="num">
                                      <p:cBhvr>
                                        <p:cTn id="138" dur="250" fill="hold"/>
                                        <p:tgtEl>
                                          <p:spTgt spid="34"/>
                                        </p:tgtEl>
                                        <p:attrNameLst>
                                          <p:attrName>ppt_x</p:attrName>
                                        </p:attrNameLst>
                                      </p:cBhvr>
                                      <p:tavLst>
                                        <p:tav tm="0">
                                          <p:val>
                                            <p:strVal val="#ppt_x"/>
                                          </p:val>
                                        </p:tav>
                                        <p:tav tm="100000">
                                          <p:val>
                                            <p:strVal val="#ppt_x"/>
                                          </p:val>
                                        </p:tav>
                                      </p:tavLst>
                                    </p:anim>
                                    <p:anim calcmode="lin" valueType="num">
                                      <p:cBhvr>
                                        <p:cTn id="139" dur="25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animBg="1"/>
      <p:bldP spid="23" grpId="0"/>
      <p:bldP spid="24" grpId="0"/>
      <p:bldP spid="25" grpId="0"/>
      <p:bldP spid="26" grpId="0"/>
      <p:bldP spid="27" grpId="0"/>
      <p:bldP spid="28" grpId="0"/>
      <p:bldP spid="29" grpId="0"/>
      <p:bldP spid="30" grpId="0"/>
      <p:bldP spid="31" grpId="0"/>
      <p:bldP spid="32"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135829" y="3335889"/>
            <a:ext cx="20777364" cy="236280"/>
            <a:chOff x="-4135829" y="3335889"/>
            <a:chExt cx="20777364" cy="236280"/>
          </a:xfrm>
          <a:solidFill>
            <a:srgbClr val="CA032E">
              <a:alpha val="4000"/>
            </a:srgbClr>
          </a:solidFill>
        </p:grpSpPr>
        <p:grpSp>
          <p:nvGrpSpPr>
            <p:cNvPr id="25" name="组合 24"/>
            <p:cNvGrpSpPr/>
            <p:nvPr/>
          </p:nvGrpSpPr>
          <p:grpSpPr>
            <a:xfrm flipH="1" flipV="1">
              <a:off x="-674916" y="3385896"/>
              <a:ext cx="10443261" cy="157403"/>
              <a:chOff x="174529" y="3407423"/>
              <a:chExt cx="10329194" cy="2198098"/>
            </a:xfrm>
            <a:grpFill/>
          </p:grpSpPr>
          <p:sp>
            <p:nvSpPr>
              <p:cNvPr id="36" name="矩形 35"/>
              <p:cNvSpPr/>
              <p:nvPr/>
            </p:nvSpPr>
            <p:spPr>
              <a:xfrm rot="18689310">
                <a:off x="4609017" y="-215000"/>
                <a:ext cx="1396673" cy="10244369"/>
              </a:xfrm>
              <a:prstGeom prst="rect">
                <a:avLst/>
              </a:prstGeom>
              <a:solidFill>
                <a:schemeClr val="tx2">
                  <a:lumMod val="50000"/>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rot="2910690" flipV="1">
                <a:off x="4640792" y="-1058840"/>
                <a:ext cx="1396667" cy="103291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flipH="1" flipV="1">
              <a:off x="2788324" y="3414766"/>
              <a:ext cx="10443261" cy="157403"/>
              <a:chOff x="174529" y="3407423"/>
              <a:chExt cx="10329194" cy="2198098"/>
            </a:xfrm>
            <a:grpFill/>
          </p:grpSpPr>
          <p:sp>
            <p:nvSpPr>
              <p:cNvPr id="34" name="矩形 33"/>
              <p:cNvSpPr/>
              <p:nvPr/>
            </p:nvSpPr>
            <p:spPr>
              <a:xfrm rot="18689310">
                <a:off x="4609017" y="-215000"/>
                <a:ext cx="1396673" cy="102443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矩形 34"/>
              <p:cNvSpPr/>
              <p:nvPr/>
            </p:nvSpPr>
            <p:spPr>
              <a:xfrm rot="2910690" flipV="1">
                <a:off x="4640792" y="-1058840"/>
                <a:ext cx="1396667" cy="10329194"/>
              </a:xfrm>
              <a:prstGeom prst="rect">
                <a:avLst/>
              </a:prstGeom>
              <a:solidFill>
                <a:schemeClr val="tx2">
                  <a:lumMod val="50000"/>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flipH="1" flipV="1">
              <a:off x="6198274" y="3414766"/>
              <a:ext cx="10443261" cy="157403"/>
              <a:chOff x="174529" y="3407423"/>
              <a:chExt cx="10329194" cy="2198098"/>
            </a:xfrm>
            <a:grpFill/>
          </p:grpSpPr>
          <p:sp>
            <p:nvSpPr>
              <p:cNvPr id="32" name="矩形 31"/>
              <p:cNvSpPr/>
              <p:nvPr/>
            </p:nvSpPr>
            <p:spPr>
              <a:xfrm rot="18689310">
                <a:off x="4609017" y="-215000"/>
                <a:ext cx="1396673" cy="10244369"/>
              </a:xfrm>
              <a:prstGeom prst="rect">
                <a:avLst/>
              </a:prstGeom>
              <a:solidFill>
                <a:schemeClr val="tx2">
                  <a:lumMod val="50000"/>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rot="2910690" flipV="1">
                <a:off x="4640792" y="-1058840"/>
                <a:ext cx="1396667" cy="103291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flipH="1" flipV="1">
              <a:off x="-4135829" y="3335889"/>
              <a:ext cx="10443261" cy="157403"/>
              <a:chOff x="174529" y="3407423"/>
              <a:chExt cx="10329194" cy="2198098"/>
            </a:xfrm>
            <a:grpFill/>
          </p:grpSpPr>
          <p:sp>
            <p:nvSpPr>
              <p:cNvPr id="29" name="矩形 28"/>
              <p:cNvSpPr/>
              <p:nvPr/>
            </p:nvSpPr>
            <p:spPr>
              <a:xfrm rot="18689310">
                <a:off x="4609017" y="-215000"/>
                <a:ext cx="1396673" cy="102443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rot="2910690" flipV="1">
                <a:off x="4640792" y="-1058840"/>
                <a:ext cx="1396667" cy="10329194"/>
              </a:xfrm>
              <a:prstGeom prst="rect">
                <a:avLst/>
              </a:prstGeom>
              <a:solidFill>
                <a:schemeClr val="tx2">
                  <a:lumMod val="50000"/>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9" name="3"/>
          <p:cNvSpPr>
            <a:spLocks noChangeArrowheads="1"/>
          </p:cNvSpPr>
          <p:nvPr>
            <p:custDataLst>
              <p:tags r:id="rId1"/>
            </p:custDataLst>
          </p:nvPr>
        </p:nvSpPr>
        <p:spPr bwMode="auto">
          <a:xfrm>
            <a:off x="3239240" y="3877857"/>
            <a:ext cx="572464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r>
              <a:rPr lang="zh-CN" altLang="en-US" sz="5400" b="1" kern="0" dirty="0">
                <a:solidFill>
                  <a:schemeClr val="tx2">
                    <a:lumMod val="50000"/>
                  </a:schemeClr>
                </a:solidFill>
                <a:latin typeface="微软雅黑" panose="020B0503020204020204" charset="-122"/>
                <a:ea typeface="微软雅黑" panose="020B0503020204020204" charset="-122"/>
                <a:sym typeface="Calibri" panose="020F0502020204030204" pitchFamily="34" charset="0"/>
              </a:rPr>
              <a:t>加入你的标题描述</a:t>
            </a:r>
            <a:endParaRPr kumimoji="0" lang="zh-CN" altLang="en-US" sz="5400" b="1" i="0" u="none" strike="noStrike" kern="0" cap="none" spc="0" normalizeH="0" baseline="0" noProof="0" dirty="0">
              <a:ln>
                <a:noFill/>
              </a:ln>
              <a:solidFill>
                <a:schemeClr val="tx2">
                  <a:lumMod val="50000"/>
                </a:schemeClr>
              </a:solidFill>
              <a:effectLst/>
              <a:uLnTx/>
              <a:uFillTx/>
              <a:latin typeface="微软雅黑" panose="020B0503020204020204" charset="-122"/>
              <a:ea typeface="微软雅黑" panose="020B0503020204020204" charset="-122"/>
              <a:sym typeface="Calibri" panose="020F0502020204030204" pitchFamily="34" charset="0"/>
            </a:endParaRPr>
          </a:p>
        </p:txBody>
      </p:sp>
      <p:sp>
        <p:nvSpPr>
          <p:cNvPr id="50" name="10"/>
          <p:cNvSpPr/>
          <p:nvPr>
            <p:custDataLst>
              <p:tags r:id="rId2"/>
            </p:custDataLst>
          </p:nvPr>
        </p:nvSpPr>
        <p:spPr>
          <a:xfrm>
            <a:off x="3194008" y="5023479"/>
            <a:ext cx="5824030" cy="646331"/>
          </a:xfrm>
          <a:prstGeom prst="rect">
            <a:avLst/>
          </a:prstGeom>
        </p:spPr>
        <p:txBody>
          <a:bodyPr wrap="none">
            <a:spAutoFit/>
          </a:bodyPr>
          <a:lstStyle/>
          <a:p>
            <a:pPr lvl="0" algn="ctr">
              <a:defRPr/>
            </a:pPr>
            <a:r>
              <a:rPr lang="en-US" altLang="zh-CN" sz="3600" kern="0" dirty="0">
                <a:solidFill>
                  <a:schemeClr val="bg1">
                    <a:lumMod val="50000"/>
                  </a:schemeClr>
                </a:solidFill>
                <a:latin typeface="微软雅黑" panose="020B0503020204020204" charset="-122"/>
                <a:ea typeface="微软雅黑" panose="020B0503020204020204" charset="-122"/>
              </a:rPr>
              <a:t>Add your title description</a:t>
            </a:r>
            <a:endParaRPr kumimoji="0" lang="en-US" altLang="zh-CN" sz="3600" b="0" i="0" u="none" strike="noStrike" kern="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endParaRPr>
          </a:p>
        </p:txBody>
      </p:sp>
      <p:cxnSp>
        <p:nvCxnSpPr>
          <p:cNvPr id="51" name="品 11"/>
          <p:cNvCxnSpPr/>
          <p:nvPr>
            <p:custDataLst>
              <p:tags r:id="rId3"/>
            </p:custDataLst>
          </p:nvPr>
        </p:nvCxnSpPr>
        <p:spPr>
          <a:xfrm>
            <a:off x="3045469" y="4919192"/>
            <a:ext cx="6110515" cy="0"/>
          </a:xfrm>
          <a:prstGeom prst="line">
            <a:avLst/>
          </a:prstGeom>
          <a:noFill/>
          <a:ln w="6350" cap="flat" cmpd="sng" algn="ctr">
            <a:solidFill>
              <a:schemeClr val="bg1">
                <a:lumMod val="50000"/>
              </a:schemeClr>
            </a:solidFill>
            <a:prstDash val="solid"/>
            <a:miter lim="800000"/>
          </a:ln>
          <a:effectLst/>
        </p:spPr>
      </p:cxnSp>
      <p:grpSp>
        <p:nvGrpSpPr>
          <p:cNvPr id="38" name="组合 37"/>
          <p:cNvGrpSpPr/>
          <p:nvPr/>
        </p:nvGrpSpPr>
        <p:grpSpPr>
          <a:xfrm>
            <a:off x="4475663" y="1064810"/>
            <a:ext cx="3252000" cy="2312774"/>
            <a:chOff x="4034178" y="1711986"/>
            <a:chExt cx="3922258" cy="2789455"/>
          </a:xfrm>
        </p:grpSpPr>
        <p:grpSp>
          <p:nvGrpSpPr>
            <p:cNvPr id="39" name="组合 38"/>
            <p:cNvGrpSpPr/>
            <p:nvPr/>
          </p:nvGrpSpPr>
          <p:grpSpPr>
            <a:xfrm rot="261309">
              <a:off x="4643216" y="1711986"/>
              <a:ext cx="2789456" cy="2789455"/>
              <a:chOff x="2953545" y="3014546"/>
              <a:chExt cx="1107165" cy="1107165"/>
            </a:xfrm>
            <a:solidFill>
              <a:srgbClr val="0070C0"/>
            </a:solidFill>
          </p:grpSpPr>
          <p:sp>
            <p:nvSpPr>
              <p:cNvPr id="44" name="圆角矩形 5"/>
              <p:cNvSpPr>
                <a:spLocks noChangeAspect="1"/>
              </p:cNvSpPr>
              <p:nvPr/>
            </p:nvSpPr>
            <p:spPr>
              <a:xfrm rot="1800000">
                <a:off x="2953545" y="3014546"/>
                <a:ext cx="1107165" cy="1107165"/>
              </a:xfrm>
              <a:prstGeom prst="roundRect">
                <a:avLst>
                  <a:gd name="adj" fmla="val 30000"/>
                </a:avLst>
              </a:prstGeom>
              <a:solidFill>
                <a:schemeClr val="tx2">
                  <a:lumMod val="50000"/>
                </a:schemeClr>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lumMod val="50000"/>
                    </a:schemeClr>
                  </a:solidFill>
                  <a:effectLst/>
                  <a:uLnTx/>
                  <a:uFillTx/>
                  <a:latin typeface="Segoe UI" panose="020B0502040204020203"/>
                  <a:ea typeface="微软雅黑" panose="020B0503020204020204" charset="-122"/>
                  <a:cs typeface="+mn-cs"/>
                </a:endParaRPr>
              </a:p>
            </p:txBody>
          </p:sp>
          <p:sp>
            <p:nvSpPr>
              <p:cNvPr id="45" name="圆角矩形 6"/>
              <p:cNvSpPr>
                <a:spLocks noChangeAspect="1"/>
              </p:cNvSpPr>
              <p:nvPr/>
            </p:nvSpPr>
            <p:spPr>
              <a:xfrm rot="2700000">
                <a:off x="2967127" y="3028128"/>
                <a:ext cx="1080000" cy="1080000"/>
              </a:xfrm>
              <a:prstGeom prst="roundRect">
                <a:avLst>
                  <a:gd name="adj" fmla="val 30000"/>
                </a:avLst>
              </a:prstGeom>
              <a:solidFill>
                <a:srgbClr val="CA032E"/>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lumMod val="50000"/>
                    </a:schemeClr>
                  </a:solidFill>
                  <a:effectLst/>
                  <a:uLnTx/>
                  <a:uFillTx/>
                  <a:latin typeface="Segoe UI" panose="020B0502040204020203"/>
                  <a:ea typeface="微软雅黑" panose="020B0503020204020204" charset="-122"/>
                  <a:cs typeface="+mn-cs"/>
                </a:endParaRPr>
              </a:p>
            </p:txBody>
          </p:sp>
        </p:grpSp>
        <p:grpSp>
          <p:nvGrpSpPr>
            <p:cNvPr id="40" name="组合 39"/>
            <p:cNvGrpSpPr/>
            <p:nvPr/>
          </p:nvGrpSpPr>
          <p:grpSpPr>
            <a:xfrm rot="261309">
              <a:off x="5015997" y="2084767"/>
              <a:ext cx="2043894" cy="2043892"/>
              <a:chOff x="2967127" y="3028128"/>
              <a:chExt cx="1080000" cy="1080000"/>
            </a:xfrm>
            <a:solidFill>
              <a:schemeClr val="bg1"/>
            </a:solidFill>
          </p:grpSpPr>
          <p:sp>
            <p:nvSpPr>
              <p:cNvPr id="42" name="圆角矩形 5"/>
              <p:cNvSpPr>
                <a:spLocks noChangeAspect="1"/>
              </p:cNvSpPr>
              <p:nvPr/>
            </p:nvSpPr>
            <p:spPr>
              <a:xfrm rot="1800000">
                <a:off x="2967127" y="3028128"/>
                <a:ext cx="1080000" cy="1080000"/>
              </a:xfrm>
              <a:prstGeom prst="roundRect">
                <a:avLst>
                  <a:gd name="adj" fmla="val 30000"/>
                </a:avLst>
              </a:prstGeom>
              <a:grp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lumMod val="50000"/>
                    </a:schemeClr>
                  </a:solidFill>
                  <a:effectLst/>
                  <a:uLnTx/>
                  <a:uFillTx/>
                  <a:latin typeface="Segoe UI" panose="020B0502040204020203"/>
                  <a:ea typeface="微软雅黑" panose="020B0503020204020204" charset="-122"/>
                  <a:cs typeface="+mn-cs"/>
                </a:endParaRPr>
              </a:p>
            </p:txBody>
          </p:sp>
          <p:sp>
            <p:nvSpPr>
              <p:cNvPr id="43" name="圆角矩形 6"/>
              <p:cNvSpPr>
                <a:spLocks noChangeAspect="1"/>
              </p:cNvSpPr>
              <p:nvPr/>
            </p:nvSpPr>
            <p:spPr>
              <a:xfrm rot="2700000">
                <a:off x="2967127" y="3028128"/>
                <a:ext cx="1080000" cy="1080000"/>
              </a:xfrm>
              <a:prstGeom prst="roundRect">
                <a:avLst>
                  <a:gd name="adj" fmla="val 30000"/>
                </a:avLst>
              </a:prstGeom>
              <a:solidFill>
                <a:srgbClr val="F8F8F8"/>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lumMod val="50000"/>
                    </a:schemeClr>
                  </a:solidFill>
                  <a:effectLst/>
                  <a:uLnTx/>
                  <a:uFillTx/>
                  <a:latin typeface="Segoe UI" panose="020B0502040204020203"/>
                  <a:ea typeface="微软雅黑" panose="020B0503020204020204" charset="-122"/>
                  <a:cs typeface="+mn-cs"/>
                </a:endParaRPr>
              </a:p>
            </p:txBody>
          </p:sp>
        </p:grpSp>
        <p:sp>
          <p:nvSpPr>
            <p:cNvPr id="41" name="Title 1"/>
            <p:cNvSpPr txBox="1"/>
            <p:nvPr/>
          </p:nvSpPr>
          <p:spPr>
            <a:xfrm>
              <a:off x="4034178" y="2693896"/>
              <a:ext cx="3922258" cy="1062620"/>
            </a:xfrm>
            <a:prstGeom prst="rect">
              <a:avLst/>
            </a:prstGeom>
          </p:spPr>
          <p:txBody>
            <a:bodyPr vert="horz" lIns="0" tIns="0" rIns="0" bIns="0" rtlCol="0" anchor="ctr">
              <a:noAutofit/>
            </a:bodyPr>
            <a:lstStyle>
              <a:lvl1pPr algn="ctr" defTabSz="914400" rtl="0" eaLnBrk="1" latinLnBrk="0" hangingPunct="1">
                <a:lnSpc>
                  <a:spcPts val="4800"/>
                </a:lnSpc>
                <a:spcBef>
                  <a:spcPct val="0"/>
                </a:spcBef>
                <a:buNone/>
                <a:defRPr sz="9000" b="0" kern="12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ltLang="zh-CN" sz="5400" dirty="0">
                  <a:solidFill>
                    <a:srgbClr val="CA032E"/>
                  </a:solidFill>
                  <a:latin typeface="微软雅黑" panose="020B0503020204020204" charset="-122"/>
                  <a:ea typeface="方正综艺简体" panose="02010601030101010101" pitchFamily="2" charset="-122"/>
                </a:rPr>
                <a:t>02</a:t>
              </a:r>
              <a:endParaRPr lang="id-ID" sz="5400" dirty="0">
                <a:solidFill>
                  <a:srgbClr val="CA032E"/>
                </a:solidFill>
                <a:latin typeface="微软雅黑" panose="020B0503020204020204" charset="-122"/>
                <a:ea typeface="方正综艺简体" panose="02010601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500" fill="hold"/>
                                        <p:tgtEl>
                                          <p:spTgt spid="24"/>
                                        </p:tgtEl>
                                        <p:attrNameLst>
                                          <p:attrName>ppt_w</p:attrName>
                                        </p:attrNameLst>
                                      </p:cBhvr>
                                      <p:tavLst>
                                        <p:tav tm="0">
                                          <p:val>
                                            <p:fltVal val="0"/>
                                          </p:val>
                                        </p:tav>
                                        <p:tav tm="100000">
                                          <p:val>
                                            <p:strVal val="#ppt_w"/>
                                          </p:val>
                                        </p:tav>
                                      </p:tavLst>
                                    </p:anim>
                                    <p:anim calcmode="lin" valueType="num">
                                      <p:cBhvr>
                                        <p:cTn id="8" dur="1500" fill="hold"/>
                                        <p:tgtEl>
                                          <p:spTgt spid="24"/>
                                        </p:tgtEl>
                                        <p:attrNameLst>
                                          <p:attrName>ppt_h</p:attrName>
                                        </p:attrNameLst>
                                      </p:cBhvr>
                                      <p:tavLst>
                                        <p:tav tm="0">
                                          <p:val>
                                            <p:fltVal val="0"/>
                                          </p:val>
                                        </p:tav>
                                        <p:tav tm="100000">
                                          <p:val>
                                            <p:strVal val="#ppt_h"/>
                                          </p:val>
                                        </p:tav>
                                      </p:tavLst>
                                    </p:anim>
                                    <p:animEffect transition="in" filter="fade">
                                      <p:cBhvr>
                                        <p:cTn id="9" dur="1500"/>
                                        <p:tgtEl>
                                          <p:spTgt spid="24"/>
                                        </p:tgtEl>
                                      </p:cBhvr>
                                    </p:animEffect>
                                  </p:childTnLst>
                                </p:cTn>
                              </p:par>
                              <p:par>
                                <p:cTn id="10" presetID="42" presetClass="entr" presetSubtype="0" fill="hold" grpId="0" nodeType="withEffect">
                                  <p:stCondLst>
                                    <p:cond delay="25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anim calcmode="lin" valueType="num">
                                      <p:cBhvr>
                                        <p:cTn id="13" dur="500" fill="hold"/>
                                        <p:tgtEl>
                                          <p:spTgt spid="49"/>
                                        </p:tgtEl>
                                        <p:attrNameLst>
                                          <p:attrName>ppt_x</p:attrName>
                                        </p:attrNameLst>
                                      </p:cBhvr>
                                      <p:tavLst>
                                        <p:tav tm="0">
                                          <p:val>
                                            <p:strVal val="#ppt_x"/>
                                          </p:val>
                                        </p:tav>
                                        <p:tav tm="100000">
                                          <p:val>
                                            <p:strVal val="#ppt_x"/>
                                          </p:val>
                                        </p:tav>
                                      </p:tavLst>
                                    </p:anim>
                                    <p:anim calcmode="lin" valueType="num">
                                      <p:cBhvr>
                                        <p:cTn id="14" dur="500" fill="hold"/>
                                        <p:tgtEl>
                                          <p:spTgt spid="4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anim calcmode="lin" valueType="num">
                                      <p:cBhvr>
                                        <p:cTn id="18" dur="500" fill="hold"/>
                                        <p:tgtEl>
                                          <p:spTgt spid="50"/>
                                        </p:tgtEl>
                                        <p:attrNameLst>
                                          <p:attrName>ppt_x</p:attrName>
                                        </p:attrNameLst>
                                      </p:cBhvr>
                                      <p:tavLst>
                                        <p:tav tm="0">
                                          <p:val>
                                            <p:strVal val="#ppt_x"/>
                                          </p:val>
                                        </p:tav>
                                        <p:tav tm="100000">
                                          <p:val>
                                            <p:strVal val="#ppt_x"/>
                                          </p:val>
                                        </p:tav>
                                      </p:tavLst>
                                    </p:anim>
                                    <p:anim calcmode="lin" valueType="num">
                                      <p:cBhvr>
                                        <p:cTn id="19" dur="500" fill="hold"/>
                                        <p:tgtEl>
                                          <p:spTgt spid="5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75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anim calcmode="lin" valueType="num">
                                      <p:cBhvr>
                                        <p:cTn id="23" dur="500" fill="hold"/>
                                        <p:tgtEl>
                                          <p:spTgt spid="51"/>
                                        </p:tgtEl>
                                        <p:attrNameLst>
                                          <p:attrName>ppt_x</p:attrName>
                                        </p:attrNameLst>
                                      </p:cBhvr>
                                      <p:tavLst>
                                        <p:tav tm="0">
                                          <p:val>
                                            <p:strVal val="#ppt_x"/>
                                          </p:val>
                                        </p:tav>
                                        <p:tav tm="100000">
                                          <p:val>
                                            <p:strVal val="#ppt_x"/>
                                          </p:val>
                                        </p:tav>
                                      </p:tavLst>
                                    </p:anim>
                                    <p:anim calcmode="lin" valueType="num">
                                      <p:cBhvr>
                                        <p:cTn id="24" dur="500" fill="hold"/>
                                        <p:tgtEl>
                                          <p:spTgt spid="51"/>
                                        </p:tgtEl>
                                        <p:attrNameLst>
                                          <p:attrName>ppt_y</p:attrName>
                                        </p:attrNameLst>
                                      </p:cBhvr>
                                      <p:tavLst>
                                        <p:tav tm="0">
                                          <p:val>
                                            <p:strVal val="#ppt_y+.1"/>
                                          </p:val>
                                        </p:tav>
                                        <p:tav tm="100000">
                                          <p:val>
                                            <p:strVal val="#ppt_y"/>
                                          </p:val>
                                        </p:tav>
                                      </p:tavLst>
                                    </p:anim>
                                  </p:childTnLst>
                                </p:cTn>
                              </p:par>
                              <p:par>
                                <p:cTn id="25" presetID="45" presetClass="entr" presetSubtype="0" fill="hold" nodeType="withEffect">
                                  <p:stCondLst>
                                    <p:cond delay="100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1500"/>
                                        <p:tgtEl>
                                          <p:spTgt spid="38"/>
                                        </p:tgtEl>
                                      </p:cBhvr>
                                    </p:animEffect>
                                    <p:anim calcmode="lin" valueType="num">
                                      <p:cBhvr>
                                        <p:cTn id="28" dur="1500" fill="hold"/>
                                        <p:tgtEl>
                                          <p:spTgt spid="38"/>
                                        </p:tgtEl>
                                        <p:attrNameLst>
                                          <p:attrName>ppt_w</p:attrName>
                                        </p:attrNameLst>
                                      </p:cBhvr>
                                      <p:tavLst>
                                        <p:tav tm="0" fmla="#ppt_w*sin(2.5*pi*$)">
                                          <p:val>
                                            <p:fltVal val="0"/>
                                          </p:val>
                                        </p:tav>
                                        <p:tav tm="100000">
                                          <p:val>
                                            <p:fltVal val="1"/>
                                          </p:val>
                                        </p:tav>
                                      </p:tavLst>
                                    </p:anim>
                                    <p:anim calcmode="lin" valueType="num">
                                      <p:cBhvr>
                                        <p:cTn id="29" dur="1500" fill="hold"/>
                                        <p:tgtEl>
                                          <p:spTgt spid="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 name="ISPRING_PRESENTATION_TITLE" val="工作汇报"/>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0.1"/>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32.xml><?xml version="1.0" encoding="utf-8"?>
<p:tagLst xmlns:a="http://schemas.openxmlformats.org/drawingml/2006/main" xmlns:r="http://schemas.openxmlformats.org/officeDocument/2006/relationships" xmlns:p="http://schemas.openxmlformats.org/presentationml/2006/main">
  <p:tag name="PA" val="v3.0.1"/>
</p:tagLst>
</file>

<file path=ppt/tags/tag33.xml><?xml version="1.0" encoding="utf-8"?>
<p:tagLst xmlns:a="http://schemas.openxmlformats.org/drawingml/2006/main" xmlns:r="http://schemas.openxmlformats.org/officeDocument/2006/relationships" xmlns:p="http://schemas.openxmlformats.org/presentationml/2006/main">
  <p:tag name="PA" val="v3.0.1"/>
</p:tagLst>
</file>

<file path=ppt/tags/tag34.xml><?xml version="1.0" encoding="utf-8"?>
<p:tagLst xmlns:a="http://schemas.openxmlformats.org/drawingml/2006/main" xmlns:r="http://schemas.openxmlformats.org/officeDocument/2006/relationships" xmlns:p="http://schemas.openxmlformats.org/presentationml/2006/main">
  <p:tag name="PA" val="v3.0.1"/>
</p:tagLst>
</file>

<file path=ppt/tags/tag35.xml><?xml version="1.0" encoding="utf-8"?>
<p:tagLst xmlns:a="http://schemas.openxmlformats.org/drawingml/2006/main" xmlns:r="http://schemas.openxmlformats.org/officeDocument/2006/relationships" xmlns:p="http://schemas.openxmlformats.org/presentationml/2006/main">
  <p:tag name="PA" val="v3.0.1"/>
</p:tagLst>
</file>

<file path=ppt/tags/tag36.xml><?xml version="1.0" encoding="utf-8"?>
<p:tagLst xmlns:a="http://schemas.openxmlformats.org/drawingml/2006/main" xmlns:r="http://schemas.openxmlformats.org/officeDocument/2006/relationships" xmlns:p="http://schemas.openxmlformats.org/presentationml/2006/main">
  <p:tag name="PA" val="v3.0.1"/>
</p:tagLst>
</file>

<file path=ppt/tags/tag37.xml><?xml version="1.0" encoding="utf-8"?>
<p:tagLst xmlns:a="http://schemas.openxmlformats.org/drawingml/2006/main" xmlns:r="http://schemas.openxmlformats.org/officeDocument/2006/relationships" xmlns:p="http://schemas.openxmlformats.org/presentationml/2006/main">
  <p:tag name="PA" val="v3.0.1"/>
</p:tagLst>
</file>

<file path=ppt/tags/tag38.xml><?xml version="1.0" encoding="utf-8"?>
<p:tagLst xmlns:a="http://schemas.openxmlformats.org/drawingml/2006/main" xmlns:r="http://schemas.openxmlformats.org/officeDocument/2006/relationships" xmlns:p="http://schemas.openxmlformats.org/presentationml/2006/main">
  <p:tag name="PA" val="v3.0.1"/>
</p:tagLst>
</file>

<file path=ppt/tags/tag39.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40.xml><?xml version="1.0" encoding="utf-8"?>
<p:tagLst xmlns:a="http://schemas.openxmlformats.org/drawingml/2006/main" xmlns:r="http://schemas.openxmlformats.org/officeDocument/2006/relationships" xmlns:p="http://schemas.openxmlformats.org/presentationml/2006/main">
  <p:tag name="PA" val="v3.0.1"/>
</p:tagLst>
</file>

<file path=ppt/tags/tag41.xml><?xml version="1.0" encoding="utf-8"?>
<p:tagLst xmlns:a="http://schemas.openxmlformats.org/drawingml/2006/main" xmlns:r="http://schemas.openxmlformats.org/officeDocument/2006/relationships" xmlns:p="http://schemas.openxmlformats.org/presentationml/2006/main">
  <p:tag name="PA" val="v3.0.1"/>
</p:tagLst>
</file>

<file path=ppt/tags/tag42.xml><?xml version="1.0" encoding="utf-8"?>
<p:tagLst xmlns:a="http://schemas.openxmlformats.org/drawingml/2006/main" xmlns:r="http://schemas.openxmlformats.org/officeDocument/2006/relationships" xmlns:p="http://schemas.openxmlformats.org/presentationml/2006/main">
  <p:tag name="PA" val="v3.0.1"/>
</p:tagLst>
</file>

<file path=ppt/tags/tag43.xml><?xml version="1.0" encoding="utf-8"?>
<p:tagLst xmlns:a="http://schemas.openxmlformats.org/drawingml/2006/main" xmlns:r="http://schemas.openxmlformats.org/officeDocument/2006/relationships" xmlns:p="http://schemas.openxmlformats.org/presentationml/2006/main">
  <p:tag name="PA" val="v3.0.1"/>
</p:tagLst>
</file>

<file path=ppt/tags/tag44.xml><?xml version="1.0" encoding="utf-8"?>
<p:tagLst xmlns:a="http://schemas.openxmlformats.org/drawingml/2006/main" xmlns:r="http://schemas.openxmlformats.org/officeDocument/2006/relationships" xmlns:p="http://schemas.openxmlformats.org/presentationml/2006/main">
  <p:tag name="PA" val="v3.0.1"/>
</p:tagLst>
</file>

<file path=ppt/tags/tag45.xml><?xml version="1.0" encoding="utf-8"?>
<p:tagLst xmlns:a="http://schemas.openxmlformats.org/drawingml/2006/main" xmlns:r="http://schemas.openxmlformats.org/officeDocument/2006/relationships" xmlns:p="http://schemas.openxmlformats.org/presentationml/2006/main">
  <p:tag name="PA" val="v3.0.1"/>
</p:tagLst>
</file>

<file path=ppt/tags/tag46.xml><?xml version="1.0" encoding="utf-8"?>
<p:tagLst xmlns:a="http://schemas.openxmlformats.org/drawingml/2006/main" xmlns:r="http://schemas.openxmlformats.org/officeDocument/2006/relationships" xmlns:p="http://schemas.openxmlformats.org/presentationml/2006/main">
  <p:tag name="PA" val="v3.0.1"/>
</p:tagLst>
</file>

<file path=ppt/tags/tag47.xml><?xml version="1.0" encoding="utf-8"?>
<p:tagLst xmlns:a="http://schemas.openxmlformats.org/drawingml/2006/main" xmlns:r="http://schemas.openxmlformats.org/officeDocument/2006/relationships" xmlns:p="http://schemas.openxmlformats.org/presentationml/2006/main">
  <p:tag name="PA" val="v3.0.1"/>
</p:tagLst>
</file>

<file path=ppt/tags/tag48.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1867</Words>
  <Application>Microsoft Office PowerPoint</Application>
  <PresentationFormat>自定义</PresentationFormat>
  <Paragraphs>251</Paragraphs>
  <Slides>26</Slides>
  <Notes>26</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26</vt:i4>
      </vt:variant>
    </vt:vector>
  </HeadingPairs>
  <TitlesOfParts>
    <vt:vector size="52" baseType="lpstr">
      <vt:lpstr>Adobe Gothic Std B</vt:lpstr>
      <vt:lpstr>Cordia New</vt:lpstr>
      <vt:lpstr>Entypo</vt:lpstr>
      <vt:lpstr>Helvetica Neue</vt:lpstr>
      <vt:lpstr>Malgun Gothic</vt:lpstr>
      <vt:lpstr>Open Sans</vt:lpstr>
      <vt:lpstr>Open Sans Light</vt:lpstr>
      <vt:lpstr>Raleway</vt:lpstr>
      <vt:lpstr>Roboto Condensed Regular</vt:lpstr>
      <vt:lpstr>等线</vt:lpstr>
      <vt:lpstr>等线 Light</vt:lpstr>
      <vt:lpstr>冬青黑体简体中文 W3</vt:lpstr>
      <vt:lpstr>方正姚体</vt:lpstr>
      <vt:lpstr>方正正大黑简体</vt:lpstr>
      <vt:lpstr>方正综艺简体</vt:lpstr>
      <vt:lpstr>宋体</vt:lpstr>
      <vt:lpstr>微软雅黑</vt:lpstr>
      <vt:lpstr>微软雅黑 Light</vt:lpstr>
      <vt:lpstr>Agency FB</vt:lpstr>
      <vt:lpstr>Arial</vt:lpstr>
      <vt:lpstr>Calibri</vt:lpstr>
      <vt:lpstr>Roboto Condensed</vt:lpstr>
      <vt:lpstr>Roboto Light</vt:lpstr>
      <vt:lpstr>Segoe UI</vt:lpstr>
      <vt:lpstr>Segoe UI Emoji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2015-12-01T09:06:00Z</dcterms:created>
  <dcterms:modified xsi:type="dcterms:W3CDTF">2023-01-10T06:27:54Z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5157EBFEA0D7492DA82153D05C88EB04</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