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3" r:id="rId3"/>
    <p:sldId id="325" r:id="rId4"/>
    <p:sldId id="345" r:id="rId5"/>
    <p:sldId id="346" r:id="rId6"/>
    <p:sldId id="347" r:id="rId7"/>
    <p:sldId id="285" r:id="rId8"/>
    <p:sldId id="348" r:id="rId9"/>
    <p:sldId id="349" r:id="rId10"/>
    <p:sldId id="350" r:id="rId11"/>
    <p:sldId id="351" r:id="rId12"/>
    <p:sldId id="316" r:id="rId13"/>
    <p:sldId id="314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4096BB75-0335-44A9-9B7C-7338D26A79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1ACB9C36-B6B9-43AB-8190-72E3EF2129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4458D9-8DD4-4717-A929-FDD5ED41F31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9C36-B6B9-43AB-8190-72E3EF2129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4FD2AD-1805-4597-91FD-36D2E91CF28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296879" y="1894962"/>
            <a:ext cx="5676406" cy="1540404"/>
            <a:chOff x="445036" y="1998543"/>
            <a:chExt cx="5175590" cy="1544107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311241" y="1998543"/>
              <a:ext cx="3421520" cy="83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2 Lesson 9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445036" y="2956469"/>
              <a:ext cx="5175590" cy="58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latin typeface="Times New Roman" panose="02020603050405020304" pitchFamily="18" charset="0"/>
                </a:rPr>
                <a:t>Eat More Vegetables and Fruit!</a:t>
              </a:r>
              <a:endPara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38289"/>
            <a:ext cx="3045619" cy="44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18464" y="532265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122635" y="831111"/>
            <a:ext cx="278682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Make a survey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7248" y="4468814"/>
            <a:ext cx="425529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04988" y="1298575"/>
          <a:ext cx="6460240" cy="274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342">
                <a:tc gridSpan="5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1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19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44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8585" marR="68585" marT="45718" marB="45718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68585" marR="68585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5" name="矩形 5"/>
          <p:cNvSpPr>
            <a:spLocks noChangeArrowheads="1"/>
          </p:cNvSpPr>
          <p:nvPr/>
        </p:nvSpPr>
        <p:spPr bwMode="auto">
          <a:xfrm>
            <a:off x="3406379" y="1203326"/>
            <a:ext cx="325397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How often do you eat?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46" name="矩形 6"/>
          <p:cNvSpPr>
            <a:spLocks noChangeArrowheads="1"/>
          </p:cNvSpPr>
          <p:nvPr/>
        </p:nvSpPr>
        <p:spPr bwMode="auto">
          <a:xfrm>
            <a:off x="2774156" y="1716088"/>
            <a:ext cx="155852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vegetables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47" name="矩形 7"/>
          <p:cNvSpPr>
            <a:spLocks noChangeArrowheads="1"/>
          </p:cNvSpPr>
          <p:nvPr/>
        </p:nvSpPr>
        <p:spPr bwMode="auto">
          <a:xfrm>
            <a:off x="3886200" y="1757363"/>
            <a:ext cx="155852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fruit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48" name="矩形 8"/>
          <p:cNvSpPr>
            <a:spLocks noChangeArrowheads="1"/>
          </p:cNvSpPr>
          <p:nvPr/>
        </p:nvSpPr>
        <p:spPr bwMode="auto">
          <a:xfrm>
            <a:off x="5101829" y="1743076"/>
            <a:ext cx="155852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meat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49" name="矩形 9"/>
          <p:cNvSpPr>
            <a:spLocks noChangeArrowheads="1"/>
          </p:cNvSpPr>
          <p:nvPr/>
        </p:nvSpPr>
        <p:spPr bwMode="auto">
          <a:xfrm>
            <a:off x="6275785" y="1787525"/>
            <a:ext cx="14763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50" name="矩形 10"/>
          <p:cNvSpPr>
            <a:spLocks noChangeArrowheads="1"/>
          </p:cNvSpPr>
          <p:nvPr/>
        </p:nvSpPr>
        <p:spPr bwMode="auto">
          <a:xfrm>
            <a:off x="2026444" y="2395538"/>
            <a:ext cx="66436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me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51" name="矩形 11"/>
          <p:cNvSpPr>
            <a:spLocks noChangeArrowheads="1"/>
          </p:cNvSpPr>
          <p:nvPr/>
        </p:nvSpPr>
        <p:spPr bwMode="auto">
          <a:xfrm>
            <a:off x="1547812" y="2865438"/>
            <a:ext cx="155852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my friend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52" name="矩形 12"/>
          <p:cNvSpPr>
            <a:spLocks noChangeArrowheads="1"/>
          </p:cNvSpPr>
          <p:nvPr/>
        </p:nvSpPr>
        <p:spPr bwMode="auto">
          <a:xfrm>
            <a:off x="1589485" y="3530601"/>
            <a:ext cx="155852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>
            <a:spLocks noChangeArrowheads="1"/>
          </p:cNvSpPr>
          <p:nvPr/>
        </p:nvSpPr>
        <p:spPr bwMode="auto">
          <a:xfrm>
            <a:off x="122635" y="898526"/>
            <a:ext cx="3760596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Make a survey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8838" y="2436913"/>
            <a:ext cx="11144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2056" y="2586038"/>
            <a:ext cx="12144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724073" y="2301926"/>
            <a:ext cx="44789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How often do you watch TV?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watch TV three times a week.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What’s your favourite program?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Animal world.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0" y="1020763"/>
            <a:ext cx="471450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 and Evaluation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7573" y="2374256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244823" y="3317175"/>
          <a:ext cx="7246035" cy="2670177"/>
        </p:xfrm>
        <a:graphic>
          <a:graphicData uri="http://schemas.openxmlformats.org/drawingml/2006/table">
            <a:tbl>
              <a:tblPr/>
              <a:tblGrid>
                <a:gridCol w="3684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16203" y="1428170"/>
            <a:ext cx="61877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41898" y="2330451"/>
            <a:ext cx="5250656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Copy the key words three times. </a:t>
            </a:r>
          </a:p>
          <a:p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Recite some key sentences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 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719733" y="1129507"/>
            <a:ext cx="384039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106878" y="870301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25700" y="2546928"/>
            <a:ext cx="62231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 like vegetables. I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often </a:t>
            </a:r>
            <a:r>
              <a:rPr lang="en-US" altLang="zh-CN" sz="2400" b="1" dirty="0">
                <a:latin typeface="Times New Roman" panose="02020603050405020304" pitchFamily="18" charset="0"/>
              </a:rPr>
              <a:t>eat vegetables.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What about you?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How often </a:t>
            </a:r>
            <a:r>
              <a:rPr lang="en-US" altLang="zh-CN" sz="2400" b="1" dirty="0">
                <a:latin typeface="Times New Roman" panose="02020603050405020304" pitchFamily="18" charset="0"/>
              </a:rPr>
              <a:t>do you eat them?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072" y="2319195"/>
            <a:ext cx="209431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7810" y="3973513"/>
            <a:ext cx="11572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190006" y="836613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9131" y="2635250"/>
            <a:ext cx="16144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0752" y="1987633"/>
            <a:ext cx="1818084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06304" y="4404302"/>
            <a:ext cx="60404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How often does Danny eat vegetables?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Twice a week.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5"/>
          <p:cNvSpPr>
            <a:spLocks noChangeArrowheads="1"/>
          </p:cNvSpPr>
          <p:nvPr/>
        </p:nvSpPr>
        <p:spPr bwMode="auto">
          <a:xfrm>
            <a:off x="273133" y="836613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9131" y="2635250"/>
            <a:ext cx="16144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70435" y="4303439"/>
            <a:ext cx="5870518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How often does Danny eat fruit?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Three times a week.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0435" y="1790701"/>
            <a:ext cx="19526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605641" y="1002868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9131" y="2635250"/>
            <a:ext cx="16144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02606" y="4321175"/>
            <a:ext cx="6258445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How often does Danny eat donuts?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Twice a day.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2606" y="2005014"/>
            <a:ext cx="21002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7319" y="3821113"/>
            <a:ext cx="1471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0" y="836613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云形标注 3"/>
          <p:cNvSpPr>
            <a:spLocks noChangeArrowheads="1"/>
          </p:cNvSpPr>
          <p:nvPr/>
        </p:nvSpPr>
        <p:spPr bwMode="auto">
          <a:xfrm>
            <a:off x="2047875" y="1327150"/>
            <a:ext cx="3015854" cy="2192338"/>
          </a:xfrm>
          <a:prstGeom prst="cloudCallout">
            <a:avLst>
              <a:gd name="adj1" fmla="val 60588"/>
              <a:gd name="adj2" fmla="val 6814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73184" y="1576389"/>
            <a:ext cx="28905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I think I need to eat</a:t>
            </a:r>
            <a:br>
              <a:rPr lang="en-US" altLang="zh-CN" sz="2400" b="1" dirty="0">
                <a:latin typeface="Times New Roman" panose="02020603050405020304" pitchFamily="18" charset="0"/>
              </a:rPr>
            </a:b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2400" b="1" dirty="0">
                <a:latin typeface="Times New Roman" panose="02020603050405020304" pitchFamily="18" charset="0"/>
              </a:rPr>
              <a:t> vegetables and</a:t>
            </a:r>
            <a:br>
              <a:rPr lang="en-US" altLang="zh-CN" sz="2400" b="1" dirty="0">
                <a:latin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</a:rPr>
              <a:t>fruit. An apple a day</a:t>
            </a:r>
            <a:br>
              <a:rPr lang="en-US" altLang="zh-CN" sz="2400" b="1" dirty="0">
                <a:latin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</a:rPr>
              <a:t>keeps the doctor away!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96766" y="1039813"/>
            <a:ext cx="563641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Circle the key words you learn.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donut            keep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often            away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teacher         twice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52925" y="3235325"/>
            <a:ext cx="1133475" cy="503238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76738" y="3735389"/>
            <a:ext cx="1156097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89635" y="3249614"/>
            <a:ext cx="1042988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38638" y="2674939"/>
            <a:ext cx="1188244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783681" y="2674939"/>
            <a:ext cx="102512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5" grpId="0" animBg="1"/>
      <p:bldP spid="10246" grpId="0" animBg="1"/>
      <p:bldP spid="10247" grpId="0" animBg="1"/>
      <p:bldP spid="10250" grpId="0" animBg="1"/>
      <p:bldP spid="10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798" y="1978482"/>
            <a:ext cx="3750469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0" y="836613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act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3055144" y="889001"/>
            <a:ext cx="368022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at the table, then role in play.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88535" y="2475369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A: Danny, how often do you eat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 b="1" dirty="0">
                <a:latin typeface="Times New Roman" panose="02020603050405020304" pitchFamily="18" charset="0"/>
              </a:rPr>
              <a:t>?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85" y="1879601"/>
            <a:ext cx="277296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矩形 5"/>
          <p:cNvSpPr>
            <a:spLocks noChangeArrowheads="1"/>
          </p:cNvSpPr>
          <p:nvPr/>
        </p:nvSpPr>
        <p:spPr bwMode="auto">
          <a:xfrm>
            <a:off x="122635" y="898526"/>
            <a:ext cx="305995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Talk and write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76675" y="1865313"/>
            <a:ext cx="51010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A: What do you like to eat?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B: I like to eat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vegetables and fish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A: What's your favourite food?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B: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Vegetables are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my favourite.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A: How often do you eat vegetables?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B: I eat vegetables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every day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全屏显示(4:3)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2023-01-16T21:58:11Z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B5E3D41801C44760870D1463D8059207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