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5"/>
  </p:notesMasterIdLst>
  <p:handoutMasterIdLst>
    <p:handoutMasterId r:id="rId26"/>
  </p:handoutMasterIdLst>
  <p:sldIdLst>
    <p:sldId id="283" r:id="rId3"/>
    <p:sldId id="284" r:id="rId4"/>
    <p:sldId id="257" r:id="rId5"/>
    <p:sldId id="261" r:id="rId6"/>
    <p:sldId id="266" r:id="rId7"/>
    <p:sldId id="269" r:id="rId8"/>
    <p:sldId id="270" r:id="rId9"/>
    <p:sldId id="272" r:id="rId10"/>
    <p:sldId id="273" r:id="rId11"/>
    <p:sldId id="286" r:id="rId12"/>
    <p:sldId id="259" r:id="rId13"/>
    <p:sldId id="268" r:id="rId14"/>
    <p:sldId id="265" r:id="rId15"/>
    <p:sldId id="274" r:id="rId16"/>
    <p:sldId id="287" r:id="rId17"/>
    <p:sldId id="275" r:id="rId18"/>
    <p:sldId id="276" r:id="rId19"/>
    <p:sldId id="277" r:id="rId20"/>
    <p:sldId id="288" r:id="rId21"/>
    <p:sldId id="280" r:id="rId22"/>
    <p:sldId id="281" r:id="rId23"/>
    <p:sldId id="285"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92CF9C"/>
    <a:srgbClr val="3CB88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34"/>
  </p:normalViewPr>
  <p:slideViewPr>
    <p:cSldViewPr snapToGrid="0">
      <p:cViewPr>
        <p:scale>
          <a:sx n="75" d="100"/>
          <a:sy n="75" d="100"/>
        </p:scale>
        <p:origin x="-1914" y="-80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219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81DCD1-9F9C-494E-BE38-800A08867CBF}"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F4FF89-998B-45DA-BEB3-6B862940204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53D8C-1EE3-43D0-9286-37C7A7DD9A6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1970-4B8B-4324-B9A4-9338579829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AE1970-4B8B-4324-B9A4-9338579829E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t>‹#›</a:t>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499433"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1</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315" y="445367"/>
              <a:ext cx="3076005" cy="485115"/>
            </a:xfrm>
            <a:prstGeom prst="rect">
              <a:avLst/>
            </a:prstGeom>
            <a:noFill/>
            <a:effectLst>
              <a:glow>
                <a:schemeClr val="bg1">
                  <a:alpha val="0"/>
                </a:schemeClr>
              </a:glow>
            </a:effectLst>
          </p:spPr>
          <p:txBody>
            <a:bodyPr wrap="square" rtlCol="0">
              <a:spAutoFit/>
            </a:bodyPr>
            <a:lstStyle/>
            <a:p>
              <a:pPr algn="dist"/>
              <a:r>
                <a:rPr lang="zh-CN" altLang="en-US"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rPr>
                <a:t>请插入您的文本内容</a:t>
              </a:r>
            </a:p>
          </p:txBody>
        </p:sp>
        <p:sp>
          <p:nvSpPr>
            <p:cNvPr id="16" name="文本框 15"/>
            <p:cNvSpPr txBox="1"/>
            <p:nvPr/>
          </p:nvSpPr>
          <p:spPr>
            <a:xfrm>
              <a:off x="4132290" y="873121"/>
              <a:ext cx="3033152" cy="343623"/>
            </a:xfrm>
            <a:prstGeom prst="rect">
              <a:avLst/>
            </a:prstGeom>
            <a:noFill/>
            <a:effectLst>
              <a:glow>
                <a:schemeClr val="bg1">
                  <a:alpha val="0"/>
                </a:schemeClr>
              </a:glow>
            </a:effectLst>
          </p:spPr>
          <p:txBody>
            <a:bodyPr wrap="square" rtlCol="0">
              <a:spAutoFit/>
            </a:bodyPr>
            <a:lstStyle>
              <a:defPPr>
                <a:defRPr lang="zh-CN"/>
              </a:defPPr>
              <a:lvl1pPr algn="dist">
                <a:defRPr sz="4000">
                  <a:solidFill>
                    <a:schemeClr val="bg1"/>
                  </a:solidFill>
                  <a:effectLst>
                    <a:glow rad="63500">
                      <a:schemeClr val="bg1">
                        <a:alpha val="40000"/>
                      </a:schemeClr>
                    </a:glow>
                  </a:effectLst>
                  <a:latin typeface="黑体" panose="02010609060101010101" pitchFamily="49" charset="-122"/>
                  <a:ea typeface="黑体" panose="02010609060101010101" pitchFamily="49" charset="-122"/>
                </a:defRPr>
              </a:lvl1pPr>
            </a:lstStyle>
            <a:p>
              <a:r>
                <a:rPr lang="zh-CN" altLang="en-US" sz="1100" dirty="0">
                  <a:latin typeface="微软雅黑" panose="020B0503020204020204" pitchFamily="34" charset="-122"/>
                  <a:ea typeface="微软雅黑" panose="020B0503020204020204" pitchFamily="34" charset="-122"/>
                </a:rPr>
                <a:t>请插入您小标题的内容或其它内容</a:t>
              </a: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t>‹#›</a:t>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581550"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2</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315" y="445367"/>
              <a:ext cx="3076005" cy="485115"/>
            </a:xfrm>
            <a:prstGeom prst="rect">
              <a:avLst/>
            </a:prstGeom>
            <a:noFill/>
            <a:effectLst>
              <a:glow>
                <a:schemeClr val="bg1">
                  <a:alpha val="0"/>
                </a:schemeClr>
              </a:glow>
            </a:effectLst>
          </p:spPr>
          <p:txBody>
            <a:bodyPr wrap="square" rtlCol="0">
              <a:spAutoFit/>
            </a:bodyPr>
            <a:lstStyle/>
            <a:p>
              <a:pPr algn="dist"/>
              <a:r>
                <a:rPr lang="zh-CN" altLang="en-US"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rPr>
                <a:t>请插入您的文本内容</a:t>
              </a:r>
            </a:p>
          </p:txBody>
        </p:sp>
        <p:sp>
          <p:nvSpPr>
            <p:cNvPr id="16" name="文本框 15"/>
            <p:cNvSpPr txBox="1"/>
            <p:nvPr/>
          </p:nvSpPr>
          <p:spPr>
            <a:xfrm>
              <a:off x="4132290" y="873121"/>
              <a:ext cx="3033152" cy="343623"/>
            </a:xfrm>
            <a:prstGeom prst="rect">
              <a:avLst/>
            </a:prstGeom>
            <a:noFill/>
            <a:effectLst>
              <a:glow>
                <a:schemeClr val="bg1">
                  <a:alpha val="0"/>
                </a:schemeClr>
              </a:glow>
            </a:effectLst>
          </p:spPr>
          <p:txBody>
            <a:bodyPr wrap="square" rtlCol="0">
              <a:spAutoFit/>
            </a:bodyPr>
            <a:lstStyle>
              <a:defPPr>
                <a:defRPr lang="zh-CN"/>
              </a:defPPr>
              <a:lvl1pPr algn="dist">
                <a:defRPr sz="4000">
                  <a:solidFill>
                    <a:schemeClr val="bg1"/>
                  </a:solidFill>
                  <a:effectLst>
                    <a:glow rad="63500">
                      <a:schemeClr val="bg1">
                        <a:alpha val="40000"/>
                      </a:schemeClr>
                    </a:glow>
                  </a:effectLst>
                  <a:latin typeface="黑体" panose="02010609060101010101" pitchFamily="49" charset="-122"/>
                  <a:ea typeface="黑体" panose="02010609060101010101" pitchFamily="49" charset="-122"/>
                </a:defRPr>
              </a:lvl1pPr>
            </a:lstStyle>
            <a:p>
              <a:r>
                <a:rPr lang="zh-CN" altLang="en-US" sz="1100" dirty="0">
                  <a:latin typeface="微软雅黑" panose="020B0503020204020204" pitchFamily="34" charset="-122"/>
                  <a:ea typeface="微软雅黑" panose="020B0503020204020204" pitchFamily="34" charset="-122"/>
                </a:rPr>
                <a:t>请插入您小标题的内容或其它内容</a:t>
              </a: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t>‹#›</a:t>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600499"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3</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315" y="445367"/>
              <a:ext cx="3076005" cy="485115"/>
            </a:xfrm>
            <a:prstGeom prst="rect">
              <a:avLst/>
            </a:prstGeom>
            <a:noFill/>
            <a:effectLst>
              <a:glow>
                <a:schemeClr val="bg1">
                  <a:alpha val="0"/>
                </a:schemeClr>
              </a:glow>
            </a:effectLst>
          </p:spPr>
          <p:txBody>
            <a:bodyPr wrap="square" rtlCol="0">
              <a:spAutoFit/>
            </a:bodyPr>
            <a:lstStyle/>
            <a:p>
              <a:pPr algn="dist"/>
              <a:r>
                <a:rPr lang="zh-CN" altLang="en-US"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rPr>
                <a:t>请插入您的文本内容</a:t>
              </a:r>
            </a:p>
          </p:txBody>
        </p:sp>
        <p:sp>
          <p:nvSpPr>
            <p:cNvPr id="16" name="文本框 15"/>
            <p:cNvSpPr txBox="1"/>
            <p:nvPr/>
          </p:nvSpPr>
          <p:spPr>
            <a:xfrm>
              <a:off x="4132290" y="873121"/>
              <a:ext cx="3033152" cy="343623"/>
            </a:xfrm>
            <a:prstGeom prst="rect">
              <a:avLst/>
            </a:prstGeom>
            <a:noFill/>
            <a:effectLst>
              <a:glow>
                <a:schemeClr val="bg1">
                  <a:alpha val="0"/>
                </a:schemeClr>
              </a:glow>
            </a:effectLst>
          </p:spPr>
          <p:txBody>
            <a:bodyPr wrap="square" rtlCol="0">
              <a:spAutoFit/>
            </a:bodyPr>
            <a:lstStyle>
              <a:defPPr>
                <a:defRPr lang="zh-CN"/>
              </a:defPPr>
              <a:lvl1pPr algn="dist">
                <a:defRPr sz="4000">
                  <a:solidFill>
                    <a:schemeClr val="bg1"/>
                  </a:solidFill>
                  <a:effectLst>
                    <a:glow rad="63500">
                      <a:schemeClr val="bg1">
                        <a:alpha val="40000"/>
                      </a:schemeClr>
                    </a:glow>
                  </a:effectLst>
                  <a:latin typeface="黑体" panose="02010609060101010101" pitchFamily="49" charset="-122"/>
                  <a:ea typeface="黑体" panose="02010609060101010101" pitchFamily="49" charset="-122"/>
                </a:defRPr>
              </a:lvl1pPr>
            </a:lstStyle>
            <a:p>
              <a:r>
                <a:rPr lang="zh-CN" altLang="en-US" sz="1100" dirty="0">
                  <a:latin typeface="微软雅黑" panose="020B0503020204020204" pitchFamily="34" charset="-122"/>
                  <a:ea typeface="微软雅黑" panose="020B0503020204020204" pitchFamily="34" charset="-122"/>
                </a:rPr>
                <a:t>请插入您小标题的内容或其它内容</a:t>
              </a: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669F39-A412-4BD2-BDFB-DFE78C51F5EB}" type="slidenum">
              <a:rPr lang="zh-CN" altLang="en-US" smtClean="0"/>
              <a:t>‹#›</a:t>
            </a:fld>
            <a:endParaRPr lang="zh-CN" altLang="en-US"/>
          </a:p>
        </p:txBody>
      </p:sp>
      <p:grpSp>
        <p:nvGrpSpPr>
          <p:cNvPr id="8" name="组合 7"/>
          <p:cNvGrpSpPr/>
          <p:nvPr userDrawn="1"/>
        </p:nvGrpSpPr>
        <p:grpSpPr>
          <a:xfrm>
            <a:off x="320010" y="232455"/>
            <a:ext cx="3756690" cy="707886"/>
            <a:chOff x="2987891" y="382998"/>
            <a:chExt cx="4934395" cy="929803"/>
          </a:xfrm>
        </p:grpSpPr>
        <p:sp>
          <p:nvSpPr>
            <p:cNvPr id="9" name="矩形 8"/>
            <p:cNvSpPr/>
            <p:nvPr/>
          </p:nvSpPr>
          <p:spPr>
            <a:xfrm>
              <a:off x="3026322" y="471327"/>
              <a:ext cx="4852550" cy="738182"/>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pic>
          <p:nvPicPr>
            <p:cNvPr id="10" name="图片 9"/>
            <p:cNvPicPr>
              <a:picLocks noChangeAspect="1"/>
            </p:cNvPicPr>
            <p:nvPr/>
          </p:nvPicPr>
          <p:blipFill>
            <a:blip r:embed="rId2" cstate="screen">
              <a:biLevel thresh="25000"/>
            </a:blip>
            <a:stretch>
              <a:fillRect/>
            </a:stretch>
          </p:blipFill>
          <p:spPr>
            <a:xfrm rot="10800000">
              <a:off x="2987891" y="414594"/>
              <a:ext cx="378352" cy="253939"/>
            </a:xfrm>
            <a:prstGeom prst="rect">
              <a:avLst/>
            </a:prstGeom>
          </p:spPr>
        </p:pic>
        <p:pic>
          <p:nvPicPr>
            <p:cNvPr id="11" name="图片 10"/>
            <p:cNvPicPr>
              <a:picLocks noChangeAspect="1"/>
            </p:cNvPicPr>
            <p:nvPr/>
          </p:nvPicPr>
          <p:blipFill>
            <a:blip r:embed="rId2" cstate="screen">
              <a:biLevel thresh="25000"/>
            </a:blip>
            <a:stretch>
              <a:fillRect/>
            </a:stretch>
          </p:blipFill>
          <p:spPr>
            <a:xfrm>
              <a:off x="7543934" y="1015092"/>
              <a:ext cx="378352" cy="253939"/>
            </a:xfrm>
            <a:prstGeom prst="rect">
              <a:avLst/>
            </a:prstGeom>
          </p:spPr>
        </p:pic>
        <p:pic>
          <p:nvPicPr>
            <p:cNvPr id="12" name="图片 11"/>
            <p:cNvPicPr>
              <a:picLocks noChangeAspect="1"/>
            </p:cNvPicPr>
            <p:nvPr/>
          </p:nvPicPr>
          <p:blipFill>
            <a:blip r:embed="rId2" cstate="screen">
              <a:biLevel thresh="25000"/>
            </a:blip>
            <a:stretch>
              <a:fillRect/>
            </a:stretch>
          </p:blipFill>
          <p:spPr>
            <a:xfrm flipV="1">
              <a:off x="7541853" y="427540"/>
              <a:ext cx="378352" cy="253939"/>
            </a:xfrm>
            <a:prstGeom prst="rect">
              <a:avLst/>
            </a:prstGeom>
          </p:spPr>
        </p:pic>
        <p:pic>
          <p:nvPicPr>
            <p:cNvPr id="13" name="图片 12"/>
            <p:cNvPicPr>
              <a:picLocks noChangeAspect="1"/>
            </p:cNvPicPr>
            <p:nvPr/>
          </p:nvPicPr>
          <p:blipFill>
            <a:blip r:embed="rId2" cstate="screen">
              <a:biLevel thresh="25000"/>
            </a:blip>
            <a:stretch>
              <a:fillRect/>
            </a:stretch>
          </p:blipFill>
          <p:spPr>
            <a:xfrm rot="10800000" flipV="1">
              <a:off x="2987891" y="1019386"/>
              <a:ext cx="378352" cy="253939"/>
            </a:xfrm>
            <a:prstGeom prst="rect">
              <a:avLst/>
            </a:prstGeom>
          </p:spPr>
        </p:pic>
        <p:sp>
          <p:nvSpPr>
            <p:cNvPr id="14" name="文本框 13"/>
            <p:cNvSpPr txBox="1"/>
            <p:nvPr/>
          </p:nvSpPr>
          <p:spPr>
            <a:xfrm>
              <a:off x="3404675" y="382998"/>
              <a:ext cx="600499" cy="929803"/>
            </a:xfrm>
            <a:prstGeom prst="rect">
              <a:avLst/>
            </a:prstGeom>
            <a:noFill/>
          </p:spPr>
          <p:txBody>
            <a:bodyPr wrap="none" rtlCol="0">
              <a:spAutoFit/>
            </a:bodyPr>
            <a:lstStyle/>
            <a:p>
              <a:r>
                <a:rPr lang="en-US" altLang="zh-CN" sz="4000" dirty="0">
                  <a:ln w="38100">
                    <a:solidFill>
                      <a:schemeClr val="bg1"/>
                    </a:solidFill>
                  </a:ln>
                  <a:noFill/>
                  <a:latin typeface="Impact" panose="020B0806030902050204" pitchFamily="34" charset="0"/>
                </a:rPr>
                <a:t>4</a:t>
              </a:r>
              <a:endParaRPr lang="zh-CN" altLang="en-US" sz="4000" dirty="0">
                <a:ln w="38100">
                  <a:solidFill>
                    <a:schemeClr val="bg1"/>
                  </a:solidFill>
                </a:ln>
                <a:noFill/>
                <a:latin typeface="Impact" panose="020B0806030902050204" pitchFamily="34" charset="0"/>
              </a:endParaRPr>
            </a:p>
          </p:txBody>
        </p:sp>
        <p:sp>
          <p:nvSpPr>
            <p:cNvPr id="15" name="文本框 14"/>
            <p:cNvSpPr txBox="1"/>
            <p:nvPr/>
          </p:nvSpPr>
          <p:spPr>
            <a:xfrm>
              <a:off x="4109315" y="445367"/>
              <a:ext cx="3076005" cy="485115"/>
            </a:xfrm>
            <a:prstGeom prst="rect">
              <a:avLst/>
            </a:prstGeom>
            <a:noFill/>
            <a:effectLst>
              <a:glow>
                <a:schemeClr val="bg1">
                  <a:alpha val="0"/>
                </a:schemeClr>
              </a:glow>
            </a:effectLst>
          </p:spPr>
          <p:txBody>
            <a:bodyPr wrap="square" rtlCol="0">
              <a:spAutoFit/>
            </a:bodyPr>
            <a:lstStyle/>
            <a:p>
              <a:pPr algn="dist"/>
              <a:r>
                <a:rPr lang="zh-CN" altLang="en-US" dirty="0">
                  <a:solidFill>
                    <a:schemeClr val="bg1"/>
                  </a:solidFill>
                  <a:effectLst>
                    <a:glow rad="63500">
                      <a:schemeClr val="bg1">
                        <a:alpha val="40000"/>
                      </a:schemeClr>
                    </a:glow>
                  </a:effectLst>
                  <a:latin typeface="黑体" panose="02010609060101010101" pitchFamily="49" charset="-122"/>
                  <a:ea typeface="黑体" panose="02010609060101010101" pitchFamily="49" charset="-122"/>
                </a:rPr>
                <a:t>请插入您的文本内容</a:t>
              </a:r>
            </a:p>
          </p:txBody>
        </p:sp>
        <p:sp>
          <p:nvSpPr>
            <p:cNvPr id="16" name="文本框 15"/>
            <p:cNvSpPr txBox="1"/>
            <p:nvPr/>
          </p:nvSpPr>
          <p:spPr>
            <a:xfrm>
              <a:off x="4132290" y="873121"/>
              <a:ext cx="3033152" cy="343623"/>
            </a:xfrm>
            <a:prstGeom prst="rect">
              <a:avLst/>
            </a:prstGeom>
            <a:noFill/>
            <a:effectLst>
              <a:glow>
                <a:schemeClr val="bg1">
                  <a:alpha val="0"/>
                </a:schemeClr>
              </a:glow>
            </a:effectLst>
          </p:spPr>
          <p:txBody>
            <a:bodyPr wrap="square" rtlCol="0">
              <a:spAutoFit/>
            </a:bodyPr>
            <a:lstStyle>
              <a:defPPr>
                <a:defRPr lang="zh-CN"/>
              </a:defPPr>
              <a:lvl1pPr algn="dist">
                <a:defRPr sz="4000">
                  <a:solidFill>
                    <a:schemeClr val="bg1"/>
                  </a:solidFill>
                  <a:effectLst>
                    <a:glow rad="63500">
                      <a:schemeClr val="bg1">
                        <a:alpha val="40000"/>
                      </a:schemeClr>
                    </a:glow>
                  </a:effectLst>
                  <a:latin typeface="黑体" panose="02010609060101010101" pitchFamily="49" charset="-122"/>
                  <a:ea typeface="黑体" panose="02010609060101010101" pitchFamily="49" charset="-122"/>
                </a:defRPr>
              </a:lvl1pPr>
            </a:lstStyle>
            <a:p>
              <a:r>
                <a:rPr lang="zh-CN" altLang="en-US" sz="1100" dirty="0">
                  <a:latin typeface="微软雅黑" panose="020B0503020204020204" pitchFamily="34" charset="-122"/>
                  <a:ea typeface="微软雅黑" panose="020B0503020204020204" pitchFamily="34" charset="-122"/>
                </a:rPr>
                <a:t>请插入您小标题的内容或其它内容</a:t>
              </a: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669F39-A412-4BD2-BDFB-DFE78C51F5E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A2681B-79DD-48BE-B98E-D93E6023D0D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669F39-A412-4BD2-BDFB-DFE78C51F5EB}" type="slidenum">
              <a:rPr lang="zh-CN" altLang="en-US" smtClean="0"/>
              <a:t>‹#›</a:t>
            </a:fld>
            <a:endParaRPr lang="zh-CN" altLang="en-US"/>
          </a:p>
        </p:txBody>
      </p:sp>
      <p:sp>
        <p:nvSpPr>
          <p:cNvPr id="11" name="TextBox 10"/>
          <p:cNvSpPr txBox="1"/>
          <p:nvPr userDrawn="1"/>
        </p:nvSpPr>
        <p:spPr>
          <a:xfrm>
            <a:off x="2627783" y="67211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7" cstate="email"/>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2681B-79DD-48BE-B98E-D93E6023D0D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69F39-A412-4BD2-BDFB-DFE78C51F5E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1.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sv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1700900" y="-163887"/>
            <a:ext cx="7531700" cy="5299823"/>
          </a:xfrm>
          <a:prstGeom prst="rect">
            <a:avLst/>
          </a:prstGeom>
        </p:spPr>
      </p:pic>
      <p:pic>
        <p:nvPicPr>
          <p:cNvPr id="5" name="图片 4"/>
          <p:cNvPicPr>
            <a:picLocks noChangeAspect="1"/>
          </p:cNvPicPr>
          <p:nvPr/>
        </p:nvPicPr>
        <p:blipFill rotWithShape="1">
          <a:blip r:embed="rId4" cstate="email"/>
          <a:srcRect/>
          <a:stretch>
            <a:fillRect/>
          </a:stretch>
        </p:blipFill>
        <p:spPr>
          <a:xfrm>
            <a:off x="-833141" y="1672485"/>
            <a:ext cx="13449300" cy="5197587"/>
          </a:xfrm>
          <a:prstGeom prst="rect">
            <a:avLst/>
          </a:prstGeom>
        </p:spPr>
      </p:pic>
      <p:sp>
        <p:nvSpPr>
          <p:cNvPr id="6" name="文本框 5"/>
          <p:cNvSpPr txBox="1"/>
          <p:nvPr/>
        </p:nvSpPr>
        <p:spPr>
          <a:xfrm>
            <a:off x="2720511" y="4309379"/>
            <a:ext cx="6750978" cy="923330"/>
          </a:xfrm>
          <a:prstGeom prst="rect">
            <a:avLst/>
          </a:prstGeom>
          <a:noFill/>
          <a:effectLst>
            <a:glow>
              <a:schemeClr val="bg1">
                <a:alpha val="0"/>
              </a:schemeClr>
            </a:glow>
          </a:effectLst>
        </p:spPr>
        <p:txBody>
          <a:bodyPr wrap="square" rtlCol="0">
            <a:spAutoFit/>
          </a:bodyPr>
          <a:lstStyle/>
          <a:p>
            <a:pPr algn="dist"/>
            <a:r>
              <a:rPr lang="zh-CN" altLang="en-US" sz="5400" dirty="0" smtClean="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rPr>
              <a:t>机械行业</a:t>
            </a:r>
            <a:r>
              <a:rPr lang="en-US" altLang="zh-CN" sz="5400" dirty="0" smtClean="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rPr>
              <a:t>PPT</a:t>
            </a:r>
            <a:r>
              <a:rPr lang="zh-CN" altLang="en-US" sz="5400" dirty="0" smtClean="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rPr>
              <a:t>模板</a:t>
            </a:r>
            <a:endParaRPr lang="zh-CN" altLang="en-US" sz="5400" dirty="0">
              <a:solidFill>
                <a:schemeClr val="bg1"/>
              </a:solidFill>
              <a:effectLst>
                <a:glow rad="63500">
                  <a:schemeClr val="bg1">
                    <a:alpha val="40000"/>
                  </a:schemeClr>
                </a:glow>
              </a:effectLst>
              <a:latin typeface="汉仪大宋简" panose="02010609000101010101" pitchFamily="49" charset="-122"/>
              <a:ea typeface="汉仪大宋简" panose="02010609000101010101" pitchFamily="49" charset="-122"/>
              <a:cs typeface="+mn-ea"/>
              <a:sym typeface="+mn-lt"/>
            </a:endParaRPr>
          </a:p>
        </p:txBody>
      </p:sp>
      <p:sp>
        <p:nvSpPr>
          <p:cNvPr id="7" name="文本框 6"/>
          <p:cNvSpPr txBox="1"/>
          <p:nvPr/>
        </p:nvSpPr>
        <p:spPr>
          <a:xfrm>
            <a:off x="3940563" y="5253381"/>
            <a:ext cx="4496841" cy="400110"/>
          </a:xfrm>
          <a:prstGeom prst="rect">
            <a:avLst/>
          </a:prstGeom>
          <a:noFill/>
          <a:effectLst>
            <a:glow>
              <a:schemeClr val="bg1">
                <a:alpha val="0"/>
              </a:schemeClr>
            </a:glow>
          </a:effectLst>
        </p:spPr>
        <p:txBody>
          <a:bodyPr wrap="square" rtlCol="0">
            <a:spAutoFit/>
          </a:bodyPr>
          <a:lstStyle>
            <a:defPPr>
              <a:defRPr lang="zh-CN"/>
            </a:defPPr>
            <a:lvl1pPr algn="dist">
              <a:defRPr sz="4000">
                <a:solidFill>
                  <a:schemeClr val="bg1"/>
                </a:solidFill>
                <a:effectLst>
                  <a:glow rad="63500">
                    <a:schemeClr val="bg1">
                      <a:alpha val="40000"/>
                    </a:schemeClr>
                  </a:glow>
                </a:effectLst>
                <a:latin typeface="黑体" panose="02010609060101010101" pitchFamily="49" charset="-122"/>
                <a:ea typeface="黑体" panose="02010609060101010101" pitchFamily="49" charset="-122"/>
              </a:defRPr>
            </a:lvl1pPr>
          </a:lstStyle>
          <a:p>
            <a:r>
              <a:rPr lang="zh-CN" altLang="en-US" sz="2000" dirty="0">
                <a:latin typeface="+mn-lt"/>
                <a:ea typeface="+mn-ea"/>
                <a:cs typeface="+mn-ea"/>
                <a:sym typeface="+mn-lt"/>
              </a:rPr>
              <a:t>请插入小标题的内容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TWO</a:t>
              </a:r>
              <a:endParaRPr lang="zh-CN" altLang="en-US" sz="3200" b="1" dirty="0">
                <a:cs typeface="+mn-ea"/>
                <a:sym typeface="+mn-lt"/>
              </a:endParaRPr>
            </a:p>
          </p:txBody>
        </p:sp>
        <p:pic>
          <p:nvPicPr>
            <p:cNvPr id="26" name="图片 25"/>
            <p:cNvPicPr>
              <a:picLocks noChangeAspect="1"/>
            </p:cNvPicPr>
            <p:nvPr/>
          </p:nvPicPr>
          <p:blipFill>
            <a:blip r:embed="rId3"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3"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3"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3"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4"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4"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4"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4"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2</a:t>
              </a:r>
              <a:endParaRPr lang="zh-CN" altLang="en-US" sz="9600" dirty="0">
                <a:ln w="38100">
                  <a:solidFill>
                    <a:schemeClr val="bg1"/>
                  </a:solidFill>
                </a:ln>
                <a:noFill/>
                <a:cs typeface="+mn-ea"/>
                <a:sym typeface="+mn-lt"/>
              </a:endParaRPr>
            </a:p>
          </p:txBody>
        </p:sp>
        <p:sp>
          <p:nvSpPr>
            <p:cNvPr id="36" name="文本框 35"/>
            <p:cNvSpPr txBox="1"/>
            <p:nvPr/>
          </p:nvSpPr>
          <p:spPr>
            <a:xfrm>
              <a:off x="6852443" y="2741301"/>
              <a:ext cx="3044683" cy="46166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7" name="文本框 36"/>
            <p:cNvSpPr txBox="1"/>
            <p:nvPr/>
          </p:nvSpPr>
          <p:spPr>
            <a:xfrm>
              <a:off x="6932413" y="3176553"/>
              <a:ext cx="3044683" cy="757130"/>
            </a:xfrm>
            <a:prstGeom prst="rect">
              <a:avLst/>
            </a:prstGeom>
            <a:noFill/>
            <a:effectLst>
              <a:glow>
                <a:schemeClr val="bg1">
                  <a:alpha val="0"/>
                </a:schemeClr>
              </a:glow>
            </a:effectLst>
          </p:spPr>
          <p:txBody>
            <a:bodyPr wrap="square" rtlCol="0">
              <a:spAutoFit/>
            </a:bodyPr>
            <a:lstStyle/>
            <a:p>
              <a:pPr>
                <a:lnSpc>
                  <a:spcPct val="120000"/>
                </a:lnSpc>
              </a:pPr>
              <a:r>
                <a:rPr lang="zh-CN" altLang="en-US" dirty="0">
                  <a:solidFill>
                    <a:schemeClr val="bg1"/>
                  </a:solidFill>
                  <a:effectLst/>
                  <a:cs typeface="+mn-ea"/>
                  <a:sym typeface="+mn-lt"/>
                </a:rPr>
                <a:t>请插入您的文本内容请插入您的文本内容</a:t>
              </a:r>
            </a:p>
          </p:txBody>
        </p:sp>
      </p:grpSp>
      <p:pic>
        <p:nvPicPr>
          <p:cNvPr id="20" name="图形 19"/>
          <p:cNvPicPr>
            <a:picLocks noChangeAspect="1"/>
          </p:cNvPicPr>
          <p:nvPr/>
        </p:nvPicPr>
        <p:blipFill>
          <a:blip r:embed="rId5" cstate="screen">
            <a:extLst>
              <a:ext uri="{96DAC541-7B7A-43D3-8B79-37D633B846F1}">
                <asvg:svgBlip xmlns:asvg="http://schemas.microsoft.com/office/drawing/2016/SVG/main" xmlns="" r:embed="rId6"/>
              </a:ext>
            </a:extLst>
          </a:blip>
          <a:stretch>
            <a:fillRect/>
          </a:stretch>
        </p:blipFill>
        <p:spPr>
          <a:xfrm>
            <a:off x="2106762" y="2238204"/>
            <a:ext cx="2089591" cy="208959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cstate="email"/>
          <a:srcRect/>
          <a:stretch>
            <a:fillRect/>
          </a:stretch>
        </p:blipFill>
        <p:spPr>
          <a:xfrm>
            <a:off x="-529" y="1600199"/>
            <a:ext cx="12193057" cy="7269845"/>
          </a:xfrm>
          <a:prstGeom prst="rect">
            <a:avLst/>
          </a:prstGeom>
        </p:spPr>
      </p:pic>
      <p:sp>
        <p:nvSpPr>
          <p:cNvPr id="6" name="文本框 5"/>
          <p:cNvSpPr txBox="1"/>
          <p:nvPr/>
        </p:nvSpPr>
        <p:spPr>
          <a:xfrm>
            <a:off x="2944950" y="1648208"/>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02</a:t>
            </a:r>
            <a:endParaRPr lang="zh-CN" altLang="en-US" sz="3200" dirty="0">
              <a:solidFill>
                <a:schemeClr val="bg1"/>
              </a:solidFill>
              <a:effectLst>
                <a:glow rad="63500">
                  <a:schemeClr val="bg1">
                    <a:alpha val="40000"/>
                  </a:schemeClr>
                </a:glow>
              </a:effectLst>
              <a:cs typeface="+mn-ea"/>
              <a:sym typeface="+mn-lt"/>
            </a:endParaRPr>
          </a:p>
        </p:txBody>
      </p:sp>
      <p:grpSp>
        <p:nvGrpSpPr>
          <p:cNvPr id="9" name="组合 8"/>
          <p:cNvGrpSpPr/>
          <p:nvPr/>
        </p:nvGrpSpPr>
        <p:grpSpPr>
          <a:xfrm>
            <a:off x="7878872" y="4185630"/>
            <a:ext cx="3131506" cy="2098112"/>
            <a:chOff x="6538588" y="2890761"/>
            <a:chExt cx="3131506" cy="2098112"/>
          </a:xfrm>
        </p:grpSpPr>
        <p:sp>
          <p:nvSpPr>
            <p:cNvPr id="2" name="矩形 1"/>
            <p:cNvSpPr/>
            <p:nvPr/>
          </p:nvSpPr>
          <p:spPr>
            <a:xfrm>
              <a:off x="7590773" y="2890761"/>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肘形连接符 7"/>
            <p:cNvCxnSpPr>
              <a:stCxn id="2" idx="2"/>
            </p:cNvCxnSpPr>
            <p:nvPr/>
          </p:nvCxnSpPr>
          <p:spPr>
            <a:xfrm rot="5400000">
              <a:off x="7074074" y="3432513"/>
              <a:ext cx="1020874" cy="2091846"/>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9"/>
          <p:cNvGrpSpPr/>
          <p:nvPr/>
        </p:nvGrpSpPr>
        <p:grpSpPr>
          <a:xfrm flipH="1">
            <a:off x="2755724" y="2091376"/>
            <a:ext cx="2891594" cy="2875262"/>
            <a:chOff x="6502928" y="1618459"/>
            <a:chExt cx="2891593" cy="2875262"/>
          </a:xfrm>
        </p:grpSpPr>
        <p:sp>
          <p:nvSpPr>
            <p:cNvPr id="11" name="矩形 10"/>
            <p:cNvSpPr/>
            <p:nvPr/>
          </p:nvSpPr>
          <p:spPr>
            <a:xfrm>
              <a:off x="7315200" y="1618459"/>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肘形连接符 11"/>
            <p:cNvCxnSpPr>
              <a:stCxn id="11" idx="1"/>
            </p:cNvCxnSpPr>
            <p:nvPr/>
          </p:nvCxnSpPr>
          <p:spPr>
            <a:xfrm flipH="1">
              <a:off x="6502928" y="2157078"/>
              <a:ext cx="812272" cy="2336643"/>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6599684" y="2081922"/>
            <a:ext cx="2901307" cy="2922551"/>
            <a:chOff x="6493214" y="2056869"/>
            <a:chExt cx="2901307" cy="2922551"/>
          </a:xfrm>
        </p:grpSpPr>
        <p:sp>
          <p:nvSpPr>
            <p:cNvPr id="14" name="矩形 13"/>
            <p:cNvSpPr/>
            <p:nvPr/>
          </p:nvSpPr>
          <p:spPr>
            <a:xfrm>
              <a:off x="7315200" y="2056869"/>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肘形连接符 14"/>
            <p:cNvCxnSpPr>
              <a:stCxn id="14" idx="1"/>
            </p:cNvCxnSpPr>
            <p:nvPr/>
          </p:nvCxnSpPr>
          <p:spPr>
            <a:xfrm rot="10800000" flipV="1">
              <a:off x="6493214" y="2595488"/>
              <a:ext cx="821987" cy="2383932"/>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8" name="组合 17"/>
          <p:cNvGrpSpPr/>
          <p:nvPr/>
        </p:nvGrpSpPr>
        <p:grpSpPr>
          <a:xfrm flipH="1">
            <a:off x="1233812" y="4148053"/>
            <a:ext cx="3118980" cy="2135690"/>
            <a:chOff x="6538587" y="2853183"/>
            <a:chExt cx="3131507" cy="2135690"/>
          </a:xfrm>
        </p:grpSpPr>
        <p:sp>
          <p:nvSpPr>
            <p:cNvPr id="19" name="矩形 18"/>
            <p:cNvSpPr/>
            <p:nvPr/>
          </p:nvSpPr>
          <p:spPr>
            <a:xfrm>
              <a:off x="7590773" y="2853183"/>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肘形连接符 19"/>
            <p:cNvCxnSpPr>
              <a:stCxn id="19" idx="2"/>
            </p:cNvCxnSpPr>
            <p:nvPr/>
          </p:nvCxnSpPr>
          <p:spPr>
            <a:xfrm rot="5400000">
              <a:off x="7055285" y="3413723"/>
              <a:ext cx="1058452" cy="2091847"/>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sp>
        <p:nvSpPr>
          <p:cNvPr id="21" name="文本框 20"/>
          <p:cNvSpPr txBox="1"/>
          <p:nvPr/>
        </p:nvSpPr>
        <p:spPr>
          <a:xfrm>
            <a:off x="7639269" y="1611514"/>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03</a:t>
            </a:r>
            <a:endParaRPr lang="zh-CN" altLang="en-US" sz="3200" dirty="0">
              <a:solidFill>
                <a:schemeClr val="bg1"/>
              </a:solidFill>
              <a:effectLst>
                <a:glow rad="63500">
                  <a:schemeClr val="bg1">
                    <a:alpha val="40000"/>
                  </a:schemeClr>
                </a:glow>
              </a:effectLst>
              <a:cs typeface="+mn-ea"/>
              <a:sym typeface="+mn-lt"/>
            </a:endParaRPr>
          </a:p>
        </p:txBody>
      </p:sp>
      <p:sp>
        <p:nvSpPr>
          <p:cNvPr id="22" name="文本框 21"/>
          <p:cNvSpPr txBox="1"/>
          <p:nvPr/>
        </p:nvSpPr>
        <p:spPr>
          <a:xfrm>
            <a:off x="2689638" y="2207868"/>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23" name="文本框 22"/>
          <p:cNvSpPr txBox="1"/>
          <p:nvPr/>
        </p:nvSpPr>
        <p:spPr>
          <a:xfrm>
            <a:off x="7343318" y="2184672"/>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28" name="文本框 27"/>
          <p:cNvSpPr txBox="1"/>
          <p:nvPr/>
        </p:nvSpPr>
        <p:spPr>
          <a:xfrm>
            <a:off x="1505263" y="3687876"/>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01</a:t>
            </a:r>
            <a:endParaRPr lang="zh-CN" altLang="en-US" sz="3200" dirty="0">
              <a:solidFill>
                <a:schemeClr val="bg1"/>
              </a:solidFill>
              <a:effectLst>
                <a:glow rad="63500">
                  <a:schemeClr val="bg1">
                    <a:alpha val="40000"/>
                  </a:schemeClr>
                </a:glow>
              </a:effectLst>
              <a:cs typeface="+mn-ea"/>
              <a:sym typeface="+mn-lt"/>
            </a:endParaRPr>
          </a:p>
        </p:txBody>
      </p:sp>
      <p:sp>
        <p:nvSpPr>
          <p:cNvPr id="29" name="文本框 28"/>
          <p:cNvSpPr txBox="1"/>
          <p:nvPr/>
        </p:nvSpPr>
        <p:spPr>
          <a:xfrm>
            <a:off x="1165560" y="4264544"/>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0" name="文本框 29"/>
          <p:cNvSpPr txBox="1"/>
          <p:nvPr/>
        </p:nvSpPr>
        <p:spPr>
          <a:xfrm>
            <a:off x="9181577" y="3715222"/>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04</a:t>
            </a:r>
            <a:endParaRPr lang="zh-CN" altLang="en-US" sz="3200" dirty="0">
              <a:solidFill>
                <a:schemeClr val="bg1"/>
              </a:solidFill>
              <a:effectLst>
                <a:glow rad="63500">
                  <a:schemeClr val="bg1">
                    <a:alpha val="40000"/>
                  </a:schemeClr>
                </a:glow>
              </a:effectLst>
              <a:cs typeface="+mn-ea"/>
              <a:sym typeface="+mn-lt"/>
            </a:endParaRPr>
          </a:p>
        </p:txBody>
      </p:sp>
      <p:sp>
        <p:nvSpPr>
          <p:cNvPr id="31" name="文本框 30"/>
          <p:cNvSpPr txBox="1"/>
          <p:nvPr/>
        </p:nvSpPr>
        <p:spPr>
          <a:xfrm>
            <a:off x="8848048" y="4301090"/>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4" name="椭圆 33"/>
          <p:cNvSpPr/>
          <p:nvPr/>
        </p:nvSpPr>
        <p:spPr>
          <a:xfrm>
            <a:off x="7340246" y="255531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4759890" y="255531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9908076" y="5223348"/>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192060" y="518577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7" name="TextBox 15"/>
          <p:cNvSpPr txBox="1"/>
          <p:nvPr/>
        </p:nvSpPr>
        <p:spPr>
          <a:xfrm>
            <a:off x="604341" y="2062932"/>
            <a:ext cx="11151686" cy="886397"/>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请插入文本内容请插入文本内容请插入文本内容请插入文本内容请插入文本内容请插入文本内容请插入文本内容请插入文本内容</a:t>
            </a:r>
            <a:endParaRPr lang="en-GB" altLang="zh-CN" sz="1600" dirty="0">
              <a:solidFill>
                <a:prstClr val="white"/>
              </a:solidFill>
              <a:cs typeface="+mn-ea"/>
              <a:sym typeface="+mn-lt"/>
            </a:endParaRPr>
          </a:p>
          <a:p>
            <a:pPr lvl="0" defTabSz="866775" fontAlgn="base">
              <a:lnSpc>
                <a:spcPct val="120000"/>
              </a:lnSpc>
              <a:spcBef>
                <a:spcPct val="0"/>
              </a:spcBef>
              <a:spcAft>
                <a:spcPct val="0"/>
              </a:spcAft>
            </a:pPr>
            <a:endParaRPr lang="en-GB" altLang="zh-CN" sz="1600" dirty="0">
              <a:solidFill>
                <a:prstClr val="white"/>
              </a:solidFill>
              <a:cs typeface="+mn-ea"/>
              <a:sym typeface="+mn-lt"/>
            </a:endParaRPr>
          </a:p>
        </p:txBody>
      </p:sp>
      <p:sp>
        <p:nvSpPr>
          <p:cNvPr id="68" name="TextBox 16"/>
          <p:cNvSpPr txBox="1"/>
          <p:nvPr/>
        </p:nvSpPr>
        <p:spPr>
          <a:xfrm>
            <a:off x="604342" y="1687229"/>
            <a:ext cx="1778399"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71" name="矩形 70"/>
          <p:cNvSpPr/>
          <p:nvPr/>
        </p:nvSpPr>
        <p:spPr>
          <a:xfrm>
            <a:off x="550478" y="2937853"/>
            <a:ext cx="2716854" cy="1373656"/>
          </a:xfrm>
          <a:prstGeom prst="rect">
            <a:avLst/>
          </a:prstGeom>
          <a:blipFill dpi="0" rotWithShape="1">
            <a:blip r:embed="rId3"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2" name="矩形 71"/>
          <p:cNvSpPr/>
          <p:nvPr/>
        </p:nvSpPr>
        <p:spPr>
          <a:xfrm>
            <a:off x="3303727" y="2937853"/>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3" name="矩形 72"/>
          <p:cNvSpPr/>
          <p:nvPr/>
        </p:nvSpPr>
        <p:spPr>
          <a:xfrm>
            <a:off x="6056975" y="2937853"/>
            <a:ext cx="2716854" cy="1373656"/>
          </a:xfrm>
          <a:prstGeom prst="rect">
            <a:avLst/>
          </a:prstGeom>
          <a:blipFill dpi="0" rotWithShape="1">
            <a:blip r:embed="rId4"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4" name="矩形 73"/>
          <p:cNvSpPr/>
          <p:nvPr/>
        </p:nvSpPr>
        <p:spPr>
          <a:xfrm>
            <a:off x="8810225" y="2937853"/>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5" name="矩形 74"/>
          <p:cNvSpPr/>
          <p:nvPr/>
        </p:nvSpPr>
        <p:spPr>
          <a:xfrm>
            <a:off x="550478" y="4373800"/>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6" name="矩形 75"/>
          <p:cNvSpPr/>
          <p:nvPr/>
        </p:nvSpPr>
        <p:spPr>
          <a:xfrm>
            <a:off x="3303727" y="4373800"/>
            <a:ext cx="2716854" cy="1373656"/>
          </a:xfrm>
          <a:prstGeom prst="rect">
            <a:avLst/>
          </a:prstGeom>
          <a:blipFill dpi="0" rotWithShape="1">
            <a:blip r:embed="rId5"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7" name="矩形 76"/>
          <p:cNvSpPr/>
          <p:nvPr/>
        </p:nvSpPr>
        <p:spPr>
          <a:xfrm>
            <a:off x="6056975" y="4373800"/>
            <a:ext cx="2716854" cy="1373656"/>
          </a:xfrm>
          <a:prstGeom prst="rect">
            <a:avLst/>
          </a:prstGeom>
          <a:solidFill>
            <a:schemeClr val="bg1">
              <a:alpha val="1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8" name="矩形 77"/>
          <p:cNvSpPr/>
          <p:nvPr/>
        </p:nvSpPr>
        <p:spPr>
          <a:xfrm>
            <a:off x="8810225" y="4373800"/>
            <a:ext cx="2716854" cy="1373656"/>
          </a:xfrm>
          <a:prstGeom prst="rect">
            <a:avLst/>
          </a:prstGeom>
          <a:blipFill dpi="0" rotWithShape="1">
            <a:blip r:embed="rId6"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79" name="TextBox 15"/>
          <p:cNvSpPr txBox="1"/>
          <p:nvPr/>
        </p:nvSpPr>
        <p:spPr>
          <a:xfrm>
            <a:off x="825898" y="5011662"/>
            <a:ext cx="2103199" cy="565924"/>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0" name="TextBox 16"/>
          <p:cNvSpPr txBox="1"/>
          <p:nvPr/>
        </p:nvSpPr>
        <p:spPr>
          <a:xfrm>
            <a:off x="825898" y="4518851"/>
            <a:ext cx="1832698"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81" name="TextBox 15"/>
          <p:cNvSpPr txBox="1"/>
          <p:nvPr/>
        </p:nvSpPr>
        <p:spPr>
          <a:xfrm>
            <a:off x="3738816" y="3658102"/>
            <a:ext cx="2003564" cy="590931"/>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2" name="TextBox 16"/>
          <p:cNvSpPr txBox="1"/>
          <p:nvPr/>
        </p:nvSpPr>
        <p:spPr>
          <a:xfrm>
            <a:off x="3703404" y="3238131"/>
            <a:ext cx="1917500"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83" name="TextBox 15"/>
          <p:cNvSpPr txBox="1"/>
          <p:nvPr/>
        </p:nvSpPr>
        <p:spPr>
          <a:xfrm>
            <a:off x="6490172" y="5038202"/>
            <a:ext cx="2003564" cy="565924"/>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4" name="TextBox 16"/>
          <p:cNvSpPr txBox="1"/>
          <p:nvPr/>
        </p:nvSpPr>
        <p:spPr>
          <a:xfrm>
            <a:off x="6490172" y="4552113"/>
            <a:ext cx="1921219"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85" name="TextBox 15"/>
          <p:cNvSpPr txBox="1"/>
          <p:nvPr/>
        </p:nvSpPr>
        <p:spPr>
          <a:xfrm>
            <a:off x="9232681" y="3596173"/>
            <a:ext cx="2003564" cy="565924"/>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86" name="TextBox 16"/>
          <p:cNvSpPr txBox="1"/>
          <p:nvPr/>
        </p:nvSpPr>
        <p:spPr>
          <a:xfrm>
            <a:off x="9232681" y="3213021"/>
            <a:ext cx="1833677" cy="307777"/>
          </a:xfrm>
          <a:prstGeom prst="rect">
            <a:avLst/>
          </a:prstGeom>
          <a:noFill/>
        </p:spPr>
        <p:txBody>
          <a:bodyPr wrap="square" lIns="0" tIns="0" rIns="0" bIns="0" rtlCol="0">
            <a:spAutoFit/>
          </a:bodyPr>
          <a:lstStyle/>
          <a:p>
            <a:pPr lvl="0"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additive="base">
                                        <p:cTn id="22" dur="500" fill="hold"/>
                                        <p:tgtEl>
                                          <p:spTgt spid="78"/>
                                        </p:tgtEl>
                                        <p:attrNameLst>
                                          <p:attrName>ppt_x</p:attrName>
                                        </p:attrNameLst>
                                      </p:cBhvr>
                                      <p:tavLst>
                                        <p:tav tm="0">
                                          <p:val>
                                            <p:strVal val="#ppt_x"/>
                                          </p:val>
                                        </p:tav>
                                        <p:tav tm="100000">
                                          <p:val>
                                            <p:strVal val="#ppt_x"/>
                                          </p:val>
                                        </p:tav>
                                      </p:tavLst>
                                    </p:anim>
                                    <p:anim calcmode="lin" valueType="num">
                                      <p:cBhvr additive="base">
                                        <p:cTn id="23" dur="500" fill="hold"/>
                                        <p:tgtEl>
                                          <p:spTgt spid="7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ppt_x"/>
                                          </p:val>
                                        </p:tav>
                                        <p:tav tm="100000">
                                          <p:val>
                                            <p:strVal val="#ppt_x"/>
                                          </p:val>
                                        </p:tav>
                                      </p:tavLst>
                                    </p:anim>
                                    <p:anim calcmode="lin" valueType="num">
                                      <p:cBhvr additive="base">
                                        <p:cTn id="33" dur="500" fill="hold"/>
                                        <p:tgtEl>
                                          <p:spTgt spid="7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ppt_x"/>
                                          </p:val>
                                        </p:tav>
                                        <p:tav tm="100000">
                                          <p:val>
                                            <p:strVal val="#ppt_x"/>
                                          </p:val>
                                        </p:tav>
                                      </p:tavLst>
                                    </p:anim>
                                    <p:anim calcmode="lin" valueType="num">
                                      <p:cBhvr additive="base">
                                        <p:cTn id="38" dur="500" fill="hold"/>
                                        <p:tgtEl>
                                          <p:spTgt spid="7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 fill="hold"/>
                                        <p:tgtEl>
                                          <p:spTgt spid="74"/>
                                        </p:tgtEl>
                                        <p:attrNameLst>
                                          <p:attrName>ppt_x</p:attrName>
                                        </p:attrNameLst>
                                      </p:cBhvr>
                                      <p:tavLst>
                                        <p:tav tm="0">
                                          <p:val>
                                            <p:strVal val="#ppt_x"/>
                                          </p:val>
                                        </p:tav>
                                        <p:tav tm="100000">
                                          <p:val>
                                            <p:strVal val="#ppt_x"/>
                                          </p:val>
                                        </p:tav>
                                      </p:tavLst>
                                    </p:anim>
                                    <p:anim calcmode="lin" valueType="num">
                                      <p:cBhvr additive="base">
                                        <p:cTn id="43" dur="500" fill="hold"/>
                                        <p:tgtEl>
                                          <p:spTgt spid="7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250" fill="hold"/>
                                        <p:tgtEl>
                                          <p:spTgt spid="68"/>
                                        </p:tgtEl>
                                        <p:attrNameLst>
                                          <p:attrName>ppt_x</p:attrName>
                                        </p:attrNameLst>
                                      </p:cBhvr>
                                      <p:tavLst>
                                        <p:tav tm="0">
                                          <p:val>
                                            <p:strVal val="#ppt_x"/>
                                          </p:val>
                                        </p:tav>
                                        <p:tav tm="100000">
                                          <p:val>
                                            <p:strVal val="#ppt_x"/>
                                          </p:val>
                                        </p:tav>
                                      </p:tavLst>
                                    </p:anim>
                                    <p:anim calcmode="lin" valueType="num">
                                      <p:cBhvr>
                                        <p:cTn id="48" dur="250" fill="hold"/>
                                        <p:tgtEl>
                                          <p:spTgt spid="68"/>
                                        </p:tgtEl>
                                        <p:attrNameLst>
                                          <p:attrName>ppt_y</p:attrName>
                                        </p:attrNameLst>
                                      </p:cBhvr>
                                      <p:tavLst>
                                        <p:tav tm="0">
                                          <p:val>
                                            <p:strVal val="#ppt_y-#ppt_h/2"/>
                                          </p:val>
                                        </p:tav>
                                        <p:tav tm="100000">
                                          <p:val>
                                            <p:strVal val="#ppt_y"/>
                                          </p:val>
                                        </p:tav>
                                      </p:tavLst>
                                    </p:anim>
                                    <p:anim calcmode="lin" valueType="num">
                                      <p:cBhvr>
                                        <p:cTn id="49" dur="250" fill="hold"/>
                                        <p:tgtEl>
                                          <p:spTgt spid="68"/>
                                        </p:tgtEl>
                                        <p:attrNameLst>
                                          <p:attrName>ppt_w</p:attrName>
                                        </p:attrNameLst>
                                      </p:cBhvr>
                                      <p:tavLst>
                                        <p:tav tm="0">
                                          <p:val>
                                            <p:strVal val="#ppt_w"/>
                                          </p:val>
                                        </p:tav>
                                        <p:tav tm="100000">
                                          <p:val>
                                            <p:strVal val="#ppt_w"/>
                                          </p:val>
                                        </p:tav>
                                      </p:tavLst>
                                    </p:anim>
                                    <p:anim calcmode="lin" valueType="num">
                                      <p:cBhvr>
                                        <p:cTn id="50" dur="250" fill="hold"/>
                                        <p:tgtEl>
                                          <p:spTgt spid="68"/>
                                        </p:tgtEl>
                                        <p:attrNameLst>
                                          <p:attrName>ppt_h</p:attrName>
                                        </p:attrNameLst>
                                      </p:cBhvr>
                                      <p:tavLst>
                                        <p:tav tm="0">
                                          <p:val>
                                            <p:fltVal val="0"/>
                                          </p:val>
                                        </p:tav>
                                        <p:tav tm="100000">
                                          <p:val>
                                            <p:strVal val="#ppt_h"/>
                                          </p:val>
                                        </p:tav>
                                      </p:tavLst>
                                    </p:anim>
                                  </p:childTnLst>
                                </p:cTn>
                              </p:par>
                            </p:childTnLst>
                          </p:cTn>
                        </p:par>
                        <p:par>
                          <p:cTn id="51" fill="hold">
                            <p:stCondLst>
                              <p:cond delay="4849"/>
                            </p:stCondLst>
                            <p:childTnLst>
                              <p:par>
                                <p:cTn id="52" presetID="22" presetClass="entr" presetSubtype="8"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left)">
                                      <p:cBhvr>
                                        <p:cTn id="54" dur="500"/>
                                        <p:tgtEl>
                                          <p:spTgt spid="67"/>
                                        </p:tgtEl>
                                      </p:cBhvr>
                                    </p:animEffect>
                                  </p:childTnLst>
                                </p:cTn>
                              </p:par>
                            </p:childTnLst>
                          </p:cTn>
                        </p:par>
                        <p:par>
                          <p:cTn id="55" fill="hold">
                            <p:stCondLst>
                              <p:cond delay="5349"/>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80"/>
                                        </p:tgtEl>
                                        <p:attrNameLst>
                                          <p:attrName>style.visibility</p:attrName>
                                        </p:attrNameLst>
                                      </p:cBhvr>
                                      <p:to>
                                        <p:strVal val="visible"/>
                                      </p:to>
                                    </p:set>
                                    <p:anim calcmode="lin" valueType="num">
                                      <p:cBhvr>
                                        <p:cTn id="58" dur="250" fill="hold"/>
                                        <p:tgtEl>
                                          <p:spTgt spid="80"/>
                                        </p:tgtEl>
                                        <p:attrNameLst>
                                          <p:attrName>ppt_x</p:attrName>
                                        </p:attrNameLst>
                                      </p:cBhvr>
                                      <p:tavLst>
                                        <p:tav tm="0">
                                          <p:val>
                                            <p:strVal val="#ppt_x"/>
                                          </p:val>
                                        </p:tav>
                                        <p:tav tm="100000">
                                          <p:val>
                                            <p:strVal val="#ppt_x"/>
                                          </p:val>
                                        </p:tav>
                                      </p:tavLst>
                                    </p:anim>
                                    <p:anim calcmode="lin" valueType="num">
                                      <p:cBhvr>
                                        <p:cTn id="59" dur="250" fill="hold"/>
                                        <p:tgtEl>
                                          <p:spTgt spid="80"/>
                                        </p:tgtEl>
                                        <p:attrNameLst>
                                          <p:attrName>ppt_y</p:attrName>
                                        </p:attrNameLst>
                                      </p:cBhvr>
                                      <p:tavLst>
                                        <p:tav tm="0">
                                          <p:val>
                                            <p:strVal val="#ppt_y-#ppt_h/2"/>
                                          </p:val>
                                        </p:tav>
                                        <p:tav tm="100000">
                                          <p:val>
                                            <p:strVal val="#ppt_y"/>
                                          </p:val>
                                        </p:tav>
                                      </p:tavLst>
                                    </p:anim>
                                    <p:anim calcmode="lin" valueType="num">
                                      <p:cBhvr>
                                        <p:cTn id="60" dur="250" fill="hold"/>
                                        <p:tgtEl>
                                          <p:spTgt spid="80"/>
                                        </p:tgtEl>
                                        <p:attrNameLst>
                                          <p:attrName>ppt_w</p:attrName>
                                        </p:attrNameLst>
                                      </p:cBhvr>
                                      <p:tavLst>
                                        <p:tav tm="0">
                                          <p:val>
                                            <p:strVal val="#ppt_w"/>
                                          </p:val>
                                        </p:tav>
                                        <p:tav tm="100000">
                                          <p:val>
                                            <p:strVal val="#ppt_w"/>
                                          </p:val>
                                        </p:tav>
                                      </p:tavLst>
                                    </p:anim>
                                    <p:anim calcmode="lin" valueType="num">
                                      <p:cBhvr>
                                        <p:cTn id="61" dur="250" fill="hold"/>
                                        <p:tgtEl>
                                          <p:spTgt spid="80"/>
                                        </p:tgtEl>
                                        <p:attrNameLst>
                                          <p:attrName>ppt_h</p:attrName>
                                        </p:attrNameLst>
                                      </p:cBhvr>
                                      <p:tavLst>
                                        <p:tav tm="0">
                                          <p:val>
                                            <p:fltVal val="0"/>
                                          </p:val>
                                        </p:tav>
                                        <p:tav tm="100000">
                                          <p:val>
                                            <p:strVal val="#ppt_h"/>
                                          </p:val>
                                        </p:tav>
                                      </p:tavLst>
                                    </p:anim>
                                  </p:childTnLst>
                                </p:cTn>
                              </p:par>
                              <p:par>
                                <p:cTn id="62" presetID="22" presetClass="entr" presetSubtype="8"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par>
                          <p:cTn id="65" fill="hold">
                            <p:stCondLst>
                              <p:cond delay="6199"/>
                            </p:stCondLst>
                            <p:childTnLst>
                              <p:par>
                                <p:cTn id="66" presetID="17" presetClass="entr" presetSubtype="1" fill="hold" grpId="0" nodeType="afterEffect">
                                  <p:stCondLst>
                                    <p:cond delay="0"/>
                                  </p:stCondLst>
                                  <p:iterate type="lt">
                                    <p:tmPct val="40000"/>
                                  </p:iterate>
                                  <p:childTnLst>
                                    <p:set>
                                      <p:cBhvr>
                                        <p:cTn id="67" dur="1" fill="hold">
                                          <p:stCondLst>
                                            <p:cond delay="0"/>
                                          </p:stCondLst>
                                        </p:cTn>
                                        <p:tgtEl>
                                          <p:spTgt spid="82"/>
                                        </p:tgtEl>
                                        <p:attrNameLst>
                                          <p:attrName>style.visibility</p:attrName>
                                        </p:attrNameLst>
                                      </p:cBhvr>
                                      <p:to>
                                        <p:strVal val="visible"/>
                                      </p:to>
                                    </p:set>
                                    <p:anim calcmode="lin" valueType="num">
                                      <p:cBhvr>
                                        <p:cTn id="68" dur="250" fill="hold"/>
                                        <p:tgtEl>
                                          <p:spTgt spid="82"/>
                                        </p:tgtEl>
                                        <p:attrNameLst>
                                          <p:attrName>ppt_x</p:attrName>
                                        </p:attrNameLst>
                                      </p:cBhvr>
                                      <p:tavLst>
                                        <p:tav tm="0">
                                          <p:val>
                                            <p:strVal val="#ppt_x"/>
                                          </p:val>
                                        </p:tav>
                                        <p:tav tm="100000">
                                          <p:val>
                                            <p:strVal val="#ppt_x"/>
                                          </p:val>
                                        </p:tav>
                                      </p:tavLst>
                                    </p:anim>
                                    <p:anim calcmode="lin" valueType="num">
                                      <p:cBhvr>
                                        <p:cTn id="69" dur="250" fill="hold"/>
                                        <p:tgtEl>
                                          <p:spTgt spid="82"/>
                                        </p:tgtEl>
                                        <p:attrNameLst>
                                          <p:attrName>ppt_y</p:attrName>
                                        </p:attrNameLst>
                                      </p:cBhvr>
                                      <p:tavLst>
                                        <p:tav tm="0">
                                          <p:val>
                                            <p:strVal val="#ppt_y-#ppt_h/2"/>
                                          </p:val>
                                        </p:tav>
                                        <p:tav tm="100000">
                                          <p:val>
                                            <p:strVal val="#ppt_y"/>
                                          </p:val>
                                        </p:tav>
                                      </p:tavLst>
                                    </p:anim>
                                    <p:anim calcmode="lin" valueType="num">
                                      <p:cBhvr>
                                        <p:cTn id="70" dur="250" fill="hold"/>
                                        <p:tgtEl>
                                          <p:spTgt spid="82"/>
                                        </p:tgtEl>
                                        <p:attrNameLst>
                                          <p:attrName>ppt_w</p:attrName>
                                        </p:attrNameLst>
                                      </p:cBhvr>
                                      <p:tavLst>
                                        <p:tav tm="0">
                                          <p:val>
                                            <p:strVal val="#ppt_w"/>
                                          </p:val>
                                        </p:tav>
                                        <p:tav tm="100000">
                                          <p:val>
                                            <p:strVal val="#ppt_w"/>
                                          </p:val>
                                        </p:tav>
                                      </p:tavLst>
                                    </p:anim>
                                    <p:anim calcmode="lin" valueType="num">
                                      <p:cBhvr>
                                        <p:cTn id="71" dur="250" fill="hold"/>
                                        <p:tgtEl>
                                          <p:spTgt spid="82"/>
                                        </p:tgtEl>
                                        <p:attrNameLst>
                                          <p:attrName>ppt_h</p:attrName>
                                        </p:attrNameLst>
                                      </p:cBhvr>
                                      <p:tavLst>
                                        <p:tav tm="0">
                                          <p:val>
                                            <p:fltVal val="0"/>
                                          </p:val>
                                        </p:tav>
                                        <p:tav tm="100000">
                                          <p:val>
                                            <p:strVal val="#ppt_h"/>
                                          </p:val>
                                        </p:tav>
                                      </p:tavLst>
                                    </p:anim>
                                  </p:childTnLst>
                                </p:cTn>
                              </p:par>
                              <p:par>
                                <p:cTn id="72" presetID="22" presetClass="entr" presetSubtype="8" fill="hold" grpId="0" nodeType="with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wipe(left)">
                                      <p:cBhvr>
                                        <p:cTn id="74" dur="500"/>
                                        <p:tgtEl>
                                          <p:spTgt spid="81"/>
                                        </p:tgtEl>
                                      </p:cBhvr>
                                    </p:animEffect>
                                  </p:childTnLst>
                                </p:cTn>
                              </p:par>
                            </p:childTnLst>
                          </p:cTn>
                        </p:par>
                        <p:par>
                          <p:cTn id="75" fill="hold">
                            <p:stCondLst>
                              <p:cond delay="7050"/>
                            </p:stCondLst>
                            <p:childTnLst>
                              <p:par>
                                <p:cTn id="76" presetID="17" presetClass="entr" presetSubtype="1" fill="hold" grpId="0" nodeType="afterEffect">
                                  <p:stCondLst>
                                    <p:cond delay="0"/>
                                  </p:stCondLst>
                                  <p:iterate type="lt">
                                    <p:tmPct val="40000"/>
                                  </p:iterate>
                                  <p:childTnLst>
                                    <p:set>
                                      <p:cBhvr>
                                        <p:cTn id="77" dur="1" fill="hold">
                                          <p:stCondLst>
                                            <p:cond delay="0"/>
                                          </p:stCondLst>
                                        </p:cTn>
                                        <p:tgtEl>
                                          <p:spTgt spid="84"/>
                                        </p:tgtEl>
                                        <p:attrNameLst>
                                          <p:attrName>style.visibility</p:attrName>
                                        </p:attrNameLst>
                                      </p:cBhvr>
                                      <p:to>
                                        <p:strVal val="visible"/>
                                      </p:to>
                                    </p:set>
                                    <p:anim calcmode="lin" valueType="num">
                                      <p:cBhvr>
                                        <p:cTn id="78" dur="250" fill="hold"/>
                                        <p:tgtEl>
                                          <p:spTgt spid="84"/>
                                        </p:tgtEl>
                                        <p:attrNameLst>
                                          <p:attrName>ppt_x</p:attrName>
                                        </p:attrNameLst>
                                      </p:cBhvr>
                                      <p:tavLst>
                                        <p:tav tm="0">
                                          <p:val>
                                            <p:strVal val="#ppt_x"/>
                                          </p:val>
                                        </p:tav>
                                        <p:tav tm="100000">
                                          <p:val>
                                            <p:strVal val="#ppt_x"/>
                                          </p:val>
                                        </p:tav>
                                      </p:tavLst>
                                    </p:anim>
                                    <p:anim calcmode="lin" valueType="num">
                                      <p:cBhvr>
                                        <p:cTn id="79" dur="250" fill="hold"/>
                                        <p:tgtEl>
                                          <p:spTgt spid="84"/>
                                        </p:tgtEl>
                                        <p:attrNameLst>
                                          <p:attrName>ppt_y</p:attrName>
                                        </p:attrNameLst>
                                      </p:cBhvr>
                                      <p:tavLst>
                                        <p:tav tm="0">
                                          <p:val>
                                            <p:strVal val="#ppt_y-#ppt_h/2"/>
                                          </p:val>
                                        </p:tav>
                                        <p:tav tm="100000">
                                          <p:val>
                                            <p:strVal val="#ppt_y"/>
                                          </p:val>
                                        </p:tav>
                                      </p:tavLst>
                                    </p:anim>
                                    <p:anim calcmode="lin" valueType="num">
                                      <p:cBhvr>
                                        <p:cTn id="80" dur="250" fill="hold"/>
                                        <p:tgtEl>
                                          <p:spTgt spid="84"/>
                                        </p:tgtEl>
                                        <p:attrNameLst>
                                          <p:attrName>ppt_w</p:attrName>
                                        </p:attrNameLst>
                                      </p:cBhvr>
                                      <p:tavLst>
                                        <p:tav tm="0">
                                          <p:val>
                                            <p:strVal val="#ppt_w"/>
                                          </p:val>
                                        </p:tav>
                                        <p:tav tm="100000">
                                          <p:val>
                                            <p:strVal val="#ppt_w"/>
                                          </p:val>
                                        </p:tav>
                                      </p:tavLst>
                                    </p:anim>
                                    <p:anim calcmode="lin" valueType="num">
                                      <p:cBhvr>
                                        <p:cTn id="81" dur="250" fill="hold"/>
                                        <p:tgtEl>
                                          <p:spTgt spid="84"/>
                                        </p:tgtEl>
                                        <p:attrNameLst>
                                          <p:attrName>ppt_h</p:attrName>
                                        </p:attrNameLst>
                                      </p:cBhvr>
                                      <p:tavLst>
                                        <p:tav tm="0">
                                          <p:val>
                                            <p:fltVal val="0"/>
                                          </p:val>
                                        </p:tav>
                                        <p:tav tm="100000">
                                          <p:val>
                                            <p:strVal val="#ppt_h"/>
                                          </p:val>
                                        </p:tav>
                                      </p:tavLst>
                                    </p:anim>
                                  </p:childTnLst>
                                </p:cTn>
                              </p:par>
                              <p:par>
                                <p:cTn id="82" presetID="22" presetClass="entr" presetSubtype="8" fill="hold" grpId="0"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par>
                          <p:cTn id="85" fill="hold">
                            <p:stCondLst>
                              <p:cond delay="7900"/>
                            </p:stCondLst>
                            <p:childTnLst>
                              <p:par>
                                <p:cTn id="86" presetID="17" presetClass="entr" presetSubtype="1" fill="hold" grpId="0" nodeType="afterEffect">
                                  <p:stCondLst>
                                    <p:cond delay="0"/>
                                  </p:stCondLst>
                                  <p:iterate type="lt">
                                    <p:tmPct val="40000"/>
                                  </p:iterate>
                                  <p:childTnLst>
                                    <p:set>
                                      <p:cBhvr>
                                        <p:cTn id="87" dur="1" fill="hold">
                                          <p:stCondLst>
                                            <p:cond delay="0"/>
                                          </p:stCondLst>
                                        </p:cTn>
                                        <p:tgtEl>
                                          <p:spTgt spid="86"/>
                                        </p:tgtEl>
                                        <p:attrNameLst>
                                          <p:attrName>style.visibility</p:attrName>
                                        </p:attrNameLst>
                                      </p:cBhvr>
                                      <p:to>
                                        <p:strVal val="visible"/>
                                      </p:to>
                                    </p:set>
                                    <p:anim calcmode="lin" valueType="num">
                                      <p:cBhvr>
                                        <p:cTn id="88" dur="250" fill="hold"/>
                                        <p:tgtEl>
                                          <p:spTgt spid="86"/>
                                        </p:tgtEl>
                                        <p:attrNameLst>
                                          <p:attrName>ppt_x</p:attrName>
                                        </p:attrNameLst>
                                      </p:cBhvr>
                                      <p:tavLst>
                                        <p:tav tm="0">
                                          <p:val>
                                            <p:strVal val="#ppt_x"/>
                                          </p:val>
                                        </p:tav>
                                        <p:tav tm="100000">
                                          <p:val>
                                            <p:strVal val="#ppt_x"/>
                                          </p:val>
                                        </p:tav>
                                      </p:tavLst>
                                    </p:anim>
                                    <p:anim calcmode="lin" valueType="num">
                                      <p:cBhvr>
                                        <p:cTn id="89" dur="250" fill="hold"/>
                                        <p:tgtEl>
                                          <p:spTgt spid="86"/>
                                        </p:tgtEl>
                                        <p:attrNameLst>
                                          <p:attrName>ppt_y</p:attrName>
                                        </p:attrNameLst>
                                      </p:cBhvr>
                                      <p:tavLst>
                                        <p:tav tm="0">
                                          <p:val>
                                            <p:strVal val="#ppt_y-#ppt_h/2"/>
                                          </p:val>
                                        </p:tav>
                                        <p:tav tm="100000">
                                          <p:val>
                                            <p:strVal val="#ppt_y"/>
                                          </p:val>
                                        </p:tav>
                                      </p:tavLst>
                                    </p:anim>
                                    <p:anim calcmode="lin" valueType="num">
                                      <p:cBhvr>
                                        <p:cTn id="90" dur="250" fill="hold"/>
                                        <p:tgtEl>
                                          <p:spTgt spid="86"/>
                                        </p:tgtEl>
                                        <p:attrNameLst>
                                          <p:attrName>ppt_w</p:attrName>
                                        </p:attrNameLst>
                                      </p:cBhvr>
                                      <p:tavLst>
                                        <p:tav tm="0">
                                          <p:val>
                                            <p:strVal val="#ppt_w"/>
                                          </p:val>
                                        </p:tav>
                                        <p:tav tm="100000">
                                          <p:val>
                                            <p:strVal val="#ppt_w"/>
                                          </p:val>
                                        </p:tav>
                                      </p:tavLst>
                                    </p:anim>
                                    <p:anim calcmode="lin" valueType="num">
                                      <p:cBhvr>
                                        <p:cTn id="91" dur="250" fill="hold"/>
                                        <p:tgtEl>
                                          <p:spTgt spid="86"/>
                                        </p:tgtEl>
                                        <p:attrNameLst>
                                          <p:attrName>ppt_h</p:attrName>
                                        </p:attrNameLst>
                                      </p:cBhvr>
                                      <p:tavLst>
                                        <p:tav tm="0">
                                          <p:val>
                                            <p:fltVal val="0"/>
                                          </p:val>
                                        </p:tav>
                                        <p:tav tm="100000">
                                          <p:val>
                                            <p:strVal val="#ppt_h"/>
                                          </p:val>
                                        </p:tav>
                                      </p:tavLst>
                                    </p:anim>
                                  </p:childTnLst>
                                </p:cTn>
                              </p:par>
                              <p:par>
                                <p:cTn id="92" presetID="22" presetClass="entr" presetSubtype="8"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1" grpId="0" animBg="1"/>
      <p:bldP spid="72" grpId="0" animBg="1"/>
      <p:bldP spid="73" grpId="0" animBg="1"/>
      <p:bldP spid="74" grpId="0" animBg="1"/>
      <p:bldP spid="75" grpId="0" animBg="1"/>
      <p:bldP spid="76" grpId="0" animBg="1"/>
      <p:bldP spid="77" grpId="0" animBg="1"/>
      <p:bldP spid="78" grpId="0" animBg="1"/>
      <p:bldP spid="79" grpId="0"/>
      <p:bldP spid="80" grpId="0"/>
      <p:bldP spid="81" grpId="0"/>
      <p:bldP spid="82" grpId="0"/>
      <p:bldP spid="83" grpId="0"/>
      <p:bldP spid="84" grpId="0"/>
      <p:bldP spid="85"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529" y="1384300"/>
            <a:ext cx="12193057" cy="7741792"/>
          </a:xfrm>
          <a:prstGeom prst="rect">
            <a:avLst/>
          </a:prstGeom>
        </p:spPr>
      </p:pic>
      <p:grpSp>
        <p:nvGrpSpPr>
          <p:cNvPr id="12" name="Group 50"/>
          <p:cNvGrpSpPr/>
          <p:nvPr/>
        </p:nvGrpSpPr>
        <p:grpSpPr>
          <a:xfrm>
            <a:off x="4819372" y="5477228"/>
            <a:ext cx="2600887" cy="2600887"/>
            <a:chOff x="3614476" y="3221164"/>
            <a:chExt cx="1950772" cy="1950772"/>
          </a:xfrm>
        </p:grpSpPr>
        <p:sp>
          <p:nvSpPr>
            <p:cNvPr id="13" name="Chord 48"/>
            <p:cNvSpPr/>
            <p:nvPr/>
          </p:nvSpPr>
          <p:spPr>
            <a:xfrm rot="6300000">
              <a:off x="3614476" y="3221164"/>
              <a:ext cx="1950772" cy="1950772"/>
            </a:xfrm>
            <a:prstGeom prst="chord">
              <a:avLst>
                <a:gd name="adj1" fmla="val 4234771"/>
                <a:gd name="adj2" fmla="val 15531980"/>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dirty="0">
                <a:solidFill>
                  <a:prstClr val="white"/>
                </a:solidFill>
                <a:cs typeface="+mn-ea"/>
                <a:sym typeface="+mn-lt"/>
              </a:endParaRPr>
            </a:p>
          </p:txBody>
        </p:sp>
        <p:sp>
          <p:nvSpPr>
            <p:cNvPr id="14"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alpha val="76000"/>
              </a:schemeClr>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dirty="0">
                <a:solidFill>
                  <a:prstClr val="white"/>
                </a:solidFill>
                <a:cs typeface="+mn-ea"/>
                <a:sym typeface="+mn-lt"/>
              </a:endParaRPr>
            </a:p>
          </p:txBody>
        </p:sp>
      </p:grpSp>
      <p:sp>
        <p:nvSpPr>
          <p:cNvPr id="15" name="Arc 43"/>
          <p:cNvSpPr/>
          <p:nvPr/>
        </p:nvSpPr>
        <p:spPr>
          <a:xfrm>
            <a:off x="3765680" y="4484213"/>
            <a:ext cx="4660644" cy="4660644"/>
          </a:xfrm>
          <a:prstGeom prst="arc">
            <a:avLst>
              <a:gd name="adj1" fmla="val 10769273"/>
              <a:gd name="adj2" fmla="val 0"/>
            </a:avLst>
          </a:prstGeom>
          <a:ln w="57150" cap="rnd">
            <a:solidFill>
              <a:schemeClr val="bg1">
                <a:alpha val="10196"/>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6" name="Oval 7"/>
          <p:cNvSpPr/>
          <p:nvPr/>
        </p:nvSpPr>
        <p:spPr>
          <a:xfrm>
            <a:off x="3613288" y="6635525"/>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7" name="Oval 8"/>
          <p:cNvSpPr/>
          <p:nvPr/>
        </p:nvSpPr>
        <p:spPr>
          <a:xfrm>
            <a:off x="8273932" y="6635525"/>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8" name="Oval 9"/>
          <p:cNvSpPr/>
          <p:nvPr/>
        </p:nvSpPr>
        <p:spPr>
          <a:xfrm>
            <a:off x="5944862" y="4330747"/>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19" name="Oval 10"/>
          <p:cNvSpPr/>
          <p:nvPr/>
        </p:nvSpPr>
        <p:spPr>
          <a:xfrm>
            <a:off x="7607218" y="5031887"/>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0" name="Oval 11"/>
          <p:cNvSpPr/>
          <p:nvPr/>
        </p:nvSpPr>
        <p:spPr>
          <a:xfrm>
            <a:off x="4285816" y="5031887"/>
            <a:ext cx="304783" cy="30478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1" name="Teardrop 12"/>
          <p:cNvSpPr/>
          <p:nvPr/>
        </p:nvSpPr>
        <p:spPr>
          <a:xfrm rot="5400000">
            <a:off x="2527495" y="5549733"/>
            <a:ext cx="1085791" cy="1085791"/>
          </a:xfrm>
          <a:prstGeom prst="teardrop">
            <a:avLst/>
          </a:prstGeom>
          <a:solidFill>
            <a:srgbClr val="FFFFFF">
              <a:alpha val="1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2" name="Teardrop 13"/>
          <p:cNvSpPr/>
          <p:nvPr/>
        </p:nvSpPr>
        <p:spPr>
          <a:xfrm rot="5400000">
            <a:off x="3181509" y="3949766"/>
            <a:ext cx="1085791" cy="1085791"/>
          </a:xfrm>
          <a:prstGeom prst="teardrop">
            <a:avLst/>
          </a:prstGeom>
          <a:solidFill>
            <a:srgbClr val="FFFFFF">
              <a:alpha val="1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3" name="Teardrop 14"/>
          <p:cNvSpPr/>
          <p:nvPr/>
        </p:nvSpPr>
        <p:spPr>
          <a:xfrm rot="16200000" flipH="1">
            <a:off x="7946924" y="3949767"/>
            <a:ext cx="1085791" cy="1085791"/>
          </a:xfrm>
          <a:prstGeom prst="teardrop">
            <a:avLst/>
          </a:prstGeom>
          <a:solidFill>
            <a:srgbClr val="FFFFFF">
              <a:alpha val="1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4" name="Teardrop 15"/>
          <p:cNvSpPr/>
          <p:nvPr/>
        </p:nvSpPr>
        <p:spPr>
          <a:xfrm rot="16200000" flipH="1">
            <a:off x="8667608" y="5549733"/>
            <a:ext cx="1085791" cy="1085791"/>
          </a:xfrm>
          <a:prstGeom prst="teardrop">
            <a:avLst/>
          </a:prstGeom>
          <a:solidFill>
            <a:srgbClr val="FFFFFF">
              <a:alpha val="1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5" name="Teardrop 16"/>
          <p:cNvSpPr/>
          <p:nvPr/>
        </p:nvSpPr>
        <p:spPr>
          <a:xfrm rot="13500000" flipH="1">
            <a:off x="5554357" y="2956583"/>
            <a:ext cx="1085791" cy="1085791"/>
          </a:xfrm>
          <a:prstGeom prst="teardrop">
            <a:avLst/>
          </a:prstGeom>
          <a:solidFill>
            <a:srgbClr val="FFFFFF">
              <a:alpha val="1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15">
              <a:solidFill>
                <a:prstClr val="white"/>
              </a:solidFill>
              <a:cs typeface="+mn-ea"/>
              <a:sym typeface="+mn-lt"/>
            </a:endParaRPr>
          </a:p>
        </p:txBody>
      </p:sp>
      <p:sp>
        <p:nvSpPr>
          <p:cNvPr id="26" name="Freeform 127"/>
          <p:cNvSpPr/>
          <p:nvPr/>
        </p:nvSpPr>
        <p:spPr bwMode="auto">
          <a:xfrm>
            <a:off x="5872600" y="3302698"/>
            <a:ext cx="449307" cy="495073"/>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27" name="Freeform 137"/>
          <p:cNvSpPr>
            <a:spLocks noEditPoints="1"/>
          </p:cNvSpPr>
          <p:nvPr/>
        </p:nvSpPr>
        <p:spPr bwMode="auto">
          <a:xfrm>
            <a:off x="8994617" y="5980788"/>
            <a:ext cx="395978" cy="405480"/>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28" name="Freeform 145"/>
          <p:cNvSpPr/>
          <p:nvPr/>
        </p:nvSpPr>
        <p:spPr bwMode="auto">
          <a:xfrm>
            <a:off x="3506312" y="4304177"/>
            <a:ext cx="437157" cy="37697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29" name="Freeform 146"/>
          <p:cNvSpPr>
            <a:spLocks noEditPoints="1"/>
          </p:cNvSpPr>
          <p:nvPr/>
        </p:nvSpPr>
        <p:spPr bwMode="auto">
          <a:xfrm>
            <a:off x="2866927" y="5944356"/>
            <a:ext cx="437157" cy="478341"/>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30" name="Freeform 175"/>
          <p:cNvSpPr>
            <a:spLocks noEditPoints="1"/>
          </p:cNvSpPr>
          <p:nvPr/>
        </p:nvSpPr>
        <p:spPr bwMode="auto">
          <a:xfrm>
            <a:off x="8299331" y="4293090"/>
            <a:ext cx="395978" cy="399145"/>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515">
              <a:solidFill>
                <a:prstClr val="white"/>
              </a:solidFill>
              <a:cs typeface="+mn-ea"/>
              <a:sym typeface="+mn-lt"/>
            </a:endParaRPr>
          </a:p>
        </p:txBody>
      </p:sp>
      <p:sp>
        <p:nvSpPr>
          <p:cNvPr id="31" name="TextBox 23"/>
          <p:cNvSpPr txBox="1"/>
          <p:nvPr/>
        </p:nvSpPr>
        <p:spPr>
          <a:xfrm>
            <a:off x="651879" y="4989554"/>
            <a:ext cx="2485183" cy="1026371"/>
          </a:xfrm>
          <a:prstGeom prst="rect">
            <a:avLst/>
          </a:prstGeom>
          <a:noFill/>
        </p:spPr>
        <p:txBody>
          <a:bodyPr wrap="square" lIns="0" tIns="0" rIns="0" bIns="0" rtlCol="0">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a:p>
            <a:pPr algn="r" defTabSz="866775" fontAlgn="base">
              <a:lnSpc>
                <a:spcPct val="120000"/>
              </a:lnSpc>
              <a:spcBef>
                <a:spcPct val="0"/>
              </a:spcBef>
              <a:spcAft>
                <a:spcPct val="0"/>
              </a:spcAft>
            </a:pPr>
            <a:r>
              <a:rPr lang="en-US" altLang="zh-CN" sz="760" dirty="0">
                <a:solidFill>
                  <a:prstClr val="white"/>
                </a:solidFill>
                <a:cs typeface="+mn-ea"/>
                <a:sym typeface="+mn-lt"/>
              </a:rPr>
              <a:t>.</a:t>
            </a:r>
            <a:endParaRPr lang="en-GB" altLang="zh-CN" sz="760" dirty="0">
              <a:solidFill>
                <a:prstClr val="white"/>
              </a:solidFill>
              <a:cs typeface="+mn-ea"/>
              <a:sym typeface="+mn-lt"/>
            </a:endParaRPr>
          </a:p>
        </p:txBody>
      </p:sp>
      <p:sp>
        <p:nvSpPr>
          <p:cNvPr id="32" name="TextBox 24"/>
          <p:cNvSpPr txBox="1"/>
          <p:nvPr/>
        </p:nvSpPr>
        <p:spPr>
          <a:xfrm>
            <a:off x="1013931" y="4578578"/>
            <a:ext cx="1795364"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3" name="TextBox 23"/>
          <p:cNvSpPr txBox="1"/>
          <p:nvPr/>
        </p:nvSpPr>
        <p:spPr>
          <a:xfrm>
            <a:off x="1485371" y="3151132"/>
            <a:ext cx="2585871" cy="886397"/>
          </a:xfrm>
          <a:prstGeom prst="rect">
            <a:avLst/>
          </a:prstGeom>
          <a:noFill/>
        </p:spPr>
        <p:txBody>
          <a:bodyPr wrap="square" lIns="0" tIns="0" rIns="0" bIns="0" rtlCol="0">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34" name="TextBox 24"/>
          <p:cNvSpPr txBox="1"/>
          <p:nvPr/>
        </p:nvSpPr>
        <p:spPr>
          <a:xfrm>
            <a:off x="2120563" y="2732274"/>
            <a:ext cx="1795364"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5" name="TextBox 23"/>
          <p:cNvSpPr txBox="1"/>
          <p:nvPr/>
        </p:nvSpPr>
        <p:spPr>
          <a:xfrm>
            <a:off x="4769551" y="2092327"/>
            <a:ext cx="2560814" cy="1181862"/>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a:p>
            <a:pPr algn="just" defTabSz="866775" fontAlgn="base">
              <a:lnSpc>
                <a:spcPct val="120000"/>
              </a:lnSpc>
              <a:spcBef>
                <a:spcPct val="0"/>
              </a:spcBef>
              <a:spcAft>
                <a:spcPct val="0"/>
              </a:spcAft>
            </a:pPr>
            <a:endParaRPr lang="en-GB" altLang="zh-CN" sz="1600" dirty="0">
              <a:solidFill>
                <a:prstClr val="white"/>
              </a:solidFill>
              <a:cs typeface="+mn-ea"/>
              <a:sym typeface="+mn-lt"/>
            </a:endParaRPr>
          </a:p>
        </p:txBody>
      </p:sp>
      <p:sp>
        <p:nvSpPr>
          <p:cNvPr id="36" name="TextBox 24"/>
          <p:cNvSpPr txBox="1"/>
          <p:nvPr/>
        </p:nvSpPr>
        <p:spPr>
          <a:xfrm>
            <a:off x="5179753" y="1736113"/>
            <a:ext cx="1795364"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7" name="TextBox 23"/>
          <p:cNvSpPr txBox="1"/>
          <p:nvPr/>
        </p:nvSpPr>
        <p:spPr>
          <a:xfrm>
            <a:off x="7921503" y="3023754"/>
            <a:ext cx="2576908" cy="886397"/>
          </a:xfrm>
          <a:prstGeom prst="rect">
            <a:avLst/>
          </a:prstGeom>
          <a:noFill/>
        </p:spPr>
        <p:txBody>
          <a:bodyPr wrap="square" lIns="0" tIns="0" rIns="0" bIns="0" rtlCol="0">
            <a:spAutoFit/>
          </a:bodyPr>
          <a:lstStyle/>
          <a:p>
            <a:pPr lvl="0" algn="r"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38" name="TextBox 24"/>
          <p:cNvSpPr txBox="1"/>
          <p:nvPr/>
        </p:nvSpPr>
        <p:spPr>
          <a:xfrm>
            <a:off x="8317481" y="2642449"/>
            <a:ext cx="1795363"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39" name="TextBox 23"/>
          <p:cNvSpPr txBox="1"/>
          <p:nvPr/>
        </p:nvSpPr>
        <p:spPr>
          <a:xfrm>
            <a:off x="8938342" y="4984347"/>
            <a:ext cx="2508650" cy="886397"/>
          </a:xfrm>
          <a:prstGeom prst="rect">
            <a:avLst/>
          </a:prstGeom>
          <a:noFill/>
        </p:spPr>
        <p:txBody>
          <a:bodyPr wrap="square" lIns="0" tIns="0" rIns="0" bIns="0" rtlCol="0">
            <a:spAutoFit/>
          </a:bodyPr>
          <a:lstStyle/>
          <a:p>
            <a:pPr lvl="0" algn="r"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sp>
        <p:nvSpPr>
          <p:cNvPr id="40" name="TextBox 24"/>
          <p:cNvSpPr txBox="1"/>
          <p:nvPr/>
        </p:nvSpPr>
        <p:spPr>
          <a:xfrm>
            <a:off x="9343356" y="4578578"/>
            <a:ext cx="1795363" cy="307777"/>
          </a:xfrm>
          <a:prstGeom prst="rect">
            <a:avLst/>
          </a:prstGeom>
          <a:noFill/>
        </p:spPr>
        <p:txBody>
          <a:bodyPr wrap="none" lIns="0" tIns="0" rIns="0" bIns="0" rtlCol="0">
            <a:spAutoFit/>
          </a:bodyPr>
          <a:lstStyle/>
          <a:p>
            <a:pPr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2500"/>
                            </p:stCondLst>
                            <p:childTnLst>
                              <p:par>
                                <p:cTn id="40" presetID="1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p:tgtEl>
                                          <p:spTgt spid="31"/>
                                        </p:tgtEl>
                                        <p:attrNameLst>
                                          <p:attrName>ppt_y</p:attrName>
                                        </p:attrNameLst>
                                      </p:cBhvr>
                                      <p:tavLst>
                                        <p:tav tm="0">
                                          <p:val>
                                            <p:strVal val="#ppt_y+#ppt_h*1.125000"/>
                                          </p:val>
                                        </p:tav>
                                        <p:tav tm="100000">
                                          <p:val>
                                            <p:strVal val="#ppt_y"/>
                                          </p:val>
                                        </p:tav>
                                      </p:tavLst>
                                    </p:anim>
                                    <p:animEffect transition="in" filter="wipe(up)">
                                      <p:cBhvr>
                                        <p:cTn id="43" dur="500"/>
                                        <p:tgtEl>
                                          <p:spTgt spid="31"/>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ppt_y</p:attrName>
                                        </p:attrNameLst>
                                      </p:cBhvr>
                                      <p:tavLst>
                                        <p:tav tm="0">
                                          <p:val>
                                            <p:strVal val="#ppt_y-#ppt_h*1.125000"/>
                                          </p:val>
                                        </p:tav>
                                        <p:tav tm="100000">
                                          <p:val>
                                            <p:strVal val="#ppt_y"/>
                                          </p:val>
                                        </p:tav>
                                      </p:tavLst>
                                    </p:anim>
                                    <p:animEffect transition="in" filter="wipe(down)">
                                      <p:cBhvr>
                                        <p:cTn id="47" dur="5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30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3500"/>
                            </p:stCondLst>
                            <p:childTnLst>
                              <p:par>
                                <p:cTn id="60" presetID="12" presetClass="entr" presetSubtype="4"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ppt_y</p:attrName>
                                        </p:attrNameLst>
                                      </p:cBhvr>
                                      <p:tavLst>
                                        <p:tav tm="0">
                                          <p:val>
                                            <p:strVal val="#ppt_y+#ppt_h*1.125000"/>
                                          </p:val>
                                        </p:tav>
                                        <p:tav tm="100000">
                                          <p:val>
                                            <p:strVal val="#ppt_y"/>
                                          </p:val>
                                        </p:tav>
                                      </p:tavLst>
                                    </p:anim>
                                    <p:animEffect transition="in" filter="wipe(up)">
                                      <p:cBhvr>
                                        <p:cTn id="63" dur="500"/>
                                        <p:tgtEl>
                                          <p:spTgt spid="33"/>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p:tgtEl>
                                          <p:spTgt spid="34"/>
                                        </p:tgtEl>
                                        <p:attrNameLst>
                                          <p:attrName>ppt_y</p:attrName>
                                        </p:attrNameLst>
                                      </p:cBhvr>
                                      <p:tavLst>
                                        <p:tav tm="0">
                                          <p:val>
                                            <p:strVal val="#ppt_y-#ppt_h*1.125000"/>
                                          </p:val>
                                        </p:tav>
                                        <p:tav tm="100000">
                                          <p:val>
                                            <p:strVal val="#ppt_y"/>
                                          </p:val>
                                        </p:tav>
                                      </p:tavLst>
                                    </p:anim>
                                    <p:animEffect transition="in" filter="wipe(down)">
                                      <p:cBhvr>
                                        <p:cTn id="67" dur="500"/>
                                        <p:tgtEl>
                                          <p:spTgt spid="34"/>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4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5000"/>
                            </p:stCondLst>
                            <p:childTnLst>
                              <p:par>
                                <p:cTn id="86" presetID="12" presetClass="entr" presetSubtype="4"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p:tgtEl>
                                          <p:spTgt spid="35"/>
                                        </p:tgtEl>
                                        <p:attrNameLst>
                                          <p:attrName>ppt_y</p:attrName>
                                        </p:attrNameLst>
                                      </p:cBhvr>
                                      <p:tavLst>
                                        <p:tav tm="0">
                                          <p:val>
                                            <p:strVal val="#ppt_y+#ppt_h*1.125000"/>
                                          </p:val>
                                        </p:tav>
                                        <p:tav tm="100000">
                                          <p:val>
                                            <p:strVal val="#ppt_y"/>
                                          </p:val>
                                        </p:tav>
                                      </p:tavLst>
                                    </p:anim>
                                    <p:animEffect transition="in" filter="wipe(up)">
                                      <p:cBhvr>
                                        <p:cTn id="89" dur="500"/>
                                        <p:tgtEl>
                                          <p:spTgt spid="35"/>
                                        </p:tgtEl>
                                      </p:cBhvr>
                                    </p:animEffect>
                                  </p:childTnLst>
                                </p:cTn>
                              </p:par>
                              <p:par>
                                <p:cTn id="90" presetID="12" presetClass="entr" presetSubtype="1"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additive="base">
                                        <p:cTn id="92" dur="500"/>
                                        <p:tgtEl>
                                          <p:spTgt spid="36"/>
                                        </p:tgtEl>
                                        <p:attrNameLst>
                                          <p:attrName>ppt_y</p:attrName>
                                        </p:attrNameLst>
                                      </p:cBhvr>
                                      <p:tavLst>
                                        <p:tav tm="0">
                                          <p:val>
                                            <p:strVal val="#ppt_y-#ppt_h*1.125000"/>
                                          </p:val>
                                        </p:tav>
                                        <p:tav tm="100000">
                                          <p:val>
                                            <p:strVal val="#ppt_y"/>
                                          </p:val>
                                        </p:tav>
                                      </p:tavLst>
                                    </p:anim>
                                    <p:animEffect transition="in" filter="wipe(down)">
                                      <p:cBhvr>
                                        <p:cTn id="93" dur="500"/>
                                        <p:tgtEl>
                                          <p:spTgt spid="36"/>
                                        </p:tgtEl>
                                      </p:cBhvr>
                                    </p:animEffect>
                                  </p:childTnLst>
                                </p:cTn>
                              </p:par>
                            </p:childTnLst>
                          </p:cTn>
                        </p:par>
                        <p:par>
                          <p:cTn id="94" fill="hold">
                            <p:stCondLst>
                              <p:cond delay="5500"/>
                            </p:stCondLst>
                            <p:childTnLst>
                              <p:par>
                                <p:cTn id="95" presetID="53" presetClass="entr" presetSubtype="16"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500" fill="hold"/>
                                        <p:tgtEl>
                                          <p:spTgt spid="23"/>
                                        </p:tgtEl>
                                        <p:attrNameLst>
                                          <p:attrName>ppt_w</p:attrName>
                                        </p:attrNameLst>
                                      </p:cBhvr>
                                      <p:tavLst>
                                        <p:tav tm="0">
                                          <p:val>
                                            <p:fltVal val="0"/>
                                          </p:val>
                                        </p:tav>
                                        <p:tav tm="100000">
                                          <p:val>
                                            <p:strVal val="#ppt_w"/>
                                          </p:val>
                                        </p:tav>
                                      </p:tavLst>
                                    </p:anim>
                                    <p:anim calcmode="lin" valueType="num">
                                      <p:cBhvr>
                                        <p:cTn id="103" dur="500" fill="hold"/>
                                        <p:tgtEl>
                                          <p:spTgt spid="23"/>
                                        </p:tgtEl>
                                        <p:attrNameLst>
                                          <p:attrName>ppt_h</p:attrName>
                                        </p:attrNameLst>
                                      </p:cBhvr>
                                      <p:tavLst>
                                        <p:tav tm="0">
                                          <p:val>
                                            <p:fltVal val="0"/>
                                          </p:val>
                                        </p:tav>
                                        <p:tav tm="100000">
                                          <p:val>
                                            <p:strVal val="#ppt_h"/>
                                          </p:val>
                                        </p:tav>
                                      </p:tavLst>
                                    </p:anim>
                                    <p:animEffect transition="in" filter="fade">
                                      <p:cBhvr>
                                        <p:cTn id="104" dur="500"/>
                                        <p:tgtEl>
                                          <p:spTgt spid="23"/>
                                        </p:tgtEl>
                                      </p:cBhvr>
                                    </p:animEffect>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fill="hold"/>
                                        <p:tgtEl>
                                          <p:spTgt spid="30"/>
                                        </p:tgtEl>
                                        <p:attrNameLst>
                                          <p:attrName>ppt_w</p:attrName>
                                        </p:attrNameLst>
                                      </p:cBhvr>
                                      <p:tavLst>
                                        <p:tav tm="0">
                                          <p:val>
                                            <p:fltVal val="0"/>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animEffect transition="in" filter="fade">
                                      <p:cBhvr>
                                        <p:cTn id="110" dur="500"/>
                                        <p:tgtEl>
                                          <p:spTgt spid="30"/>
                                        </p:tgtEl>
                                      </p:cBhvr>
                                    </p:animEffect>
                                  </p:childTnLst>
                                </p:cTn>
                              </p:par>
                            </p:childTnLst>
                          </p:cTn>
                        </p:par>
                        <p:par>
                          <p:cTn id="111" fill="hold">
                            <p:stCondLst>
                              <p:cond delay="6500"/>
                            </p:stCondLst>
                            <p:childTnLst>
                              <p:par>
                                <p:cTn id="112" presetID="12" presetClass="entr" presetSubtype="4" fill="hold" grpId="0" nodeType="afterEffect">
                                  <p:stCondLst>
                                    <p:cond delay="0"/>
                                  </p:stCondLst>
                                  <p:childTnLst>
                                    <p:set>
                                      <p:cBhvr>
                                        <p:cTn id="113" dur="1" fill="hold">
                                          <p:stCondLst>
                                            <p:cond delay="0"/>
                                          </p:stCondLst>
                                        </p:cTn>
                                        <p:tgtEl>
                                          <p:spTgt spid="37"/>
                                        </p:tgtEl>
                                        <p:attrNameLst>
                                          <p:attrName>style.visibility</p:attrName>
                                        </p:attrNameLst>
                                      </p:cBhvr>
                                      <p:to>
                                        <p:strVal val="visible"/>
                                      </p:to>
                                    </p:set>
                                    <p:anim calcmode="lin" valueType="num">
                                      <p:cBhvr additive="base">
                                        <p:cTn id="114" dur="500"/>
                                        <p:tgtEl>
                                          <p:spTgt spid="37"/>
                                        </p:tgtEl>
                                        <p:attrNameLst>
                                          <p:attrName>ppt_y</p:attrName>
                                        </p:attrNameLst>
                                      </p:cBhvr>
                                      <p:tavLst>
                                        <p:tav tm="0">
                                          <p:val>
                                            <p:strVal val="#ppt_y+#ppt_h*1.125000"/>
                                          </p:val>
                                        </p:tav>
                                        <p:tav tm="100000">
                                          <p:val>
                                            <p:strVal val="#ppt_y"/>
                                          </p:val>
                                        </p:tav>
                                      </p:tavLst>
                                    </p:anim>
                                    <p:animEffect transition="in" filter="wipe(up)">
                                      <p:cBhvr>
                                        <p:cTn id="115" dur="500"/>
                                        <p:tgtEl>
                                          <p:spTgt spid="37"/>
                                        </p:tgtEl>
                                      </p:cBhvr>
                                    </p:animEffect>
                                  </p:childTnLst>
                                </p:cTn>
                              </p:par>
                              <p:par>
                                <p:cTn id="116" presetID="12" presetClass="entr" presetSubtype="1"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 calcmode="lin" valueType="num">
                                      <p:cBhvr additive="base">
                                        <p:cTn id="118" dur="500"/>
                                        <p:tgtEl>
                                          <p:spTgt spid="38"/>
                                        </p:tgtEl>
                                        <p:attrNameLst>
                                          <p:attrName>ppt_y</p:attrName>
                                        </p:attrNameLst>
                                      </p:cBhvr>
                                      <p:tavLst>
                                        <p:tav tm="0">
                                          <p:val>
                                            <p:strVal val="#ppt_y-#ppt_h*1.125000"/>
                                          </p:val>
                                        </p:tav>
                                        <p:tav tm="100000">
                                          <p:val>
                                            <p:strVal val="#ppt_y"/>
                                          </p:val>
                                        </p:tav>
                                      </p:tavLst>
                                    </p:anim>
                                    <p:animEffect transition="in" filter="wipe(down)">
                                      <p:cBhvr>
                                        <p:cTn id="119" dur="500"/>
                                        <p:tgtEl>
                                          <p:spTgt spid="38"/>
                                        </p:tgtEl>
                                      </p:cBhvr>
                                    </p:animEffect>
                                  </p:childTnLst>
                                </p:cTn>
                              </p:par>
                            </p:childTnLst>
                          </p:cTn>
                        </p:par>
                        <p:par>
                          <p:cTn id="120" fill="hold">
                            <p:stCondLst>
                              <p:cond delay="7000"/>
                            </p:stCondLst>
                            <p:childTnLst>
                              <p:par>
                                <p:cTn id="121" presetID="53" presetClass="entr" presetSubtype="16"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fill="hold"/>
                                        <p:tgtEl>
                                          <p:spTgt spid="17"/>
                                        </p:tgtEl>
                                        <p:attrNameLst>
                                          <p:attrName>ppt_w</p:attrName>
                                        </p:attrNameLst>
                                      </p:cBhvr>
                                      <p:tavLst>
                                        <p:tav tm="0">
                                          <p:val>
                                            <p:fltVal val="0"/>
                                          </p:val>
                                        </p:tav>
                                        <p:tav tm="100000">
                                          <p:val>
                                            <p:strVal val="#ppt_w"/>
                                          </p:val>
                                        </p:tav>
                                      </p:tavLst>
                                    </p:anim>
                                    <p:anim calcmode="lin" valueType="num">
                                      <p:cBhvr>
                                        <p:cTn id="124" dur="500" fill="hold"/>
                                        <p:tgtEl>
                                          <p:spTgt spid="17"/>
                                        </p:tgtEl>
                                        <p:attrNameLst>
                                          <p:attrName>ppt_h</p:attrName>
                                        </p:attrNameLst>
                                      </p:cBhvr>
                                      <p:tavLst>
                                        <p:tav tm="0">
                                          <p:val>
                                            <p:fltVal val="0"/>
                                          </p:val>
                                        </p:tav>
                                        <p:tav tm="100000">
                                          <p:val>
                                            <p:strVal val="#ppt_h"/>
                                          </p:val>
                                        </p:tav>
                                      </p:tavLst>
                                    </p:anim>
                                    <p:animEffect transition="in" filter="fade">
                                      <p:cBhvr>
                                        <p:cTn id="125" dur="500"/>
                                        <p:tgtEl>
                                          <p:spTgt spid="17"/>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childTnLst>
                          </p:cTn>
                        </p:par>
                        <p:par>
                          <p:cTn id="131" fill="hold">
                            <p:stCondLst>
                              <p:cond delay="7500"/>
                            </p:stCondLst>
                            <p:childTnLst>
                              <p:par>
                                <p:cTn id="132" presetID="53" presetClass="entr" presetSubtype="16"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animEffect transition="in" filter="fade">
                                      <p:cBhvr>
                                        <p:cTn id="136" dur="500"/>
                                        <p:tgtEl>
                                          <p:spTgt spid="27"/>
                                        </p:tgtEl>
                                      </p:cBhvr>
                                    </p:animEffect>
                                  </p:childTnLst>
                                </p:cTn>
                              </p:par>
                            </p:childTnLst>
                          </p:cTn>
                        </p:par>
                        <p:par>
                          <p:cTn id="137" fill="hold">
                            <p:stCondLst>
                              <p:cond delay="8000"/>
                            </p:stCondLst>
                            <p:childTnLst>
                              <p:par>
                                <p:cTn id="138" presetID="12" presetClass="entr" presetSubtype="4"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additive="base">
                                        <p:cTn id="140" dur="500"/>
                                        <p:tgtEl>
                                          <p:spTgt spid="39"/>
                                        </p:tgtEl>
                                        <p:attrNameLst>
                                          <p:attrName>ppt_y</p:attrName>
                                        </p:attrNameLst>
                                      </p:cBhvr>
                                      <p:tavLst>
                                        <p:tav tm="0">
                                          <p:val>
                                            <p:strVal val="#ppt_y+#ppt_h*1.125000"/>
                                          </p:val>
                                        </p:tav>
                                        <p:tav tm="100000">
                                          <p:val>
                                            <p:strVal val="#ppt_y"/>
                                          </p:val>
                                        </p:tav>
                                      </p:tavLst>
                                    </p:anim>
                                    <p:animEffect transition="in" filter="wipe(up)">
                                      <p:cBhvr>
                                        <p:cTn id="141" dur="500"/>
                                        <p:tgtEl>
                                          <p:spTgt spid="39"/>
                                        </p:tgtEl>
                                      </p:cBhvr>
                                    </p:animEffect>
                                  </p:childTnLst>
                                </p:cTn>
                              </p:par>
                              <p:par>
                                <p:cTn id="142" presetID="12" presetClass="entr" presetSubtype="1" fill="hold" grpId="0" nodeType="withEffect">
                                  <p:stCondLst>
                                    <p:cond delay="0"/>
                                  </p:stCondLst>
                                  <p:childTnLst>
                                    <p:set>
                                      <p:cBhvr>
                                        <p:cTn id="143" dur="1" fill="hold">
                                          <p:stCondLst>
                                            <p:cond delay="0"/>
                                          </p:stCondLst>
                                        </p:cTn>
                                        <p:tgtEl>
                                          <p:spTgt spid="40"/>
                                        </p:tgtEl>
                                        <p:attrNameLst>
                                          <p:attrName>style.visibility</p:attrName>
                                        </p:attrNameLst>
                                      </p:cBhvr>
                                      <p:to>
                                        <p:strVal val="visible"/>
                                      </p:to>
                                    </p:set>
                                    <p:anim calcmode="lin" valueType="num">
                                      <p:cBhvr additive="base">
                                        <p:cTn id="144" dur="500"/>
                                        <p:tgtEl>
                                          <p:spTgt spid="40"/>
                                        </p:tgtEl>
                                        <p:attrNameLst>
                                          <p:attrName>ppt_y</p:attrName>
                                        </p:attrNameLst>
                                      </p:cBhvr>
                                      <p:tavLst>
                                        <p:tav tm="0">
                                          <p:val>
                                            <p:strVal val="#ppt_y-#ppt_h*1.125000"/>
                                          </p:val>
                                        </p:tav>
                                        <p:tav tm="100000">
                                          <p:val>
                                            <p:strVal val="#ppt_y"/>
                                          </p:val>
                                        </p:tav>
                                      </p:tavLst>
                                    </p:anim>
                                    <p:animEffect transition="in" filter="wipe(down)">
                                      <p:cBhvr>
                                        <p:cTn id="1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Rectangle 45"/>
          <p:cNvSpPr/>
          <p:nvPr/>
        </p:nvSpPr>
        <p:spPr>
          <a:xfrm>
            <a:off x="7176979" y="1548399"/>
            <a:ext cx="2033475" cy="4314587"/>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405">
              <a:solidFill>
                <a:prstClr val="white"/>
              </a:solidFill>
              <a:cs typeface="+mn-ea"/>
              <a:sym typeface="+mn-lt"/>
            </a:endParaRPr>
          </a:p>
        </p:txBody>
      </p:sp>
      <p:sp>
        <p:nvSpPr>
          <p:cNvPr id="12" name="Rectangle 33"/>
          <p:cNvSpPr/>
          <p:nvPr/>
        </p:nvSpPr>
        <p:spPr>
          <a:xfrm>
            <a:off x="883836" y="1548399"/>
            <a:ext cx="2033475"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r>
              <a:rPr lang="en-US" sz="4170" dirty="0" smtClean="0">
                <a:solidFill>
                  <a:prstClr val="white"/>
                </a:solidFill>
                <a:cs typeface="+mn-ea"/>
                <a:sym typeface="+mn-lt"/>
              </a:rPr>
              <a:t>20XX</a:t>
            </a:r>
            <a:endParaRPr lang="id-ID" sz="4170" dirty="0">
              <a:solidFill>
                <a:prstClr val="white"/>
              </a:solidFill>
              <a:cs typeface="+mn-ea"/>
              <a:sym typeface="+mn-lt"/>
            </a:endParaRPr>
          </a:p>
        </p:txBody>
      </p:sp>
      <p:sp>
        <p:nvSpPr>
          <p:cNvPr id="13" name="Rectangle 34"/>
          <p:cNvSpPr/>
          <p:nvPr/>
        </p:nvSpPr>
        <p:spPr>
          <a:xfrm>
            <a:off x="2981551" y="1548399"/>
            <a:ext cx="2033475" cy="212767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5400" dirty="0">
              <a:solidFill>
                <a:prstClr val="white"/>
              </a:solidFill>
              <a:cs typeface="+mn-ea"/>
              <a:sym typeface="+mn-lt"/>
            </a:endParaRPr>
          </a:p>
        </p:txBody>
      </p:sp>
      <p:sp>
        <p:nvSpPr>
          <p:cNvPr id="14" name="Rectangle 35"/>
          <p:cNvSpPr/>
          <p:nvPr/>
        </p:nvSpPr>
        <p:spPr>
          <a:xfrm>
            <a:off x="5079266" y="1548399"/>
            <a:ext cx="2033475"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405">
              <a:solidFill>
                <a:prstClr val="white"/>
              </a:solidFill>
              <a:cs typeface="+mn-ea"/>
              <a:sym typeface="+mn-lt"/>
            </a:endParaRPr>
          </a:p>
        </p:txBody>
      </p:sp>
      <p:sp>
        <p:nvSpPr>
          <p:cNvPr id="15" name="Rectangle 38"/>
          <p:cNvSpPr/>
          <p:nvPr/>
        </p:nvSpPr>
        <p:spPr>
          <a:xfrm>
            <a:off x="9274694" y="1548399"/>
            <a:ext cx="2033475" cy="212767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id-ID" sz="1405">
              <a:solidFill>
                <a:prstClr val="white"/>
              </a:solidFill>
              <a:cs typeface="+mn-ea"/>
              <a:sym typeface="+mn-lt"/>
            </a:endParaRPr>
          </a:p>
        </p:txBody>
      </p:sp>
      <p:sp>
        <p:nvSpPr>
          <p:cNvPr id="16" name="Rectangle 41"/>
          <p:cNvSpPr/>
          <p:nvPr/>
        </p:nvSpPr>
        <p:spPr>
          <a:xfrm>
            <a:off x="883837" y="3735316"/>
            <a:ext cx="4131189"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5400" dirty="0">
              <a:solidFill>
                <a:prstClr val="white"/>
              </a:solidFill>
              <a:cs typeface="+mn-ea"/>
              <a:sym typeface="+mn-lt"/>
            </a:endParaRPr>
          </a:p>
        </p:txBody>
      </p:sp>
      <p:sp>
        <p:nvSpPr>
          <p:cNvPr id="17" name="Rectangle 43"/>
          <p:cNvSpPr/>
          <p:nvPr/>
        </p:nvSpPr>
        <p:spPr>
          <a:xfrm>
            <a:off x="5079266" y="3735315"/>
            <a:ext cx="2033475" cy="212767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5400" dirty="0">
              <a:solidFill>
                <a:prstClr val="white"/>
              </a:solidFill>
              <a:cs typeface="+mn-ea"/>
              <a:sym typeface="+mn-lt"/>
            </a:endParaRPr>
          </a:p>
        </p:txBody>
      </p:sp>
      <p:sp>
        <p:nvSpPr>
          <p:cNvPr id="18" name="Rectangle 47"/>
          <p:cNvSpPr/>
          <p:nvPr/>
        </p:nvSpPr>
        <p:spPr>
          <a:xfrm>
            <a:off x="9274694" y="3735315"/>
            <a:ext cx="2033475" cy="2127670"/>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r>
              <a:rPr lang="en-AU" sz="4170" dirty="0" smtClean="0">
                <a:solidFill>
                  <a:prstClr val="white"/>
                </a:solidFill>
                <a:cs typeface="+mn-ea"/>
                <a:sym typeface="+mn-lt"/>
              </a:rPr>
              <a:t>20XX</a:t>
            </a:r>
            <a:endParaRPr lang="en-AU" sz="4170" dirty="0">
              <a:solidFill>
                <a:prstClr val="white"/>
              </a:solidFill>
              <a:cs typeface="+mn-ea"/>
              <a:sym typeface="+mn-lt"/>
            </a:endParaRPr>
          </a:p>
        </p:txBody>
      </p:sp>
      <p:sp>
        <p:nvSpPr>
          <p:cNvPr id="19" name="TextBox 50"/>
          <p:cNvSpPr txBox="1"/>
          <p:nvPr/>
        </p:nvSpPr>
        <p:spPr>
          <a:xfrm>
            <a:off x="5158142" y="1938661"/>
            <a:ext cx="1875721" cy="307777"/>
          </a:xfrm>
          <a:prstGeom prst="rect">
            <a:avLst/>
          </a:prstGeom>
          <a:noFill/>
        </p:spPr>
        <p:txBody>
          <a:bodyPr wrap="square" lIns="0" tIns="0" rIns="0" bIns="0" rtlCol="0" anchor="ctr">
            <a:spAutoFit/>
          </a:bodyPr>
          <a:lstStyle/>
          <a:p>
            <a:pPr algn="ctr" defTabSz="866775" fontAlgn="base">
              <a:spcBef>
                <a:spcPct val="0"/>
              </a:spcBef>
              <a:spcAft>
                <a:spcPct val="0"/>
              </a:spcAft>
            </a:pPr>
            <a:r>
              <a:rPr lang="zh-CN" altLang="en-US" sz="2000" b="1" dirty="0">
                <a:solidFill>
                  <a:schemeClr val="bg1">
                    <a:alpha val="80000"/>
                  </a:schemeClr>
                </a:solidFill>
                <a:cs typeface="+mn-ea"/>
                <a:sym typeface="+mn-lt"/>
              </a:rPr>
              <a:t>请替换文字内容</a:t>
            </a:r>
            <a:endParaRPr lang="en-AU" sz="2000" b="1" dirty="0">
              <a:solidFill>
                <a:schemeClr val="bg1">
                  <a:alpha val="80000"/>
                </a:schemeClr>
              </a:solidFill>
              <a:cs typeface="+mn-ea"/>
              <a:sym typeface="+mn-lt"/>
            </a:endParaRPr>
          </a:p>
        </p:txBody>
      </p:sp>
      <p:sp>
        <p:nvSpPr>
          <p:cNvPr id="20" name="Text Placeholder 32"/>
          <p:cNvSpPr txBox="1"/>
          <p:nvPr/>
        </p:nvSpPr>
        <p:spPr>
          <a:xfrm>
            <a:off x="5240250" y="2400784"/>
            <a:ext cx="1611811" cy="11818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0"/>
              </a:spcBef>
              <a:spcAft>
                <a:spcPct val="0"/>
              </a:spcAft>
              <a:buNone/>
            </a:pPr>
            <a:r>
              <a:rPr lang="zh-CN" altLang="en-US" sz="1600" dirty="0">
                <a:solidFill>
                  <a:prstClr val="white"/>
                </a:solidFill>
                <a:latin typeface="+mn-lt"/>
                <a:cs typeface="+mn-ea"/>
                <a:sym typeface="+mn-lt"/>
              </a:rPr>
              <a:t>请替换文字内容，修改文字内容，也可以直接复制你的内容到此</a:t>
            </a:r>
            <a:endParaRPr lang="en-US" sz="1600" dirty="0">
              <a:solidFill>
                <a:prstClr val="white"/>
              </a:solidFill>
              <a:latin typeface="+mn-lt"/>
              <a:cs typeface="+mn-ea"/>
              <a:sym typeface="+mn-lt"/>
            </a:endParaRPr>
          </a:p>
        </p:txBody>
      </p:sp>
      <p:sp>
        <p:nvSpPr>
          <p:cNvPr id="21" name="Text Placeholder 32"/>
          <p:cNvSpPr txBox="1"/>
          <p:nvPr/>
        </p:nvSpPr>
        <p:spPr>
          <a:xfrm>
            <a:off x="1373994" y="4176605"/>
            <a:ext cx="3105461" cy="16250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defTabSz="650240" fontAlgn="base">
              <a:lnSpc>
                <a:spcPct val="120000"/>
              </a:lnSpc>
              <a:spcBef>
                <a:spcPts val="0"/>
              </a:spcBef>
              <a:spcAft>
                <a:spcPct val="0"/>
              </a:spcAft>
              <a:buFont typeface="Wingdings" panose="05000000000000000000" pitchFamily="2" charset="2"/>
              <a:buChar char="ü"/>
            </a:pPr>
            <a:r>
              <a:rPr lang="zh-CN" altLang="en-US" sz="1600" dirty="0">
                <a:solidFill>
                  <a:prstClr val="white"/>
                </a:solidFill>
                <a:latin typeface="+mn-lt"/>
                <a:cs typeface="+mn-ea"/>
                <a:sym typeface="+mn-lt"/>
              </a:rPr>
              <a:t>请替换文字内容，修改文字内容，也可以直接复制你的内容到此</a:t>
            </a:r>
            <a:endParaRPr lang="en-US" altLang="zh-CN" sz="1600" dirty="0">
              <a:solidFill>
                <a:prstClr val="white"/>
              </a:solidFill>
              <a:latin typeface="+mn-lt"/>
              <a:cs typeface="+mn-ea"/>
              <a:sym typeface="+mn-lt"/>
            </a:endParaRPr>
          </a:p>
          <a:p>
            <a:pPr lvl="0" algn="just" defTabSz="650240" fontAlgn="base">
              <a:lnSpc>
                <a:spcPct val="120000"/>
              </a:lnSpc>
              <a:spcBef>
                <a:spcPts val="0"/>
              </a:spcBef>
              <a:spcAft>
                <a:spcPct val="0"/>
              </a:spcAft>
              <a:buFont typeface="Wingdings" panose="05000000000000000000" pitchFamily="2" charset="2"/>
              <a:buChar char="ü"/>
            </a:pPr>
            <a:endParaRPr lang="en-US" altLang="zh-CN" sz="800" dirty="0">
              <a:solidFill>
                <a:prstClr val="white"/>
              </a:solidFill>
              <a:latin typeface="+mn-lt"/>
              <a:cs typeface="+mn-ea"/>
              <a:sym typeface="+mn-lt"/>
            </a:endParaRPr>
          </a:p>
          <a:p>
            <a:pPr lvl="0" algn="just" defTabSz="650240" fontAlgn="base">
              <a:lnSpc>
                <a:spcPct val="120000"/>
              </a:lnSpc>
              <a:spcBef>
                <a:spcPts val="0"/>
              </a:spcBef>
              <a:spcAft>
                <a:spcPct val="0"/>
              </a:spcAft>
              <a:buFont typeface="Wingdings" panose="05000000000000000000" pitchFamily="2" charset="2"/>
              <a:buChar char="ü"/>
            </a:pPr>
            <a:r>
              <a:rPr lang="zh-CN" altLang="en-US" sz="1600" dirty="0">
                <a:solidFill>
                  <a:prstClr val="white"/>
                </a:solidFill>
                <a:latin typeface="+mn-lt"/>
                <a:cs typeface="+mn-ea"/>
                <a:sym typeface="+mn-lt"/>
              </a:rPr>
              <a:t>请替换文字内容，修改文字内容，也可以直接复制你的内容到此</a:t>
            </a:r>
            <a:endParaRPr lang="en-US" altLang="zh-CN" sz="1600" dirty="0">
              <a:solidFill>
                <a:prstClr val="white"/>
              </a:solidFill>
              <a:latin typeface="+mn-lt"/>
              <a:cs typeface="+mn-ea"/>
              <a:sym typeface="+mn-lt"/>
            </a:endParaRPr>
          </a:p>
          <a:p>
            <a:pPr algn="just" defTabSz="650240" fontAlgn="base">
              <a:lnSpc>
                <a:spcPct val="120000"/>
              </a:lnSpc>
              <a:spcBef>
                <a:spcPts val="0"/>
              </a:spcBef>
              <a:spcAft>
                <a:spcPct val="0"/>
              </a:spcAft>
              <a:buFont typeface="Wingdings" panose="05000000000000000000" pitchFamily="2" charset="2"/>
              <a:buChar char="ü"/>
            </a:pPr>
            <a:endParaRPr lang="en-US" altLang="zh-CN" sz="1600" dirty="0">
              <a:solidFill>
                <a:prstClr val="white"/>
              </a:solidFill>
              <a:latin typeface="+mn-lt"/>
              <a:cs typeface="+mn-ea"/>
              <a:sym typeface="+mn-lt"/>
            </a:endParaRPr>
          </a:p>
        </p:txBody>
      </p:sp>
      <p:sp>
        <p:nvSpPr>
          <p:cNvPr id="22" name="Text Placeholder 32"/>
          <p:cNvSpPr txBox="1"/>
          <p:nvPr/>
        </p:nvSpPr>
        <p:spPr>
          <a:xfrm>
            <a:off x="7404081" y="2612234"/>
            <a:ext cx="1609933" cy="265919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0"/>
              </a:spcBef>
              <a:spcAft>
                <a:spcPct val="0"/>
              </a:spcAft>
              <a:buNone/>
            </a:pPr>
            <a:r>
              <a:rPr lang="zh-CN" altLang="en-US" sz="760" dirty="0">
                <a:solidFill>
                  <a:prstClr val="white"/>
                </a:solidFill>
                <a:latin typeface="+mn-lt"/>
                <a:cs typeface="+mn-ea"/>
                <a:sym typeface="+mn-lt"/>
              </a:rPr>
              <a:t>请</a:t>
            </a:r>
            <a:r>
              <a:rPr lang="zh-CN" altLang="en-US" sz="1600" dirty="0">
                <a:solidFill>
                  <a:prstClr val="white"/>
                </a:solidFill>
                <a:latin typeface="+mn-lt"/>
                <a:cs typeface="+mn-ea"/>
                <a:sym typeface="+mn-lt"/>
              </a:rPr>
              <a:t>请替换文字内容，修改文字内容，也可以直接复制你的内容到此请替换文字内容，修改文字内容，也可以直接复制你的内容到此</a:t>
            </a:r>
            <a:endParaRPr lang="en-US" altLang="zh-CN" sz="1600" dirty="0">
              <a:solidFill>
                <a:prstClr val="white"/>
              </a:solidFill>
              <a:latin typeface="+mn-lt"/>
              <a:cs typeface="+mn-ea"/>
              <a:sym typeface="+mn-lt"/>
            </a:endParaRPr>
          </a:p>
          <a:p>
            <a:pPr marL="0" lvl="0" indent="0" algn="just" defTabSz="650240" fontAlgn="base">
              <a:lnSpc>
                <a:spcPct val="120000"/>
              </a:lnSpc>
              <a:spcBef>
                <a:spcPts val="0"/>
              </a:spcBef>
              <a:spcAft>
                <a:spcPct val="0"/>
              </a:spcAft>
              <a:buNone/>
            </a:pPr>
            <a:endParaRPr lang="en-US" altLang="zh-CN" sz="1600" dirty="0">
              <a:solidFill>
                <a:prstClr val="white"/>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p:cNvPicPr>
            <a:picLocks noChangeAspect="1"/>
          </p:cNvPicPr>
          <p:nvPr/>
        </p:nvPicPr>
        <p:blipFill>
          <a:blip r:embed="rId3" cstate="screen"/>
          <a:stretch>
            <a:fillRect/>
          </a:stretch>
        </p:blipFill>
        <p:spPr>
          <a:xfrm>
            <a:off x="2136742" y="2223063"/>
            <a:ext cx="2089591" cy="2104732"/>
          </a:xfrm>
          <a:prstGeom prst="rect">
            <a:avLst/>
          </a:prstGeom>
          <a:effectLst>
            <a:outerShdw blurRad="50800" dist="38100" dir="2700000" algn="tl" rotWithShape="0">
              <a:prstClr val="black">
                <a:alpha val="40000"/>
              </a:prstClr>
            </a:outerShdw>
          </a:effectLst>
        </p:spPr>
      </p:pic>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THREE</a:t>
              </a:r>
              <a:endParaRPr lang="zh-CN" altLang="en-US" sz="3200" b="1" dirty="0">
                <a:cs typeface="+mn-ea"/>
                <a:sym typeface="+mn-lt"/>
              </a:endParaRPr>
            </a:p>
          </p:txBody>
        </p:sp>
        <p:pic>
          <p:nvPicPr>
            <p:cNvPr id="26" name="图片 25"/>
            <p:cNvPicPr>
              <a:picLocks noChangeAspect="1"/>
            </p:cNvPicPr>
            <p:nvPr/>
          </p:nvPicPr>
          <p:blipFill>
            <a:blip r:embed="rId4"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4"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4"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4"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5"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5"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5"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5"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3</a:t>
              </a:r>
              <a:endParaRPr lang="zh-CN" altLang="en-US" sz="9600" dirty="0">
                <a:ln w="38100">
                  <a:solidFill>
                    <a:schemeClr val="bg1"/>
                  </a:solidFill>
                </a:ln>
                <a:noFill/>
                <a:cs typeface="+mn-ea"/>
                <a:sym typeface="+mn-lt"/>
              </a:endParaRPr>
            </a:p>
          </p:txBody>
        </p:sp>
        <p:sp>
          <p:nvSpPr>
            <p:cNvPr id="36" name="文本框 35"/>
            <p:cNvSpPr txBox="1"/>
            <p:nvPr/>
          </p:nvSpPr>
          <p:spPr>
            <a:xfrm>
              <a:off x="6852443" y="2741301"/>
              <a:ext cx="3044683" cy="46166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7" name="文本框 36"/>
            <p:cNvSpPr txBox="1"/>
            <p:nvPr/>
          </p:nvSpPr>
          <p:spPr>
            <a:xfrm>
              <a:off x="6932413" y="3176553"/>
              <a:ext cx="3044683" cy="757130"/>
            </a:xfrm>
            <a:prstGeom prst="rect">
              <a:avLst/>
            </a:prstGeom>
            <a:noFill/>
            <a:effectLst>
              <a:glow>
                <a:schemeClr val="bg1">
                  <a:alpha val="0"/>
                </a:schemeClr>
              </a:glow>
            </a:effectLst>
          </p:spPr>
          <p:txBody>
            <a:bodyPr wrap="square" rtlCol="0">
              <a:spAutoFit/>
            </a:bodyPr>
            <a:lstStyle/>
            <a:p>
              <a:pPr>
                <a:lnSpc>
                  <a:spcPct val="120000"/>
                </a:lnSpc>
              </a:pPr>
              <a:r>
                <a:rPr lang="zh-CN" altLang="en-US" dirty="0">
                  <a:solidFill>
                    <a:schemeClr val="bg1"/>
                  </a:solidFill>
                  <a:effectLst/>
                  <a:cs typeface="+mn-ea"/>
                  <a:sym typeface="+mn-lt"/>
                </a:rPr>
                <a:t>请插入您的文本内容请插入您的文本内容</a:t>
              </a:r>
            </a:p>
          </p:txBody>
        </p:sp>
      </p:grpSp>
      <p:sp>
        <p:nvSpPr>
          <p:cNvPr id="21" name="TextBox 20"/>
          <p:cNvSpPr txBox="1"/>
          <p:nvPr/>
        </p:nvSpPr>
        <p:spPr>
          <a:xfrm>
            <a:off x="31937" y="66068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行业</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a:t>
            </a:r>
            <a:r>
              <a:rPr kumimoji="0" lang="en-US" altLang="zh-CN" sz="100" b="0" i="0" u="none" strike="noStrike" kern="0" cap="none" spc="0" normalizeH="0" baseline="0" noProof="0" smtClean="0">
                <a:ln>
                  <a:noFill/>
                </a:ln>
                <a:solidFill>
                  <a:prstClr val="black"/>
                </a:solidFill>
                <a:effectLst/>
                <a:uLnTx/>
                <a:uFillTx/>
              </a:rPr>
              <a:t>http:// www.PPT818.com/hangye/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TextBox 16"/>
          <p:cNvSpPr txBox="1"/>
          <p:nvPr/>
        </p:nvSpPr>
        <p:spPr>
          <a:xfrm>
            <a:off x="2277078" y="4746644"/>
            <a:ext cx="2289380" cy="886397"/>
          </a:xfrm>
          <a:prstGeom prst="rect">
            <a:avLst/>
          </a:prstGeom>
          <a:noFill/>
        </p:spPr>
        <p:txBody>
          <a:bodyPr wrap="square" lIns="0" tIns="0" rIns="0" bIns="0"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请替换文字内容，修改文字内容，也可以直接复制你的内容到此</a:t>
            </a:r>
            <a:endParaRPr lang="en-US" altLang="zh-CN" sz="1600" dirty="0">
              <a:solidFill>
                <a:prstClr val="white"/>
              </a:solidFill>
              <a:cs typeface="+mn-ea"/>
              <a:sym typeface="+mn-lt"/>
            </a:endParaRPr>
          </a:p>
        </p:txBody>
      </p:sp>
      <p:sp>
        <p:nvSpPr>
          <p:cNvPr id="12" name="TextBox 17"/>
          <p:cNvSpPr txBox="1"/>
          <p:nvPr/>
        </p:nvSpPr>
        <p:spPr>
          <a:xfrm>
            <a:off x="5016868" y="4788953"/>
            <a:ext cx="2289380" cy="886397"/>
          </a:xfrm>
          <a:prstGeom prst="rect">
            <a:avLst/>
          </a:prstGeom>
          <a:noFill/>
        </p:spPr>
        <p:txBody>
          <a:bodyPr wrap="square" lIns="0" tIns="0" rIns="0" bIns="0"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请替换文字内容，修改文字内容，也可以直接复制你的内容到此</a:t>
            </a:r>
            <a:endParaRPr lang="en-US" altLang="zh-CN" sz="1600" dirty="0">
              <a:solidFill>
                <a:prstClr val="white"/>
              </a:solidFill>
              <a:cs typeface="+mn-ea"/>
              <a:sym typeface="+mn-lt"/>
            </a:endParaRPr>
          </a:p>
        </p:txBody>
      </p:sp>
      <p:sp>
        <p:nvSpPr>
          <p:cNvPr id="13" name="TextBox 18"/>
          <p:cNvSpPr txBox="1"/>
          <p:nvPr/>
        </p:nvSpPr>
        <p:spPr>
          <a:xfrm>
            <a:off x="7756657" y="4831263"/>
            <a:ext cx="2289380" cy="886397"/>
          </a:xfrm>
          <a:prstGeom prst="rect">
            <a:avLst/>
          </a:prstGeom>
          <a:noFill/>
        </p:spPr>
        <p:txBody>
          <a:bodyPr wrap="square" lIns="0" tIns="0" rIns="0" bIns="0"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请替换文字内容，修改文字内容，也可以直接复制你的内容到此</a:t>
            </a:r>
            <a:endParaRPr lang="en-US" altLang="zh-CN" sz="1600" dirty="0">
              <a:solidFill>
                <a:prstClr val="white"/>
              </a:solidFill>
              <a:cs typeface="+mn-ea"/>
              <a:sym typeface="+mn-lt"/>
            </a:endParaRPr>
          </a:p>
        </p:txBody>
      </p:sp>
      <p:grpSp>
        <p:nvGrpSpPr>
          <p:cNvPr id="14" name="组合 13"/>
          <p:cNvGrpSpPr/>
          <p:nvPr/>
        </p:nvGrpSpPr>
        <p:grpSpPr>
          <a:xfrm>
            <a:off x="2050098" y="1819314"/>
            <a:ext cx="8190736" cy="2734168"/>
            <a:chOff x="1167355" y="1217191"/>
            <a:chExt cx="6892537" cy="2300813"/>
          </a:xfrm>
        </p:grpSpPr>
        <p:sp>
          <p:nvSpPr>
            <p:cNvPr id="15"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bg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6"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bg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7" name="Rectangle 6"/>
            <p:cNvSpPr>
              <a:spLocks noChangeArrowheads="1"/>
            </p:cNvSpPr>
            <p:nvPr/>
          </p:nvSpPr>
          <p:spPr bwMode="auto">
            <a:xfrm rot="18900000">
              <a:off x="1723577" y="1817977"/>
              <a:ext cx="1104193" cy="1104192"/>
            </a:xfrm>
            <a:prstGeom prst="rect">
              <a:avLst/>
            </a:prstGeom>
            <a:solidFill>
              <a:srgbClr val="FFFFFF">
                <a:alpha val="10196"/>
              </a:srgbClr>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8" name="Rectangle 7"/>
            <p:cNvSpPr>
              <a:spLocks noChangeArrowheads="1"/>
            </p:cNvSpPr>
            <p:nvPr/>
          </p:nvSpPr>
          <p:spPr bwMode="auto">
            <a:xfrm rot="18900000">
              <a:off x="4055751" y="1817977"/>
              <a:ext cx="1104192" cy="1104192"/>
            </a:xfrm>
            <a:prstGeom prst="rect">
              <a:avLst/>
            </a:prstGeom>
            <a:solidFill>
              <a:srgbClr val="FFFFFF">
                <a:alpha val="10196"/>
              </a:srgbClr>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19" name="Rectangle 8"/>
            <p:cNvSpPr>
              <a:spLocks noChangeArrowheads="1"/>
            </p:cNvSpPr>
            <p:nvPr/>
          </p:nvSpPr>
          <p:spPr bwMode="auto">
            <a:xfrm rot="18900000">
              <a:off x="6366467" y="1817977"/>
              <a:ext cx="1104192" cy="1104192"/>
            </a:xfrm>
            <a:prstGeom prst="rect">
              <a:avLst/>
            </a:prstGeom>
            <a:solidFill>
              <a:srgbClr val="FFFFFF">
                <a:alpha val="10196"/>
              </a:srgbClr>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0"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1"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2"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sz="1325">
                <a:solidFill>
                  <a:prstClr val="white"/>
                </a:solidFill>
                <a:latin typeface="+mn-lt"/>
                <a:ea typeface="+mn-ea"/>
                <a:cs typeface="+mn-ea"/>
                <a:sym typeface="+mn-lt"/>
              </a:endParaRPr>
            </a:p>
          </p:txBody>
        </p:sp>
        <p:sp>
          <p:nvSpPr>
            <p:cNvPr id="23" name="Text Box 15"/>
            <p:cNvSpPr txBox="1">
              <a:spLocks noChangeArrowheads="1"/>
            </p:cNvSpPr>
            <p:nvPr/>
          </p:nvSpPr>
          <p:spPr bwMode="auto">
            <a:xfrm>
              <a:off x="2214504" y="1768967"/>
              <a:ext cx="87681" cy="188797"/>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r>
                <a:rPr lang="zh-CN" altLang="en-US" sz="1325" dirty="0">
                  <a:solidFill>
                    <a:prstClr val="white"/>
                  </a:solidFill>
                  <a:latin typeface="+mn-lt"/>
                  <a:ea typeface="+mn-ea"/>
                  <a:cs typeface="+mn-ea"/>
                  <a:sym typeface="+mn-lt"/>
                </a:rPr>
                <a:t>1</a:t>
              </a:r>
            </a:p>
          </p:txBody>
        </p:sp>
        <p:sp>
          <p:nvSpPr>
            <p:cNvPr id="24" name="Text Box 16"/>
            <p:cNvSpPr txBox="1">
              <a:spLocks noChangeArrowheads="1"/>
            </p:cNvSpPr>
            <p:nvPr/>
          </p:nvSpPr>
          <p:spPr bwMode="auto">
            <a:xfrm>
              <a:off x="4548325" y="1786760"/>
              <a:ext cx="87681" cy="188797"/>
            </a:xfrm>
            <a:prstGeom prst="rect">
              <a:avLst/>
            </a:prstGeom>
            <a:noFill/>
            <a:ln w="6350">
              <a:noFill/>
              <a:miter lim="800000"/>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defTabSz="866775">
                <a:lnSpc>
                  <a:spcPct val="120000"/>
                </a:lnSpc>
              </a:pPr>
              <a:r>
                <a:rPr lang="zh-CN" altLang="en-US" sz="1325" dirty="0">
                  <a:solidFill>
                    <a:prstClr val="white"/>
                  </a:solidFill>
                  <a:latin typeface="+mn-lt"/>
                  <a:ea typeface="+mn-ea"/>
                  <a:cs typeface="+mn-ea"/>
                  <a:sym typeface="+mn-lt"/>
                </a:rPr>
                <a:t>2</a:t>
              </a:r>
            </a:p>
          </p:txBody>
        </p:sp>
        <p:sp>
          <p:nvSpPr>
            <p:cNvPr id="25" name="Text Box 17"/>
            <p:cNvSpPr txBox="1">
              <a:spLocks noChangeArrowheads="1"/>
            </p:cNvSpPr>
            <p:nvPr/>
          </p:nvSpPr>
          <p:spPr bwMode="auto">
            <a:xfrm>
              <a:off x="6865644" y="1768967"/>
              <a:ext cx="87681" cy="188797"/>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defTabSz="866775">
                <a:lnSpc>
                  <a:spcPct val="120000"/>
                </a:lnSpc>
              </a:pPr>
              <a:r>
                <a:rPr lang="zh-CN" altLang="en-US" sz="1325" dirty="0">
                  <a:solidFill>
                    <a:prstClr val="white"/>
                  </a:solidFill>
                  <a:latin typeface="+mn-lt"/>
                  <a:ea typeface="+mn-ea"/>
                  <a:cs typeface="+mn-ea"/>
                  <a:sym typeface="+mn-lt"/>
                </a:rPr>
                <a:t>3</a:t>
              </a:r>
            </a:p>
          </p:txBody>
        </p:sp>
        <p:sp>
          <p:nvSpPr>
            <p:cNvPr id="26" name="TextBox 11"/>
            <p:cNvSpPr txBox="1">
              <a:spLocks noChangeArrowheads="1"/>
            </p:cNvSpPr>
            <p:nvPr/>
          </p:nvSpPr>
          <p:spPr bwMode="auto">
            <a:xfrm flipH="1">
              <a:off x="1812026" y="2116203"/>
              <a:ext cx="972225" cy="59525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775" fontAlgn="base">
                <a:lnSpc>
                  <a:spcPct val="120000"/>
                </a:lnSpc>
                <a:spcBef>
                  <a:spcPct val="0"/>
                </a:spcBef>
                <a:spcAft>
                  <a:spcPct val="0"/>
                </a:spcAft>
              </a:pPr>
              <a:r>
                <a:rPr lang="zh-CN" altLang="en-US" sz="2000" b="1" dirty="0">
                  <a:solidFill>
                    <a:schemeClr val="bg1">
                      <a:alpha val="80000"/>
                    </a:schemeClr>
                  </a:solidFill>
                  <a:cs typeface="+mn-ea"/>
                  <a:sym typeface="+mn-lt"/>
                </a:rPr>
                <a:t>请替换文字内容</a:t>
              </a:r>
            </a:p>
          </p:txBody>
        </p:sp>
        <p:sp>
          <p:nvSpPr>
            <p:cNvPr id="27" name="TextBox 11"/>
            <p:cNvSpPr txBox="1">
              <a:spLocks noChangeArrowheads="1"/>
            </p:cNvSpPr>
            <p:nvPr/>
          </p:nvSpPr>
          <p:spPr bwMode="auto">
            <a:xfrm flipH="1">
              <a:off x="4159999" y="2086231"/>
              <a:ext cx="987380" cy="595257"/>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775" fontAlgn="base">
                <a:lnSpc>
                  <a:spcPct val="120000"/>
                </a:lnSpc>
                <a:spcBef>
                  <a:spcPct val="0"/>
                </a:spcBef>
                <a:spcAft>
                  <a:spcPct val="0"/>
                </a:spcAft>
              </a:pPr>
              <a:r>
                <a:rPr lang="zh-CN" altLang="en-US" sz="2000" b="1" dirty="0">
                  <a:solidFill>
                    <a:schemeClr val="bg1">
                      <a:alpha val="80000"/>
                    </a:schemeClr>
                  </a:solidFill>
                  <a:cs typeface="+mn-ea"/>
                  <a:sym typeface="+mn-lt"/>
                </a:rPr>
                <a:t>请替换文字内容</a:t>
              </a:r>
            </a:p>
          </p:txBody>
        </p:sp>
        <p:sp>
          <p:nvSpPr>
            <p:cNvPr id="28" name="TextBox 11"/>
            <p:cNvSpPr txBox="1">
              <a:spLocks noChangeArrowheads="1"/>
            </p:cNvSpPr>
            <p:nvPr/>
          </p:nvSpPr>
          <p:spPr bwMode="auto">
            <a:xfrm flipH="1">
              <a:off x="6478496" y="2065909"/>
              <a:ext cx="988975" cy="59525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775" fontAlgn="base">
                <a:lnSpc>
                  <a:spcPct val="120000"/>
                </a:lnSpc>
                <a:spcBef>
                  <a:spcPct val="0"/>
                </a:spcBef>
                <a:spcAft>
                  <a:spcPct val="0"/>
                </a:spcAft>
              </a:pPr>
              <a:r>
                <a:rPr lang="zh-CN" altLang="en-US" sz="2000" b="1" dirty="0">
                  <a:solidFill>
                    <a:schemeClr val="bg1">
                      <a:alpha val="80000"/>
                    </a:schemeClr>
                  </a:solidFill>
                  <a:cs typeface="+mn-ea"/>
                  <a:sym typeface="+mn-lt"/>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任意多边形 10"/>
          <p:cNvSpPr/>
          <p:nvPr/>
        </p:nvSpPr>
        <p:spPr bwMode="auto">
          <a:xfrm>
            <a:off x="2669042" y="1645748"/>
            <a:ext cx="1290757" cy="2843966"/>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rgbClr val="FFFFFF">
              <a:alpha val="10196"/>
            </a:srgbClr>
          </a:solidFill>
          <a:ln w="25400" cap="flat" cmpd="sng" algn="ctr">
            <a:noFill/>
            <a:prstDash val="solid"/>
          </a:ln>
          <a:effectLst/>
        </p:spPr>
        <p:txBody>
          <a:bodyPr rot="0" spcFirstLastPara="0" vertOverflow="overflow" horzOverflow="overflow" vert="horz" wrap="square" lIns="79386" tIns="39692" rIns="79386" bIns="39692" numCol="1" spcCol="0" rtlCol="0" fromWordArt="0" anchor="ctr" anchorCtr="0" forceAA="0" compatLnSpc="1">
            <a:noAutofit/>
          </a:bodyPr>
          <a:lstStyle/>
          <a:p>
            <a:pPr algn="ctr" defTabSz="866775" fontAlgn="base">
              <a:lnSpc>
                <a:spcPct val="120000"/>
              </a:lnSpc>
              <a:spcBef>
                <a:spcPct val="0"/>
              </a:spcBef>
              <a:spcAft>
                <a:spcPct val="0"/>
              </a:spcAft>
            </a:pPr>
            <a:endParaRPr lang="zh-CN" altLang="en-US" sz="1705" kern="0">
              <a:solidFill>
                <a:prstClr val="white"/>
              </a:solidFill>
              <a:cs typeface="+mn-ea"/>
              <a:sym typeface="+mn-lt"/>
            </a:endParaRPr>
          </a:p>
        </p:txBody>
      </p:sp>
      <p:sp>
        <p:nvSpPr>
          <p:cNvPr id="12" name="任意多边形 11"/>
          <p:cNvSpPr>
            <a:spLocks noChangeArrowheads="1"/>
          </p:cNvSpPr>
          <p:nvPr/>
        </p:nvSpPr>
        <p:spPr bwMode="auto">
          <a:xfrm>
            <a:off x="4577955" y="1645748"/>
            <a:ext cx="1290756" cy="2843966"/>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rgbClr val="FFFFFF">
              <a:alpha val="10196"/>
            </a:srgbClr>
          </a:solidFill>
          <a:ln w="25400" cap="flat" cmpd="sng" algn="ctr">
            <a:noFill/>
            <a:prstDash val="solid"/>
          </a:ln>
          <a:effectLst/>
        </p:spPr>
        <p:txBody>
          <a:bodyPr rot="0" spcFirstLastPara="0" vertOverflow="overflow" horzOverflow="overflow" vert="horz" wrap="square" lIns="79386" tIns="39692" rIns="79386" bIns="39692" numCol="1" spcCol="0" rtlCol="0" fromWordArt="0" anchor="ctr" anchorCtr="0" forceAA="0" compatLnSpc="1">
            <a:noAutofit/>
          </a:bodyPr>
          <a:lstStyle/>
          <a:p>
            <a:pPr algn="ctr" defTabSz="866775" fontAlgn="base">
              <a:lnSpc>
                <a:spcPct val="120000"/>
              </a:lnSpc>
              <a:spcBef>
                <a:spcPct val="0"/>
              </a:spcBef>
              <a:spcAft>
                <a:spcPct val="0"/>
              </a:spcAft>
            </a:pPr>
            <a:endParaRPr lang="zh-CN" altLang="en-US" sz="1705" kern="0">
              <a:solidFill>
                <a:prstClr val="white"/>
              </a:solidFill>
              <a:cs typeface="+mn-ea"/>
              <a:sym typeface="+mn-lt"/>
            </a:endParaRPr>
          </a:p>
        </p:txBody>
      </p:sp>
      <p:sp>
        <p:nvSpPr>
          <p:cNvPr id="13" name="任意多边形 12"/>
          <p:cNvSpPr/>
          <p:nvPr/>
        </p:nvSpPr>
        <p:spPr bwMode="auto">
          <a:xfrm>
            <a:off x="8448616" y="1645748"/>
            <a:ext cx="1110049" cy="2843966"/>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rgbClr val="FFFFFF">
              <a:alpha val="10196"/>
            </a:srgbClr>
          </a:solidFill>
          <a:ln w="25400" cap="flat" cmpd="sng" algn="ctr">
            <a:noFill/>
            <a:prstDash val="solid"/>
          </a:ln>
          <a:effectLst/>
        </p:spPr>
        <p:txBody>
          <a:bodyPr rot="0" spcFirstLastPara="0" vertOverflow="overflow" horzOverflow="overflow" vert="horz" wrap="square" lIns="79386" tIns="39692" rIns="79386" bIns="39692" numCol="1" spcCol="0" rtlCol="0" fromWordArt="0" anchor="ctr" anchorCtr="0" forceAA="0" compatLnSpc="1">
            <a:noAutofit/>
          </a:bodyPr>
          <a:lstStyle/>
          <a:p>
            <a:pPr algn="ctr" defTabSz="866775" fontAlgn="base">
              <a:lnSpc>
                <a:spcPct val="120000"/>
              </a:lnSpc>
              <a:spcBef>
                <a:spcPct val="0"/>
              </a:spcBef>
              <a:spcAft>
                <a:spcPct val="0"/>
              </a:spcAft>
            </a:pPr>
            <a:endParaRPr lang="zh-CN" altLang="en-US" sz="1705" kern="0">
              <a:solidFill>
                <a:prstClr val="white"/>
              </a:solidFill>
              <a:cs typeface="+mn-ea"/>
              <a:sym typeface="+mn-lt"/>
            </a:endParaRPr>
          </a:p>
        </p:txBody>
      </p:sp>
      <p:sp>
        <p:nvSpPr>
          <p:cNvPr id="14" name="任意多边形 13"/>
          <p:cNvSpPr>
            <a:spLocks noChangeArrowheads="1"/>
          </p:cNvSpPr>
          <p:nvPr/>
        </p:nvSpPr>
        <p:spPr bwMode="auto">
          <a:xfrm>
            <a:off x="6538268" y="1645748"/>
            <a:ext cx="1292190" cy="2843966"/>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rgbClr val="FFFFFF">
              <a:alpha val="10196"/>
            </a:srgbClr>
          </a:solidFill>
          <a:ln w="25400" cap="flat" cmpd="sng" algn="ctr">
            <a:noFill/>
            <a:prstDash val="solid"/>
          </a:ln>
          <a:effectLst/>
        </p:spPr>
        <p:txBody>
          <a:bodyPr rot="0" spcFirstLastPara="0" vertOverflow="overflow" horzOverflow="overflow" vert="horz" wrap="square" lIns="79386" tIns="39692" rIns="79386" bIns="39692" numCol="1" spcCol="0" rtlCol="0" fromWordArt="0" anchor="ctr" anchorCtr="0" forceAA="0" compatLnSpc="1">
            <a:noAutofit/>
          </a:bodyPr>
          <a:lstStyle/>
          <a:p>
            <a:pPr algn="ctr" defTabSz="866775" fontAlgn="base">
              <a:lnSpc>
                <a:spcPct val="120000"/>
              </a:lnSpc>
              <a:spcBef>
                <a:spcPct val="0"/>
              </a:spcBef>
              <a:spcAft>
                <a:spcPct val="0"/>
              </a:spcAft>
            </a:pPr>
            <a:endParaRPr lang="zh-CN" altLang="en-US" sz="1705" kern="0">
              <a:solidFill>
                <a:prstClr val="white"/>
              </a:solidFill>
              <a:cs typeface="+mn-ea"/>
              <a:sym typeface="+mn-lt"/>
            </a:endParaRPr>
          </a:p>
        </p:txBody>
      </p:sp>
      <p:grpSp>
        <p:nvGrpSpPr>
          <p:cNvPr id="15" name="组合 14"/>
          <p:cNvGrpSpPr/>
          <p:nvPr/>
        </p:nvGrpSpPr>
        <p:grpSpPr>
          <a:xfrm>
            <a:off x="8448616" y="1835061"/>
            <a:ext cx="539249" cy="1604839"/>
            <a:chOff x="9286715" y="1680422"/>
            <a:chExt cx="654939" cy="1949140"/>
          </a:xfrm>
          <a:solidFill>
            <a:srgbClr val="FFFFFF"/>
          </a:solidFill>
        </p:grpSpPr>
        <p:sp>
          <p:nvSpPr>
            <p:cNvPr id="16"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rgbClr val="FFFFFF">
                <a:alpha val="10196"/>
              </a:srgbClr>
            </a:solidFill>
            <a:ln w="0">
              <a:noFill/>
              <a:prstDash val="solid"/>
              <a:round/>
            </a:ln>
            <a:effectLst>
              <a:outerShdw blurRad="254000" dist="38100" algn="l" rotWithShape="0">
                <a:prstClr val="black">
                  <a:alpha val="40000"/>
                </a:prstClr>
              </a:outerShdw>
            </a:effectLst>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nvGrpSpPr>
            <p:cNvPr id="17" name="组合 16"/>
            <p:cNvGrpSpPr/>
            <p:nvPr/>
          </p:nvGrpSpPr>
          <p:grpSpPr>
            <a:xfrm>
              <a:off x="9380775" y="2482548"/>
              <a:ext cx="362307" cy="344889"/>
              <a:chOff x="8289913" y="3162328"/>
              <a:chExt cx="362307" cy="344889"/>
            </a:xfrm>
            <a:grpFill/>
          </p:grpSpPr>
          <p:sp>
            <p:nvSpPr>
              <p:cNvPr id="18"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19"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grpSp>
        <p:nvGrpSpPr>
          <p:cNvPr id="20" name="组合 19"/>
          <p:cNvGrpSpPr/>
          <p:nvPr/>
        </p:nvGrpSpPr>
        <p:grpSpPr>
          <a:xfrm>
            <a:off x="2669044" y="1835061"/>
            <a:ext cx="542118" cy="1604839"/>
            <a:chOff x="2267202" y="1680422"/>
            <a:chExt cx="658423" cy="1949140"/>
          </a:xfrm>
          <a:solidFill>
            <a:srgbClr val="FFFFFF"/>
          </a:solidFill>
        </p:grpSpPr>
        <p:sp>
          <p:nvSpPr>
            <p:cNvPr id="21"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alpha val="10196"/>
              </a:schemeClr>
            </a:solidFill>
            <a:ln w="0">
              <a:noFill/>
              <a:prstDash val="solid"/>
              <a:round/>
            </a:ln>
            <a:effectLst>
              <a:outerShdw blurRad="254000" dist="38100" algn="l" rotWithShape="0">
                <a:prstClr val="black">
                  <a:alpha val="40000"/>
                </a:prstClr>
              </a:outerShdw>
            </a:effectLst>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nvGrpSpPr>
            <p:cNvPr id="22" name="组合 21"/>
            <p:cNvGrpSpPr/>
            <p:nvPr/>
          </p:nvGrpSpPr>
          <p:grpSpPr>
            <a:xfrm>
              <a:off x="2462290" y="2482548"/>
              <a:ext cx="165477" cy="344888"/>
              <a:chOff x="3505027" y="3162328"/>
              <a:chExt cx="165477" cy="344888"/>
            </a:xfrm>
            <a:grpFill/>
          </p:grpSpPr>
          <p:sp>
            <p:nvSpPr>
              <p:cNvPr id="23"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24"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grpSp>
        <p:nvGrpSpPr>
          <p:cNvPr id="25" name="组合 24"/>
          <p:cNvGrpSpPr/>
          <p:nvPr/>
        </p:nvGrpSpPr>
        <p:grpSpPr>
          <a:xfrm>
            <a:off x="4577956" y="1835061"/>
            <a:ext cx="540683" cy="1604839"/>
            <a:chOff x="4585650" y="1680422"/>
            <a:chExt cx="656681" cy="1949140"/>
          </a:xfrm>
          <a:solidFill>
            <a:srgbClr val="FFFFFF"/>
          </a:solidFill>
        </p:grpSpPr>
        <p:sp>
          <p:nvSpPr>
            <p:cNvPr id="26"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rgbClr val="FFFFFF">
                <a:alpha val="10196"/>
              </a:srgbClr>
            </a:solidFill>
            <a:ln w="0">
              <a:noFill/>
              <a:prstDash val="solid"/>
              <a:round/>
            </a:ln>
            <a:effectLst>
              <a:outerShdw blurRad="254000" dist="38100" algn="l" rotWithShape="0">
                <a:prstClr val="black">
                  <a:alpha val="40000"/>
                </a:prstClr>
              </a:outerShdw>
            </a:effectLst>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nvGrpSpPr>
            <p:cNvPr id="27" name="组合 26"/>
            <p:cNvGrpSpPr/>
            <p:nvPr/>
          </p:nvGrpSpPr>
          <p:grpSpPr>
            <a:xfrm>
              <a:off x="4745901" y="2482548"/>
              <a:ext cx="224700" cy="344888"/>
              <a:chOff x="5098828" y="3162328"/>
              <a:chExt cx="224700" cy="344888"/>
            </a:xfrm>
            <a:grpFill/>
          </p:grpSpPr>
          <p:sp>
            <p:nvSpPr>
              <p:cNvPr id="28"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29"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30"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grpSp>
        <p:nvGrpSpPr>
          <p:cNvPr id="31" name="组合 30"/>
          <p:cNvGrpSpPr/>
          <p:nvPr/>
        </p:nvGrpSpPr>
        <p:grpSpPr>
          <a:xfrm>
            <a:off x="3019582" y="3824259"/>
            <a:ext cx="6208078" cy="540683"/>
            <a:chOff x="2692946" y="4096380"/>
            <a:chExt cx="7539950" cy="656681"/>
          </a:xfrm>
          <a:solidFill>
            <a:srgbClr val="FFFFFF"/>
          </a:solidFill>
        </p:grpSpPr>
        <p:grpSp>
          <p:nvGrpSpPr>
            <p:cNvPr id="32" name="组合 31"/>
            <p:cNvGrpSpPr/>
            <p:nvPr/>
          </p:nvGrpSpPr>
          <p:grpSpPr>
            <a:xfrm>
              <a:off x="9717306" y="4108573"/>
              <a:ext cx="515590" cy="606167"/>
              <a:chOff x="8418513" y="4619626"/>
              <a:chExt cx="469900" cy="552450"/>
            </a:xfrm>
            <a:grpFill/>
          </p:grpSpPr>
          <p:sp>
            <p:nvSpPr>
              <p:cNvPr id="50"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51"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52"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53"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54"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nvGrpSpPr>
            <p:cNvPr id="33" name="组合 32"/>
            <p:cNvGrpSpPr/>
            <p:nvPr/>
          </p:nvGrpSpPr>
          <p:grpSpPr>
            <a:xfrm>
              <a:off x="2692946" y="4096380"/>
              <a:ext cx="496430" cy="656681"/>
              <a:chOff x="3883026" y="4608513"/>
              <a:chExt cx="452438" cy="598488"/>
            </a:xfrm>
            <a:grpFill/>
          </p:grpSpPr>
          <p:sp>
            <p:nvSpPr>
              <p:cNvPr id="45"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6"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7"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8"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9"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nvGrpSpPr>
            <p:cNvPr id="34" name="组合 33"/>
            <p:cNvGrpSpPr/>
            <p:nvPr/>
          </p:nvGrpSpPr>
          <p:grpSpPr>
            <a:xfrm>
              <a:off x="4969565" y="4232245"/>
              <a:ext cx="531267" cy="400627"/>
              <a:chOff x="5394326" y="4732338"/>
              <a:chExt cx="484188" cy="365125"/>
            </a:xfrm>
            <a:grpFill/>
          </p:grpSpPr>
          <p:sp>
            <p:nvSpPr>
              <p:cNvPr id="39"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0"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1"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2"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3"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44"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nvGrpSpPr>
            <p:cNvPr id="35" name="组合 34"/>
            <p:cNvGrpSpPr/>
            <p:nvPr/>
          </p:nvGrpSpPr>
          <p:grpSpPr>
            <a:xfrm>
              <a:off x="7326383" y="4173021"/>
              <a:ext cx="607909" cy="538235"/>
              <a:chOff x="6907213" y="4678363"/>
              <a:chExt cx="554038" cy="490538"/>
            </a:xfrm>
            <a:grpFill/>
          </p:grpSpPr>
          <p:sp>
            <p:nvSpPr>
              <p:cNvPr id="36"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37"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38"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grpSp>
        <p:nvGrpSpPr>
          <p:cNvPr id="55" name="组合 54"/>
          <p:cNvGrpSpPr/>
          <p:nvPr/>
        </p:nvGrpSpPr>
        <p:grpSpPr>
          <a:xfrm>
            <a:off x="6538269" y="1835061"/>
            <a:ext cx="542118" cy="1604839"/>
            <a:chOff x="6966525" y="1680422"/>
            <a:chExt cx="658423" cy="1949140"/>
          </a:xfrm>
          <a:solidFill>
            <a:srgbClr val="FFFFFF"/>
          </a:solidFill>
        </p:grpSpPr>
        <p:sp>
          <p:nvSpPr>
            <p:cNvPr id="56"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rgbClr val="FFFFFF">
                <a:alpha val="10196"/>
              </a:srgbClr>
            </a:solidFill>
            <a:ln w="0">
              <a:noFill/>
              <a:prstDash val="solid"/>
              <a:round/>
            </a:ln>
            <a:effectLst>
              <a:outerShdw blurRad="254000" dist="38100" algn="l" rotWithShape="0">
                <a:prstClr val="black">
                  <a:alpha val="40000"/>
                </a:prstClr>
              </a:outerShdw>
            </a:effectLst>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nvGrpSpPr>
            <p:cNvPr id="57" name="组合 56"/>
            <p:cNvGrpSpPr/>
            <p:nvPr/>
          </p:nvGrpSpPr>
          <p:grpSpPr>
            <a:xfrm>
              <a:off x="7095423" y="2482548"/>
              <a:ext cx="214247" cy="344888"/>
              <a:chOff x="6694371" y="3162328"/>
              <a:chExt cx="214247" cy="344888"/>
            </a:xfrm>
            <a:grpFill/>
          </p:grpSpPr>
          <p:sp>
            <p:nvSpPr>
              <p:cNvPr id="58"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59"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sp>
            <p:nvSpPr>
              <p:cNvPr id="60"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5288" tIns="37643" rIns="75288" bIns="37643" numCol="1" anchor="t" anchorCtr="0" compatLnSpc="1"/>
              <a:lstStyle/>
              <a:p>
                <a:pPr defTabSz="866775" fontAlgn="base">
                  <a:lnSpc>
                    <a:spcPct val="120000"/>
                  </a:lnSpc>
                  <a:spcBef>
                    <a:spcPct val="0"/>
                  </a:spcBef>
                  <a:spcAft>
                    <a:spcPct val="0"/>
                  </a:spcAft>
                </a:pPr>
                <a:endParaRPr lang="zh-CN" altLang="en-US" sz="1515">
                  <a:solidFill>
                    <a:prstClr val="white"/>
                  </a:solidFill>
                  <a:cs typeface="+mn-ea"/>
                  <a:sym typeface="+mn-lt"/>
                </a:endParaRPr>
              </a:p>
            </p:txBody>
          </p:sp>
        </p:grpSp>
      </p:grpSp>
      <p:sp>
        <p:nvSpPr>
          <p:cNvPr id="61" name="TextBox 23"/>
          <p:cNvSpPr txBox="1"/>
          <p:nvPr/>
        </p:nvSpPr>
        <p:spPr>
          <a:xfrm>
            <a:off x="1888243" y="5226244"/>
            <a:ext cx="2024828" cy="978729"/>
          </a:xfrm>
          <a:prstGeom prst="rect">
            <a:avLst/>
          </a:prstGeom>
          <a:noFill/>
        </p:spPr>
        <p:txBody>
          <a:bodyPr wrap="square"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请替换文字内容，修改文字内容，也可直接复制你的内容到此</a:t>
            </a:r>
            <a:endParaRPr lang="en-US" altLang="zh-CN" sz="1600" dirty="0">
              <a:solidFill>
                <a:prstClr val="white"/>
              </a:solidFill>
              <a:cs typeface="+mn-ea"/>
              <a:sym typeface="+mn-lt"/>
            </a:endParaRPr>
          </a:p>
        </p:txBody>
      </p:sp>
      <p:sp>
        <p:nvSpPr>
          <p:cNvPr id="62" name="TextBox 24"/>
          <p:cNvSpPr txBox="1"/>
          <p:nvPr/>
        </p:nvSpPr>
        <p:spPr>
          <a:xfrm>
            <a:off x="1888245" y="4804583"/>
            <a:ext cx="1980029" cy="430374"/>
          </a:xfrm>
          <a:prstGeom prst="rect">
            <a:avLst/>
          </a:prstGeom>
          <a:noFill/>
        </p:spPr>
        <p:txBody>
          <a:bodyPr wrap="none" rtlCol="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p>
        </p:txBody>
      </p:sp>
      <p:sp>
        <p:nvSpPr>
          <p:cNvPr id="63" name="TextBox 23"/>
          <p:cNvSpPr txBox="1"/>
          <p:nvPr/>
        </p:nvSpPr>
        <p:spPr>
          <a:xfrm>
            <a:off x="4013558" y="5226244"/>
            <a:ext cx="2024828" cy="978729"/>
          </a:xfrm>
          <a:prstGeom prst="rect">
            <a:avLst/>
          </a:prstGeom>
          <a:noFill/>
        </p:spPr>
        <p:txBody>
          <a:bodyPr wrap="square"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请替换文字内容，修改文字内容，也可直接复制你的内容到此</a:t>
            </a:r>
            <a:endParaRPr lang="en-US" altLang="zh-CN" sz="1600" dirty="0">
              <a:solidFill>
                <a:prstClr val="white"/>
              </a:solidFill>
              <a:cs typeface="+mn-ea"/>
              <a:sym typeface="+mn-lt"/>
            </a:endParaRPr>
          </a:p>
        </p:txBody>
      </p:sp>
      <p:sp>
        <p:nvSpPr>
          <p:cNvPr id="64" name="TextBox 24"/>
          <p:cNvSpPr txBox="1"/>
          <p:nvPr/>
        </p:nvSpPr>
        <p:spPr>
          <a:xfrm>
            <a:off x="4013557" y="4804583"/>
            <a:ext cx="1980029" cy="430374"/>
          </a:xfrm>
          <a:prstGeom prst="rect">
            <a:avLst/>
          </a:prstGeom>
          <a:noFill/>
        </p:spPr>
        <p:txBody>
          <a:bodyPr wrap="none"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
        <p:nvSpPr>
          <p:cNvPr id="65" name="TextBox 23"/>
          <p:cNvSpPr txBox="1"/>
          <p:nvPr/>
        </p:nvSpPr>
        <p:spPr>
          <a:xfrm>
            <a:off x="6146712" y="5226244"/>
            <a:ext cx="2024828" cy="978729"/>
          </a:xfrm>
          <a:prstGeom prst="rect">
            <a:avLst/>
          </a:prstGeom>
          <a:noFill/>
        </p:spPr>
        <p:txBody>
          <a:bodyPr wrap="square"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请替换文字内容，修改文字内容，也可直接复制你的内容到此</a:t>
            </a:r>
            <a:endParaRPr lang="en-US" altLang="zh-CN" sz="1600" dirty="0">
              <a:solidFill>
                <a:prstClr val="white"/>
              </a:solidFill>
              <a:cs typeface="+mn-ea"/>
              <a:sym typeface="+mn-lt"/>
            </a:endParaRPr>
          </a:p>
        </p:txBody>
      </p:sp>
      <p:sp>
        <p:nvSpPr>
          <p:cNvPr id="66" name="TextBox 24"/>
          <p:cNvSpPr txBox="1"/>
          <p:nvPr/>
        </p:nvSpPr>
        <p:spPr>
          <a:xfrm>
            <a:off x="6146714" y="4804583"/>
            <a:ext cx="1980029" cy="430374"/>
          </a:xfrm>
          <a:prstGeom prst="rect">
            <a:avLst/>
          </a:prstGeom>
          <a:noFill/>
        </p:spPr>
        <p:txBody>
          <a:bodyPr wrap="none"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
        <p:nvSpPr>
          <p:cNvPr id="67" name="TextBox 23"/>
          <p:cNvSpPr txBox="1"/>
          <p:nvPr/>
        </p:nvSpPr>
        <p:spPr>
          <a:xfrm>
            <a:off x="8272026" y="5226244"/>
            <a:ext cx="2024828" cy="978729"/>
          </a:xfrm>
          <a:prstGeom prst="rect">
            <a:avLst/>
          </a:prstGeom>
          <a:noFill/>
        </p:spPr>
        <p:txBody>
          <a:bodyPr wrap="square" rtlCol="0">
            <a:spAutoFit/>
          </a:bodyPr>
          <a:lstStyle/>
          <a:p>
            <a:pPr lvl="0" algn="just" defTabSz="650240" fontAlgn="base">
              <a:lnSpc>
                <a:spcPct val="120000"/>
              </a:lnSpc>
              <a:spcAft>
                <a:spcPct val="0"/>
              </a:spcAft>
            </a:pPr>
            <a:r>
              <a:rPr lang="zh-CN" altLang="en-US" sz="1600" dirty="0">
                <a:solidFill>
                  <a:prstClr val="white"/>
                </a:solidFill>
                <a:cs typeface="+mn-ea"/>
                <a:sym typeface="+mn-lt"/>
              </a:rPr>
              <a:t>请替换文字内容，修改文字内容，也可直接复制你的内容到此</a:t>
            </a:r>
            <a:endParaRPr lang="en-US" altLang="zh-CN" sz="1600" dirty="0">
              <a:solidFill>
                <a:prstClr val="white"/>
              </a:solidFill>
              <a:cs typeface="+mn-ea"/>
              <a:sym typeface="+mn-lt"/>
            </a:endParaRPr>
          </a:p>
        </p:txBody>
      </p:sp>
      <p:sp>
        <p:nvSpPr>
          <p:cNvPr id="68" name="TextBox 24"/>
          <p:cNvSpPr txBox="1"/>
          <p:nvPr/>
        </p:nvSpPr>
        <p:spPr>
          <a:xfrm>
            <a:off x="8272026" y="4804583"/>
            <a:ext cx="1980029" cy="430374"/>
          </a:xfrm>
          <a:prstGeom prst="rect">
            <a:avLst/>
          </a:prstGeom>
          <a:noFill/>
        </p:spPr>
        <p:txBody>
          <a:bodyPr wrap="none"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left)">
                                      <p:cBhvr>
                                        <p:cTn id="12" dur="500"/>
                                        <p:tgtEl>
                                          <p:spTgt spid="12"/>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left)">
                                      <p:cBhvr>
                                        <p:cTn id="16" dur="500"/>
                                        <p:tgtEl>
                                          <p:spTgt spid="14"/>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ppt_x</p:attrName>
                                        </p:attrNameLst>
                                      </p:cBhvr>
                                      <p:tavLst>
                                        <p:tav tm="0">
                                          <p:val>
                                            <p:strVal val="#ppt_x+#ppt_w*1.125000"/>
                                          </p:val>
                                        </p:tav>
                                        <p:tav tm="100000">
                                          <p:val>
                                            <p:strVal val="#ppt_x"/>
                                          </p:val>
                                        </p:tav>
                                      </p:tavLst>
                                    </p:anim>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p:tgtEl>
                                          <p:spTgt spid="61"/>
                                        </p:tgtEl>
                                        <p:attrNameLst>
                                          <p:attrName>ppt_y</p:attrName>
                                        </p:attrNameLst>
                                      </p:cBhvr>
                                      <p:tavLst>
                                        <p:tav tm="0">
                                          <p:val>
                                            <p:strVal val="#ppt_y+#ppt_h*1.125000"/>
                                          </p:val>
                                        </p:tav>
                                        <p:tav tm="100000">
                                          <p:val>
                                            <p:strVal val="#ppt_y"/>
                                          </p:val>
                                        </p:tav>
                                      </p:tavLst>
                                    </p:anim>
                                    <p:animEffect transition="in" filter="wipe(up)">
                                      <p:cBhvr>
                                        <p:cTn id="44" dur="500"/>
                                        <p:tgtEl>
                                          <p:spTgt spid="61"/>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p:tgtEl>
                                          <p:spTgt spid="62"/>
                                        </p:tgtEl>
                                        <p:attrNameLst>
                                          <p:attrName>ppt_y</p:attrName>
                                        </p:attrNameLst>
                                      </p:cBhvr>
                                      <p:tavLst>
                                        <p:tav tm="0">
                                          <p:val>
                                            <p:strVal val="#ppt_y-#ppt_h*1.125000"/>
                                          </p:val>
                                        </p:tav>
                                        <p:tav tm="100000">
                                          <p:val>
                                            <p:strVal val="#ppt_y"/>
                                          </p:val>
                                        </p:tav>
                                      </p:tavLst>
                                    </p:anim>
                                    <p:animEffect transition="in" filter="wipe(down)">
                                      <p:cBhvr>
                                        <p:cTn id="48" dur="500"/>
                                        <p:tgtEl>
                                          <p:spTgt spid="62"/>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p:tgtEl>
                                          <p:spTgt spid="63"/>
                                        </p:tgtEl>
                                        <p:attrNameLst>
                                          <p:attrName>ppt_y</p:attrName>
                                        </p:attrNameLst>
                                      </p:cBhvr>
                                      <p:tavLst>
                                        <p:tav tm="0">
                                          <p:val>
                                            <p:strVal val="#ppt_y+#ppt_h*1.125000"/>
                                          </p:val>
                                        </p:tav>
                                        <p:tav tm="100000">
                                          <p:val>
                                            <p:strVal val="#ppt_y"/>
                                          </p:val>
                                        </p:tav>
                                      </p:tavLst>
                                    </p:anim>
                                    <p:animEffect transition="in" filter="wipe(up)">
                                      <p:cBhvr>
                                        <p:cTn id="53" dur="500"/>
                                        <p:tgtEl>
                                          <p:spTgt spid="63"/>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500"/>
                                        <p:tgtEl>
                                          <p:spTgt spid="64"/>
                                        </p:tgtEl>
                                        <p:attrNameLst>
                                          <p:attrName>ppt_y</p:attrName>
                                        </p:attrNameLst>
                                      </p:cBhvr>
                                      <p:tavLst>
                                        <p:tav tm="0">
                                          <p:val>
                                            <p:strVal val="#ppt_y-#ppt_h*1.125000"/>
                                          </p:val>
                                        </p:tav>
                                        <p:tav tm="100000">
                                          <p:val>
                                            <p:strVal val="#ppt_y"/>
                                          </p:val>
                                        </p:tav>
                                      </p:tavLst>
                                    </p:anim>
                                    <p:animEffect transition="in" filter="wipe(down)">
                                      <p:cBhvr>
                                        <p:cTn id="57" dur="500"/>
                                        <p:tgtEl>
                                          <p:spTgt spid="64"/>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p:tgtEl>
                                          <p:spTgt spid="65"/>
                                        </p:tgtEl>
                                        <p:attrNameLst>
                                          <p:attrName>ppt_y</p:attrName>
                                        </p:attrNameLst>
                                      </p:cBhvr>
                                      <p:tavLst>
                                        <p:tav tm="0">
                                          <p:val>
                                            <p:strVal val="#ppt_y+#ppt_h*1.125000"/>
                                          </p:val>
                                        </p:tav>
                                        <p:tav tm="100000">
                                          <p:val>
                                            <p:strVal val="#ppt_y"/>
                                          </p:val>
                                        </p:tav>
                                      </p:tavLst>
                                    </p:anim>
                                    <p:animEffect transition="in" filter="wipe(up)">
                                      <p:cBhvr>
                                        <p:cTn id="62" dur="500"/>
                                        <p:tgtEl>
                                          <p:spTgt spid="65"/>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500"/>
                                        <p:tgtEl>
                                          <p:spTgt spid="66"/>
                                        </p:tgtEl>
                                        <p:attrNameLst>
                                          <p:attrName>ppt_y</p:attrName>
                                        </p:attrNameLst>
                                      </p:cBhvr>
                                      <p:tavLst>
                                        <p:tav tm="0">
                                          <p:val>
                                            <p:strVal val="#ppt_y-#ppt_h*1.125000"/>
                                          </p:val>
                                        </p:tav>
                                        <p:tav tm="100000">
                                          <p:val>
                                            <p:strVal val="#ppt_y"/>
                                          </p:val>
                                        </p:tav>
                                      </p:tavLst>
                                    </p:anim>
                                    <p:animEffect transition="in" filter="wipe(down)">
                                      <p:cBhvr>
                                        <p:cTn id="66" dur="500"/>
                                        <p:tgtEl>
                                          <p:spTgt spid="66"/>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p:tgtEl>
                                          <p:spTgt spid="67"/>
                                        </p:tgtEl>
                                        <p:attrNameLst>
                                          <p:attrName>ppt_y</p:attrName>
                                        </p:attrNameLst>
                                      </p:cBhvr>
                                      <p:tavLst>
                                        <p:tav tm="0">
                                          <p:val>
                                            <p:strVal val="#ppt_y+#ppt_h*1.125000"/>
                                          </p:val>
                                        </p:tav>
                                        <p:tav tm="100000">
                                          <p:val>
                                            <p:strVal val="#ppt_y"/>
                                          </p:val>
                                        </p:tav>
                                      </p:tavLst>
                                    </p:anim>
                                    <p:animEffect transition="in" filter="wipe(up)">
                                      <p:cBhvr>
                                        <p:cTn id="71" dur="500"/>
                                        <p:tgtEl>
                                          <p:spTgt spid="67"/>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500"/>
                                        <p:tgtEl>
                                          <p:spTgt spid="68"/>
                                        </p:tgtEl>
                                        <p:attrNameLst>
                                          <p:attrName>ppt_y</p:attrName>
                                        </p:attrNameLst>
                                      </p:cBhvr>
                                      <p:tavLst>
                                        <p:tav tm="0">
                                          <p:val>
                                            <p:strVal val="#ppt_y-#ppt_h*1.125000"/>
                                          </p:val>
                                        </p:tav>
                                        <p:tav tm="100000">
                                          <p:val>
                                            <p:strVal val="#ppt_y"/>
                                          </p:val>
                                        </p:tav>
                                      </p:tavLst>
                                    </p:anim>
                                    <p:animEffect transition="in" filter="wipe(down)">
                                      <p:cBhvr>
                                        <p:cTn id="7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61" grpId="0"/>
      <p:bldP spid="62" grpId="0"/>
      <p:bldP spid="63" grpId="0"/>
      <p:bldP spid="64" grpId="0"/>
      <p:bldP spid="65" grpId="0"/>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1" name="Group 39"/>
          <p:cNvGrpSpPr/>
          <p:nvPr/>
        </p:nvGrpSpPr>
        <p:grpSpPr>
          <a:xfrm>
            <a:off x="5715825" y="2244116"/>
            <a:ext cx="740908" cy="656206"/>
            <a:chOff x="6320537" y="2040370"/>
            <a:chExt cx="853248" cy="755703"/>
          </a:xfrm>
        </p:grpSpPr>
        <p:sp>
          <p:nvSpPr>
            <p:cNvPr id="12" name="Oval 7"/>
            <p:cNvSpPr/>
            <p:nvPr/>
          </p:nvSpPr>
          <p:spPr>
            <a:xfrm>
              <a:off x="6369311" y="2040370"/>
              <a:ext cx="755703" cy="755703"/>
            </a:xfrm>
            <a:prstGeom prst="ellipse">
              <a:avLst/>
            </a:pr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b="1">
                <a:solidFill>
                  <a:prstClr val="white"/>
                </a:solidFill>
                <a:cs typeface="+mn-ea"/>
                <a:sym typeface="+mn-lt"/>
              </a:endParaRPr>
            </a:p>
          </p:txBody>
        </p:sp>
        <p:sp>
          <p:nvSpPr>
            <p:cNvPr id="13" name="TextBox 11"/>
            <p:cNvSpPr txBox="1"/>
            <p:nvPr/>
          </p:nvSpPr>
          <p:spPr>
            <a:xfrm>
              <a:off x="6320537" y="2208372"/>
              <a:ext cx="853248" cy="495629"/>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dirty="0">
                  <a:solidFill>
                    <a:prstClr val="white"/>
                  </a:solidFill>
                  <a:cs typeface="+mn-ea"/>
                  <a:sym typeface="+mn-lt"/>
                </a:rPr>
                <a:t>93%</a:t>
              </a:r>
              <a:endParaRPr lang="en-GB" sz="2000" b="1" dirty="0">
                <a:solidFill>
                  <a:prstClr val="white"/>
                </a:solidFill>
                <a:cs typeface="+mn-ea"/>
                <a:sym typeface="+mn-lt"/>
              </a:endParaRPr>
            </a:p>
          </p:txBody>
        </p:sp>
      </p:grpSp>
      <p:grpSp>
        <p:nvGrpSpPr>
          <p:cNvPr id="14" name="Group 40"/>
          <p:cNvGrpSpPr/>
          <p:nvPr/>
        </p:nvGrpSpPr>
        <p:grpSpPr>
          <a:xfrm>
            <a:off x="5715825" y="3070845"/>
            <a:ext cx="740908" cy="656206"/>
            <a:chOff x="6320537" y="2992454"/>
            <a:chExt cx="853248" cy="755703"/>
          </a:xfrm>
        </p:grpSpPr>
        <p:sp>
          <p:nvSpPr>
            <p:cNvPr id="15" name="Oval 8"/>
            <p:cNvSpPr/>
            <p:nvPr/>
          </p:nvSpPr>
          <p:spPr>
            <a:xfrm>
              <a:off x="6369311" y="2992454"/>
              <a:ext cx="755703" cy="75570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a:solidFill>
                  <a:prstClr val="white"/>
                </a:solidFill>
                <a:cs typeface="+mn-ea"/>
                <a:sym typeface="+mn-lt"/>
              </a:endParaRPr>
            </a:p>
          </p:txBody>
        </p:sp>
        <p:sp>
          <p:nvSpPr>
            <p:cNvPr id="16" name="TextBox 12"/>
            <p:cNvSpPr txBox="1"/>
            <p:nvPr/>
          </p:nvSpPr>
          <p:spPr>
            <a:xfrm>
              <a:off x="6320537" y="3160455"/>
              <a:ext cx="853248" cy="495629"/>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a:solidFill>
                    <a:prstClr val="white"/>
                  </a:solidFill>
                  <a:cs typeface="+mn-ea"/>
                  <a:sym typeface="+mn-lt"/>
                </a:rPr>
                <a:t>82%</a:t>
              </a:r>
              <a:endParaRPr lang="en-GB" sz="2000" b="1">
                <a:solidFill>
                  <a:prstClr val="white"/>
                </a:solidFill>
                <a:cs typeface="+mn-ea"/>
                <a:sym typeface="+mn-lt"/>
              </a:endParaRPr>
            </a:p>
          </p:txBody>
        </p:sp>
      </p:grpSp>
      <p:grpSp>
        <p:nvGrpSpPr>
          <p:cNvPr id="17" name="Group 41"/>
          <p:cNvGrpSpPr/>
          <p:nvPr/>
        </p:nvGrpSpPr>
        <p:grpSpPr>
          <a:xfrm>
            <a:off x="5715825" y="3897575"/>
            <a:ext cx="740908" cy="656206"/>
            <a:chOff x="6320536" y="3944537"/>
            <a:chExt cx="853248" cy="755703"/>
          </a:xfrm>
        </p:grpSpPr>
        <p:sp>
          <p:nvSpPr>
            <p:cNvPr id="18" name="Oval 10"/>
            <p:cNvSpPr/>
            <p:nvPr/>
          </p:nvSpPr>
          <p:spPr>
            <a:xfrm>
              <a:off x="6369310" y="3944537"/>
              <a:ext cx="755703" cy="75570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a:solidFill>
                  <a:prstClr val="white"/>
                </a:solidFill>
                <a:cs typeface="+mn-ea"/>
                <a:sym typeface="+mn-lt"/>
              </a:endParaRPr>
            </a:p>
          </p:txBody>
        </p:sp>
        <p:sp>
          <p:nvSpPr>
            <p:cNvPr id="19" name="TextBox 13"/>
            <p:cNvSpPr txBox="1"/>
            <p:nvPr/>
          </p:nvSpPr>
          <p:spPr>
            <a:xfrm>
              <a:off x="6320536" y="4114593"/>
              <a:ext cx="853248" cy="495629"/>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dirty="0">
                  <a:solidFill>
                    <a:prstClr val="white"/>
                  </a:solidFill>
                  <a:cs typeface="+mn-ea"/>
                  <a:sym typeface="+mn-lt"/>
                </a:rPr>
                <a:t>70%</a:t>
              </a:r>
              <a:endParaRPr lang="en-GB" sz="2000" b="1" dirty="0">
                <a:solidFill>
                  <a:prstClr val="white"/>
                </a:solidFill>
                <a:cs typeface="+mn-ea"/>
                <a:sym typeface="+mn-lt"/>
              </a:endParaRPr>
            </a:p>
          </p:txBody>
        </p:sp>
      </p:grpSp>
      <p:grpSp>
        <p:nvGrpSpPr>
          <p:cNvPr id="20" name="Group 42"/>
          <p:cNvGrpSpPr/>
          <p:nvPr/>
        </p:nvGrpSpPr>
        <p:grpSpPr>
          <a:xfrm>
            <a:off x="5715825" y="4727869"/>
            <a:ext cx="740908" cy="656206"/>
            <a:chOff x="6320537" y="4900725"/>
            <a:chExt cx="853248" cy="755703"/>
          </a:xfrm>
        </p:grpSpPr>
        <p:sp>
          <p:nvSpPr>
            <p:cNvPr id="21" name="Oval 9"/>
            <p:cNvSpPr/>
            <p:nvPr/>
          </p:nvSpPr>
          <p:spPr>
            <a:xfrm>
              <a:off x="6369311" y="4900725"/>
              <a:ext cx="755703" cy="755703"/>
            </a:xfrm>
            <a:prstGeom prst="ellips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2000">
                <a:solidFill>
                  <a:prstClr val="white"/>
                </a:solidFill>
                <a:cs typeface="+mn-ea"/>
                <a:sym typeface="+mn-lt"/>
              </a:endParaRPr>
            </a:p>
          </p:txBody>
        </p:sp>
        <p:sp>
          <p:nvSpPr>
            <p:cNvPr id="22" name="TextBox 14"/>
            <p:cNvSpPr txBox="1"/>
            <p:nvPr/>
          </p:nvSpPr>
          <p:spPr>
            <a:xfrm>
              <a:off x="6320537" y="5068727"/>
              <a:ext cx="853248" cy="495629"/>
            </a:xfrm>
            <a:prstGeom prst="rect">
              <a:avLst/>
            </a:prstGeom>
            <a:noFill/>
          </p:spPr>
          <p:txBody>
            <a:bodyPr wrap="none" rtlCol="0">
              <a:spAutoFit/>
            </a:bodyPr>
            <a:lstStyle/>
            <a:p>
              <a:pPr algn="just" defTabSz="866775" fontAlgn="base">
                <a:lnSpc>
                  <a:spcPct val="120000"/>
                </a:lnSpc>
                <a:spcBef>
                  <a:spcPct val="0"/>
                </a:spcBef>
                <a:spcAft>
                  <a:spcPct val="0"/>
                </a:spcAft>
              </a:pPr>
              <a:r>
                <a:rPr lang="en-US" sz="2000" b="1">
                  <a:solidFill>
                    <a:prstClr val="white"/>
                  </a:solidFill>
                  <a:cs typeface="+mn-ea"/>
                  <a:sym typeface="+mn-lt"/>
                </a:rPr>
                <a:t>68%</a:t>
              </a:r>
              <a:endParaRPr lang="en-GB" sz="2000" b="1">
                <a:solidFill>
                  <a:prstClr val="white"/>
                </a:solidFill>
                <a:cs typeface="+mn-ea"/>
                <a:sym typeface="+mn-lt"/>
              </a:endParaRPr>
            </a:p>
          </p:txBody>
        </p:sp>
      </p:grpSp>
      <p:grpSp>
        <p:nvGrpSpPr>
          <p:cNvPr id="23" name="Group 36"/>
          <p:cNvGrpSpPr/>
          <p:nvPr/>
        </p:nvGrpSpPr>
        <p:grpSpPr>
          <a:xfrm>
            <a:off x="6606657" y="3078571"/>
            <a:ext cx="2887295" cy="3348875"/>
            <a:chOff x="7346437" y="3001349"/>
            <a:chExt cx="3325083" cy="3856651"/>
          </a:xfrm>
          <a:solidFill>
            <a:srgbClr val="FFFFFF">
              <a:alpha val="10196"/>
            </a:srgbClr>
          </a:solidFill>
        </p:grpSpPr>
        <p:sp>
          <p:nvSpPr>
            <p:cNvPr id="24"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25"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26" name="Group 37"/>
          <p:cNvGrpSpPr/>
          <p:nvPr/>
        </p:nvGrpSpPr>
        <p:grpSpPr>
          <a:xfrm>
            <a:off x="6606653" y="3909177"/>
            <a:ext cx="2276524" cy="2518266"/>
            <a:chOff x="7346434" y="3957897"/>
            <a:chExt cx="2621703" cy="2900101"/>
          </a:xfrm>
          <a:solidFill>
            <a:srgbClr val="FFFFFF">
              <a:alpha val="10196"/>
            </a:srgbClr>
          </a:solidFill>
        </p:grpSpPr>
        <p:sp>
          <p:nvSpPr>
            <p:cNvPr id="27"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28"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29" name="Group 35"/>
          <p:cNvGrpSpPr/>
          <p:nvPr/>
        </p:nvGrpSpPr>
        <p:grpSpPr>
          <a:xfrm>
            <a:off x="6606656" y="2251840"/>
            <a:ext cx="3498066" cy="4175606"/>
            <a:chOff x="7346438" y="2049265"/>
            <a:chExt cx="4028463" cy="4808735"/>
          </a:xfrm>
          <a:solidFill>
            <a:srgbClr val="FFFFFF">
              <a:alpha val="10196"/>
            </a:srgbClr>
          </a:solidFill>
        </p:grpSpPr>
        <p:sp>
          <p:nvSpPr>
            <p:cNvPr id="30"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31"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32" name="Group 38"/>
          <p:cNvGrpSpPr/>
          <p:nvPr/>
        </p:nvGrpSpPr>
        <p:grpSpPr>
          <a:xfrm>
            <a:off x="6606654" y="4735594"/>
            <a:ext cx="1665749" cy="1691850"/>
            <a:chOff x="7346434" y="4909620"/>
            <a:chExt cx="1918320" cy="1948378"/>
          </a:xfrm>
          <a:solidFill>
            <a:srgbClr val="FFFFFF">
              <a:alpha val="10196"/>
            </a:srgbClr>
          </a:solidFill>
        </p:grpSpPr>
        <p:sp>
          <p:nvSpPr>
            <p:cNvPr id="33"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34"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79401" tIns="39701" rIns="79401" bIns="3970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855">
                <a:solidFill>
                  <a:prstClr val="white"/>
                </a:solidFill>
                <a:cs typeface="+mn-ea"/>
                <a:sym typeface="+mn-lt"/>
              </a:endParaRPr>
            </a:p>
          </p:txBody>
        </p:sp>
      </p:grpSp>
      <p:grpSp>
        <p:nvGrpSpPr>
          <p:cNvPr id="35" name="Group 19"/>
          <p:cNvGrpSpPr/>
          <p:nvPr/>
        </p:nvGrpSpPr>
        <p:grpSpPr>
          <a:xfrm>
            <a:off x="2175171" y="2410278"/>
            <a:ext cx="398037" cy="298720"/>
            <a:chOff x="789999" y="2242985"/>
            <a:chExt cx="504229" cy="378415"/>
          </a:xfrm>
          <a:solidFill>
            <a:srgbClr val="FFFFFF">
              <a:alpha val="10196"/>
            </a:srgbClr>
          </a:solidFill>
        </p:grpSpPr>
        <p:sp>
          <p:nvSpPr>
            <p:cNvPr id="36" name="Rectangle 20"/>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37" name="Rectangle 21"/>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38" name="Rectangle 22"/>
          <p:cNvSpPr/>
          <p:nvPr/>
        </p:nvSpPr>
        <p:spPr>
          <a:xfrm>
            <a:off x="2668366" y="2256728"/>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grpSp>
        <p:nvGrpSpPr>
          <p:cNvPr id="39" name="Group 23"/>
          <p:cNvGrpSpPr/>
          <p:nvPr/>
        </p:nvGrpSpPr>
        <p:grpSpPr>
          <a:xfrm>
            <a:off x="2175171" y="3319682"/>
            <a:ext cx="398037" cy="298720"/>
            <a:chOff x="789999" y="2242985"/>
            <a:chExt cx="504229" cy="378415"/>
          </a:xfrm>
          <a:solidFill>
            <a:srgbClr val="FFFFFF">
              <a:alpha val="10196"/>
            </a:srgbClr>
          </a:solidFill>
        </p:grpSpPr>
        <p:sp>
          <p:nvSpPr>
            <p:cNvPr id="40" name="Rectangle 24"/>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41" name="Rectangle 25"/>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42" name="Rectangle 26"/>
          <p:cNvSpPr/>
          <p:nvPr/>
        </p:nvSpPr>
        <p:spPr>
          <a:xfrm>
            <a:off x="2668366" y="3166130"/>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grpSp>
        <p:nvGrpSpPr>
          <p:cNvPr id="43" name="Group 27"/>
          <p:cNvGrpSpPr/>
          <p:nvPr/>
        </p:nvGrpSpPr>
        <p:grpSpPr>
          <a:xfrm>
            <a:off x="2175171" y="4251230"/>
            <a:ext cx="398037" cy="298720"/>
            <a:chOff x="789999" y="2242985"/>
            <a:chExt cx="504229" cy="378415"/>
          </a:xfrm>
          <a:solidFill>
            <a:srgbClr val="FFFFFF">
              <a:alpha val="10196"/>
            </a:srgbClr>
          </a:solidFill>
        </p:grpSpPr>
        <p:sp>
          <p:nvSpPr>
            <p:cNvPr id="44" name="Rectangle 28"/>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45" name="Rectangle 29"/>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46" name="Rectangle 30"/>
          <p:cNvSpPr/>
          <p:nvPr/>
        </p:nvSpPr>
        <p:spPr>
          <a:xfrm>
            <a:off x="2668366" y="4097679"/>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grpSp>
        <p:nvGrpSpPr>
          <p:cNvPr id="47" name="Group 31"/>
          <p:cNvGrpSpPr/>
          <p:nvPr/>
        </p:nvGrpSpPr>
        <p:grpSpPr>
          <a:xfrm>
            <a:off x="2175171" y="5142409"/>
            <a:ext cx="398037" cy="298720"/>
            <a:chOff x="789999" y="2242985"/>
            <a:chExt cx="504229" cy="378415"/>
          </a:xfrm>
          <a:solidFill>
            <a:srgbClr val="FFFFFF">
              <a:alpha val="10196"/>
            </a:srgbClr>
          </a:solidFill>
        </p:grpSpPr>
        <p:sp>
          <p:nvSpPr>
            <p:cNvPr id="48" name="Rectangle 32"/>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sp>
          <p:nvSpPr>
            <p:cNvPr id="49" name="Rectangle 33"/>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855">
                <a:solidFill>
                  <a:prstClr val="white"/>
                </a:solidFill>
                <a:cs typeface="+mn-ea"/>
                <a:sym typeface="+mn-lt"/>
              </a:endParaRPr>
            </a:p>
          </p:txBody>
        </p:sp>
      </p:grpSp>
      <p:sp>
        <p:nvSpPr>
          <p:cNvPr id="50" name="Rectangle 34"/>
          <p:cNvSpPr/>
          <p:nvPr/>
        </p:nvSpPr>
        <p:spPr>
          <a:xfrm>
            <a:off x="2668366" y="4988858"/>
            <a:ext cx="2869787" cy="683264"/>
          </a:xfrm>
          <a:prstGeom prst="rect">
            <a:avLst/>
          </a:prstGeom>
        </p:spPr>
        <p:txBody>
          <a:bodyPr wrap="square">
            <a:spAutoFit/>
          </a:bodyPr>
          <a:lstStyle/>
          <a:p>
            <a:pPr lvl="0" algn="just" defTabSz="650240" fontAlgn="base">
              <a:lnSpc>
                <a:spcPct val="120000"/>
              </a:lnSpc>
              <a:spcAft>
                <a:spcPct val="0"/>
              </a:spcAft>
            </a:pPr>
            <a:r>
              <a:rPr lang="zh-CN" altLang="en-US" sz="1600" dirty="0">
                <a:solidFill>
                  <a:prstClr val="white"/>
                </a:solidFill>
                <a:cs typeface="+mn-ea"/>
                <a:sym typeface="+mn-lt"/>
              </a:rPr>
              <a:t>替换文字内容，修改文字内容，也可直接复制你的内容到此</a:t>
            </a:r>
            <a:endParaRPr lang="en-US" altLang="zh-CN" sz="160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6"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形 19"/>
          <p:cNvPicPr>
            <a:picLocks noChangeAspect="1"/>
          </p:cNvPicPr>
          <p:nvPr/>
        </p:nvPicPr>
        <p:blipFill>
          <a:blip r:embed="rId3" cstate="screen"/>
          <a:stretch>
            <a:fillRect/>
          </a:stretch>
        </p:blipFill>
        <p:spPr>
          <a:xfrm>
            <a:off x="2138766" y="2192726"/>
            <a:ext cx="2085485" cy="2085485"/>
          </a:xfrm>
          <a:prstGeom prst="rect">
            <a:avLst/>
          </a:prstGeom>
          <a:effectLst>
            <a:outerShdw blurRad="50800" dist="38100" dir="2700000" algn="tl" rotWithShape="0">
              <a:prstClr val="black">
                <a:alpha val="40000"/>
              </a:prstClr>
            </a:outerShdw>
          </a:effectLst>
        </p:spPr>
      </p:pic>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FOUR</a:t>
              </a:r>
              <a:endParaRPr lang="zh-CN" altLang="en-US" sz="3200" b="1" dirty="0">
                <a:cs typeface="+mn-ea"/>
                <a:sym typeface="+mn-lt"/>
              </a:endParaRPr>
            </a:p>
          </p:txBody>
        </p:sp>
        <p:pic>
          <p:nvPicPr>
            <p:cNvPr id="26" name="图片 25"/>
            <p:cNvPicPr>
              <a:picLocks noChangeAspect="1"/>
            </p:cNvPicPr>
            <p:nvPr/>
          </p:nvPicPr>
          <p:blipFill>
            <a:blip r:embed="rId4"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4"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4"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4"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5"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5"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5"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5"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4</a:t>
              </a:r>
              <a:endParaRPr lang="zh-CN" altLang="en-US" sz="9600" dirty="0">
                <a:ln w="38100">
                  <a:solidFill>
                    <a:schemeClr val="bg1"/>
                  </a:solidFill>
                </a:ln>
                <a:noFill/>
                <a:cs typeface="+mn-ea"/>
                <a:sym typeface="+mn-lt"/>
              </a:endParaRPr>
            </a:p>
          </p:txBody>
        </p:sp>
        <p:sp>
          <p:nvSpPr>
            <p:cNvPr id="36" name="文本框 35"/>
            <p:cNvSpPr txBox="1"/>
            <p:nvPr/>
          </p:nvSpPr>
          <p:spPr>
            <a:xfrm>
              <a:off x="6852443" y="2741301"/>
              <a:ext cx="3044683" cy="46166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7" name="文本框 36"/>
            <p:cNvSpPr txBox="1"/>
            <p:nvPr/>
          </p:nvSpPr>
          <p:spPr>
            <a:xfrm>
              <a:off x="6932413" y="3176553"/>
              <a:ext cx="3044683" cy="757130"/>
            </a:xfrm>
            <a:prstGeom prst="rect">
              <a:avLst/>
            </a:prstGeom>
            <a:noFill/>
            <a:effectLst>
              <a:glow>
                <a:schemeClr val="bg1">
                  <a:alpha val="0"/>
                </a:schemeClr>
              </a:glow>
            </a:effectLst>
          </p:spPr>
          <p:txBody>
            <a:bodyPr wrap="square" rtlCol="0">
              <a:spAutoFit/>
            </a:bodyPr>
            <a:lstStyle/>
            <a:p>
              <a:pPr>
                <a:lnSpc>
                  <a:spcPct val="120000"/>
                </a:lnSpc>
              </a:pPr>
              <a:r>
                <a:rPr lang="zh-CN" altLang="en-US" dirty="0">
                  <a:solidFill>
                    <a:schemeClr val="bg1"/>
                  </a:solidFill>
                  <a:effectLst/>
                  <a:cs typeface="+mn-ea"/>
                  <a:sym typeface="+mn-lt"/>
                </a:rPr>
                <a:t>请插入您的文本内容请插入您的文本内容</a:t>
              </a: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53" presetClass="entr" presetSubtype="16" fill="hold" nodeType="withEffect">
                                  <p:stCondLst>
                                    <p:cond delay="75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3107520" y="-355600"/>
            <a:ext cx="5215737" cy="3670152"/>
          </a:xfrm>
          <a:prstGeom prst="rect">
            <a:avLst/>
          </a:prstGeom>
        </p:spPr>
      </p:pic>
      <p:sp>
        <p:nvSpPr>
          <p:cNvPr id="9" name="文本框 8"/>
          <p:cNvSpPr txBox="1"/>
          <p:nvPr/>
        </p:nvSpPr>
        <p:spPr>
          <a:xfrm>
            <a:off x="3630700" y="2743058"/>
            <a:ext cx="4574057" cy="707886"/>
          </a:xfrm>
          <a:prstGeom prst="rect">
            <a:avLst/>
          </a:prstGeom>
          <a:noFill/>
          <a:effectLst>
            <a:glow>
              <a:schemeClr val="bg1">
                <a:alpha val="0"/>
              </a:schemeClr>
            </a:glow>
          </a:effectLst>
        </p:spPr>
        <p:txBody>
          <a:bodyPr wrap="square" rtlCol="0">
            <a:spAutoFit/>
          </a:bodyPr>
          <a:lstStyle/>
          <a:p>
            <a:pPr algn="dist"/>
            <a:r>
              <a:rPr lang="en-US" altLang="zh-CN" sz="4000" dirty="0">
                <a:solidFill>
                  <a:schemeClr val="bg1"/>
                </a:solidFill>
                <a:effectLst>
                  <a:glow rad="63500">
                    <a:schemeClr val="bg1">
                      <a:alpha val="40000"/>
                    </a:schemeClr>
                  </a:glow>
                </a:effectLst>
                <a:cs typeface="+mn-ea"/>
                <a:sym typeface="+mn-lt"/>
              </a:rPr>
              <a:t>CONTENTS</a:t>
            </a:r>
            <a:endParaRPr lang="zh-CN" altLang="en-US" sz="4000" dirty="0">
              <a:solidFill>
                <a:schemeClr val="bg1"/>
              </a:solidFill>
              <a:effectLst>
                <a:glow rad="63500">
                  <a:schemeClr val="bg1">
                    <a:alpha val="40000"/>
                  </a:schemeClr>
                </a:glow>
              </a:effectLst>
              <a:cs typeface="+mn-ea"/>
              <a:sym typeface="+mn-lt"/>
            </a:endParaRPr>
          </a:p>
        </p:txBody>
      </p:sp>
      <p:grpSp>
        <p:nvGrpSpPr>
          <p:cNvPr id="25" name="组合 24"/>
          <p:cNvGrpSpPr/>
          <p:nvPr/>
        </p:nvGrpSpPr>
        <p:grpSpPr>
          <a:xfrm>
            <a:off x="1431071" y="5175838"/>
            <a:ext cx="2442333" cy="791473"/>
            <a:chOff x="1361900" y="4965124"/>
            <a:chExt cx="2442333" cy="791473"/>
          </a:xfrm>
        </p:grpSpPr>
        <p:sp>
          <p:nvSpPr>
            <p:cNvPr id="22" name="文本框 21"/>
            <p:cNvSpPr txBox="1"/>
            <p:nvPr/>
          </p:nvSpPr>
          <p:spPr>
            <a:xfrm>
              <a:off x="1612047" y="4965124"/>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01</a:t>
              </a:r>
              <a:endParaRPr lang="zh-CN" altLang="en-US" sz="2000" dirty="0">
                <a:solidFill>
                  <a:schemeClr val="bg1"/>
                </a:solidFill>
                <a:effectLst>
                  <a:glow rad="63500">
                    <a:schemeClr val="bg1">
                      <a:alpha val="40000"/>
                    </a:schemeClr>
                  </a:glow>
                </a:effectLst>
                <a:cs typeface="+mn-ea"/>
                <a:sym typeface="+mn-lt"/>
              </a:endParaRPr>
            </a:p>
          </p:txBody>
        </p:sp>
        <p:sp>
          <p:nvSpPr>
            <p:cNvPr id="23" name="文本框 22"/>
            <p:cNvSpPr txBox="1"/>
            <p:nvPr/>
          </p:nvSpPr>
          <p:spPr>
            <a:xfrm>
              <a:off x="1361900" y="5387265"/>
              <a:ext cx="1857603" cy="369332"/>
            </a:xfrm>
            <a:prstGeom prst="rect">
              <a:avLst/>
            </a:prstGeom>
            <a:noFill/>
            <a:effectLst>
              <a:glow>
                <a:schemeClr val="bg1">
                  <a:alpha val="0"/>
                </a:schemeClr>
              </a:glow>
            </a:effectLst>
          </p:spPr>
          <p:txBody>
            <a:bodyPr wrap="square" rtlCol="0">
              <a:spAutoFit/>
            </a:bodyPr>
            <a:lstStyle/>
            <a:p>
              <a:r>
                <a:rPr lang="zh-CN" altLang="en-US" dirty="0">
                  <a:solidFill>
                    <a:schemeClr val="bg1"/>
                  </a:solidFill>
                  <a:effectLst>
                    <a:glow rad="63500">
                      <a:schemeClr val="bg1">
                        <a:alpha val="40000"/>
                      </a:schemeClr>
                    </a:glow>
                  </a:effectLst>
                  <a:cs typeface="+mn-ea"/>
                  <a:sym typeface="+mn-lt"/>
                </a:rPr>
                <a:t>请插入您的</a:t>
              </a:r>
              <a:r>
                <a:rPr lang="zh-CN" altLang="en-US" dirty="0" smtClean="0">
                  <a:solidFill>
                    <a:schemeClr val="bg1"/>
                  </a:solidFill>
                  <a:effectLst>
                    <a:glow rad="63500">
                      <a:schemeClr val="bg1">
                        <a:alpha val="40000"/>
                      </a:schemeClr>
                    </a:glow>
                  </a:effectLst>
                  <a:cs typeface="+mn-ea"/>
                  <a:sym typeface="+mn-lt"/>
                </a:rPr>
                <a:t>标题</a:t>
              </a:r>
              <a:endParaRPr lang="zh-CN" altLang="en-US" dirty="0">
                <a:solidFill>
                  <a:schemeClr val="bg1"/>
                </a:solidFill>
                <a:effectLst>
                  <a:glow rad="63500">
                    <a:schemeClr val="bg1">
                      <a:alpha val="40000"/>
                    </a:schemeClr>
                  </a:glow>
                </a:effectLst>
                <a:cs typeface="+mn-ea"/>
                <a:sym typeface="+mn-lt"/>
              </a:endParaRPr>
            </a:p>
          </p:txBody>
        </p:sp>
      </p:grpSp>
      <p:grpSp>
        <p:nvGrpSpPr>
          <p:cNvPr id="26" name="组合 25"/>
          <p:cNvGrpSpPr/>
          <p:nvPr/>
        </p:nvGrpSpPr>
        <p:grpSpPr>
          <a:xfrm>
            <a:off x="3883186" y="5166199"/>
            <a:ext cx="2442835" cy="801112"/>
            <a:chOff x="1361900" y="4955485"/>
            <a:chExt cx="2442835" cy="801112"/>
          </a:xfrm>
        </p:grpSpPr>
        <p:sp>
          <p:nvSpPr>
            <p:cNvPr id="27" name="文本框 26"/>
            <p:cNvSpPr txBox="1"/>
            <p:nvPr/>
          </p:nvSpPr>
          <p:spPr>
            <a:xfrm>
              <a:off x="1612549" y="4955485"/>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02</a:t>
              </a:r>
              <a:endParaRPr lang="zh-CN" altLang="en-US" sz="2000" dirty="0">
                <a:solidFill>
                  <a:schemeClr val="bg1"/>
                </a:solidFill>
                <a:effectLst>
                  <a:glow rad="63500">
                    <a:schemeClr val="bg1">
                      <a:alpha val="40000"/>
                    </a:schemeClr>
                  </a:glow>
                </a:effectLst>
                <a:cs typeface="+mn-ea"/>
                <a:sym typeface="+mn-lt"/>
              </a:endParaRPr>
            </a:p>
          </p:txBody>
        </p:sp>
        <p:sp>
          <p:nvSpPr>
            <p:cNvPr id="28" name="文本框 27"/>
            <p:cNvSpPr txBox="1"/>
            <p:nvPr/>
          </p:nvSpPr>
          <p:spPr>
            <a:xfrm>
              <a:off x="1361900" y="5387265"/>
              <a:ext cx="1857603" cy="369332"/>
            </a:xfrm>
            <a:prstGeom prst="rect">
              <a:avLst/>
            </a:prstGeom>
            <a:noFill/>
            <a:effectLst>
              <a:glow>
                <a:schemeClr val="bg1">
                  <a:alpha val="0"/>
                </a:schemeClr>
              </a:glow>
            </a:effectLst>
          </p:spPr>
          <p:txBody>
            <a:bodyPr wrap="square" rtlCol="0">
              <a:spAutoFit/>
            </a:bodyPr>
            <a:lstStyle/>
            <a:p>
              <a:r>
                <a:rPr lang="zh-CN" altLang="en-US" dirty="0">
                  <a:solidFill>
                    <a:schemeClr val="bg1"/>
                  </a:solidFill>
                  <a:effectLst>
                    <a:glow rad="63500">
                      <a:schemeClr val="bg1">
                        <a:alpha val="40000"/>
                      </a:schemeClr>
                    </a:glow>
                  </a:effectLst>
                  <a:cs typeface="+mn-ea"/>
                  <a:sym typeface="+mn-lt"/>
                </a:rPr>
                <a:t>请插入您的标</a:t>
              </a:r>
              <a:r>
                <a:rPr lang="zh-CN" altLang="en-US" dirty="0" smtClean="0">
                  <a:solidFill>
                    <a:schemeClr val="bg1"/>
                  </a:solidFill>
                  <a:effectLst>
                    <a:glow rad="63500">
                      <a:schemeClr val="bg1">
                        <a:alpha val="40000"/>
                      </a:schemeClr>
                    </a:glow>
                  </a:effectLst>
                  <a:cs typeface="+mn-ea"/>
                  <a:sym typeface="+mn-lt"/>
                </a:rPr>
                <a:t>题</a:t>
              </a:r>
              <a:endParaRPr lang="zh-CN" altLang="en-US" dirty="0">
                <a:solidFill>
                  <a:schemeClr val="bg1"/>
                </a:solidFill>
                <a:effectLst>
                  <a:glow rad="63500">
                    <a:schemeClr val="bg1">
                      <a:alpha val="40000"/>
                    </a:schemeClr>
                  </a:glow>
                </a:effectLst>
                <a:cs typeface="+mn-ea"/>
                <a:sym typeface="+mn-lt"/>
              </a:endParaRPr>
            </a:p>
          </p:txBody>
        </p:sp>
      </p:grpSp>
      <p:grpSp>
        <p:nvGrpSpPr>
          <p:cNvPr id="29" name="组合 28"/>
          <p:cNvGrpSpPr/>
          <p:nvPr/>
        </p:nvGrpSpPr>
        <p:grpSpPr>
          <a:xfrm>
            <a:off x="6372554" y="5166199"/>
            <a:ext cx="2421898" cy="771948"/>
            <a:chOff x="1361900" y="4984649"/>
            <a:chExt cx="2421898" cy="771948"/>
          </a:xfrm>
        </p:grpSpPr>
        <p:sp>
          <p:nvSpPr>
            <p:cNvPr id="30" name="文本框 29"/>
            <p:cNvSpPr txBox="1"/>
            <p:nvPr/>
          </p:nvSpPr>
          <p:spPr>
            <a:xfrm>
              <a:off x="1591612" y="4984649"/>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03</a:t>
              </a:r>
              <a:endParaRPr lang="zh-CN" altLang="en-US" sz="2000" dirty="0">
                <a:solidFill>
                  <a:schemeClr val="bg1"/>
                </a:solidFill>
                <a:effectLst>
                  <a:glow rad="63500">
                    <a:schemeClr val="bg1">
                      <a:alpha val="40000"/>
                    </a:schemeClr>
                  </a:glow>
                </a:effectLst>
                <a:cs typeface="+mn-ea"/>
                <a:sym typeface="+mn-lt"/>
              </a:endParaRPr>
            </a:p>
          </p:txBody>
        </p:sp>
        <p:sp>
          <p:nvSpPr>
            <p:cNvPr id="31" name="文本框 30"/>
            <p:cNvSpPr txBox="1"/>
            <p:nvPr/>
          </p:nvSpPr>
          <p:spPr>
            <a:xfrm>
              <a:off x="1361900" y="5387265"/>
              <a:ext cx="1857603" cy="369332"/>
            </a:xfrm>
            <a:prstGeom prst="rect">
              <a:avLst/>
            </a:prstGeom>
            <a:noFill/>
            <a:effectLst>
              <a:glow>
                <a:schemeClr val="bg1">
                  <a:alpha val="0"/>
                </a:schemeClr>
              </a:glow>
            </a:effectLst>
          </p:spPr>
          <p:txBody>
            <a:bodyPr wrap="square" rtlCol="0">
              <a:spAutoFit/>
            </a:bodyPr>
            <a:lstStyle/>
            <a:p>
              <a:r>
                <a:rPr lang="zh-CN" altLang="en-US" dirty="0">
                  <a:solidFill>
                    <a:schemeClr val="bg1"/>
                  </a:solidFill>
                  <a:effectLst>
                    <a:glow rad="63500">
                      <a:schemeClr val="bg1">
                        <a:alpha val="40000"/>
                      </a:schemeClr>
                    </a:glow>
                  </a:effectLst>
                  <a:cs typeface="+mn-ea"/>
                  <a:sym typeface="+mn-lt"/>
                </a:rPr>
                <a:t>请插入您的标</a:t>
              </a:r>
              <a:r>
                <a:rPr lang="zh-CN" altLang="en-US" dirty="0" smtClean="0">
                  <a:solidFill>
                    <a:schemeClr val="bg1"/>
                  </a:solidFill>
                  <a:effectLst>
                    <a:glow rad="63500">
                      <a:schemeClr val="bg1">
                        <a:alpha val="40000"/>
                      </a:schemeClr>
                    </a:glow>
                  </a:effectLst>
                  <a:cs typeface="+mn-ea"/>
                  <a:sym typeface="+mn-lt"/>
                </a:rPr>
                <a:t>题</a:t>
              </a:r>
              <a:endParaRPr lang="zh-CN" altLang="en-US" dirty="0">
                <a:solidFill>
                  <a:schemeClr val="bg1"/>
                </a:solidFill>
                <a:effectLst>
                  <a:glow rad="63500">
                    <a:schemeClr val="bg1">
                      <a:alpha val="40000"/>
                    </a:schemeClr>
                  </a:glow>
                </a:effectLst>
                <a:cs typeface="+mn-ea"/>
                <a:sym typeface="+mn-lt"/>
              </a:endParaRPr>
            </a:p>
          </p:txBody>
        </p:sp>
      </p:grpSp>
      <p:grpSp>
        <p:nvGrpSpPr>
          <p:cNvPr id="32" name="组合 31"/>
          <p:cNvGrpSpPr/>
          <p:nvPr/>
        </p:nvGrpSpPr>
        <p:grpSpPr>
          <a:xfrm>
            <a:off x="8997518" y="5130652"/>
            <a:ext cx="2446230" cy="800086"/>
            <a:chOff x="1361900" y="4956511"/>
            <a:chExt cx="2446230" cy="800086"/>
          </a:xfrm>
        </p:grpSpPr>
        <p:sp>
          <p:nvSpPr>
            <p:cNvPr id="33" name="文本框 32"/>
            <p:cNvSpPr txBox="1"/>
            <p:nvPr/>
          </p:nvSpPr>
          <p:spPr>
            <a:xfrm>
              <a:off x="1615944" y="4956511"/>
              <a:ext cx="2192186" cy="400110"/>
            </a:xfrm>
            <a:prstGeom prst="rect">
              <a:avLst/>
            </a:prstGeom>
            <a:noFill/>
            <a:effectLst>
              <a:glow>
                <a:schemeClr val="bg1">
                  <a:alpha val="0"/>
                </a:schemeClr>
              </a:glow>
            </a:effectLst>
          </p:spPr>
          <p:txBody>
            <a:bodyPr wrap="square" rtlCol="0">
              <a:spAutoFit/>
            </a:bodyPr>
            <a:lstStyle/>
            <a:p>
              <a:r>
                <a:rPr lang="en-US" altLang="zh-CN" sz="2000" dirty="0">
                  <a:solidFill>
                    <a:schemeClr val="bg1"/>
                  </a:solidFill>
                  <a:effectLst>
                    <a:glow rad="63500">
                      <a:schemeClr val="bg1">
                        <a:alpha val="40000"/>
                      </a:schemeClr>
                    </a:glow>
                  </a:effectLst>
                  <a:cs typeface="+mn-ea"/>
                  <a:sym typeface="+mn-lt"/>
                </a:rPr>
                <a:t>PART 04</a:t>
              </a:r>
              <a:endParaRPr lang="zh-CN" altLang="en-US" sz="2000" dirty="0">
                <a:solidFill>
                  <a:schemeClr val="bg1"/>
                </a:solidFill>
                <a:effectLst>
                  <a:glow rad="63500">
                    <a:schemeClr val="bg1">
                      <a:alpha val="40000"/>
                    </a:schemeClr>
                  </a:glow>
                </a:effectLst>
                <a:cs typeface="+mn-ea"/>
                <a:sym typeface="+mn-lt"/>
              </a:endParaRPr>
            </a:p>
          </p:txBody>
        </p:sp>
        <p:sp>
          <p:nvSpPr>
            <p:cNvPr id="34" name="文本框 33"/>
            <p:cNvSpPr txBox="1"/>
            <p:nvPr/>
          </p:nvSpPr>
          <p:spPr>
            <a:xfrm>
              <a:off x="1361900" y="5387265"/>
              <a:ext cx="1857603" cy="369332"/>
            </a:xfrm>
            <a:prstGeom prst="rect">
              <a:avLst/>
            </a:prstGeom>
            <a:noFill/>
            <a:effectLst>
              <a:glow>
                <a:schemeClr val="bg1">
                  <a:alpha val="0"/>
                </a:schemeClr>
              </a:glow>
            </a:effectLst>
          </p:spPr>
          <p:txBody>
            <a:bodyPr wrap="square" rtlCol="0">
              <a:spAutoFit/>
            </a:bodyPr>
            <a:lstStyle/>
            <a:p>
              <a:r>
                <a:rPr lang="zh-CN" altLang="en-US" dirty="0">
                  <a:solidFill>
                    <a:schemeClr val="bg1"/>
                  </a:solidFill>
                  <a:effectLst>
                    <a:glow rad="63500">
                      <a:schemeClr val="bg1">
                        <a:alpha val="40000"/>
                      </a:schemeClr>
                    </a:glow>
                  </a:effectLst>
                  <a:cs typeface="+mn-ea"/>
                  <a:sym typeface="+mn-lt"/>
                </a:rPr>
                <a:t>请插入您的标</a:t>
              </a:r>
              <a:r>
                <a:rPr lang="zh-CN" altLang="en-US" dirty="0" smtClean="0">
                  <a:solidFill>
                    <a:schemeClr val="bg1"/>
                  </a:solidFill>
                  <a:effectLst>
                    <a:glow rad="63500">
                      <a:schemeClr val="bg1">
                        <a:alpha val="40000"/>
                      </a:schemeClr>
                    </a:glow>
                  </a:effectLst>
                  <a:cs typeface="+mn-ea"/>
                  <a:sym typeface="+mn-lt"/>
                </a:rPr>
                <a:t>题</a:t>
              </a:r>
              <a:endParaRPr lang="zh-CN" altLang="en-US" dirty="0">
                <a:solidFill>
                  <a:schemeClr val="bg1"/>
                </a:solidFill>
                <a:effectLst>
                  <a:glow rad="63500">
                    <a:schemeClr val="bg1">
                      <a:alpha val="40000"/>
                    </a:schemeClr>
                  </a:glow>
                </a:effectLst>
                <a:cs typeface="+mn-ea"/>
                <a:sym typeface="+mn-lt"/>
              </a:endParaRPr>
            </a:p>
          </p:txBody>
        </p:sp>
      </p:grpSp>
      <p:pic>
        <p:nvPicPr>
          <p:cNvPr id="3" name="图形 2"/>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706618" y="3849029"/>
            <a:ext cx="1125312" cy="1133466"/>
          </a:xfrm>
          <a:prstGeom prst="rect">
            <a:avLst/>
          </a:prstGeom>
          <a:effectLst>
            <a:outerShdw blurRad="50800" dist="38100" dir="2700000" algn="tl" rotWithShape="0">
              <a:prstClr val="black">
                <a:alpha val="40000"/>
              </a:prstClr>
            </a:outerShdw>
          </a:effectLst>
        </p:spPr>
      </p:pic>
      <p:pic>
        <p:nvPicPr>
          <p:cNvPr id="4" name="图形 3"/>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4205016" y="3849029"/>
            <a:ext cx="1133466" cy="1133466"/>
          </a:xfrm>
          <a:prstGeom prst="rect">
            <a:avLst/>
          </a:prstGeom>
          <a:effectLst>
            <a:outerShdw blurRad="50800" dist="38100" dir="2700000" algn="tl" rotWithShape="0">
              <a:prstClr val="black">
                <a:alpha val="40000"/>
              </a:prstClr>
            </a:outerShdw>
          </a:effectLst>
        </p:spPr>
      </p:pic>
      <p:pic>
        <p:nvPicPr>
          <p:cNvPr id="5" name="图形 4"/>
          <p:cNvPicPr>
            <a:picLocks noChangeAspect="1"/>
          </p:cNvPicPr>
          <p:nvPr/>
        </p:nvPicPr>
        <p:blipFill>
          <a:blip r:embed="rId8" cstate="screen">
            <a:extLst>
              <a:ext uri="{96DAC541-7B7A-43D3-8B79-37D633B846F1}">
                <asvg:svgBlip xmlns:asvg="http://schemas.microsoft.com/office/drawing/2016/SVG/main" xmlns="" r:embed="rId9"/>
              </a:ext>
            </a:extLst>
          </a:blip>
          <a:stretch>
            <a:fillRect/>
          </a:stretch>
        </p:blipFill>
        <p:spPr>
          <a:xfrm>
            <a:off x="6711568" y="3849029"/>
            <a:ext cx="1125312" cy="1133466"/>
          </a:xfrm>
          <a:prstGeom prst="rect">
            <a:avLst/>
          </a:prstGeom>
          <a:effectLst>
            <a:outerShdw blurRad="50800" dist="38100" dir="2700000" algn="tl" rotWithShape="0">
              <a:prstClr val="black">
                <a:alpha val="40000"/>
              </a:prstClr>
            </a:outerShdw>
          </a:effectLst>
        </p:spPr>
      </p:pic>
      <p:pic>
        <p:nvPicPr>
          <p:cNvPr id="6" name="图形 5"/>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9209967" y="3849029"/>
            <a:ext cx="1133466" cy="1133466"/>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53" presetClass="entr" presetSubtype="16"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75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0"/>
                            </p:stCondLst>
                            <p:childTnLst>
                              <p:par>
                                <p:cTn id="33" presetID="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
          <p:cNvGrpSpPr/>
          <p:nvPr/>
        </p:nvGrpSpPr>
        <p:grpSpPr>
          <a:xfrm>
            <a:off x="4071958" y="1883242"/>
            <a:ext cx="3777144" cy="3650715"/>
            <a:chOff x="4214254" y="2320894"/>
            <a:chExt cx="3777559" cy="3651116"/>
          </a:xfrm>
        </p:grpSpPr>
        <p:sp>
          <p:nvSpPr>
            <p:cNvPr id="12" name="Rounded Rectangle 6"/>
            <p:cNvSpPr/>
            <p:nvPr/>
          </p:nvSpPr>
          <p:spPr>
            <a:xfrm flipH="1">
              <a:off x="4214254" y="4850056"/>
              <a:ext cx="3777559" cy="914400"/>
            </a:xfrm>
            <a:prstGeom prst="roundRect">
              <a:avLst>
                <a:gd name="adj" fmla="val 50000"/>
              </a:avLst>
            </a:prstGeom>
            <a:solidFill>
              <a:srgbClr val="FF7C8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13" name="Rounded Rectangle 5"/>
            <p:cNvSpPr/>
            <p:nvPr/>
          </p:nvSpPr>
          <p:spPr>
            <a:xfrm rot="3492391" flipH="1">
              <a:off x="4991307" y="3689252"/>
              <a:ext cx="3651116" cy="914400"/>
            </a:xfrm>
            <a:prstGeom prst="roundRect">
              <a:avLst>
                <a:gd name="adj" fmla="val 50000"/>
              </a:avLst>
            </a:prstGeom>
            <a:solidFill>
              <a:srgbClr val="FF7C8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14" name="Rounded Rectangle 3"/>
            <p:cNvSpPr/>
            <p:nvPr/>
          </p:nvSpPr>
          <p:spPr>
            <a:xfrm rot="18107609">
              <a:off x="3556490" y="3689252"/>
              <a:ext cx="3651116" cy="914400"/>
            </a:xfrm>
            <a:prstGeom prst="roundRect">
              <a:avLst>
                <a:gd name="adj" fmla="val 50000"/>
              </a:avLst>
            </a:prstGeom>
            <a:solidFill>
              <a:srgbClr val="FF7C8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15" name="Oval 13"/>
            <p:cNvSpPr/>
            <p:nvPr/>
          </p:nvSpPr>
          <p:spPr>
            <a:xfrm>
              <a:off x="5725181" y="2613073"/>
              <a:ext cx="755703" cy="755703"/>
            </a:xfrm>
            <a:prstGeom prst="ellipse">
              <a:avLst/>
            </a:prstGeom>
            <a:noFill/>
            <a:ln>
              <a:solidFill>
                <a:srgbClr val="FFFFFF">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16" name="Oval 14"/>
            <p:cNvSpPr/>
            <p:nvPr/>
          </p:nvSpPr>
          <p:spPr>
            <a:xfrm>
              <a:off x="4297730" y="4929404"/>
              <a:ext cx="755703" cy="755703"/>
            </a:xfrm>
            <a:prstGeom prst="ellipse">
              <a:avLst/>
            </a:prstGeom>
            <a:noFill/>
            <a:ln>
              <a:solidFill>
                <a:srgbClr val="FFFFFF">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17" name="Oval 15"/>
            <p:cNvSpPr/>
            <p:nvPr/>
          </p:nvSpPr>
          <p:spPr>
            <a:xfrm>
              <a:off x="7164059" y="4930934"/>
              <a:ext cx="755703" cy="755703"/>
            </a:xfrm>
            <a:prstGeom prst="ellipse">
              <a:avLst/>
            </a:prstGeom>
            <a:noFill/>
            <a:ln>
              <a:solidFill>
                <a:srgbClr val="FFFFFF">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white"/>
                </a:solidFill>
                <a:cs typeface="+mn-ea"/>
                <a:sym typeface="+mn-lt"/>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white"/>
                </a:solidFill>
                <a:cs typeface="+mn-ea"/>
                <a:sym typeface="+mn-lt"/>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white"/>
                </a:solidFill>
                <a:cs typeface="+mn-ea"/>
                <a:sym typeface="+mn-lt"/>
              </a:endParaRPr>
            </a:p>
          </p:txBody>
        </p:sp>
      </p:grpSp>
      <p:grpSp>
        <p:nvGrpSpPr>
          <p:cNvPr id="21" name="Group 23"/>
          <p:cNvGrpSpPr/>
          <p:nvPr/>
        </p:nvGrpSpPr>
        <p:grpSpPr>
          <a:xfrm>
            <a:off x="8065748" y="4301845"/>
            <a:ext cx="3268660" cy="1404724"/>
            <a:chOff x="8512414" y="2327889"/>
            <a:chExt cx="3273334" cy="1404877"/>
          </a:xfrm>
        </p:grpSpPr>
        <p:sp>
          <p:nvSpPr>
            <p:cNvPr id="22" name="TextBox 24"/>
            <p:cNvSpPr txBox="1"/>
            <p:nvPr/>
          </p:nvSpPr>
          <p:spPr>
            <a:xfrm>
              <a:off x="8512414" y="2327889"/>
              <a:ext cx="2295212" cy="430421"/>
            </a:xfrm>
            <a:prstGeom prst="rect">
              <a:avLst/>
            </a:prstGeom>
            <a:noFill/>
          </p:spPr>
          <p:txBody>
            <a:bodyPr wrap="square" rtlCol="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endParaRPr lang="en-GB" sz="2000" b="1" dirty="0">
                <a:solidFill>
                  <a:prstClr val="white">
                    <a:alpha val="80000"/>
                  </a:prstClr>
                </a:solidFill>
                <a:cs typeface="+mn-ea"/>
                <a:sym typeface="+mn-lt"/>
              </a:endParaRPr>
            </a:p>
          </p:txBody>
        </p:sp>
        <p:sp>
          <p:nvSpPr>
            <p:cNvPr id="23" name="Rectangle 25"/>
            <p:cNvSpPr/>
            <p:nvPr/>
          </p:nvSpPr>
          <p:spPr>
            <a:xfrm>
              <a:off x="8529665" y="2753930"/>
              <a:ext cx="3256083" cy="978836"/>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请替换文字内容，添加相关标题，修改文字内容，也可以直接复制你的内容到此</a:t>
              </a:r>
            </a:p>
          </p:txBody>
        </p:sp>
      </p:grpSp>
      <p:grpSp>
        <p:nvGrpSpPr>
          <p:cNvPr id="24" name="Group 26"/>
          <p:cNvGrpSpPr/>
          <p:nvPr/>
        </p:nvGrpSpPr>
        <p:grpSpPr>
          <a:xfrm flipH="1">
            <a:off x="2044387" y="1797070"/>
            <a:ext cx="3054469" cy="1387459"/>
            <a:chOff x="8510463" y="2327889"/>
            <a:chExt cx="3256083" cy="1387610"/>
          </a:xfrm>
        </p:grpSpPr>
        <p:sp>
          <p:nvSpPr>
            <p:cNvPr id="25" name="TextBox 27"/>
            <p:cNvSpPr txBox="1"/>
            <p:nvPr/>
          </p:nvSpPr>
          <p:spPr>
            <a:xfrm>
              <a:off x="8519746" y="2327889"/>
              <a:ext cx="2349952" cy="430421"/>
            </a:xfrm>
            <a:prstGeom prst="rect">
              <a:avLst/>
            </a:prstGeom>
            <a:noFill/>
          </p:spPr>
          <p:txBody>
            <a:bodyPr wrap="square" rtlCol="0">
              <a:spAutoFit/>
            </a:bodyPr>
            <a:lstStyle/>
            <a:p>
              <a:pPr algn="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endParaRPr lang="en-GB" sz="2000" b="1" dirty="0">
                <a:solidFill>
                  <a:prstClr val="white">
                    <a:alpha val="80000"/>
                  </a:prstClr>
                </a:solidFill>
                <a:cs typeface="+mn-ea"/>
                <a:sym typeface="+mn-lt"/>
              </a:endParaRPr>
            </a:p>
          </p:txBody>
        </p:sp>
        <p:sp>
          <p:nvSpPr>
            <p:cNvPr id="26" name="Rectangle 28"/>
            <p:cNvSpPr/>
            <p:nvPr/>
          </p:nvSpPr>
          <p:spPr>
            <a:xfrm>
              <a:off x="8510463" y="2736663"/>
              <a:ext cx="3256083" cy="978836"/>
            </a:xfrm>
            <a:prstGeom prst="rect">
              <a:avLst/>
            </a:prstGeom>
          </p:spPr>
          <p:txBody>
            <a:bodyPr wrap="square">
              <a:spAutoFit/>
            </a:bodyPr>
            <a:lstStyle/>
            <a:p>
              <a:pPr lvl="0" algn="r" defTabSz="866775" fontAlgn="base">
                <a:lnSpc>
                  <a:spcPct val="120000"/>
                </a:lnSpc>
                <a:spcBef>
                  <a:spcPct val="0"/>
                </a:spcBef>
                <a:spcAft>
                  <a:spcPct val="0"/>
                </a:spcAft>
              </a:pPr>
              <a:r>
                <a:rPr lang="zh-CN" altLang="en-US" sz="1600" dirty="0">
                  <a:solidFill>
                    <a:prstClr val="white"/>
                  </a:solidFill>
                  <a:cs typeface="+mn-ea"/>
                  <a:sym typeface="+mn-lt"/>
                </a:rPr>
                <a:t>请替换文字内容，添加相关标题，修改文字内容，也可以直接复制你的内容到此</a:t>
              </a:r>
            </a:p>
          </p:txBody>
        </p:sp>
      </p:grpSp>
      <p:grpSp>
        <p:nvGrpSpPr>
          <p:cNvPr id="27" name="Group 30"/>
          <p:cNvGrpSpPr/>
          <p:nvPr/>
        </p:nvGrpSpPr>
        <p:grpSpPr>
          <a:xfrm flipH="1">
            <a:off x="1092530" y="4350149"/>
            <a:ext cx="2802302" cy="1393533"/>
            <a:chOff x="8512415" y="2217042"/>
            <a:chExt cx="3256083" cy="1393685"/>
          </a:xfrm>
        </p:grpSpPr>
        <p:sp>
          <p:nvSpPr>
            <p:cNvPr id="28" name="TextBox 31"/>
            <p:cNvSpPr txBox="1"/>
            <p:nvPr/>
          </p:nvSpPr>
          <p:spPr>
            <a:xfrm>
              <a:off x="8512415" y="2217042"/>
              <a:ext cx="2890000" cy="430421"/>
            </a:xfrm>
            <a:prstGeom prst="rect">
              <a:avLst/>
            </a:prstGeom>
            <a:noFill/>
          </p:spPr>
          <p:txBody>
            <a:bodyPr wrap="square" rtlCol="0">
              <a:spAutoFit/>
            </a:bodyPr>
            <a:lstStyle/>
            <a:p>
              <a:pPr algn="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endParaRPr lang="en-GB" sz="2000" b="1" dirty="0">
                <a:solidFill>
                  <a:prstClr val="white">
                    <a:alpha val="80000"/>
                  </a:prstClr>
                </a:solidFill>
                <a:cs typeface="+mn-ea"/>
                <a:sym typeface="+mn-lt"/>
              </a:endParaRPr>
            </a:p>
          </p:txBody>
        </p:sp>
        <p:sp>
          <p:nvSpPr>
            <p:cNvPr id="29" name="Rectangle 32"/>
            <p:cNvSpPr/>
            <p:nvPr/>
          </p:nvSpPr>
          <p:spPr>
            <a:xfrm>
              <a:off x="8512415" y="2631891"/>
              <a:ext cx="3256083" cy="978836"/>
            </a:xfrm>
            <a:prstGeom prst="rect">
              <a:avLst/>
            </a:prstGeom>
          </p:spPr>
          <p:txBody>
            <a:bodyPr wrap="square">
              <a:spAutoFit/>
            </a:bodyPr>
            <a:lstStyle/>
            <a:p>
              <a:pPr lvl="0" algn="r" defTabSz="866775" fontAlgn="base">
                <a:lnSpc>
                  <a:spcPct val="120000"/>
                </a:lnSpc>
                <a:spcBef>
                  <a:spcPct val="0"/>
                </a:spcBef>
                <a:spcAft>
                  <a:spcPct val="0"/>
                </a:spcAft>
              </a:pPr>
              <a:r>
                <a:rPr lang="zh-CN" altLang="en-US" sz="1600" dirty="0">
                  <a:solidFill>
                    <a:prstClr val="white"/>
                  </a:solidFill>
                  <a:cs typeface="+mn-ea"/>
                  <a:sym typeface="+mn-lt"/>
                </a:rPr>
                <a:t>请替换文字内容，添加相关标题，修改文字内容，也可以直接复制你的内容到此</a:t>
              </a: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2"/>
          <p:cNvSpPr>
            <a:spLocks noChangeArrowheads="1"/>
          </p:cNvSpPr>
          <p:nvPr/>
        </p:nvSpPr>
        <p:spPr bwMode="auto">
          <a:xfrm>
            <a:off x="5575300" y="1988610"/>
            <a:ext cx="1024466" cy="1022349"/>
          </a:xfrm>
          <a:prstGeom prst="ellipse">
            <a:avLst/>
          </a:prstGeom>
          <a:solidFill>
            <a:srgbClr val="FF7C80">
              <a:alpha val="31000"/>
            </a:srgbClr>
          </a:solidFill>
          <a:ln>
            <a:noFill/>
          </a:ln>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2" name="Oval 3"/>
          <p:cNvSpPr>
            <a:spLocks noChangeArrowheads="1"/>
          </p:cNvSpPr>
          <p:nvPr/>
        </p:nvSpPr>
        <p:spPr bwMode="auto">
          <a:xfrm>
            <a:off x="5712885" y="3427943"/>
            <a:ext cx="766234" cy="766234"/>
          </a:xfrm>
          <a:prstGeom prst="ellipse">
            <a:avLst/>
          </a:prstGeom>
          <a:solidFill>
            <a:srgbClr val="FF7C80">
              <a:alpha val="31000"/>
            </a:srgbClr>
          </a:solidFill>
          <a:ln w="9525" cmpd="sng">
            <a:noFill/>
            <a:round/>
          </a:ln>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3" name="Oval 4"/>
          <p:cNvSpPr>
            <a:spLocks noChangeArrowheads="1"/>
          </p:cNvSpPr>
          <p:nvPr/>
        </p:nvSpPr>
        <p:spPr bwMode="auto">
          <a:xfrm>
            <a:off x="6883401" y="3296710"/>
            <a:ext cx="1022350" cy="1022349"/>
          </a:xfrm>
          <a:prstGeom prst="ellipse">
            <a:avLst/>
          </a:prstGeom>
          <a:solidFill>
            <a:srgbClr val="FF7C80">
              <a:alpha val="31000"/>
            </a:srgbClr>
          </a:solidFill>
          <a:ln>
            <a:noFill/>
          </a:ln>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4" name="Oval 5"/>
          <p:cNvSpPr>
            <a:spLocks noChangeArrowheads="1"/>
          </p:cNvSpPr>
          <p:nvPr/>
        </p:nvSpPr>
        <p:spPr bwMode="auto">
          <a:xfrm>
            <a:off x="4269318" y="3296710"/>
            <a:ext cx="1022349" cy="1022349"/>
          </a:xfrm>
          <a:prstGeom prst="ellipse">
            <a:avLst/>
          </a:prstGeom>
          <a:solidFill>
            <a:srgbClr val="FF7C80">
              <a:alpha val="31000"/>
            </a:srgbClr>
          </a:solidFill>
          <a:ln>
            <a:noFill/>
          </a:ln>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5" name="Oval 6"/>
          <p:cNvSpPr>
            <a:spLocks noChangeArrowheads="1"/>
          </p:cNvSpPr>
          <p:nvPr/>
        </p:nvSpPr>
        <p:spPr bwMode="auto">
          <a:xfrm>
            <a:off x="5575300" y="4602692"/>
            <a:ext cx="1024466" cy="1024466"/>
          </a:xfrm>
          <a:prstGeom prst="ellipse">
            <a:avLst/>
          </a:prstGeom>
          <a:solidFill>
            <a:srgbClr val="FF7C80">
              <a:alpha val="31000"/>
            </a:srgbClr>
          </a:solidFill>
          <a:ln>
            <a:noFill/>
          </a:ln>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6" name="Freeform 7"/>
          <p:cNvSpPr/>
          <p:nvPr/>
        </p:nvSpPr>
        <p:spPr bwMode="auto">
          <a:xfrm>
            <a:off x="3765552" y="2102910"/>
            <a:ext cx="1638300" cy="444500"/>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7" name="Freeform 8"/>
          <p:cNvSpPr/>
          <p:nvPr/>
        </p:nvSpPr>
        <p:spPr bwMode="auto">
          <a:xfrm>
            <a:off x="7427385" y="2102911"/>
            <a:ext cx="757767" cy="1020233"/>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8" name="Freeform 9"/>
          <p:cNvSpPr/>
          <p:nvPr/>
        </p:nvSpPr>
        <p:spPr bwMode="auto">
          <a:xfrm>
            <a:off x="6771218" y="4697943"/>
            <a:ext cx="1352549" cy="444500"/>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19" name="Freeform 10"/>
          <p:cNvSpPr/>
          <p:nvPr/>
        </p:nvSpPr>
        <p:spPr bwMode="auto">
          <a:xfrm>
            <a:off x="3765551" y="4418542"/>
            <a:ext cx="1013882" cy="29421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20" name="Freeform 11"/>
          <p:cNvSpPr/>
          <p:nvPr/>
        </p:nvSpPr>
        <p:spPr bwMode="auto">
          <a:xfrm>
            <a:off x="6673851" y="3722160"/>
            <a:ext cx="91016" cy="182033"/>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21" name="Freeform 12"/>
          <p:cNvSpPr/>
          <p:nvPr/>
        </p:nvSpPr>
        <p:spPr bwMode="auto">
          <a:xfrm>
            <a:off x="5410201" y="3722160"/>
            <a:ext cx="91017" cy="182033"/>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22" name="Freeform 13"/>
          <p:cNvSpPr/>
          <p:nvPr/>
        </p:nvSpPr>
        <p:spPr bwMode="auto">
          <a:xfrm>
            <a:off x="5996518" y="4399493"/>
            <a:ext cx="182033" cy="91017"/>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23" name="Freeform 14"/>
          <p:cNvSpPr/>
          <p:nvPr/>
        </p:nvSpPr>
        <p:spPr bwMode="auto">
          <a:xfrm>
            <a:off x="5996518" y="3135843"/>
            <a:ext cx="182033" cy="91016"/>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24" name="Rectangle 15"/>
          <p:cNvSpPr>
            <a:spLocks noChangeArrowheads="1"/>
          </p:cNvSpPr>
          <p:nvPr/>
        </p:nvSpPr>
        <p:spPr bwMode="auto">
          <a:xfrm>
            <a:off x="8375652" y="2001310"/>
            <a:ext cx="2017182" cy="155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endParaRPr lang="en-US" altLang="zh-CN" sz="2000" b="1" dirty="0">
              <a:solidFill>
                <a:prstClr val="white">
                  <a:alpha val="80000"/>
                </a:prstClr>
              </a:solidFill>
              <a:cs typeface="+mn-ea"/>
              <a:sym typeface="+mn-lt"/>
            </a:endParaRPr>
          </a:p>
          <a:p>
            <a:pPr lvl="0" algn="just" defTabSz="866775" fontAlgn="base">
              <a:lnSpc>
                <a:spcPct val="120000"/>
              </a:lnSpc>
              <a:spcBef>
                <a:spcPct val="0"/>
              </a:spcBef>
              <a:spcAft>
                <a:spcPct val="0"/>
              </a:spcAft>
            </a:pPr>
            <a:r>
              <a:rPr lang="zh-CN" altLang="en-US" sz="1600" dirty="0">
                <a:solidFill>
                  <a:prstClr val="white"/>
                </a:solidFill>
                <a:cs typeface="+mn-ea"/>
                <a:sym typeface="+mn-lt"/>
              </a:rPr>
              <a:t>请替换文字内容，添加相关标题，修改文字内容，也可以直接复制你的内容到此</a:t>
            </a:r>
          </a:p>
        </p:txBody>
      </p:sp>
      <p:sp>
        <p:nvSpPr>
          <p:cNvPr id="25" name="Rectangle 16"/>
          <p:cNvSpPr>
            <a:spLocks noChangeArrowheads="1"/>
          </p:cNvSpPr>
          <p:nvPr/>
        </p:nvSpPr>
        <p:spPr bwMode="auto">
          <a:xfrm>
            <a:off x="8375652" y="4589992"/>
            <a:ext cx="2017182" cy="155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endParaRPr lang="en-US" altLang="zh-CN" sz="2000" b="1" dirty="0">
              <a:solidFill>
                <a:prstClr val="white">
                  <a:alpha val="80000"/>
                </a:prstClr>
              </a:solidFill>
              <a:cs typeface="+mn-ea"/>
              <a:sym typeface="+mn-lt"/>
            </a:endParaRPr>
          </a:p>
          <a:p>
            <a:pPr lvl="0" algn="just" defTabSz="866775" fontAlgn="base">
              <a:lnSpc>
                <a:spcPct val="120000"/>
              </a:lnSpc>
              <a:spcBef>
                <a:spcPct val="0"/>
              </a:spcBef>
              <a:spcAft>
                <a:spcPct val="0"/>
              </a:spcAft>
            </a:pPr>
            <a:r>
              <a:rPr lang="zh-CN" altLang="en-US" sz="1600" dirty="0">
                <a:solidFill>
                  <a:prstClr val="white"/>
                </a:solidFill>
                <a:cs typeface="+mn-ea"/>
                <a:sym typeface="+mn-lt"/>
              </a:rPr>
              <a:t>请替换文字内容，添加相关标题，修改文字内容，也可以直接复制你的内容到此</a:t>
            </a:r>
          </a:p>
        </p:txBody>
      </p:sp>
      <p:sp>
        <p:nvSpPr>
          <p:cNvPr id="26" name="Rectangle 17"/>
          <p:cNvSpPr>
            <a:spLocks noChangeArrowheads="1"/>
          </p:cNvSpPr>
          <p:nvPr/>
        </p:nvSpPr>
        <p:spPr bwMode="auto">
          <a:xfrm>
            <a:off x="1547286" y="4589992"/>
            <a:ext cx="2017182" cy="155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endParaRPr lang="en-US" altLang="zh-CN" sz="2000" b="1" dirty="0">
              <a:solidFill>
                <a:prstClr val="white">
                  <a:alpha val="80000"/>
                </a:prstClr>
              </a:solidFill>
              <a:cs typeface="+mn-ea"/>
              <a:sym typeface="+mn-lt"/>
            </a:endParaRPr>
          </a:p>
          <a:p>
            <a:pPr lvl="0" algn="just" defTabSz="866775" fontAlgn="base">
              <a:lnSpc>
                <a:spcPct val="120000"/>
              </a:lnSpc>
              <a:spcBef>
                <a:spcPct val="0"/>
              </a:spcBef>
              <a:spcAft>
                <a:spcPct val="0"/>
              </a:spcAft>
            </a:pPr>
            <a:r>
              <a:rPr lang="zh-CN" altLang="en-US" sz="1600" dirty="0">
                <a:solidFill>
                  <a:prstClr val="white"/>
                </a:solidFill>
                <a:cs typeface="+mn-ea"/>
                <a:sym typeface="+mn-lt"/>
              </a:rPr>
              <a:t>请替换文字内容，添加相关标题，修改文字内容，也可以直接复制你的内容到此</a:t>
            </a:r>
          </a:p>
        </p:txBody>
      </p:sp>
      <p:sp>
        <p:nvSpPr>
          <p:cNvPr id="27" name="Rectangle 18"/>
          <p:cNvSpPr>
            <a:spLocks noChangeArrowheads="1"/>
          </p:cNvSpPr>
          <p:nvPr/>
        </p:nvSpPr>
        <p:spPr bwMode="auto">
          <a:xfrm>
            <a:off x="1547286" y="1997076"/>
            <a:ext cx="2017182" cy="155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endParaRPr lang="en-US" altLang="zh-CN" sz="2000" b="1" dirty="0">
              <a:solidFill>
                <a:prstClr val="white">
                  <a:alpha val="80000"/>
                </a:prstClr>
              </a:solidFill>
              <a:cs typeface="+mn-ea"/>
              <a:sym typeface="+mn-lt"/>
            </a:endParaRPr>
          </a:p>
          <a:p>
            <a:pPr lvl="0" algn="just" defTabSz="866775" fontAlgn="base">
              <a:lnSpc>
                <a:spcPct val="120000"/>
              </a:lnSpc>
              <a:spcBef>
                <a:spcPct val="0"/>
              </a:spcBef>
              <a:spcAft>
                <a:spcPct val="0"/>
              </a:spcAft>
            </a:pPr>
            <a:r>
              <a:rPr lang="zh-CN" altLang="en-US" sz="1600" dirty="0">
                <a:solidFill>
                  <a:prstClr val="white"/>
                </a:solidFill>
                <a:cs typeface="+mn-ea"/>
                <a:sym typeface="+mn-lt"/>
              </a:rPr>
              <a:t>请替换文字内容，添加相关标题，修改文字内容，也可以直接复制你的内容到此</a:t>
            </a:r>
          </a:p>
        </p:txBody>
      </p:sp>
      <p:sp>
        <p:nvSpPr>
          <p:cNvPr id="28" name="Freeform 19"/>
          <p:cNvSpPr>
            <a:spLocks noEditPoints="1"/>
          </p:cNvSpPr>
          <p:nvPr/>
        </p:nvSpPr>
        <p:spPr bwMode="auto">
          <a:xfrm>
            <a:off x="5916084" y="2320925"/>
            <a:ext cx="372533" cy="381000"/>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grpSp>
        <p:nvGrpSpPr>
          <p:cNvPr id="29" name="Group 20"/>
          <p:cNvGrpSpPr/>
          <p:nvPr/>
        </p:nvGrpSpPr>
        <p:grpSpPr bwMode="auto">
          <a:xfrm>
            <a:off x="4565651" y="3582460"/>
            <a:ext cx="469900" cy="478366"/>
            <a:chOff x="0" y="0"/>
            <a:chExt cx="276" cy="281"/>
          </a:xfrm>
        </p:grpSpPr>
        <p:sp>
          <p:nvSpPr>
            <p:cNvPr id="30"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31"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grpSp>
      <p:sp>
        <p:nvSpPr>
          <p:cNvPr id="32" name="Freeform 23"/>
          <p:cNvSpPr>
            <a:spLocks noEditPoints="1"/>
          </p:cNvSpPr>
          <p:nvPr/>
        </p:nvSpPr>
        <p:spPr bwMode="auto">
          <a:xfrm>
            <a:off x="5888567" y="4913843"/>
            <a:ext cx="414867" cy="440267"/>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grpSp>
        <p:nvGrpSpPr>
          <p:cNvPr id="33" name="Group 24"/>
          <p:cNvGrpSpPr/>
          <p:nvPr/>
        </p:nvGrpSpPr>
        <p:grpSpPr bwMode="auto">
          <a:xfrm>
            <a:off x="7198785" y="3616325"/>
            <a:ext cx="410633" cy="351367"/>
            <a:chOff x="0" y="0"/>
            <a:chExt cx="280" cy="240"/>
          </a:xfrm>
        </p:grpSpPr>
        <p:sp>
          <p:nvSpPr>
            <p:cNvPr id="34"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
          <p:nvSpPr>
            <p:cNvPr id="35"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grpSp>
      <p:sp>
        <p:nvSpPr>
          <p:cNvPr id="36" name="Freeform 27"/>
          <p:cNvSpPr>
            <a:spLocks noEditPoints="1"/>
          </p:cNvSpPr>
          <p:nvPr/>
        </p:nvSpPr>
        <p:spPr bwMode="auto">
          <a:xfrm>
            <a:off x="5941484" y="3669243"/>
            <a:ext cx="309034" cy="287866"/>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defTabSz="866775" fontAlgn="base">
              <a:lnSpc>
                <a:spcPct val="120000"/>
              </a:lnSpc>
              <a:spcBef>
                <a:spcPct val="0"/>
              </a:spcBef>
              <a:spcAft>
                <a:spcPct val="0"/>
              </a:spcAft>
            </a:pPr>
            <a:endParaRPr lang="zh-CN" altLang="en-US" sz="1705">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par>
                                    <p:cTn id="10" presetID="6" presetClass="emph" presetSubtype="0" autoRev="1" fill="hold" grpId="1" nodeType="withEffect">
                                      <p:stCondLst>
                                        <p:cond delay="300"/>
                                      </p:stCondLst>
                                      <p:childTnLst>
                                        <p:animScale>
                                          <p:cBhvr>
                                            <p:cTn id="11" dur="150" fill="hold"/>
                                            <p:tgtEl>
                                              <p:spTgt spid="12"/>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36"/>
                                            </p:tgtEl>
                                            <p:attrNameLst>
                                              <p:attrName>style.visibility</p:attrName>
                                            </p:attrNameLst>
                                          </p:cBhvr>
                                          <p:to>
                                            <p:strVal val="visible"/>
                                          </p:to>
                                        </p:set>
                                        <p:anim calcmode="lin" valueType="num">
                                          <p:cBhvr>
                                            <p:cTn id="14" dur="300" fill="hold"/>
                                            <p:tgtEl>
                                              <p:spTgt spid="36"/>
                                            </p:tgtEl>
                                            <p:attrNameLst>
                                              <p:attrName>ppt_w</p:attrName>
                                            </p:attrNameLst>
                                          </p:cBhvr>
                                          <p:tavLst>
                                            <p:tav tm="0">
                                              <p:val>
                                                <p:fltVal val="0"/>
                                              </p:val>
                                            </p:tav>
                                            <p:tav tm="100000">
                                              <p:val>
                                                <p:strVal val="#ppt_w"/>
                                              </p:val>
                                            </p:tav>
                                          </p:tavLst>
                                        </p:anim>
                                        <p:anim calcmode="lin" valueType="num">
                                          <p:cBhvr>
                                            <p:cTn id="15" dur="300" fill="hold"/>
                                            <p:tgtEl>
                                              <p:spTgt spid="36"/>
                                            </p:tgtEl>
                                            <p:attrNameLst>
                                              <p:attrName>ppt_h</p:attrName>
                                            </p:attrNameLst>
                                          </p:cBhvr>
                                          <p:tavLst>
                                            <p:tav tm="0">
                                              <p:val>
                                                <p:fltVal val="0"/>
                                              </p:val>
                                            </p:tav>
                                            <p:tav tm="100000">
                                              <p:val>
                                                <p:strVal val="#ppt_h"/>
                                              </p:val>
                                            </p:tav>
                                          </p:tavLst>
                                        </p:anim>
                                        <p:animEffect transition="in" filter="fade">
                                          <p:cBhvr>
                                            <p:cTn id="16" dur="300"/>
                                            <p:tgtEl>
                                              <p:spTgt spid="36"/>
                                            </p:tgtEl>
                                          </p:cBhvr>
                                        </p:animEffect>
                                      </p:childTnLst>
                                    </p:cTn>
                                  </p:par>
                                  <p:par>
                                    <p:cTn id="17" presetID="6" presetClass="emph" presetSubtype="0" autoRev="1" fill="hold" grpId="1" nodeType="withEffect">
                                      <p:stCondLst>
                                        <p:cond delay="400"/>
                                      </p:stCondLst>
                                      <p:childTnLst>
                                        <p:animScale>
                                          <p:cBhvr>
                                            <p:cTn id="18" dur="150" fill="hold"/>
                                            <p:tgtEl>
                                              <p:spTgt spid="36"/>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23"/>
                                            </p:tgtEl>
                                            <p:attrNameLst>
                                              <p:attrName>style.visibility</p:attrName>
                                            </p:attrNameLst>
                                          </p:cBhvr>
                                          <p:to>
                                            <p:strVal val="visible"/>
                                          </p:to>
                                        </p:set>
                                        <p:anim calcmode="lin" valueType="num" p14:bounceEnd="60000">
                                          <p:cBhvr additive="base">
                                            <p:cTn id="21"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23"/>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6" presetClass="emph" presetSubtype="0" autoRev="1" fill="hold" grpId="1" nodeType="withEffect">
                                      <p:stCondLst>
                                        <p:cond delay="700"/>
                                      </p:stCondLst>
                                      <p:childTnLst>
                                        <p:animScale>
                                          <p:cBhvr>
                                            <p:cTn id="29" dur="150" fill="hold"/>
                                            <p:tgtEl>
                                              <p:spTgt spid="11"/>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300" fill="hold"/>
                                            <p:tgtEl>
                                              <p:spTgt spid="28"/>
                                            </p:tgtEl>
                                            <p:attrNameLst>
                                              <p:attrName>ppt_w</p:attrName>
                                            </p:attrNameLst>
                                          </p:cBhvr>
                                          <p:tavLst>
                                            <p:tav tm="0">
                                              <p:val>
                                                <p:fltVal val="0"/>
                                              </p:val>
                                            </p:tav>
                                            <p:tav tm="100000">
                                              <p:val>
                                                <p:strVal val="#ppt_w"/>
                                              </p:val>
                                            </p:tav>
                                          </p:tavLst>
                                        </p:anim>
                                        <p:anim calcmode="lin" valueType="num">
                                          <p:cBhvr>
                                            <p:cTn id="33" dur="300" fill="hold"/>
                                            <p:tgtEl>
                                              <p:spTgt spid="28"/>
                                            </p:tgtEl>
                                            <p:attrNameLst>
                                              <p:attrName>ppt_h</p:attrName>
                                            </p:attrNameLst>
                                          </p:cBhvr>
                                          <p:tavLst>
                                            <p:tav tm="0">
                                              <p:val>
                                                <p:fltVal val="0"/>
                                              </p:val>
                                            </p:tav>
                                            <p:tav tm="100000">
                                              <p:val>
                                                <p:strVal val="#ppt_h"/>
                                              </p:val>
                                            </p:tav>
                                          </p:tavLst>
                                        </p:anim>
                                        <p:animEffect transition="in" filter="fade">
                                          <p:cBhvr>
                                            <p:cTn id="34" dur="300"/>
                                            <p:tgtEl>
                                              <p:spTgt spid="28"/>
                                            </p:tgtEl>
                                          </p:cBhvr>
                                        </p:animEffect>
                                      </p:childTnLst>
                                    </p:cTn>
                                  </p:par>
                                  <p:par>
                                    <p:cTn id="35" presetID="6" presetClass="emph" presetSubtype="0" autoRev="1" fill="hold" grpId="1" nodeType="withEffect">
                                      <p:stCondLst>
                                        <p:cond delay="700"/>
                                      </p:stCondLst>
                                      <p:childTnLst>
                                        <p:animScale>
                                          <p:cBhvr>
                                            <p:cTn id="36" dur="150" fill="hold"/>
                                            <p:tgtEl>
                                              <p:spTgt spid="28"/>
                                            </p:tgtEl>
                                          </p:cBhvr>
                                          <p:by x="110000" y="110000"/>
                                        </p:animScale>
                                      </p:childTnLst>
                                    </p:cTn>
                                  </p:par>
                                  <p:par>
                                    <p:cTn id="37" presetID="2" presetClass="entr" presetSubtype="1" fill="hold" grpId="0" nodeType="withEffect" p14:presetBounceEnd="60000">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14:bounceEnd="60000">
                                          <p:cBhvr additive="base">
                                            <p:cTn id="39" dur="75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40" dur="750" fill="hold"/>
                                            <p:tgtEl>
                                              <p:spTgt spid="22"/>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300" fill="hold"/>
                                            <p:tgtEl>
                                              <p:spTgt spid="14"/>
                                            </p:tgtEl>
                                            <p:attrNameLst>
                                              <p:attrName>ppt_w</p:attrName>
                                            </p:attrNameLst>
                                          </p:cBhvr>
                                          <p:tavLst>
                                            <p:tav tm="0">
                                              <p:val>
                                                <p:fltVal val="0"/>
                                              </p:val>
                                            </p:tav>
                                            <p:tav tm="100000">
                                              <p:val>
                                                <p:strVal val="#ppt_w"/>
                                              </p:val>
                                            </p:tav>
                                          </p:tavLst>
                                        </p:anim>
                                        <p:anim calcmode="lin" valueType="num">
                                          <p:cBhvr>
                                            <p:cTn id="44" dur="300" fill="hold"/>
                                            <p:tgtEl>
                                              <p:spTgt spid="14"/>
                                            </p:tgtEl>
                                            <p:attrNameLst>
                                              <p:attrName>ppt_h</p:attrName>
                                            </p:attrNameLst>
                                          </p:cBhvr>
                                          <p:tavLst>
                                            <p:tav tm="0">
                                              <p:val>
                                                <p:fltVal val="0"/>
                                              </p:val>
                                            </p:tav>
                                            <p:tav tm="100000">
                                              <p:val>
                                                <p:strVal val="#ppt_h"/>
                                              </p:val>
                                            </p:tav>
                                          </p:tavLst>
                                        </p:anim>
                                        <p:animEffect transition="in" filter="fade">
                                          <p:cBhvr>
                                            <p:cTn id="45" dur="300"/>
                                            <p:tgtEl>
                                              <p:spTgt spid="14"/>
                                            </p:tgtEl>
                                          </p:cBhvr>
                                        </p:animEffect>
                                      </p:childTnLst>
                                    </p:cTn>
                                  </p:par>
                                  <p:par>
                                    <p:cTn id="46" presetID="6" presetClass="emph" presetSubtype="0" autoRev="1" fill="hold" grpId="1" nodeType="withEffect">
                                      <p:stCondLst>
                                        <p:cond delay="700"/>
                                      </p:stCondLst>
                                      <p:childTnLst>
                                        <p:animScale>
                                          <p:cBhvr>
                                            <p:cTn id="47" dur="150" fill="hold"/>
                                            <p:tgtEl>
                                              <p:spTgt spid="14"/>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300" fill="hold"/>
                                            <p:tgtEl>
                                              <p:spTgt spid="29"/>
                                            </p:tgtEl>
                                            <p:attrNameLst>
                                              <p:attrName>ppt_w</p:attrName>
                                            </p:attrNameLst>
                                          </p:cBhvr>
                                          <p:tavLst>
                                            <p:tav tm="0">
                                              <p:val>
                                                <p:fltVal val="0"/>
                                              </p:val>
                                            </p:tav>
                                            <p:tav tm="100000">
                                              <p:val>
                                                <p:strVal val="#ppt_w"/>
                                              </p:val>
                                            </p:tav>
                                          </p:tavLst>
                                        </p:anim>
                                        <p:anim calcmode="lin" valueType="num">
                                          <p:cBhvr>
                                            <p:cTn id="51" dur="300" fill="hold"/>
                                            <p:tgtEl>
                                              <p:spTgt spid="29"/>
                                            </p:tgtEl>
                                            <p:attrNameLst>
                                              <p:attrName>ppt_h</p:attrName>
                                            </p:attrNameLst>
                                          </p:cBhvr>
                                          <p:tavLst>
                                            <p:tav tm="0">
                                              <p:val>
                                                <p:fltVal val="0"/>
                                              </p:val>
                                            </p:tav>
                                            <p:tav tm="100000">
                                              <p:val>
                                                <p:strVal val="#ppt_h"/>
                                              </p:val>
                                            </p:tav>
                                          </p:tavLst>
                                        </p:anim>
                                        <p:animEffect transition="in" filter="fade">
                                          <p:cBhvr>
                                            <p:cTn id="52" dur="300"/>
                                            <p:tgtEl>
                                              <p:spTgt spid="29"/>
                                            </p:tgtEl>
                                          </p:cBhvr>
                                        </p:animEffect>
                                      </p:childTnLst>
                                    </p:cTn>
                                  </p:par>
                                  <p:par>
                                    <p:cTn id="53" presetID="6" presetClass="emph" presetSubtype="0" autoRev="1" fill="hold" nodeType="withEffect">
                                      <p:stCondLst>
                                        <p:cond delay="700"/>
                                      </p:stCondLst>
                                      <p:childTnLst>
                                        <p:animScale>
                                          <p:cBhvr>
                                            <p:cTn id="54" dur="150" fill="hold"/>
                                            <p:tgtEl>
                                              <p:spTgt spid="29"/>
                                            </p:tgtEl>
                                          </p:cBhvr>
                                          <p:by x="110000" y="110000"/>
                                        </p:animScale>
                                      </p:childTnLst>
                                    </p:cTn>
                                  </p:par>
                                  <p:par>
                                    <p:cTn id="55" presetID="2" presetClass="entr" presetSubtype="8" fill="hold" grpId="0" nodeType="withEffect" p14:presetBounceEnd="60000">
                                      <p:stCondLst>
                                        <p:cond delay="400"/>
                                      </p:stCondLst>
                                      <p:childTnLst>
                                        <p:set>
                                          <p:cBhvr>
                                            <p:cTn id="56" dur="1" fill="hold">
                                              <p:stCondLst>
                                                <p:cond delay="0"/>
                                              </p:stCondLst>
                                            </p:cTn>
                                            <p:tgtEl>
                                              <p:spTgt spid="20"/>
                                            </p:tgtEl>
                                            <p:attrNameLst>
                                              <p:attrName>style.visibility</p:attrName>
                                            </p:attrNameLst>
                                          </p:cBhvr>
                                          <p:to>
                                            <p:strVal val="visible"/>
                                          </p:to>
                                        </p:set>
                                        <p:anim calcmode="lin" valueType="num" p14:bounceEnd="60000">
                                          <p:cBhvr additive="base">
                                            <p:cTn id="57" dur="75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58" dur="750" fill="hold"/>
                                            <p:tgtEl>
                                              <p:spTgt spid="20"/>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300" fill="hold"/>
                                            <p:tgtEl>
                                              <p:spTgt spid="13"/>
                                            </p:tgtEl>
                                            <p:attrNameLst>
                                              <p:attrName>ppt_w</p:attrName>
                                            </p:attrNameLst>
                                          </p:cBhvr>
                                          <p:tavLst>
                                            <p:tav tm="0">
                                              <p:val>
                                                <p:fltVal val="0"/>
                                              </p:val>
                                            </p:tav>
                                            <p:tav tm="100000">
                                              <p:val>
                                                <p:strVal val="#ppt_w"/>
                                              </p:val>
                                            </p:tav>
                                          </p:tavLst>
                                        </p:anim>
                                        <p:anim calcmode="lin" valueType="num">
                                          <p:cBhvr>
                                            <p:cTn id="62" dur="300" fill="hold"/>
                                            <p:tgtEl>
                                              <p:spTgt spid="13"/>
                                            </p:tgtEl>
                                            <p:attrNameLst>
                                              <p:attrName>ppt_h</p:attrName>
                                            </p:attrNameLst>
                                          </p:cBhvr>
                                          <p:tavLst>
                                            <p:tav tm="0">
                                              <p:val>
                                                <p:fltVal val="0"/>
                                              </p:val>
                                            </p:tav>
                                            <p:tav tm="100000">
                                              <p:val>
                                                <p:strVal val="#ppt_h"/>
                                              </p:val>
                                            </p:tav>
                                          </p:tavLst>
                                        </p:anim>
                                        <p:animEffect transition="in" filter="fade">
                                          <p:cBhvr>
                                            <p:cTn id="63" dur="300"/>
                                            <p:tgtEl>
                                              <p:spTgt spid="13"/>
                                            </p:tgtEl>
                                          </p:cBhvr>
                                        </p:animEffect>
                                      </p:childTnLst>
                                    </p:cTn>
                                  </p:par>
                                  <p:par>
                                    <p:cTn id="64" presetID="6" presetClass="emph" presetSubtype="0" autoRev="1" fill="hold" grpId="1" nodeType="withEffect">
                                      <p:stCondLst>
                                        <p:cond delay="700"/>
                                      </p:stCondLst>
                                      <p:childTnLst>
                                        <p:animScale>
                                          <p:cBhvr>
                                            <p:cTn id="65" dur="150" fill="hold"/>
                                            <p:tgtEl>
                                              <p:spTgt spid="13"/>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33"/>
                                            </p:tgtEl>
                                            <p:attrNameLst>
                                              <p:attrName>style.visibility</p:attrName>
                                            </p:attrNameLst>
                                          </p:cBhvr>
                                          <p:to>
                                            <p:strVal val="visible"/>
                                          </p:to>
                                        </p:set>
                                        <p:anim calcmode="lin" valueType="num">
                                          <p:cBhvr>
                                            <p:cTn id="68" dur="300" fill="hold"/>
                                            <p:tgtEl>
                                              <p:spTgt spid="33"/>
                                            </p:tgtEl>
                                            <p:attrNameLst>
                                              <p:attrName>ppt_w</p:attrName>
                                            </p:attrNameLst>
                                          </p:cBhvr>
                                          <p:tavLst>
                                            <p:tav tm="0">
                                              <p:val>
                                                <p:fltVal val="0"/>
                                              </p:val>
                                            </p:tav>
                                            <p:tav tm="100000">
                                              <p:val>
                                                <p:strVal val="#ppt_w"/>
                                              </p:val>
                                            </p:tav>
                                          </p:tavLst>
                                        </p:anim>
                                        <p:anim calcmode="lin" valueType="num">
                                          <p:cBhvr>
                                            <p:cTn id="69" dur="300" fill="hold"/>
                                            <p:tgtEl>
                                              <p:spTgt spid="33"/>
                                            </p:tgtEl>
                                            <p:attrNameLst>
                                              <p:attrName>ppt_h</p:attrName>
                                            </p:attrNameLst>
                                          </p:cBhvr>
                                          <p:tavLst>
                                            <p:tav tm="0">
                                              <p:val>
                                                <p:fltVal val="0"/>
                                              </p:val>
                                            </p:tav>
                                            <p:tav tm="100000">
                                              <p:val>
                                                <p:strVal val="#ppt_h"/>
                                              </p:val>
                                            </p:tav>
                                          </p:tavLst>
                                        </p:anim>
                                        <p:animEffect transition="in" filter="fade">
                                          <p:cBhvr>
                                            <p:cTn id="70" dur="300"/>
                                            <p:tgtEl>
                                              <p:spTgt spid="33"/>
                                            </p:tgtEl>
                                          </p:cBhvr>
                                        </p:animEffect>
                                      </p:childTnLst>
                                    </p:cTn>
                                  </p:par>
                                  <p:par>
                                    <p:cTn id="71" presetID="6" presetClass="emph" presetSubtype="0" autoRev="1" fill="hold" nodeType="withEffect">
                                      <p:stCondLst>
                                        <p:cond delay="700"/>
                                      </p:stCondLst>
                                      <p:childTnLst>
                                        <p:animScale>
                                          <p:cBhvr>
                                            <p:cTn id="72" dur="150" fill="hold"/>
                                            <p:tgtEl>
                                              <p:spTgt spid="33"/>
                                            </p:tgtEl>
                                          </p:cBhvr>
                                          <p:by x="110000" y="110000"/>
                                        </p:animScale>
                                      </p:childTnLst>
                                    </p:cTn>
                                  </p:par>
                                  <p:par>
                                    <p:cTn id="73" presetID="2" presetClass="entr" presetSubtype="2" fill="hold" grpId="0" nodeType="withEffect" p14:presetBounceEnd="60000">
                                      <p:stCondLst>
                                        <p:cond delay="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5"/>
                                            </p:tgtEl>
                                            <p:attrNameLst>
                                              <p:attrName>style.visibility</p:attrName>
                                            </p:attrNameLst>
                                          </p:cBhvr>
                                          <p:to>
                                            <p:strVal val="visible"/>
                                          </p:to>
                                        </p:set>
                                        <p:anim calcmode="lin" valueType="num">
                                          <p:cBhvr>
                                            <p:cTn id="79" dur="300" fill="hold"/>
                                            <p:tgtEl>
                                              <p:spTgt spid="15"/>
                                            </p:tgtEl>
                                            <p:attrNameLst>
                                              <p:attrName>ppt_w</p:attrName>
                                            </p:attrNameLst>
                                          </p:cBhvr>
                                          <p:tavLst>
                                            <p:tav tm="0">
                                              <p:val>
                                                <p:fltVal val="0"/>
                                              </p:val>
                                            </p:tav>
                                            <p:tav tm="100000">
                                              <p:val>
                                                <p:strVal val="#ppt_w"/>
                                              </p:val>
                                            </p:tav>
                                          </p:tavLst>
                                        </p:anim>
                                        <p:anim calcmode="lin" valueType="num">
                                          <p:cBhvr>
                                            <p:cTn id="80" dur="300" fill="hold"/>
                                            <p:tgtEl>
                                              <p:spTgt spid="15"/>
                                            </p:tgtEl>
                                            <p:attrNameLst>
                                              <p:attrName>ppt_h</p:attrName>
                                            </p:attrNameLst>
                                          </p:cBhvr>
                                          <p:tavLst>
                                            <p:tav tm="0">
                                              <p:val>
                                                <p:fltVal val="0"/>
                                              </p:val>
                                            </p:tav>
                                            <p:tav tm="100000">
                                              <p:val>
                                                <p:strVal val="#ppt_h"/>
                                              </p:val>
                                            </p:tav>
                                          </p:tavLst>
                                        </p:anim>
                                        <p:animEffect transition="in" filter="fade">
                                          <p:cBhvr>
                                            <p:cTn id="81" dur="300"/>
                                            <p:tgtEl>
                                              <p:spTgt spid="15"/>
                                            </p:tgtEl>
                                          </p:cBhvr>
                                        </p:animEffect>
                                      </p:childTnLst>
                                    </p:cTn>
                                  </p:par>
                                  <p:par>
                                    <p:cTn id="82" presetID="6" presetClass="emph" presetSubtype="0" autoRev="1" fill="hold" grpId="1" nodeType="withEffect">
                                      <p:stCondLst>
                                        <p:cond delay="700"/>
                                      </p:stCondLst>
                                      <p:childTnLst>
                                        <p:animScale>
                                          <p:cBhvr>
                                            <p:cTn id="83" dur="150" fill="hold"/>
                                            <p:tgtEl>
                                              <p:spTgt spid="15"/>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32"/>
                                            </p:tgtEl>
                                            <p:attrNameLst>
                                              <p:attrName>style.visibility</p:attrName>
                                            </p:attrNameLst>
                                          </p:cBhvr>
                                          <p:to>
                                            <p:strVal val="visible"/>
                                          </p:to>
                                        </p:set>
                                        <p:anim calcmode="lin" valueType="num">
                                          <p:cBhvr>
                                            <p:cTn id="86" dur="300" fill="hold"/>
                                            <p:tgtEl>
                                              <p:spTgt spid="32"/>
                                            </p:tgtEl>
                                            <p:attrNameLst>
                                              <p:attrName>ppt_w</p:attrName>
                                            </p:attrNameLst>
                                          </p:cBhvr>
                                          <p:tavLst>
                                            <p:tav tm="0">
                                              <p:val>
                                                <p:fltVal val="0"/>
                                              </p:val>
                                            </p:tav>
                                            <p:tav tm="100000">
                                              <p:val>
                                                <p:strVal val="#ppt_w"/>
                                              </p:val>
                                            </p:tav>
                                          </p:tavLst>
                                        </p:anim>
                                        <p:anim calcmode="lin" valueType="num">
                                          <p:cBhvr>
                                            <p:cTn id="87" dur="300" fill="hold"/>
                                            <p:tgtEl>
                                              <p:spTgt spid="32"/>
                                            </p:tgtEl>
                                            <p:attrNameLst>
                                              <p:attrName>ppt_h</p:attrName>
                                            </p:attrNameLst>
                                          </p:cBhvr>
                                          <p:tavLst>
                                            <p:tav tm="0">
                                              <p:val>
                                                <p:fltVal val="0"/>
                                              </p:val>
                                            </p:tav>
                                            <p:tav tm="100000">
                                              <p:val>
                                                <p:strVal val="#ppt_h"/>
                                              </p:val>
                                            </p:tav>
                                          </p:tavLst>
                                        </p:anim>
                                        <p:animEffect transition="in" filter="fade">
                                          <p:cBhvr>
                                            <p:cTn id="88" dur="300"/>
                                            <p:tgtEl>
                                              <p:spTgt spid="32"/>
                                            </p:tgtEl>
                                          </p:cBhvr>
                                        </p:animEffect>
                                      </p:childTnLst>
                                    </p:cTn>
                                  </p:par>
                                  <p:par>
                                    <p:cTn id="89" presetID="6" presetClass="emph" presetSubtype="0" autoRev="1" fill="hold" grpId="1" nodeType="withEffect">
                                      <p:stCondLst>
                                        <p:cond delay="700"/>
                                      </p:stCondLst>
                                      <p:childTnLst>
                                        <p:animScale>
                                          <p:cBhvr>
                                            <p:cTn id="90" dur="150" fill="hold"/>
                                            <p:tgtEl>
                                              <p:spTgt spid="32"/>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6"/>
                                            </p:tgtEl>
                                            <p:attrNameLst>
                                              <p:attrName>style.visibility</p:attrName>
                                            </p:attrNameLst>
                                          </p:cBhvr>
                                          <p:to>
                                            <p:strVal val="visible"/>
                                          </p:to>
                                        </p:set>
                                        <p:animEffect transition="in" filter="wipe(right)">
                                          <p:cBhvr>
                                            <p:cTn id="93" dur="500"/>
                                            <p:tgtEl>
                                              <p:spTgt spid="16"/>
                                            </p:tgtEl>
                                          </p:cBhvr>
                                        </p:animEffect>
                                      </p:childTnLst>
                                    </p:cTn>
                                  </p:par>
                                  <p:par>
                                    <p:cTn id="94" presetID="2" presetClass="entr" presetSubtype="8" fill="hold" grpId="0" nodeType="withEffect" p14:presetBounceEnd="60000">
                                      <p:stCondLst>
                                        <p:cond delay="1200"/>
                                      </p:stCondLst>
                                      <p:childTnLst>
                                        <p:set>
                                          <p:cBhvr>
                                            <p:cTn id="95" dur="1" fill="hold">
                                              <p:stCondLst>
                                                <p:cond delay="0"/>
                                              </p:stCondLst>
                                            </p:cTn>
                                            <p:tgtEl>
                                              <p:spTgt spid="27"/>
                                            </p:tgtEl>
                                            <p:attrNameLst>
                                              <p:attrName>style.visibility</p:attrName>
                                            </p:attrNameLst>
                                          </p:cBhvr>
                                          <p:to>
                                            <p:strVal val="visible"/>
                                          </p:to>
                                        </p:set>
                                        <p:anim calcmode="lin" valueType="num" p14:bounceEnd="60000">
                                          <p:cBhvr additive="base">
                                            <p:cTn id="96" dur="75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97" dur="750" fill="hold"/>
                                            <p:tgtEl>
                                              <p:spTgt spid="27"/>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9"/>
                                            </p:tgtEl>
                                            <p:attrNameLst>
                                              <p:attrName>style.visibility</p:attrName>
                                            </p:attrNameLst>
                                          </p:cBhvr>
                                          <p:to>
                                            <p:strVal val="visible"/>
                                          </p:to>
                                        </p:set>
                                        <p:animEffect transition="in" filter="wipe(right)">
                                          <p:cBhvr>
                                            <p:cTn id="100" dur="500"/>
                                            <p:tgtEl>
                                              <p:spTgt spid="19"/>
                                            </p:tgtEl>
                                          </p:cBhvr>
                                        </p:animEffect>
                                      </p:childTnLst>
                                    </p:cTn>
                                  </p:par>
                                  <p:par>
                                    <p:cTn id="101" presetID="2" presetClass="entr" presetSubtype="8" fill="hold" grpId="0" nodeType="withEffect" p14:presetBounceEnd="60000">
                                      <p:stCondLst>
                                        <p:cond delay="1300"/>
                                      </p:stCondLst>
                                      <p:childTnLst>
                                        <p:set>
                                          <p:cBhvr>
                                            <p:cTn id="102" dur="1" fill="hold">
                                              <p:stCondLst>
                                                <p:cond delay="0"/>
                                              </p:stCondLst>
                                            </p:cTn>
                                            <p:tgtEl>
                                              <p:spTgt spid="26"/>
                                            </p:tgtEl>
                                            <p:attrNameLst>
                                              <p:attrName>style.visibility</p:attrName>
                                            </p:attrNameLst>
                                          </p:cBhvr>
                                          <p:to>
                                            <p:strVal val="visible"/>
                                          </p:to>
                                        </p:set>
                                        <p:anim calcmode="lin" valueType="num" p14:bounceEnd="60000">
                                          <p:cBhvr additive="base">
                                            <p:cTn id="103" dur="75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104" dur="750" fill="hold"/>
                                            <p:tgtEl>
                                              <p:spTgt spid="26"/>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7"/>
                                            </p:tgtEl>
                                            <p:attrNameLst>
                                              <p:attrName>style.visibility</p:attrName>
                                            </p:attrNameLst>
                                          </p:cBhvr>
                                          <p:to>
                                            <p:strVal val="visible"/>
                                          </p:to>
                                        </p:set>
                                        <p:animEffect transition="in" filter="wipe(left)">
                                          <p:cBhvr>
                                            <p:cTn id="107" dur="500"/>
                                            <p:tgtEl>
                                              <p:spTgt spid="17"/>
                                            </p:tgtEl>
                                          </p:cBhvr>
                                        </p:animEffect>
                                      </p:childTnLst>
                                    </p:cTn>
                                  </p:par>
                                  <p:par>
                                    <p:cTn id="108" presetID="2" presetClass="entr" presetSubtype="2" fill="hold" grpId="0" nodeType="withEffect" p14:presetBounceEnd="60000">
                                      <p:stCondLst>
                                        <p:cond delay="1400"/>
                                      </p:stCondLst>
                                      <p:childTnLst>
                                        <p:set>
                                          <p:cBhvr>
                                            <p:cTn id="109" dur="1" fill="hold">
                                              <p:stCondLst>
                                                <p:cond delay="0"/>
                                              </p:stCondLst>
                                            </p:cTn>
                                            <p:tgtEl>
                                              <p:spTgt spid="24"/>
                                            </p:tgtEl>
                                            <p:attrNameLst>
                                              <p:attrName>style.visibility</p:attrName>
                                            </p:attrNameLst>
                                          </p:cBhvr>
                                          <p:to>
                                            <p:strVal val="visible"/>
                                          </p:to>
                                        </p:set>
                                        <p:anim calcmode="lin" valueType="num" p14:bounceEnd="60000">
                                          <p:cBhvr additive="base">
                                            <p:cTn id="110" dur="75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11" dur="750" fill="hold"/>
                                            <p:tgtEl>
                                              <p:spTgt spid="24"/>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
                                            </p:tgtEl>
                                            <p:attrNameLst>
                                              <p:attrName>style.visibility</p:attrName>
                                            </p:attrNameLst>
                                          </p:cBhvr>
                                          <p:to>
                                            <p:strVal val="visible"/>
                                          </p:to>
                                        </p:set>
                                        <p:animEffect transition="in" filter="wipe(left)">
                                          <p:cBhvr>
                                            <p:cTn id="114" dur="500"/>
                                            <p:tgtEl>
                                              <p:spTgt spid="18"/>
                                            </p:tgtEl>
                                          </p:cBhvr>
                                        </p:animEffect>
                                      </p:childTnLst>
                                    </p:cTn>
                                  </p:par>
                                  <p:par>
                                    <p:cTn id="115" presetID="2" presetClass="entr" presetSubtype="2" fill="hold" grpId="0" nodeType="withEffect" p14:presetBounceEnd="60000">
                                      <p:stCondLst>
                                        <p:cond delay="1500"/>
                                      </p:stCondLst>
                                      <p:childTnLst>
                                        <p:set>
                                          <p:cBhvr>
                                            <p:cTn id="116" dur="1" fill="hold">
                                              <p:stCondLst>
                                                <p:cond delay="0"/>
                                              </p:stCondLst>
                                            </p:cTn>
                                            <p:tgtEl>
                                              <p:spTgt spid="25"/>
                                            </p:tgtEl>
                                            <p:attrNameLst>
                                              <p:attrName>style.visibility</p:attrName>
                                            </p:attrNameLst>
                                          </p:cBhvr>
                                          <p:to>
                                            <p:strVal val="visible"/>
                                          </p:to>
                                        </p:set>
                                        <p:anim calcmode="lin" valueType="num" p14:bounceEnd="60000">
                                          <p:cBhvr additive="base">
                                            <p:cTn id="117" dur="75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118"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animBg="1"/>
          <p:bldP spid="28" grpId="1" animBg="1"/>
          <p:bldP spid="32" grpId="0" animBg="1"/>
          <p:bldP spid="32" grpId="1" animBg="1"/>
          <p:bldP spid="36" grpId="0" animBg="1"/>
          <p:bldP spid="3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par>
                                    <p:cTn id="10" presetID="6" presetClass="emph" presetSubtype="0" autoRev="1" fill="hold" grpId="1" nodeType="withEffect">
                                      <p:stCondLst>
                                        <p:cond delay="300"/>
                                      </p:stCondLst>
                                      <p:childTnLst>
                                        <p:animScale>
                                          <p:cBhvr>
                                            <p:cTn id="11" dur="150" fill="hold"/>
                                            <p:tgtEl>
                                              <p:spTgt spid="12"/>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36"/>
                                            </p:tgtEl>
                                            <p:attrNameLst>
                                              <p:attrName>style.visibility</p:attrName>
                                            </p:attrNameLst>
                                          </p:cBhvr>
                                          <p:to>
                                            <p:strVal val="visible"/>
                                          </p:to>
                                        </p:set>
                                        <p:anim calcmode="lin" valueType="num">
                                          <p:cBhvr>
                                            <p:cTn id="14" dur="300" fill="hold"/>
                                            <p:tgtEl>
                                              <p:spTgt spid="36"/>
                                            </p:tgtEl>
                                            <p:attrNameLst>
                                              <p:attrName>ppt_w</p:attrName>
                                            </p:attrNameLst>
                                          </p:cBhvr>
                                          <p:tavLst>
                                            <p:tav tm="0">
                                              <p:val>
                                                <p:fltVal val="0"/>
                                              </p:val>
                                            </p:tav>
                                            <p:tav tm="100000">
                                              <p:val>
                                                <p:strVal val="#ppt_w"/>
                                              </p:val>
                                            </p:tav>
                                          </p:tavLst>
                                        </p:anim>
                                        <p:anim calcmode="lin" valueType="num">
                                          <p:cBhvr>
                                            <p:cTn id="15" dur="300" fill="hold"/>
                                            <p:tgtEl>
                                              <p:spTgt spid="36"/>
                                            </p:tgtEl>
                                            <p:attrNameLst>
                                              <p:attrName>ppt_h</p:attrName>
                                            </p:attrNameLst>
                                          </p:cBhvr>
                                          <p:tavLst>
                                            <p:tav tm="0">
                                              <p:val>
                                                <p:fltVal val="0"/>
                                              </p:val>
                                            </p:tav>
                                            <p:tav tm="100000">
                                              <p:val>
                                                <p:strVal val="#ppt_h"/>
                                              </p:val>
                                            </p:tav>
                                          </p:tavLst>
                                        </p:anim>
                                        <p:animEffect transition="in" filter="fade">
                                          <p:cBhvr>
                                            <p:cTn id="16" dur="300"/>
                                            <p:tgtEl>
                                              <p:spTgt spid="36"/>
                                            </p:tgtEl>
                                          </p:cBhvr>
                                        </p:animEffect>
                                      </p:childTnLst>
                                    </p:cTn>
                                  </p:par>
                                  <p:par>
                                    <p:cTn id="17" presetID="6" presetClass="emph" presetSubtype="0" autoRev="1" fill="hold" grpId="1" nodeType="withEffect">
                                      <p:stCondLst>
                                        <p:cond delay="400"/>
                                      </p:stCondLst>
                                      <p:childTnLst>
                                        <p:animScale>
                                          <p:cBhvr>
                                            <p:cTn id="18" dur="150" fill="hold"/>
                                            <p:tgtEl>
                                              <p:spTgt spid="36"/>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750" fill="hold"/>
                                            <p:tgtEl>
                                              <p:spTgt spid="23"/>
                                            </p:tgtEl>
                                            <p:attrNameLst>
                                              <p:attrName>ppt_x</p:attrName>
                                            </p:attrNameLst>
                                          </p:cBhvr>
                                          <p:tavLst>
                                            <p:tav tm="0">
                                              <p:val>
                                                <p:strVal val="#ppt_x"/>
                                              </p:val>
                                            </p:tav>
                                            <p:tav tm="100000">
                                              <p:val>
                                                <p:strVal val="#ppt_x"/>
                                              </p:val>
                                            </p:tav>
                                          </p:tavLst>
                                        </p:anim>
                                        <p:anim calcmode="lin" valueType="num">
                                          <p:cBhvr additive="base">
                                            <p:cTn id="22" dur="750" fill="hold"/>
                                            <p:tgtEl>
                                              <p:spTgt spid="23"/>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6" presetClass="emph" presetSubtype="0" autoRev="1" fill="hold" grpId="1" nodeType="withEffect">
                                      <p:stCondLst>
                                        <p:cond delay="700"/>
                                      </p:stCondLst>
                                      <p:childTnLst>
                                        <p:animScale>
                                          <p:cBhvr>
                                            <p:cTn id="29" dur="150" fill="hold"/>
                                            <p:tgtEl>
                                              <p:spTgt spid="11"/>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300" fill="hold"/>
                                            <p:tgtEl>
                                              <p:spTgt spid="28"/>
                                            </p:tgtEl>
                                            <p:attrNameLst>
                                              <p:attrName>ppt_w</p:attrName>
                                            </p:attrNameLst>
                                          </p:cBhvr>
                                          <p:tavLst>
                                            <p:tav tm="0">
                                              <p:val>
                                                <p:fltVal val="0"/>
                                              </p:val>
                                            </p:tav>
                                            <p:tav tm="100000">
                                              <p:val>
                                                <p:strVal val="#ppt_w"/>
                                              </p:val>
                                            </p:tav>
                                          </p:tavLst>
                                        </p:anim>
                                        <p:anim calcmode="lin" valueType="num">
                                          <p:cBhvr>
                                            <p:cTn id="33" dur="300" fill="hold"/>
                                            <p:tgtEl>
                                              <p:spTgt spid="28"/>
                                            </p:tgtEl>
                                            <p:attrNameLst>
                                              <p:attrName>ppt_h</p:attrName>
                                            </p:attrNameLst>
                                          </p:cBhvr>
                                          <p:tavLst>
                                            <p:tav tm="0">
                                              <p:val>
                                                <p:fltVal val="0"/>
                                              </p:val>
                                            </p:tav>
                                            <p:tav tm="100000">
                                              <p:val>
                                                <p:strVal val="#ppt_h"/>
                                              </p:val>
                                            </p:tav>
                                          </p:tavLst>
                                        </p:anim>
                                        <p:animEffect transition="in" filter="fade">
                                          <p:cBhvr>
                                            <p:cTn id="34" dur="300"/>
                                            <p:tgtEl>
                                              <p:spTgt spid="28"/>
                                            </p:tgtEl>
                                          </p:cBhvr>
                                        </p:animEffect>
                                      </p:childTnLst>
                                    </p:cTn>
                                  </p:par>
                                  <p:par>
                                    <p:cTn id="35" presetID="6" presetClass="emph" presetSubtype="0" autoRev="1" fill="hold" grpId="1" nodeType="withEffect">
                                      <p:stCondLst>
                                        <p:cond delay="700"/>
                                      </p:stCondLst>
                                      <p:childTnLst>
                                        <p:animScale>
                                          <p:cBhvr>
                                            <p:cTn id="36" dur="150" fill="hold"/>
                                            <p:tgtEl>
                                              <p:spTgt spid="28"/>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300" fill="hold"/>
                                            <p:tgtEl>
                                              <p:spTgt spid="14"/>
                                            </p:tgtEl>
                                            <p:attrNameLst>
                                              <p:attrName>ppt_w</p:attrName>
                                            </p:attrNameLst>
                                          </p:cBhvr>
                                          <p:tavLst>
                                            <p:tav tm="0">
                                              <p:val>
                                                <p:fltVal val="0"/>
                                              </p:val>
                                            </p:tav>
                                            <p:tav tm="100000">
                                              <p:val>
                                                <p:strVal val="#ppt_w"/>
                                              </p:val>
                                            </p:tav>
                                          </p:tavLst>
                                        </p:anim>
                                        <p:anim calcmode="lin" valueType="num">
                                          <p:cBhvr>
                                            <p:cTn id="44" dur="300" fill="hold"/>
                                            <p:tgtEl>
                                              <p:spTgt spid="14"/>
                                            </p:tgtEl>
                                            <p:attrNameLst>
                                              <p:attrName>ppt_h</p:attrName>
                                            </p:attrNameLst>
                                          </p:cBhvr>
                                          <p:tavLst>
                                            <p:tav tm="0">
                                              <p:val>
                                                <p:fltVal val="0"/>
                                              </p:val>
                                            </p:tav>
                                            <p:tav tm="100000">
                                              <p:val>
                                                <p:strVal val="#ppt_h"/>
                                              </p:val>
                                            </p:tav>
                                          </p:tavLst>
                                        </p:anim>
                                        <p:animEffect transition="in" filter="fade">
                                          <p:cBhvr>
                                            <p:cTn id="45" dur="300"/>
                                            <p:tgtEl>
                                              <p:spTgt spid="14"/>
                                            </p:tgtEl>
                                          </p:cBhvr>
                                        </p:animEffect>
                                      </p:childTnLst>
                                    </p:cTn>
                                  </p:par>
                                  <p:par>
                                    <p:cTn id="46" presetID="6" presetClass="emph" presetSubtype="0" autoRev="1" fill="hold" grpId="1" nodeType="withEffect">
                                      <p:stCondLst>
                                        <p:cond delay="700"/>
                                      </p:stCondLst>
                                      <p:childTnLst>
                                        <p:animScale>
                                          <p:cBhvr>
                                            <p:cTn id="47" dur="150" fill="hold"/>
                                            <p:tgtEl>
                                              <p:spTgt spid="14"/>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300" fill="hold"/>
                                            <p:tgtEl>
                                              <p:spTgt spid="29"/>
                                            </p:tgtEl>
                                            <p:attrNameLst>
                                              <p:attrName>ppt_w</p:attrName>
                                            </p:attrNameLst>
                                          </p:cBhvr>
                                          <p:tavLst>
                                            <p:tav tm="0">
                                              <p:val>
                                                <p:fltVal val="0"/>
                                              </p:val>
                                            </p:tav>
                                            <p:tav tm="100000">
                                              <p:val>
                                                <p:strVal val="#ppt_w"/>
                                              </p:val>
                                            </p:tav>
                                          </p:tavLst>
                                        </p:anim>
                                        <p:anim calcmode="lin" valueType="num">
                                          <p:cBhvr>
                                            <p:cTn id="51" dur="300" fill="hold"/>
                                            <p:tgtEl>
                                              <p:spTgt spid="29"/>
                                            </p:tgtEl>
                                            <p:attrNameLst>
                                              <p:attrName>ppt_h</p:attrName>
                                            </p:attrNameLst>
                                          </p:cBhvr>
                                          <p:tavLst>
                                            <p:tav tm="0">
                                              <p:val>
                                                <p:fltVal val="0"/>
                                              </p:val>
                                            </p:tav>
                                            <p:tav tm="100000">
                                              <p:val>
                                                <p:strVal val="#ppt_h"/>
                                              </p:val>
                                            </p:tav>
                                          </p:tavLst>
                                        </p:anim>
                                        <p:animEffect transition="in" filter="fade">
                                          <p:cBhvr>
                                            <p:cTn id="52" dur="300"/>
                                            <p:tgtEl>
                                              <p:spTgt spid="29"/>
                                            </p:tgtEl>
                                          </p:cBhvr>
                                        </p:animEffect>
                                      </p:childTnLst>
                                    </p:cTn>
                                  </p:par>
                                  <p:par>
                                    <p:cTn id="53" presetID="6" presetClass="emph" presetSubtype="0" autoRev="1" fill="hold" nodeType="withEffect">
                                      <p:stCondLst>
                                        <p:cond delay="700"/>
                                      </p:stCondLst>
                                      <p:childTnLst>
                                        <p:animScale>
                                          <p:cBhvr>
                                            <p:cTn id="54" dur="150" fill="hold"/>
                                            <p:tgtEl>
                                              <p:spTgt spid="29"/>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750" fill="hold"/>
                                            <p:tgtEl>
                                              <p:spTgt spid="20"/>
                                            </p:tgtEl>
                                            <p:attrNameLst>
                                              <p:attrName>ppt_x</p:attrName>
                                            </p:attrNameLst>
                                          </p:cBhvr>
                                          <p:tavLst>
                                            <p:tav tm="0">
                                              <p:val>
                                                <p:strVal val="0-#ppt_w/2"/>
                                              </p:val>
                                            </p:tav>
                                            <p:tav tm="100000">
                                              <p:val>
                                                <p:strVal val="#ppt_x"/>
                                              </p:val>
                                            </p:tav>
                                          </p:tavLst>
                                        </p:anim>
                                        <p:anim calcmode="lin" valueType="num">
                                          <p:cBhvr additive="base">
                                            <p:cTn id="58" dur="750" fill="hold"/>
                                            <p:tgtEl>
                                              <p:spTgt spid="20"/>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300" fill="hold"/>
                                            <p:tgtEl>
                                              <p:spTgt spid="13"/>
                                            </p:tgtEl>
                                            <p:attrNameLst>
                                              <p:attrName>ppt_w</p:attrName>
                                            </p:attrNameLst>
                                          </p:cBhvr>
                                          <p:tavLst>
                                            <p:tav tm="0">
                                              <p:val>
                                                <p:fltVal val="0"/>
                                              </p:val>
                                            </p:tav>
                                            <p:tav tm="100000">
                                              <p:val>
                                                <p:strVal val="#ppt_w"/>
                                              </p:val>
                                            </p:tav>
                                          </p:tavLst>
                                        </p:anim>
                                        <p:anim calcmode="lin" valueType="num">
                                          <p:cBhvr>
                                            <p:cTn id="62" dur="300" fill="hold"/>
                                            <p:tgtEl>
                                              <p:spTgt spid="13"/>
                                            </p:tgtEl>
                                            <p:attrNameLst>
                                              <p:attrName>ppt_h</p:attrName>
                                            </p:attrNameLst>
                                          </p:cBhvr>
                                          <p:tavLst>
                                            <p:tav tm="0">
                                              <p:val>
                                                <p:fltVal val="0"/>
                                              </p:val>
                                            </p:tav>
                                            <p:tav tm="100000">
                                              <p:val>
                                                <p:strVal val="#ppt_h"/>
                                              </p:val>
                                            </p:tav>
                                          </p:tavLst>
                                        </p:anim>
                                        <p:animEffect transition="in" filter="fade">
                                          <p:cBhvr>
                                            <p:cTn id="63" dur="300"/>
                                            <p:tgtEl>
                                              <p:spTgt spid="13"/>
                                            </p:tgtEl>
                                          </p:cBhvr>
                                        </p:animEffect>
                                      </p:childTnLst>
                                    </p:cTn>
                                  </p:par>
                                  <p:par>
                                    <p:cTn id="64" presetID="6" presetClass="emph" presetSubtype="0" autoRev="1" fill="hold" grpId="1" nodeType="withEffect">
                                      <p:stCondLst>
                                        <p:cond delay="700"/>
                                      </p:stCondLst>
                                      <p:childTnLst>
                                        <p:animScale>
                                          <p:cBhvr>
                                            <p:cTn id="65" dur="150" fill="hold"/>
                                            <p:tgtEl>
                                              <p:spTgt spid="13"/>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33"/>
                                            </p:tgtEl>
                                            <p:attrNameLst>
                                              <p:attrName>style.visibility</p:attrName>
                                            </p:attrNameLst>
                                          </p:cBhvr>
                                          <p:to>
                                            <p:strVal val="visible"/>
                                          </p:to>
                                        </p:set>
                                        <p:anim calcmode="lin" valueType="num">
                                          <p:cBhvr>
                                            <p:cTn id="68" dur="300" fill="hold"/>
                                            <p:tgtEl>
                                              <p:spTgt spid="33"/>
                                            </p:tgtEl>
                                            <p:attrNameLst>
                                              <p:attrName>ppt_w</p:attrName>
                                            </p:attrNameLst>
                                          </p:cBhvr>
                                          <p:tavLst>
                                            <p:tav tm="0">
                                              <p:val>
                                                <p:fltVal val="0"/>
                                              </p:val>
                                            </p:tav>
                                            <p:tav tm="100000">
                                              <p:val>
                                                <p:strVal val="#ppt_w"/>
                                              </p:val>
                                            </p:tav>
                                          </p:tavLst>
                                        </p:anim>
                                        <p:anim calcmode="lin" valueType="num">
                                          <p:cBhvr>
                                            <p:cTn id="69" dur="300" fill="hold"/>
                                            <p:tgtEl>
                                              <p:spTgt spid="33"/>
                                            </p:tgtEl>
                                            <p:attrNameLst>
                                              <p:attrName>ppt_h</p:attrName>
                                            </p:attrNameLst>
                                          </p:cBhvr>
                                          <p:tavLst>
                                            <p:tav tm="0">
                                              <p:val>
                                                <p:fltVal val="0"/>
                                              </p:val>
                                            </p:tav>
                                            <p:tav tm="100000">
                                              <p:val>
                                                <p:strVal val="#ppt_h"/>
                                              </p:val>
                                            </p:tav>
                                          </p:tavLst>
                                        </p:anim>
                                        <p:animEffect transition="in" filter="fade">
                                          <p:cBhvr>
                                            <p:cTn id="70" dur="300"/>
                                            <p:tgtEl>
                                              <p:spTgt spid="33"/>
                                            </p:tgtEl>
                                          </p:cBhvr>
                                        </p:animEffect>
                                      </p:childTnLst>
                                    </p:cTn>
                                  </p:par>
                                  <p:par>
                                    <p:cTn id="71" presetID="6" presetClass="emph" presetSubtype="0" autoRev="1" fill="hold" nodeType="withEffect">
                                      <p:stCondLst>
                                        <p:cond delay="700"/>
                                      </p:stCondLst>
                                      <p:childTnLst>
                                        <p:animScale>
                                          <p:cBhvr>
                                            <p:cTn id="72" dur="150" fill="hold"/>
                                            <p:tgtEl>
                                              <p:spTgt spid="33"/>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5"/>
                                            </p:tgtEl>
                                            <p:attrNameLst>
                                              <p:attrName>style.visibility</p:attrName>
                                            </p:attrNameLst>
                                          </p:cBhvr>
                                          <p:to>
                                            <p:strVal val="visible"/>
                                          </p:to>
                                        </p:set>
                                        <p:anim calcmode="lin" valueType="num">
                                          <p:cBhvr>
                                            <p:cTn id="79" dur="300" fill="hold"/>
                                            <p:tgtEl>
                                              <p:spTgt spid="15"/>
                                            </p:tgtEl>
                                            <p:attrNameLst>
                                              <p:attrName>ppt_w</p:attrName>
                                            </p:attrNameLst>
                                          </p:cBhvr>
                                          <p:tavLst>
                                            <p:tav tm="0">
                                              <p:val>
                                                <p:fltVal val="0"/>
                                              </p:val>
                                            </p:tav>
                                            <p:tav tm="100000">
                                              <p:val>
                                                <p:strVal val="#ppt_w"/>
                                              </p:val>
                                            </p:tav>
                                          </p:tavLst>
                                        </p:anim>
                                        <p:anim calcmode="lin" valueType="num">
                                          <p:cBhvr>
                                            <p:cTn id="80" dur="300" fill="hold"/>
                                            <p:tgtEl>
                                              <p:spTgt spid="15"/>
                                            </p:tgtEl>
                                            <p:attrNameLst>
                                              <p:attrName>ppt_h</p:attrName>
                                            </p:attrNameLst>
                                          </p:cBhvr>
                                          <p:tavLst>
                                            <p:tav tm="0">
                                              <p:val>
                                                <p:fltVal val="0"/>
                                              </p:val>
                                            </p:tav>
                                            <p:tav tm="100000">
                                              <p:val>
                                                <p:strVal val="#ppt_h"/>
                                              </p:val>
                                            </p:tav>
                                          </p:tavLst>
                                        </p:anim>
                                        <p:animEffect transition="in" filter="fade">
                                          <p:cBhvr>
                                            <p:cTn id="81" dur="300"/>
                                            <p:tgtEl>
                                              <p:spTgt spid="15"/>
                                            </p:tgtEl>
                                          </p:cBhvr>
                                        </p:animEffect>
                                      </p:childTnLst>
                                    </p:cTn>
                                  </p:par>
                                  <p:par>
                                    <p:cTn id="82" presetID="6" presetClass="emph" presetSubtype="0" autoRev="1" fill="hold" grpId="1" nodeType="withEffect">
                                      <p:stCondLst>
                                        <p:cond delay="700"/>
                                      </p:stCondLst>
                                      <p:childTnLst>
                                        <p:animScale>
                                          <p:cBhvr>
                                            <p:cTn id="83" dur="150" fill="hold"/>
                                            <p:tgtEl>
                                              <p:spTgt spid="15"/>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32"/>
                                            </p:tgtEl>
                                            <p:attrNameLst>
                                              <p:attrName>style.visibility</p:attrName>
                                            </p:attrNameLst>
                                          </p:cBhvr>
                                          <p:to>
                                            <p:strVal val="visible"/>
                                          </p:to>
                                        </p:set>
                                        <p:anim calcmode="lin" valueType="num">
                                          <p:cBhvr>
                                            <p:cTn id="86" dur="300" fill="hold"/>
                                            <p:tgtEl>
                                              <p:spTgt spid="32"/>
                                            </p:tgtEl>
                                            <p:attrNameLst>
                                              <p:attrName>ppt_w</p:attrName>
                                            </p:attrNameLst>
                                          </p:cBhvr>
                                          <p:tavLst>
                                            <p:tav tm="0">
                                              <p:val>
                                                <p:fltVal val="0"/>
                                              </p:val>
                                            </p:tav>
                                            <p:tav tm="100000">
                                              <p:val>
                                                <p:strVal val="#ppt_w"/>
                                              </p:val>
                                            </p:tav>
                                          </p:tavLst>
                                        </p:anim>
                                        <p:anim calcmode="lin" valueType="num">
                                          <p:cBhvr>
                                            <p:cTn id="87" dur="300" fill="hold"/>
                                            <p:tgtEl>
                                              <p:spTgt spid="32"/>
                                            </p:tgtEl>
                                            <p:attrNameLst>
                                              <p:attrName>ppt_h</p:attrName>
                                            </p:attrNameLst>
                                          </p:cBhvr>
                                          <p:tavLst>
                                            <p:tav tm="0">
                                              <p:val>
                                                <p:fltVal val="0"/>
                                              </p:val>
                                            </p:tav>
                                            <p:tav tm="100000">
                                              <p:val>
                                                <p:strVal val="#ppt_h"/>
                                              </p:val>
                                            </p:tav>
                                          </p:tavLst>
                                        </p:anim>
                                        <p:animEffect transition="in" filter="fade">
                                          <p:cBhvr>
                                            <p:cTn id="88" dur="300"/>
                                            <p:tgtEl>
                                              <p:spTgt spid="32"/>
                                            </p:tgtEl>
                                          </p:cBhvr>
                                        </p:animEffect>
                                      </p:childTnLst>
                                    </p:cTn>
                                  </p:par>
                                  <p:par>
                                    <p:cTn id="89" presetID="6" presetClass="emph" presetSubtype="0" autoRev="1" fill="hold" grpId="1" nodeType="withEffect">
                                      <p:stCondLst>
                                        <p:cond delay="700"/>
                                      </p:stCondLst>
                                      <p:childTnLst>
                                        <p:animScale>
                                          <p:cBhvr>
                                            <p:cTn id="90" dur="150" fill="hold"/>
                                            <p:tgtEl>
                                              <p:spTgt spid="32"/>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6"/>
                                            </p:tgtEl>
                                            <p:attrNameLst>
                                              <p:attrName>style.visibility</p:attrName>
                                            </p:attrNameLst>
                                          </p:cBhvr>
                                          <p:to>
                                            <p:strVal val="visible"/>
                                          </p:to>
                                        </p:set>
                                        <p:animEffect transition="in" filter="wipe(right)">
                                          <p:cBhvr>
                                            <p:cTn id="93" dur="500"/>
                                            <p:tgtEl>
                                              <p:spTgt spid="16"/>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750" fill="hold"/>
                                            <p:tgtEl>
                                              <p:spTgt spid="27"/>
                                            </p:tgtEl>
                                            <p:attrNameLst>
                                              <p:attrName>ppt_x</p:attrName>
                                            </p:attrNameLst>
                                          </p:cBhvr>
                                          <p:tavLst>
                                            <p:tav tm="0">
                                              <p:val>
                                                <p:strVal val="0-#ppt_w/2"/>
                                              </p:val>
                                            </p:tav>
                                            <p:tav tm="100000">
                                              <p:val>
                                                <p:strVal val="#ppt_x"/>
                                              </p:val>
                                            </p:tav>
                                          </p:tavLst>
                                        </p:anim>
                                        <p:anim calcmode="lin" valueType="num">
                                          <p:cBhvr additive="base">
                                            <p:cTn id="97" dur="750" fill="hold"/>
                                            <p:tgtEl>
                                              <p:spTgt spid="27"/>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9"/>
                                            </p:tgtEl>
                                            <p:attrNameLst>
                                              <p:attrName>style.visibility</p:attrName>
                                            </p:attrNameLst>
                                          </p:cBhvr>
                                          <p:to>
                                            <p:strVal val="visible"/>
                                          </p:to>
                                        </p:set>
                                        <p:animEffect transition="in" filter="wipe(right)">
                                          <p:cBhvr>
                                            <p:cTn id="100" dur="500"/>
                                            <p:tgtEl>
                                              <p:spTgt spid="19"/>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750" fill="hold"/>
                                            <p:tgtEl>
                                              <p:spTgt spid="26"/>
                                            </p:tgtEl>
                                            <p:attrNameLst>
                                              <p:attrName>ppt_x</p:attrName>
                                            </p:attrNameLst>
                                          </p:cBhvr>
                                          <p:tavLst>
                                            <p:tav tm="0">
                                              <p:val>
                                                <p:strVal val="0-#ppt_w/2"/>
                                              </p:val>
                                            </p:tav>
                                            <p:tav tm="100000">
                                              <p:val>
                                                <p:strVal val="#ppt_x"/>
                                              </p:val>
                                            </p:tav>
                                          </p:tavLst>
                                        </p:anim>
                                        <p:anim calcmode="lin" valueType="num">
                                          <p:cBhvr additive="base">
                                            <p:cTn id="104" dur="750" fill="hold"/>
                                            <p:tgtEl>
                                              <p:spTgt spid="26"/>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7"/>
                                            </p:tgtEl>
                                            <p:attrNameLst>
                                              <p:attrName>style.visibility</p:attrName>
                                            </p:attrNameLst>
                                          </p:cBhvr>
                                          <p:to>
                                            <p:strVal val="visible"/>
                                          </p:to>
                                        </p:set>
                                        <p:animEffect transition="in" filter="wipe(left)">
                                          <p:cBhvr>
                                            <p:cTn id="107" dur="500"/>
                                            <p:tgtEl>
                                              <p:spTgt spid="17"/>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750" fill="hold"/>
                                            <p:tgtEl>
                                              <p:spTgt spid="24"/>
                                            </p:tgtEl>
                                            <p:attrNameLst>
                                              <p:attrName>ppt_x</p:attrName>
                                            </p:attrNameLst>
                                          </p:cBhvr>
                                          <p:tavLst>
                                            <p:tav tm="0">
                                              <p:val>
                                                <p:strVal val="1+#ppt_w/2"/>
                                              </p:val>
                                            </p:tav>
                                            <p:tav tm="100000">
                                              <p:val>
                                                <p:strVal val="#ppt_x"/>
                                              </p:val>
                                            </p:tav>
                                          </p:tavLst>
                                        </p:anim>
                                        <p:anim calcmode="lin" valueType="num">
                                          <p:cBhvr additive="base">
                                            <p:cTn id="111" dur="750" fill="hold"/>
                                            <p:tgtEl>
                                              <p:spTgt spid="24"/>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
                                            </p:tgtEl>
                                            <p:attrNameLst>
                                              <p:attrName>style.visibility</p:attrName>
                                            </p:attrNameLst>
                                          </p:cBhvr>
                                          <p:to>
                                            <p:strVal val="visible"/>
                                          </p:to>
                                        </p:set>
                                        <p:animEffect transition="in" filter="wipe(left)">
                                          <p:cBhvr>
                                            <p:cTn id="114" dur="500"/>
                                            <p:tgtEl>
                                              <p:spTgt spid="18"/>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25"/>
                                            </p:tgtEl>
                                            <p:attrNameLst>
                                              <p:attrName>style.visibility</p:attrName>
                                            </p:attrNameLst>
                                          </p:cBhvr>
                                          <p:to>
                                            <p:strVal val="visible"/>
                                          </p:to>
                                        </p:set>
                                        <p:anim calcmode="lin" valueType="num">
                                          <p:cBhvr additive="base">
                                            <p:cTn id="117" dur="750" fill="hold"/>
                                            <p:tgtEl>
                                              <p:spTgt spid="25"/>
                                            </p:tgtEl>
                                            <p:attrNameLst>
                                              <p:attrName>ppt_x</p:attrName>
                                            </p:attrNameLst>
                                          </p:cBhvr>
                                          <p:tavLst>
                                            <p:tav tm="0">
                                              <p:val>
                                                <p:strVal val="1+#ppt_w/2"/>
                                              </p:val>
                                            </p:tav>
                                            <p:tav tm="100000">
                                              <p:val>
                                                <p:strVal val="#ppt_x"/>
                                              </p:val>
                                            </p:tav>
                                          </p:tavLst>
                                        </p:anim>
                                        <p:anim calcmode="lin" valueType="num">
                                          <p:cBhvr additive="base">
                                            <p:cTn id="118"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animBg="1"/>
          <p:bldP spid="28" grpId="1" animBg="1"/>
          <p:bldP spid="32" grpId="0" animBg="1"/>
          <p:bldP spid="32" grpId="1" animBg="1"/>
          <p:bldP spid="36" grpId="0" animBg="1"/>
          <p:bldP spid="36"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1700900" y="115513"/>
            <a:ext cx="7531700" cy="5299823"/>
          </a:xfrm>
          <a:prstGeom prst="rect">
            <a:avLst/>
          </a:prstGeom>
        </p:spPr>
      </p:pic>
      <p:pic>
        <p:nvPicPr>
          <p:cNvPr id="5" name="图片 4"/>
          <p:cNvPicPr>
            <a:picLocks noChangeAspect="1"/>
          </p:cNvPicPr>
          <p:nvPr/>
        </p:nvPicPr>
        <p:blipFill rotWithShape="1">
          <a:blip r:embed="rId4" cstate="email"/>
          <a:srcRect/>
          <a:stretch>
            <a:fillRect/>
          </a:stretch>
        </p:blipFill>
        <p:spPr>
          <a:xfrm>
            <a:off x="-755650" y="1797446"/>
            <a:ext cx="13449300" cy="5197587"/>
          </a:xfrm>
          <a:prstGeom prst="rect">
            <a:avLst/>
          </a:prstGeom>
        </p:spPr>
      </p:pic>
      <p:sp>
        <p:nvSpPr>
          <p:cNvPr id="6" name="文本框 5"/>
          <p:cNvSpPr txBox="1"/>
          <p:nvPr/>
        </p:nvSpPr>
        <p:spPr>
          <a:xfrm>
            <a:off x="3442591" y="4449079"/>
            <a:ext cx="5492787" cy="1107996"/>
          </a:xfrm>
          <a:prstGeom prst="rect">
            <a:avLst/>
          </a:prstGeom>
          <a:noFill/>
          <a:effectLst>
            <a:glow>
              <a:schemeClr val="bg1">
                <a:alpha val="0"/>
              </a:schemeClr>
            </a:glow>
          </a:effectLst>
        </p:spPr>
        <p:txBody>
          <a:bodyPr wrap="square" rtlCol="0">
            <a:spAutoFit/>
          </a:bodyPr>
          <a:lstStyle/>
          <a:p>
            <a:pPr algn="dist"/>
            <a:r>
              <a:rPr lang="en-US" altLang="zh-CN" sz="6600" b="1" dirty="0">
                <a:solidFill>
                  <a:schemeClr val="bg1"/>
                </a:solidFill>
                <a:effectLst>
                  <a:glow rad="63500">
                    <a:schemeClr val="bg1">
                      <a:alpha val="40000"/>
                    </a:schemeClr>
                  </a:glow>
                </a:effectLst>
                <a:cs typeface="+mn-ea"/>
                <a:sym typeface="+mn-lt"/>
              </a:rPr>
              <a:t>THANKS</a:t>
            </a:r>
            <a:endParaRPr lang="zh-CN" altLang="en-US" sz="6600" b="1" dirty="0">
              <a:solidFill>
                <a:schemeClr val="bg1"/>
              </a:solidFill>
              <a:effectLst>
                <a:glow rad="63500">
                  <a:schemeClr val="bg1">
                    <a:alpha val="40000"/>
                  </a:schemeClr>
                </a:glow>
              </a:effectLst>
              <a:cs typeface="+mn-ea"/>
              <a:sym typeface="+mn-lt"/>
            </a:endParaRPr>
          </a:p>
        </p:txBody>
      </p:sp>
      <p:sp>
        <p:nvSpPr>
          <p:cNvPr id="7" name="文本框 6"/>
          <p:cNvSpPr txBox="1"/>
          <p:nvPr/>
        </p:nvSpPr>
        <p:spPr>
          <a:xfrm>
            <a:off x="3940563" y="5456581"/>
            <a:ext cx="4496841" cy="400110"/>
          </a:xfrm>
          <a:prstGeom prst="rect">
            <a:avLst/>
          </a:prstGeom>
          <a:noFill/>
          <a:effectLst>
            <a:glow>
              <a:schemeClr val="bg1">
                <a:alpha val="0"/>
              </a:schemeClr>
            </a:glow>
          </a:effectLst>
        </p:spPr>
        <p:txBody>
          <a:bodyPr wrap="square" rtlCol="0">
            <a:spAutoFit/>
          </a:bodyPr>
          <a:lstStyle>
            <a:defPPr>
              <a:defRPr lang="zh-CN"/>
            </a:defPPr>
            <a:lvl1pPr algn="dist">
              <a:defRPr sz="4000">
                <a:solidFill>
                  <a:schemeClr val="bg1"/>
                </a:solidFill>
                <a:effectLst>
                  <a:glow rad="63500">
                    <a:schemeClr val="bg1">
                      <a:alpha val="40000"/>
                    </a:schemeClr>
                  </a:glow>
                </a:effectLst>
                <a:latin typeface="黑体" panose="02010609060101010101" pitchFamily="49" charset="-122"/>
                <a:ea typeface="黑体" panose="02010609060101010101" pitchFamily="49" charset="-122"/>
              </a:defRPr>
            </a:lvl1pPr>
          </a:lstStyle>
          <a:p>
            <a:r>
              <a:rPr lang="zh-CN" altLang="en-US" sz="2000" dirty="0">
                <a:latin typeface="+mn-lt"/>
                <a:ea typeface="+mn-ea"/>
                <a:cs typeface="+mn-ea"/>
                <a:sym typeface="+mn-lt"/>
              </a:rPr>
              <a:t>请插入小标题的内容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肘形连接符 13"/>
          <p:cNvCxnSpPr/>
          <p:nvPr/>
        </p:nvCxnSpPr>
        <p:spPr>
          <a:xfrm rot="10800000" flipV="1">
            <a:off x="417444" y="-1130203"/>
            <a:ext cx="1349770" cy="752515"/>
          </a:xfrm>
          <a:prstGeom prst="bentConnector3">
            <a:avLst>
              <a:gd name="adj1" fmla="val 5819"/>
            </a:avLst>
          </a:prstGeom>
          <a:ln w="152400">
            <a:solidFill>
              <a:srgbClr val="3CB88F"/>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17587" y="4865996"/>
            <a:ext cx="2687098" cy="858731"/>
            <a:chOff x="1917587" y="4865996"/>
            <a:chExt cx="2687098" cy="858731"/>
          </a:xfrm>
        </p:grpSpPr>
        <p:sp>
          <p:nvSpPr>
            <p:cNvPr id="12" name="矩形 11"/>
            <p:cNvSpPr/>
            <p:nvPr/>
          </p:nvSpPr>
          <p:spPr>
            <a:xfrm>
              <a:off x="1956018" y="4922729"/>
              <a:ext cx="2583671" cy="738182"/>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PART ONE</a:t>
              </a:r>
              <a:endParaRPr lang="zh-CN" altLang="en-US" sz="3200" b="1" dirty="0">
                <a:cs typeface="+mn-ea"/>
                <a:sym typeface="+mn-lt"/>
              </a:endParaRPr>
            </a:p>
          </p:txBody>
        </p:sp>
        <p:pic>
          <p:nvPicPr>
            <p:cNvPr id="26" name="图片 25"/>
            <p:cNvPicPr>
              <a:picLocks noChangeAspect="1"/>
            </p:cNvPicPr>
            <p:nvPr/>
          </p:nvPicPr>
          <p:blipFill>
            <a:blip r:embed="rId3" cstate="screen">
              <a:biLevel thresh="25000"/>
            </a:blip>
            <a:stretch>
              <a:fillRect/>
            </a:stretch>
          </p:blipFill>
          <p:spPr>
            <a:xfrm rot="10800000">
              <a:off x="1917587" y="4865996"/>
              <a:ext cx="378352" cy="253939"/>
            </a:xfrm>
            <a:prstGeom prst="rect">
              <a:avLst/>
            </a:prstGeom>
          </p:spPr>
        </p:pic>
        <p:pic>
          <p:nvPicPr>
            <p:cNvPr id="27" name="图片 26"/>
            <p:cNvPicPr>
              <a:picLocks noChangeAspect="1"/>
            </p:cNvPicPr>
            <p:nvPr/>
          </p:nvPicPr>
          <p:blipFill>
            <a:blip r:embed="rId3" cstate="screen">
              <a:biLevel thresh="25000"/>
            </a:blip>
            <a:stretch>
              <a:fillRect/>
            </a:stretch>
          </p:blipFill>
          <p:spPr>
            <a:xfrm>
              <a:off x="4226333" y="5460848"/>
              <a:ext cx="378352" cy="253939"/>
            </a:xfrm>
            <a:prstGeom prst="rect">
              <a:avLst/>
            </a:prstGeom>
          </p:spPr>
        </p:pic>
        <p:pic>
          <p:nvPicPr>
            <p:cNvPr id="28" name="图片 27"/>
            <p:cNvPicPr>
              <a:picLocks noChangeAspect="1"/>
            </p:cNvPicPr>
            <p:nvPr/>
          </p:nvPicPr>
          <p:blipFill>
            <a:blip r:embed="rId3" cstate="screen">
              <a:biLevel thresh="25000"/>
            </a:blip>
            <a:stretch>
              <a:fillRect/>
            </a:stretch>
          </p:blipFill>
          <p:spPr>
            <a:xfrm flipV="1">
              <a:off x="4224252" y="4873296"/>
              <a:ext cx="378352" cy="253939"/>
            </a:xfrm>
            <a:prstGeom prst="rect">
              <a:avLst/>
            </a:prstGeom>
          </p:spPr>
        </p:pic>
        <p:pic>
          <p:nvPicPr>
            <p:cNvPr id="29" name="图片 28"/>
            <p:cNvPicPr>
              <a:picLocks noChangeAspect="1"/>
            </p:cNvPicPr>
            <p:nvPr/>
          </p:nvPicPr>
          <p:blipFill>
            <a:blip r:embed="rId3" cstate="screen">
              <a:biLevel thresh="25000"/>
            </a:blip>
            <a:stretch>
              <a:fillRect/>
            </a:stretch>
          </p:blipFill>
          <p:spPr>
            <a:xfrm rot="10800000" flipV="1">
              <a:off x="1917587" y="5470788"/>
              <a:ext cx="378352" cy="253939"/>
            </a:xfrm>
            <a:prstGeom prst="rect">
              <a:avLst/>
            </a:prstGeom>
          </p:spPr>
        </p:pic>
      </p:grpSp>
      <p:grpSp>
        <p:nvGrpSpPr>
          <p:cNvPr id="41" name="组合 40"/>
          <p:cNvGrpSpPr/>
          <p:nvPr/>
        </p:nvGrpSpPr>
        <p:grpSpPr>
          <a:xfrm>
            <a:off x="5582599" y="2350922"/>
            <a:ext cx="5066723" cy="1864155"/>
            <a:chOff x="5582599" y="2350922"/>
            <a:chExt cx="5066723" cy="1864155"/>
          </a:xfrm>
        </p:grpSpPr>
        <p:sp>
          <p:nvSpPr>
            <p:cNvPr id="30" name="矩形 29"/>
            <p:cNvSpPr/>
            <p:nvPr/>
          </p:nvSpPr>
          <p:spPr>
            <a:xfrm>
              <a:off x="5635486" y="2431321"/>
              <a:ext cx="4929809" cy="1703358"/>
            </a:xfrm>
            <a:prstGeom prst="rect">
              <a:avLst/>
            </a:prstGeom>
            <a:solidFill>
              <a:srgbClr val="00B0F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cs typeface="+mn-ea"/>
                <a:sym typeface="+mn-lt"/>
              </a:endParaRPr>
            </a:p>
          </p:txBody>
        </p:sp>
        <p:pic>
          <p:nvPicPr>
            <p:cNvPr id="31" name="图片 30"/>
            <p:cNvPicPr>
              <a:picLocks noChangeAspect="1"/>
            </p:cNvPicPr>
            <p:nvPr/>
          </p:nvPicPr>
          <p:blipFill>
            <a:blip r:embed="rId4" cstate="screen">
              <a:biLevel thresh="25000"/>
            </a:blip>
            <a:stretch>
              <a:fillRect/>
            </a:stretch>
          </p:blipFill>
          <p:spPr>
            <a:xfrm rot="10800000">
              <a:off x="5590014" y="2370396"/>
              <a:ext cx="608692" cy="408538"/>
            </a:xfrm>
            <a:prstGeom prst="rect">
              <a:avLst/>
            </a:prstGeom>
          </p:spPr>
        </p:pic>
        <p:pic>
          <p:nvPicPr>
            <p:cNvPr id="32" name="图片 31"/>
            <p:cNvPicPr>
              <a:picLocks noChangeAspect="1"/>
            </p:cNvPicPr>
            <p:nvPr/>
          </p:nvPicPr>
          <p:blipFill>
            <a:blip r:embed="rId4" cstate="screen">
              <a:biLevel thresh="25000"/>
            </a:blip>
            <a:stretch>
              <a:fillRect/>
            </a:stretch>
          </p:blipFill>
          <p:spPr>
            <a:xfrm>
              <a:off x="10040630" y="3806543"/>
              <a:ext cx="608692" cy="408534"/>
            </a:xfrm>
            <a:prstGeom prst="rect">
              <a:avLst/>
            </a:prstGeom>
          </p:spPr>
        </p:pic>
        <p:pic>
          <p:nvPicPr>
            <p:cNvPr id="33" name="图片 32"/>
            <p:cNvPicPr>
              <a:picLocks noChangeAspect="1"/>
            </p:cNvPicPr>
            <p:nvPr/>
          </p:nvPicPr>
          <p:blipFill>
            <a:blip r:embed="rId4" cstate="screen">
              <a:biLevel thresh="25000"/>
            </a:blip>
            <a:stretch>
              <a:fillRect/>
            </a:stretch>
          </p:blipFill>
          <p:spPr>
            <a:xfrm flipV="1">
              <a:off x="10040630" y="2350922"/>
              <a:ext cx="608692" cy="408538"/>
            </a:xfrm>
            <a:prstGeom prst="rect">
              <a:avLst/>
            </a:prstGeom>
          </p:spPr>
        </p:pic>
        <p:pic>
          <p:nvPicPr>
            <p:cNvPr id="34" name="图片 33"/>
            <p:cNvPicPr>
              <a:picLocks noChangeAspect="1"/>
            </p:cNvPicPr>
            <p:nvPr/>
          </p:nvPicPr>
          <p:blipFill>
            <a:blip r:embed="rId4" cstate="screen">
              <a:biLevel thresh="25000"/>
            </a:blip>
            <a:stretch>
              <a:fillRect/>
            </a:stretch>
          </p:blipFill>
          <p:spPr>
            <a:xfrm rot="10800000" flipV="1">
              <a:off x="5582599" y="3806543"/>
              <a:ext cx="608692" cy="408534"/>
            </a:xfrm>
            <a:prstGeom prst="rect">
              <a:avLst/>
            </a:prstGeom>
          </p:spPr>
        </p:pic>
        <p:sp>
          <p:nvSpPr>
            <p:cNvPr id="35" name="文本框 34"/>
            <p:cNvSpPr txBox="1"/>
            <p:nvPr/>
          </p:nvSpPr>
          <p:spPr>
            <a:xfrm>
              <a:off x="6167895" y="2537032"/>
              <a:ext cx="923651" cy="1569660"/>
            </a:xfrm>
            <a:prstGeom prst="rect">
              <a:avLst/>
            </a:prstGeom>
            <a:noFill/>
          </p:spPr>
          <p:txBody>
            <a:bodyPr wrap="none" rtlCol="0">
              <a:spAutoFit/>
            </a:bodyPr>
            <a:lstStyle/>
            <a:p>
              <a:r>
                <a:rPr lang="en-US" altLang="zh-CN" sz="9600" dirty="0">
                  <a:ln w="38100">
                    <a:solidFill>
                      <a:schemeClr val="bg1"/>
                    </a:solidFill>
                  </a:ln>
                  <a:noFill/>
                  <a:cs typeface="+mn-ea"/>
                  <a:sym typeface="+mn-lt"/>
                </a:rPr>
                <a:t>1</a:t>
              </a:r>
              <a:endParaRPr lang="zh-CN" altLang="en-US" sz="9600" dirty="0">
                <a:ln w="38100">
                  <a:solidFill>
                    <a:schemeClr val="bg1"/>
                  </a:solidFill>
                </a:ln>
                <a:noFill/>
                <a:cs typeface="+mn-ea"/>
                <a:sym typeface="+mn-lt"/>
              </a:endParaRPr>
            </a:p>
          </p:txBody>
        </p:sp>
        <p:sp>
          <p:nvSpPr>
            <p:cNvPr id="36" name="文本框 35"/>
            <p:cNvSpPr txBox="1"/>
            <p:nvPr/>
          </p:nvSpPr>
          <p:spPr>
            <a:xfrm>
              <a:off x="6852443" y="2741301"/>
              <a:ext cx="3044683" cy="461665"/>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7" name="文本框 36"/>
            <p:cNvSpPr txBox="1"/>
            <p:nvPr/>
          </p:nvSpPr>
          <p:spPr>
            <a:xfrm>
              <a:off x="6932413" y="3176553"/>
              <a:ext cx="3044683" cy="757130"/>
            </a:xfrm>
            <a:prstGeom prst="rect">
              <a:avLst/>
            </a:prstGeom>
            <a:noFill/>
            <a:effectLst>
              <a:glow>
                <a:schemeClr val="bg1">
                  <a:alpha val="0"/>
                </a:schemeClr>
              </a:glow>
            </a:effectLst>
          </p:spPr>
          <p:txBody>
            <a:bodyPr wrap="square" rtlCol="0">
              <a:spAutoFit/>
            </a:bodyPr>
            <a:lstStyle/>
            <a:p>
              <a:pPr>
                <a:lnSpc>
                  <a:spcPct val="120000"/>
                </a:lnSpc>
              </a:pPr>
              <a:r>
                <a:rPr lang="zh-CN" altLang="en-US" dirty="0">
                  <a:solidFill>
                    <a:schemeClr val="bg1"/>
                  </a:solidFill>
                  <a:effectLst/>
                  <a:cs typeface="+mn-ea"/>
                  <a:sym typeface="+mn-lt"/>
                </a:rPr>
                <a:t>请插入您的文本内容请插入您的文本内容</a:t>
              </a:r>
            </a:p>
          </p:txBody>
        </p:sp>
      </p:grpSp>
      <p:pic>
        <p:nvPicPr>
          <p:cNvPr id="19" name="图形 18"/>
          <p:cNvPicPr>
            <a:picLocks noChangeAspect="1"/>
          </p:cNvPicPr>
          <p:nvPr/>
        </p:nvPicPr>
        <p:blipFill>
          <a:blip r:embed="rId5" cstate="screen">
            <a:extLst>
              <a:ext uri="{96DAC541-7B7A-43D3-8B79-37D633B846F1}">
                <asvg:svgBlip xmlns:asvg="http://schemas.microsoft.com/office/drawing/2016/SVG/main" xmlns="" r:embed="rId6"/>
              </a:ext>
            </a:extLst>
          </a:blip>
          <a:stretch>
            <a:fillRect/>
          </a:stretch>
        </p:blipFill>
        <p:spPr>
          <a:xfrm>
            <a:off x="2146984" y="2206786"/>
            <a:ext cx="2117490" cy="2132834"/>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email"/>
          <a:srcRect/>
          <a:stretch>
            <a:fillRect/>
          </a:stretch>
        </p:blipFill>
        <p:spPr>
          <a:xfrm>
            <a:off x="-529" y="3944679"/>
            <a:ext cx="12193057" cy="5181413"/>
          </a:xfrm>
          <a:prstGeom prst="rect">
            <a:avLst/>
          </a:prstGeom>
        </p:spPr>
      </p:pic>
      <p:sp>
        <p:nvSpPr>
          <p:cNvPr id="6" name="文本框 5"/>
          <p:cNvSpPr txBox="1"/>
          <p:nvPr/>
        </p:nvSpPr>
        <p:spPr>
          <a:xfrm>
            <a:off x="2944950" y="1648208"/>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02</a:t>
            </a:r>
            <a:endParaRPr lang="zh-CN" altLang="en-US" sz="3200" dirty="0">
              <a:solidFill>
                <a:schemeClr val="bg1"/>
              </a:solidFill>
              <a:effectLst>
                <a:glow rad="63500">
                  <a:schemeClr val="bg1">
                    <a:alpha val="40000"/>
                  </a:schemeClr>
                </a:glow>
              </a:effectLst>
              <a:cs typeface="+mn-ea"/>
              <a:sym typeface="+mn-lt"/>
            </a:endParaRPr>
          </a:p>
        </p:txBody>
      </p:sp>
      <p:grpSp>
        <p:nvGrpSpPr>
          <p:cNvPr id="9" name="组合 8"/>
          <p:cNvGrpSpPr/>
          <p:nvPr/>
        </p:nvGrpSpPr>
        <p:grpSpPr>
          <a:xfrm>
            <a:off x="7878872" y="4185630"/>
            <a:ext cx="3131506" cy="2098112"/>
            <a:chOff x="6538588" y="2890761"/>
            <a:chExt cx="3131506" cy="2098112"/>
          </a:xfrm>
        </p:grpSpPr>
        <p:sp>
          <p:nvSpPr>
            <p:cNvPr id="2" name="矩形 1"/>
            <p:cNvSpPr/>
            <p:nvPr/>
          </p:nvSpPr>
          <p:spPr>
            <a:xfrm>
              <a:off x="7590773" y="2890761"/>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肘形连接符 7"/>
            <p:cNvCxnSpPr>
              <a:stCxn id="2" idx="2"/>
            </p:cNvCxnSpPr>
            <p:nvPr/>
          </p:nvCxnSpPr>
          <p:spPr>
            <a:xfrm rot="5400000">
              <a:off x="7074074" y="3432513"/>
              <a:ext cx="1020874" cy="2091846"/>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9"/>
          <p:cNvGrpSpPr/>
          <p:nvPr/>
        </p:nvGrpSpPr>
        <p:grpSpPr>
          <a:xfrm flipH="1">
            <a:off x="2755724" y="2091376"/>
            <a:ext cx="2891594" cy="2875262"/>
            <a:chOff x="6502928" y="1618459"/>
            <a:chExt cx="2891593" cy="2875262"/>
          </a:xfrm>
        </p:grpSpPr>
        <p:sp>
          <p:nvSpPr>
            <p:cNvPr id="11" name="矩形 10"/>
            <p:cNvSpPr/>
            <p:nvPr/>
          </p:nvSpPr>
          <p:spPr>
            <a:xfrm>
              <a:off x="7315200" y="1618459"/>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肘形连接符 11"/>
            <p:cNvCxnSpPr>
              <a:stCxn id="11" idx="1"/>
            </p:cNvCxnSpPr>
            <p:nvPr/>
          </p:nvCxnSpPr>
          <p:spPr>
            <a:xfrm flipH="1">
              <a:off x="6502928" y="2157078"/>
              <a:ext cx="812272" cy="2336643"/>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6599684" y="2081922"/>
            <a:ext cx="2901307" cy="2922551"/>
            <a:chOff x="6493214" y="2056869"/>
            <a:chExt cx="2901307" cy="2922551"/>
          </a:xfrm>
        </p:grpSpPr>
        <p:sp>
          <p:nvSpPr>
            <p:cNvPr id="14" name="矩形 13"/>
            <p:cNvSpPr/>
            <p:nvPr/>
          </p:nvSpPr>
          <p:spPr>
            <a:xfrm>
              <a:off x="7315200" y="2056869"/>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肘形连接符 14"/>
            <p:cNvCxnSpPr>
              <a:stCxn id="14" idx="1"/>
            </p:cNvCxnSpPr>
            <p:nvPr/>
          </p:nvCxnSpPr>
          <p:spPr>
            <a:xfrm rot="10800000" flipV="1">
              <a:off x="6493214" y="2595488"/>
              <a:ext cx="821987" cy="2383932"/>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8" name="组合 17"/>
          <p:cNvGrpSpPr/>
          <p:nvPr/>
        </p:nvGrpSpPr>
        <p:grpSpPr>
          <a:xfrm flipH="1">
            <a:off x="1233812" y="4148053"/>
            <a:ext cx="3118980" cy="2135690"/>
            <a:chOff x="6538587" y="2853183"/>
            <a:chExt cx="3131507" cy="2135690"/>
          </a:xfrm>
        </p:grpSpPr>
        <p:sp>
          <p:nvSpPr>
            <p:cNvPr id="19" name="矩形 18"/>
            <p:cNvSpPr/>
            <p:nvPr/>
          </p:nvSpPr>
          <p:spPr>
            <a:xfrm>
              <a:off x="7590773" y="2853183"/>
              <a:ext cx="2079321" cy="1077238"/>
            </a:xfrm>
            <a:prstGeom prst="rect">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肘形连接符 19"/>
            <p:cNvCxnSpPr>
              <a:stCxn id="19" idx="2"/>
            </p:cNvCxnSpPr>
            <p:nvPr/>
          </p:nvCxnSpPr>
          <p:spPr>
            <a:xfrm rot="5400000">
              <a:off x="7055285" y="3413723"/>
              <a:ext cx="1058452" cy="2091847"/>
            </a:xfrm>
            <a:prstGeom prst="bentConnector2">
              <a:avLst/>
            </a:prstGeom>
            <a:noFill/>
            <a:ln w="19050">
              <a:solidFill>
                <a:schemeClr val="bg1">
                  <a:alpha val="60000"/>
                </a:schemeClr>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cxnSp>
      </p:grpSp>
      <p:sp>
        <p:nvSpPr>
          <p:cNvPr id="21" name="文本框 20"/>
          <p:cNvSpPr txBox="1"/>
          <p:nvPr/>
        </p:nvSpPr>
        <p:spPr>
          <a:xfrm>
            <a:off x="7639269" y="1611514"/>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03</a:t>
            </a:r>
            <a:endParaRPr lang="zh-CN" altLang="en-US" sz="3200" dirty="0">
              <a:solidFill>
                <a:schemeClr val="bg1"/>
              </a:solidFill>
              <a:effectLst>
                <a:glow rad="63500">
                  <a:schemeClr val="bg1">
                    <a:alpha val="40000"/>
                  </a:schemeClr>
                </a:glow>
              </a:effectLst>
              <a:cs typeface="+mn-ea"/>
              <a:sym typeface="+mn-lt"/>
            </a:endParaRPr>
          </a:p>
        </p:txBody>
      </p:sp>
      <p:sp>
        <p:nvSpPr>
          <p:cNvPr id="22" name="文本框 21"/>
          <p:cNvSpPr txBox="1"/>
          <p:nvPr/>
        </p:nvSpPr>
        <p:spPr>
          <a:xfrm>
            <a:off x="2689638" y="2207868"/>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23" name="文本框 22"/>
          <p:cNvSpPr txBox="1"/>
          <p:nvPr/>
        </p:nvSpPr>
        <p:spPr>
          <a:xfrm>
            <a:off x="7343318" y="2184672"/>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28" name="文本框 27"/>
          <p:cNvSpPr txBox="1"/>
          <p:nvPr/>
        </p:nvSpPr>
        <p:spPr>
          <a:xfrm>
            <a:off x="1505263" y="3687876"/>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01</a:t>
            </a:r>
            <a:endParaRPr lang="zh-CN" altLang="en-US" sz="3200" dirty="0">
              <a:solidFill>
                <a:schemeClr val="bg1"/>
              </a:solidFill>
              <a:effectLst>
                <a:glow rad="63500">
                  <a:schemeClr val="bg1">
                    <a:alpha val="40000"/>
                  </a:schemeClr>
                </a:glow>
              </a:effectLst>
              <a:cs typeface="+mn-ea"/>
              <a:sym typeface="+mn-lt"/>
            </a:endParaRPr>
          </a:p>
        </p:txBody>
      </p:sp>
      <p:sp>
        <p:nvSpPr>
          <p:cNvPr id="29" name="文本框 28"/>
          <p:cNvSpPr txBox="1"/>
          <p:nvPr/>
        </p:nvSpPr>
        <p:spPr>
          <a:xfrm>
            <a:off x="1165560" y="4264544"/>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0" name="文本框 29"/>
          <p:cNvSpPr txBox="1"/>
          <p:nvPr/>
        </p:nvSpPr>
        <p:spPr>
          <a:xfrm>
            <a:off x="9181577" y="3715222"/>
            <a:ext cx="2192186" cy="584775"/>
          </a:xfrm>
          <a:prstGeom prst="rect">
            <a:avLst/>
          </a:prstGeom>
          <a:noFill/>
          <a:effectLst>
            <a:glow>
              <a:schemeClr val="bg1">
                <a:alpha val="0"/>
              </a:schemeClr>
            </a:glow>
          </a:effectLst>
        </p:spPr>
        <p:txBody>
          <a:bodyPr wrap="square" rtlCol="0">
            <a:spAutoFit/>
          </a:bodyPr>
          <a:lstStyle/>
          <a:p>
            <a:r>
              <a:rPr lang="en-US" altLang="zh-CN" sz="3200" dirty="0">
                <a:solidFill>
                  <a:schemeClr val="bg1"/>
                </a:solidFill>
                <a:effectLst>
                  <a:glow rad="63500">
                    <a:schemeClr val="bg1">
                      <a:alpha val="40000"/>
                    </a:schemeClr>
                  </a:glow>
                </a:effectLst>
                <a:cs typeface="+mn-ea"/>
                <a:sym typeface="+mn-lt"/>
              </a:rPr>
              <a:t>PART 04</a:t>
            </a:r>
            <a:endParaRPr lang="zh-CN" altLang="en-US" sz="3200" dirty="0">
              <a:solidFill>
                <a:schemeClr val="bg1"/>
              </a:solidFill>
              <a:effectLst>
                <a:glow rad="63500">
                  <a:schemeClr val="bg1">
                    <a:alpha val="40000"/>
                  </a:schemeClr>
                </a:glow>
              </a:effectLst>
              <a:cs typeface="+mn-ea"/>
              <a:sym typeface="+mn-lt"/>
            </a:endParaRPr>
          </a:p>
        </p:txBody>
      </p:sp>
      <p:sp>
        <p:nvSpPr>
          <p:cNvPr id="31" name="文本框 30"/>
          <p:cNvSpPr txBox="1"/>
          <p:nvPr/>
        </p:nvSpPr>
        <p:spPr>
          <a:xfrm>
            <a:off x="8848048" y="4301090"/>
            <a:ext cx="2261073" cy="830997"/>
          </a:xfrm>
          <a:prstGeom prst="rect">
            <a:avLst/>
          </a:prstGeom>
          <a:noFill/>
          <a:effectLst>
            <a:glow>
              <a:schemeClr val="bg1">
                <a:alpha val="0"/>
              </a:schemeClr>
            </a:glow>
          </a:effectLst>
        </p:spPr>
        <p:txBody>
          <a:bodyPr wrap="square" rtlCol="0">
            <a:spAutoFit/>
          </a:bodyPr>
          <a:lstStyle/>
          <a:p>
            <a:pPr algn="ctr"/>
            <a:r>
              <a:rPr lang="zh-CN" altLang="en-US" sz="2400" dirty="0">
                <a:solidFill>
                  <a:schemeClr val="bg1"/>
                </a:solidFill>
                <a:effectLst>
                  <a:glow rad="63500">
                    <a:schemeClr val="bg1">
                      <a:alpha val="40000"/>
                    </a:schemeClr>
                  </a:glow>
                </a:effectLst>
                <a:cs typeface="+mn-ea"/>
                <a:sym typeface="+mn-lt"/>
              </a:rPr>
              <a:t>请插入您的标题文本</a:t>
            </a:r>
          </a:p>
        </p:txBody>
      </p:sp>
      <p:sp>
        <p:nvSpPr>
          <p:cNvPr id="34" name="椭圆 33"/>
          <p:cNvSpPr/>
          <p:nvPr/>
        </p:nvSpPr>
        <p:spPr>
          <a:xfrm>
            <a:off x="7340246" y="255531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4759890" y="255531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9908076" y="5223348"/>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192060" y="5185770"/>
            <a:ext cx="112734" cy="112734"/>
          </a:xfrm>
          <a:prstGeom prst="ellipse">
            <a:avLst/>
          </a:prstGeom>
          <a:solidFill>
            <a:schemeClr val="bg1">
              <a:alpha val="92000"/>
            </a:schemeClr>
          </a:solidFill>
          <a:ln w="22225">
            <a:solidFill>
              <a:schemeClr val="bg1"/>
            </a:solidFill>
          </a:ln>
          <a:effectLst>
            <a:glow rad="152400">
              <a:schemeClr val="bg1">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 Same Side Corner Rectangle 4"/>
          <p:cNvSpPr/>
          <p:nvPr/>
        </p:nvSpPr>
        <p:spPr>
          <a:xfrm>
            <a:off x="5128171" y="1674249"/>
            <a:ext cx="464184" cy="5183376"/>
          </a:xfrm>
          <a:prstGeom prst="round2SameRect">
            <a:avLst>
              <a:gd name="adj1" fmla="val 50000"/>
              <a:gd name="adj2" fmla="val 0"/>
            </a:avLst>
          </a:prstGeom>
          <a:solidFill>
            <a:srgbClr val="3CB8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grpSp>
        <p:nvGrpSpPr>
          <p:cNvPr id="38" name="Group 33"/>
          <p:cNvGrpSpPr/>
          <p:nvPr/>
        </p:nvGrpSpPr>
        <p:grpSpPr>
          <a:xfrm>
            <a:off x="5128172" y="2256313"/>
            <a:ext cx="3272723" cy="515099"/>
            <a:chOff x="5128064" y="2256183"/>
            <a:chExt cx="3273083" cy="515155"/>
          </a:xfrm>
          <a:solidFill>
            <a:srgbClr val="3CB88F">
              <a:alpha val="10000"/>
            </a:srgbClr>
          </a:solidFill>
        </p:grpSpPr>
        <p:sp>
          <p:nvSpPr>
            <p:cNvPr id="39" name="Pentagon 3"/>
            <p:cNvSpPr/>
            <p:nvPr/>
          </p:nvSpPr>
          <p:spPr>
            <a:xfrm>
              <a:off x="5128064" y="2256183"/>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0" name="Rectangle 8"/>
            <p:cNvSpPr/>
            <p:nvPr/>
          </p:nvSpPr>
          <p:spPr>
            <a:xfrm>
              <a:off x="5128064" y="2256183"/>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41" name="Group 34"/>
          <p:cNvGrpSpPr/>
          <p:nvPr/>
        </p:nvGrpSpPr>
        <p:grpSpPr>
          <a:xfrm>
            <a:off x="5128172" y="3095157"/>
            <a:ext cx="3272723" cy="515099"/>
            <a:chOff x="5128064" y="3095119"/>
            <a:chExt cx="3273083" cy="515155"/>
          </a:xfrm>
          <a:solidFill>
            <a:srgbClr val="3CB88F">
              <a:alpha val="10000"/>
            </a:srgbClr>
          </a:solidFill>
        </p:grpSpPr>
        <p:sp>
          <p:nvSpPr>
            <p:cNvPr id="42" name="Pentagon 5"/>
            <p:cNvSpPr/>
            <p:nvPr/>
          </p:nvSpPr>
          <p:spPr>
            <a:xfrm>
              <a:off x="5128064" y="3095119"/>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3" name="Rectangle 9"/>
            <p:cNvSpPr/>
            <p:nvPr/>
          </p:nvSpPr>
          <p:spPr>
            <a:xfrm>
              <a:off x="5128064" y="3095119"/>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44" name="Group 35"/>
          <p:cNvGrpSpPr/>
          <p:nvPr/>
        </p:nvGrpSpPr>
        <p:grpSpPr>
          <a:xfrm>
            <a:off x="5128172" y="3933999"/>
            <a:ext cx="3272723" cy="515099"/>
            <a:chOff x="5128064" y="3934054"/>
            <a:chExt cx="3273083" cy="515155"/>
          </a:xfrm>
          <a:solidFill>
            <a:srgbClr val="3CB88F">
              <a:alpha val="10000"/>
            </a:srgbClr>
          </a:solidFill>
        </p:grpSpPr>
        <p:sp>
          <p:nvSpPr>
            <p:cNvPr id="45" name="Pentagon 6"/>
            <p:cNvSpPr/>
            <p:nvPr/>
          </p:nvSpPr>
          <p:spPr>
            <a:xfrm>
              <a:off x="5128064" y="393405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6" name="Rectangle 10"/>
            <p:cNvSpPr/>
            <p:nvPr/>
          </p:nvSpPr>
          <p:spPr>
            <a:xfrm>
              <a:off x="5128064" y="3934054"/>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47" name="Group 36"/>
          <p:cNvGrpSpPr/>
          <p:nvPr/>
        </p:nvGrpSpPr>
        <p:grpSpPr>
          <a:xfrm>
            <a:off x="5128172" y="4772842"/>
            <a:ext cx="3272724" cy="515099"/>
            <a:chOff x="5128064" y="4772988"/>
            <a:chExt cx="3273084" cy="515156"/>
          </a:xfrm>
          <a:solidFill>
            <a:srgbClr val="3CB88F">
              <a:alpha val="10000"/>
            </a:srgbClr>
          </a:solidFill>
        </p:grpSpPr>
        <p:sp>
          <p:nvSpPr>
            <p:cNvPr id="48" name="Pentagon 7"/>
            <p:cNvSpPr/>
            <p:nvPr/>
          </p:nvSpPr>
          <p:spPr>
            <a:xfrm>
              <a:off x="5128065" y="4772990"/>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49" name="Rectangle 11"/>
            <p:cNvSpPr/>
            <p:nvPr/>
          </p:nvSpPr>
          <p:spPr>
            <a:xfrm>
              <a:off x="5128064" y="4772988"/>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325" dirty="0">
                <a:solidFill>
                  <a:prstClr val="white"/>
                </a:solidFill>
                <a:cs typeface="+mn-ea"/>
                <a:sym typeface="+mn-lt"/>
              </a:endParaRPr>
            </a:p>
          </p:txBody>
        </p:sp>
      </p:grpSp>
      <p:grpSp>
        <p:nvGrpSpPr>
          <p:cNvPr id="50" name="Group 14"/>
          <p:cNvGrpSpPr/>
          <p:nvPr/>
        </p:nvGrpSpPr>
        <p:grpSpPr>
          <a:xfrm>
            <a:off x="8629519" y="2053253"/>
            <a:ext cx="2367440" cy="757759"/>
            <a:chOff x="8508022" y="1970032"/>
            <a:chExt cx="3198055" cy="757840"/>
          </a:xfrm>
        </p:grpSpPr>
        <p:sp>
          <p:nvSpPr>
            <p:cNvPr id="51" name="TextBox 12"/>
            <p:cNvSpPr txBox="1"/>
            <p:nvPr/>
          </p:nvSpPr>
          <p:spPr>
            <a:xfrm>
              <a:off x="8530526" y="1970032"/>
              <a:ext cx="2432195" cy="369371"/>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52" name="Rectangle 13"/>
            <p:cNvSpPr/>
            <p:nvPr/>
          </p:nvSpPr>
          <p:spPr>
            <a:xfrm>
              <a:off x="8508022" y="2365041"/>
              <a:ext cx="3198055" cy="362831"/>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53" name="Group 15"/>
          <p:cNvGrpSpPr/>
          <p:nvPr/>
        </p:nvGrpSpPr>
        <p:grpSpPr>
          <a:xfrm>
            <a:off x="8587683" y="2963998"/>
            <a:ext cx="2367440" cy="685857"/>
            <a:chOff x="8508021" y="2041939"/>
            <a:chExt cx="3198056" cy="685929"/>
          </a:xfrm>
        </p:grpSpPr>
        <p:sp>
          <p:nvSpPr>
            <p:cNvPr id="54" name="TextBox 16"/>
            <p:cNvSpPr txBox="1"/>
            <p:nvPr/>
          </p:nvSpPr>
          <p:spPr>
            <a:xfrm>
              <a:off x="8508021" y="2041939"/>
              <a:ext cx="2432196" cy="369371"/>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55" name="Rectangle 17"/>
            <p:cNvSpPr/>
            <p:nvPr/>
          </p:nvSpPr>
          <p:spPr>
            <a:xfrm>
              <a:off x="8508022" y="2365038"/>
              <a:ext cx="3198055" cy="362830"/>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56" name="Group 18"/>
          <p:cNvGrpSpPr/>
          <p:nvPr/>
        </p:nvGrpSpPr>
        <p:grpSpPr>
          <a:xfrm>
            <a:off x="8587682" y="4638156"/>
            <a:ext cx="2367444" cy="689384"/>
            <a:chOff x="8508017" y="2038416"/>
            <a:chExt cx="3198060" cy="689459"/>
          </a:xfrm>
        </p:grpSpPr>
        <p:sp>
          <p:nvSpPr>
            <p:cNvPr id="57" name="TextBox 19"/>
            <p:cNvSpPr txBox="1"/>
            <p:nvPr/>
          </p:nvSpPr>
          <p:spPr>
            <a:xfrm>
              <a:off x="8508017" y="2038416"/>
              <a:ext cx="2432195" cy="369372"/>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58" name="Rectangle 20"/>
            <p:cNvSpPr/>
            <p:nvPr/>
          </p:nvSpPr>
          <p:spPr>
            <a:xfrm>
              <a:off x="8508022" y="2365043"/>
              <a:ext cx="3198055" cy="362832"/>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59" name="Group 21"/>
          <p:cNvGrpSpPr/>
          <p:nvPr/>
        </p:nvGrpSpPr>
        <p:grpSpPr>
          <a:xfrm>
            <a:off x="8587683" y="3779704"/>
            <a:ext cx="2391393" cy="708991"/>
            <a:chOff x="8475664" y="2018804"/>
            <a:chExt cx="3230413" cy="709066"/>
          </a:xfrm>
        </p:grpSpPr>
        <p:sp>
          <p:nvSpPr>
            <p:cNvPr id="60" name="TextBox 22"/>
            <p:cNvSpPr txBox="1"/>
            <p:nvPr/>
          </p:nvSpPr>
          <p:spPr>
            <a:xfrm>
              <a:off x="8475664" y="2018804"/>
              <a:ext cx="2432197" cy="369371"/>
            </a:xfrm>
            <a:prstGeom prst="rect">
              <a:avLst/>
            </a:prstGeom>
            <a:noFill/>
          </p:spPr>
          <p:txBody>
            <a:bodyPr wrap="none" rtlCol="0">
              <a:spAutoFit/>
            </a:bodyPr>
            <a:lstStyle/>
            <a:p>
              <a:pPr lvl="0" algn="r" defTabSz="866775" fontAlgn="base">
                <a:spcBef>
                  <a:spcPct val="0"/>
                </a:spcBef>
                <a:spcAft>
                  <a:spcPct val="0"/>
                </a:spcAft>
              </a:pPr>
              <a:r>
                <a:rPr lang="zh-CN" altLang="en-US" b="1" dirty="0">
                  <a:solidFill>
                    <a:prstClr val="white">
                      <a:alpha val="90000"/>
                    </a:prstClr>
                  </a:solidFill>
                  <a:cs typeface="+mn-ea"/>
                  <a:sym typeface="+mn-lt"/>
                </a:rPr>
                <a:t>请替换文字内容</a:t>
              </a:r>
            </a:p>
          </p:txBody>
        </p:sp>
        <p:sp>
          <p:nvSpPr>
            <p:cNvPr id="61" name="Rectangle 23"/>
            <p:cNvSpPr/>
            <p:nvPr/>
          </p:nvSpPr>
          <p:spPr>
            <a:xfrm>
              <a:off x="8508022" y="2365039"/>
              <a:ext cx="3198055" cy="362831"/>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a:t>
              </a:r>
              <a:endParaRPr lang="en-GB" altLang="zh-CN" sz="1600" dirty="0">
                <a:solidFill>
                  <a:prstClr val="white"/>
                </a:solidFill>
                <a:cs typeface="+mn-ea"/>
                <a:sym typeface="+mn-lt"/>
              </a:endParaRPr>
            </a:p>
          </p:txBody>
        </p:sp>
      </p:grpSp>
      <p:grpSp>
        <p:nvGrpSpPr>
          <p:cNvPr id="62" name="Group 37"/>
          <p:cNvGrpSpPr/>
          <p:nvPr/>
        </p:nvGrpSpPr>
        <p:grpSpPr>
          <a:xfrm>
            <a:off x="1271843" y="2256311"/>
            <a:ext cx="3854126" cy="3031628"/>
            <a:chOff x="689317" y="2256183"/>
            <a:chExt cx="3854548" cy="3031960"/>
          </a:xfrm>
        </p:grpSpPr>
        <p:sp>
          <p:nvSpPr>
            <p:cNvPr id="63" name="Rectangle 27"/>
            <p:cNvSpPr/>
            <p:nvPr/>
          </p:nvSpPr>
          <p:spPr>
            <a:xfrm>
              <a:off x="689317" y="2256183"/>
              <a:ext cx="3854548" cy="3031960"/>
            </a:xfrm>
            <a:prstGeom prst="rect">
              <a:avLst/>
            </a:prstGeom>
            <a:solidFill>
              <a:srgbClr val="3CB8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cs typeface="+mn-ea"/>
                <a:sym typeface="+mn-lt"/>
              </a:endParaRPr>
            </a:p>
          </p:txBody>
        </p:sp>
        <p:sp>
          <p:nvSpPr>
            <p:cNvPr id="64" name="TextBox 28"/>
            <p:cNvSpPr txBox="1"/>
            <p:nvPr/>
          </p:nvSpPr>
          <p:spPr>
            <a:xfrm>
              <a:off x="1026913" y="2594805"/>
              <a:ext cx="2018849" cy="400154"/>
            </a:xfrm>
            <a:prstGeom prst="rect">
              <a:avLst/>
            </a:prstGeom>
            <a:noFill/>
          </p:spPr>
          <p:txBody>
            <a:bodyPr wrap="square" rtlCol="0">
              <a:spAutoFit/>
            </a:bodyPr>
            <a:lstStyle/>
            <a:p>
              <a:pPr lvl="0" algn="r" defTabSz="866775" fontAlgn="base">
                <a:spcBef>
                  <a:spcPct val="0"/>
                </a:spcBef>
                <a:spcAft>
                  <a:spcPct val="0"/>
                </a:spcAft>
              </a:pPr>
              <a:r>
                <a:rPr lang="zh-CN" altLang="en-US" sz="2000" b="1" dirty="0">
                  <a:solidFill>
                    <a:prstClr val="white">
                      <a:alpha val="90000"/>
                    </a:prstClr>
                  </a:solidFill>
                  <a:cs typeface="+mn-ea"/>
                  <a:sym typeface="+mn-lt"/>
                </a:rPr>
                <a:t>请替换文字内容</a:t>
              </a:r>
            </a:p>
          </p:txBody>
        </p:sp>
        <p:sp>
          <p:nvSpPr>
            <p:cNvPr id="65" name="Rectangle 29"/>
            <p:cNvSpPr/>
            <p:nvPr/>
          </p:nvSpPr>
          <p:spPr>
            <a:xfrm>
              <a:off x="1129140" y="3077845"/>
              <a:ext cx="3004396" cy="683339"/>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66" name="Rectangle 30"/>
            <p:cNvSpPr/>
            <p:nvPr/>
          </p:nvSpPr>
          <p:spPr>
            <a:xfrm>
              <a:off x="1129140" y="4296300"/>
              <a:ext cx="3004396" cy="978836"/>
            </a:xfrm>
            <a:prstGeom prst="rect">
              <a:avLst/>
            </a:prstGeom>
          </p:spPr>
          <p:txBody>
            <a:bodyPr wrap="square">
              <a:spAutoFit/>
            </a:bodyPr>
            <a:lstStyle/>
            <a:p>
              <a:pPr lvl="0" algn="just"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6" name="Freeform 24"/>
          <p:cNvSpPr/>
          <p:nvPr/>
        </p:nvSpPr>
        <p:spPr bwMode="auto">
          <a:xfrm rot="5400000">
            <a:off x="1667319"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bg1">
              <a:alpha val="15000"/>
            </a:schemeClr>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sp>
        <p:nvSpPr>
          <p:cNvPr id="57" name="Freeform 24"/>
          <p:cNvSpPr/>
          <p:nvPr/>
        </p:nvSpPr>
        <p:spPr bwMode="auto">
          <a:xfrm rot="5400000">
            <a:off x="4048475"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bg1">
              <a:alpha val="15000"/>
            </a:schemeClr>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sp>
        <p:nvSpPr>
          <p:cNvPr id="58" name="Freeform 24"/>
          <p:cNvSpPr/>
          <p:nvPr/>
        </p:nvSpPr>
        <p:spPr bwMode="auto">
          <a:xfrm rot="5400000">
            <a:off x="6429632"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bg1">
              <a:alpha val="15000"/>
            </a:schemeClr>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sp>
        <p:nvSpPr>
          <p:cNvPr id="59" name="Freeform 24"/>
          <p:cNvSpPr/>
          <p:nvPr/>
        </p:nvSpPr>
        <p:spPr bwMode="auto">
          <a:xfrm rot="5400000">
            <a:off x="8810789" y="230400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bg1">
              <a:alpha val="15000"/>
            </a:schemeClr>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bg1"/>
              </a:solidFill>
              <a:cs typeface="+mn-ea"/>
              <a:sym typeface="+mn-lt"/>
            </a:endParaRPr>
          </a:p>
        </p:txBody>
      </p:sp>
      <p:grpSp>
        <p:nvGrpSpPr>
          <p:cNvPr id="60" name="Group 128"/>
          <p:cNvGrpSpPr/>
          <p:nvPr/>
        </p:nvGrpSpPr>
        <p:grpSpPr>
          <a:xfrm>
            <a:off x="1812337" y="2708096"/>
            <a:ext cx="626459" cy="626459"/>
            <a:chOff x="1316879" y="4254550"/>
            <a:chExt cx="684000" cy="684000"/>
          </a:xfrm>
        </p:grpSpPr>
        <p:sp>
          <p:nvSpPr>
            <p:cNvPr id="61"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62"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grpSp>
        <p:nvGrpSpPr>
          <p:cNvPr id="63" name="Group 129"/>
          <p:cNvGrpSpPr/>
          <p:nvPr/>
        </p:nvGrpSpPr>
        <p:grpSpPr>
          <a:xfrm>
            <a:off x="4195036" y="2708096"/>
            <a:ext cx="626459" cy="626459"/>
            <a:chOff x="3401741" y="4254550"/>
            <a:chExt cx="684000" cy="684000"/>
          </a:xfrm>
        </p:grpSpPr>
        <p:sp>
          <p:nvSpPr>
            <p:cNvPr id="64"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65"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grpSp>
        <p:nvGrpSpPr>
          <p:cNvPr id="66" name="Group 130"/>
          <p:cNvGrpSpPr/>
          <p:nvPr/>
        </p:nvGrpSpPr>
        <p:grpSpPr>
          <a:xfrm>
            <a:off x="6577735" y="2708096"/>
            <a:ext cx="626459" cy="626459"/>
            <a:chOff x="6006611" y="4240036"/>
            <a:chExt cx="684000" cy="684000"/>
          </a:xfrm>
        </p:grpSpPr>
        <p:sp>
          <p:nvSpPr>
            <p:cNvPr id="91"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92"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grpSp>
        <p:nvGrpSpPr>
          <p:cNvPr id="93" name="Group 131"/>
          <p:cNvGrpSpPr/>
          <p:nvPr/>
        </p:nvGrpSpPr>
        <p:grpSpPr>
          <a:xfrm>
            <a:off x="8953139" y="2708096"/>
            <a:ext cx="626459" cy="626459"/>
            <a:chOff x="8794034" y="4283578"/>
            <a:chExt cx="684000" cy="684000"/>
          </a:xfrm>
        </p:grpSpPr>
        <p:sp>
          <p:nvSpPr>
            <p:cNvPr id="94"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solidFill>
                <a:cs typeface="+mn-ea"/>
                <a:sym typeface="+mn-lt"/>
              </a:endParaRPr>
            </a:p>
          </p:txBody>
        </p:sp>
        <p:sp>
          <p:nvSpPr>
            <p:cNvPr id="95"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cs typeface="+mn-ea"/>
                <a:sym typeface="+mn-lt"/>
              </a:endParaRPr>
            </a:p>
          </p:txBody>
        </p:sp>
      </p:grpSp>
      <p:sp>
        <p:nvSpPr>
          <p:cNvPr id="96" name="Content Placeholder 2"/>
          <p:cNvSpPr txBox="1"/>
          <p:nvPr/>
        </p:nvSpPr>
        <p:spPr>
          <a:xfrm>
            <a:off x="1338278" y="4349951"/>
            <a:ext cx="1784932"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97" name="Content Placeholder 2"/>
          <p:cNvSpPr txBox="1"/>
          <p:nvPr/>
        </p:nvSpPr>
        <p:spPr>
          <a:xfrm>
            <a:off x="1338278" y="4804773"/>
            <a:ext cx="2049066" cy="73866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a:p>
            <a:pPr algn="just">
              <a:lnSpc>
                <a:spcPct val="120000"/>
              </a:lnSpc>
              <a:spcBef>
                <a:spcPts val="0"/>
              </a:spcBef>
              <a:spcAft>
                <a:spcPts val="0"/>
              </a:spcAft>
            </a:pPr>
            <a:r>
              <a:rPr lang="en-US" altLang="zh-CN" sz="800" dirty="0">
                <a:solidFill>
                  <a:schemeClr val="bg1"/>
                </a:solidFill>
                <a:cs typeface="+mn-ea"/>
                <a:sym typeface="+mn-lt"/>
              </a:rPr>
              <a:t>.</a:t>
            </a:r>
            <a:endParaRPr lang="en-US" sz="800" b="1" dirty="0">
              <a:solidFill>
                <a:schemeClr val="bg1"/>
              </a:solidFill>
              <a:cs typeface="+mn-ea"/>
              <a:sym typeface="+mn-lt"/>
            </a:endParaRPr>
          </a:p>
        </p:txBody>
      </p:sp>
      <p:sp>
        <p:nvSpPr>
          <p:cNvPr id="98" name="Content Placeholder 2"/>
          <p:cNvSpPr txBox="1"/>
          <p:nvPr/>
        </p:nvSpPr>
        <p:spPr>
          <a:xfrm>
            <a:off x="3783587" y="4349951"/>
            <a:ext cx="1892818"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99" name="Content Placeholder 2"/>
          <p:cNvSpPr txBox="1"/>
          <p:nvPr/>
        </p:nvSpPr>
        <p:spPr>
          <a:xfrm>
            <a:off x="3783588" y="4804773"/>
            <a:ext cx="2049066" cy="56592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100" name="Content Placeholder 2"/>
          <p:cNvSpPr txBox="1"/>
          <p:nvPr/>
        </p:nvSpPr>
        <p:spPr>
          <a:xfrm>
            <a:off x="6165872" y="4349951"/>
            <a:ext cx="1814345"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101" name="Content Placeholder 2"/>
          <p:cNvSpPr txBox="1"/>
          <p:nvPr/>
        </p:nvSpPr>
        <p:spPr>
          <a:xfrm>
            <a:off x="6165874" y="4804773"/>
            <a:ext cx="2049066" cy="56592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
        <p:nvSpPr>
          <p:cNvPr id="102" name="Content Placeholder 2"/>
          <p:cNvSpPr txBox="1"/>
          <p:nvPr/>
        </p:nvSpPr>
        <p:spPr>
          <a:xfrm>
            <a:off x="8548157" y="4349951"/>
            <a:ext cx="1952031" cy="3077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spcBef>
                <a:spcPct val="0"/>
              </a:spcBef>
              <a:spcAft>
                <a:spcPct val="0"/>
              </a:spcAft>
              <a:buClrTx/>
              <a:buSzTx/>
            </a:pPr>
            <a:r>
              <a:rPr lang="zh-CN" altLang="en-US" sz="2000" b="1" dirty="0">
                <a:solidFill>
                  <a:prstClr val="white">
                    <a:alpha val="90000"/>
                  </a:prstClr>
                </a:solidFill>
                <a:cs typeface="+mn-ea"/>
                <a:sym typeface="+mn-lt"/>
              </a:rPr>
              <a:t>请替换文字内容</a:t>
            </a:r>
          </a:p>
        </p:txBody>
      </p:sp>
      <p:sp>
        <p:nvSpPr>
          <p:cNvPr id="103" name="Content Placeholder 2"/>
          <p:cNvSpPr txBox="1"/>
          <p:nvPr/>
        </p:nvSpPr>
        <p:spPr>
          <a:xfrm>
            <a:off x="8548159" y="4804773"/>
            <a:ext cx="2049066" cy="56592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defTabSz="866775" fontAlgn="base">
              <a:lnSpc>
                <a:spcPct val="120000"/>
              </a:lnSpc>
              <a:spcBef>
                <a:spcPct val="0"/>
              </a:spcBef>
              <a:spcAft>
                <a:spcPct val="0"/>
              </a:spcAft>
              <a:buClrTx/>
              <a:buSzTx/>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ppt_w</p:attrName>
                                        </p:attrNameLst>
                                      </p:cBhvr>
                                      <p:tavLst>
                                        <p:tav tm="0" fmla="#ppt_w*sin(2.5*pi*$)">
                                          <p:val>
                                            <p:fltVal val="0"/>
                                          </p:val>
                                        </p:tav>
                                        <p:tav tm="100000">
                                          <p:val>
                                            <p:fltVal val="1"/>
                                          </p:val>
                                        </p:tav>
                                      </p:tavLst>
                                    </p:anim>
                                    <p:anim calcmode="lin" valueType="num">
                                      <p:cBhvr>
                                        <p:cTn id="13" dur="1000" fill="hold"/>
                                        <p:tgtEl>
                                          <p:spTgt spid="60"/>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ppt_w</p:attrName>
                                        </p:attrNameLst>
                                      </p:cBhvr>
                                      <p:tavLst>
                                        <p:tav tm="0" fmla="#ppt_w*sin(2.5*pi*$)">
                                          <p:val>
                                            <p:fltVal val="0"/>
                                          </p:val>
                                        </p:tav>
                                        <p:tav tm="100000">
                                          <p:val>
                                            <p:fltVal val="1"/>
                                          </p:val>
                                        </p:tav>
                                      </p:tavLst>
                                    </p:anim>
                                    <p:anim calcmode="lin" valueType="num">
                                      <p:cBhvr>
                                        <p:cTn id="23" dur="10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0"/>
                                        <p:tgtEl>
                                          <p:spTgt spid="66"/>
                                        </p:tgtEl>
                                      </p:cBhvr>
                                    </p:animEffect>
                                    <p:anim calcmode="lin" valueType="num">
                                      <p:cBhvr>
                                        <p:cTn id="32" dur="1000" fill="hold"/>
                                        <p:tgtEl>
                                          <p:spTgt spid="66"/>
                                        </p:tgtEl>
                                        <p:attrNameLst>
                                          <p:attrName>ppt_w</p:attrName>
                                        </p:attrNameLst>
                                      </p:cBhvr>
                                      <p:tavLst>
                                        <p:tav tm="0" fmla="#ppt_w*sin(2.5*pi*$)">
                                          <p:val>
                                            <p:fltVal val="0"/>
                                          </p:val>
                                        </p:tav>
                                        <p:tav tm="100000">
                                          <p:val>
                                            <p:fltVal val="1"/>
                                          </p:val>
                                        </p:tav>
                                      </p:tavLst>
                                    </p:anim>
                                    <p:anim calcmode="lin" valueType="num">
                                      <p:cBhvr>
                                        <p:cTn id="33" dur="1000" fill="hold"/>
                                        <p:tgtEl>
                                          <p:spTgt spid="66"/>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1000"/>
                                        <p:tgtEl>
                                          <p:spTgt spid="93"/>
                                        </p:tgtEl>
                                      </p:cBhvr>
                                    </p:animEffect>
                                    <p:anim calcmode="lin" valueType="num">
                                      <p:cBhvr>
                                        <p:cTn id="42" dur="1000" fill="hold"/>
                                        <p:tgtEl>
                                          <p:spTgt spid="93"/>
                                        </p:tgtEl>
                                        <p:attrNameLst>
                                          <p:attrName>ppt_w</p:attrName>
                                        </p:attrNameLst>
                                      </p:cBhvr>
                                      <p:tavLst>
                                        <p:tav tm="0" fmla="#ppt_w*sin(2.5*pi*$)">
                                          <p:val>
                                            <p:fltVal val="0"/>
                                          </p:val>
                                        </p:tav>
                                        <p:tav tm="100000">
                                          <p:val>
                                            <p:fltVal val="1"/>
                                          </p:val>
                                        </p:tav>
                                      </p:tavLst>
                                    </p:anim>
                                    <p:anim calcmode="lin" valueType="num">
                                      <p:cBhvr>
                                        <p:cTn id="43" dur="1000" fill="hold"/>
                                        <p:tgtEl>
                                          <p:spTgt spid="93"/>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left)">
                                      <p:cBhvr>
                                        <p:cTn id="47" dur="750"/>
                                        <p:tgtEl>
                                          <p:spTgt spid="96"/>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left)">
                                      <p:cBhvr>
                                        <p:cTn id="51" dur="750"/>
                                        <p:tgtEl>
                                          <p:spTgt spid="97"/>
                                        </p:tgtEl>
                                      </p:cBhvr>
                                    </p:animEffect>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left)">
                                      <p:cBhvr>
                                        <p:cTn id="55" dur="750"/>
                                        <p:tgtEl>
                                          <p:spTgt spid="98"/>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wipe(left)">
                                      <p:cBhvr>
                                        <p:cTn id="59" dur="750"/>
                                        <p:tgtEl>
                                          <p:spTgt spid="99"/>
                                        </p:tgtEl>
                                      </p:cBhvr>
                                    </p:animEffect>
                                  </p:childTnLst>
                                </p:cTn>
                              </p:par>
                            </p:childTnLst>
                          </p:cTn>
                        </p:par>
                        <p:par>
                          <p:cTn id="60" fill="hold">
                            <p:stCondLst>
                              <p:cond delay="10000"/>
                            </p:stCondLst>
                            <p:childTnLst>
                              <p:par>
                                <p:cTn id="61" presetID="22" presetClass="entr" presetSubtype="8"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left)">
                                      <p:cBhvr>
                                        <p:cTn id="63" dur="750"/>
                                        <p:tgtEl>
                                          <p:spTgt spid="100"/>
                                        </p:tgtEl>
                                      </p:cBhvr>
                                    </p:animEffect>
                                  </p:childTnLst>
                                </p:cTn>
                              </p:par>
                            </p:childTnLst>
                          </p:cTn>
                        </p:par>
                        <p:par>
                          <p:cTn id="64" fill="hold">
                            <p:stCondLst>
                              <p:cond delay="11000"/>
                            </p:stCondLst>
                            <p:childTnLst>
                              <p:par>
                                <p:cTn id="65" presetID="22" presetClass="entr" presetSubtype="8" fill="hold" grpId="0" nodeType="after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wipe(left)">
                                      <p:cBhvr>
                                        <p:cTn id="67" dur="750"/>
                                        <p:tgtEl>
                                          <p:spTgt spid="101"/>
                                        </p:tgtEl>
                                      </p:cBhvr>
                                    </p:animEffect>
                                  </p:childTnLst>
                                </p:cTn>
                              </p:par>
                            </p:childTnLst>
                          </p:cTn>
                        </p:par>
                        <p:par>
                          <p:cTn id="68" fill="hold">
                            <p:stCondLst>
                              <p:cond delay="12000"/>
                            </p:stCondLst>
                            <p:childTnLst>
                              <p:par>
                                <p:cTn id="69" presetID="22" presetClass="entr" presetSubtype="8" fill="hold" grpId="0" nodeType="after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wipe(left)">
                                      <p:cBhvr>
                                        <p:cTn id="71" dur="750"/>
                                        <p:tgtEl>
                                          <p:spTgt spid="102"/>
                                        </p:tgtEl>
                                      </p:cBhvr>
                                    </p:animEffect>
                                  </p:childTnLst>
                                </p:cTn>
                              </p:par>
                            </p:childTnLst>
                          </p:cTn>
                        </p:par>
                        <p:par>
                          <p:cTn id="72" fill="hold">
                            <p:stCondLst>
                              <p:cond delay="13000"/>
                            </p:stCondLst>
                            <p:childTnLst>
                              <p:par>
                                <p:cTn id="73" presetID="22" presetClass="entr" presetSubtype="8" fill="hold" grpId="0"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wipe(left)">
                                      <p:cBhvr>
                                        <p:cTn id="75"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96" grpId="0"/>
      <p:bldP spid="97" grpId="0"/>
      <p:bldP spid="98" grpId="0"/>
      <p:bldP spid="99" grpId="0"/>
      <p:bldP spid="100" grpId="0"/>
      <p:bldP spid="101" grpId="0"/>
      <p:bldP spid="102" grpId="0"/>
      <p:bldP spid="1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PA_矩形 259"/>
          <p:cNvSpPr>
            <a:spLocks noChangeArrowheads="1"/>
          </p:cNvSpPr>
          <p:nvPr>
            <p:custDataLst>
              <p:tags r:id="rId1"/>
            </p:custDataLst>
          </p:nvPr>
        </p:nvSpPr>
        <p:spPr bwMode="auto">
          <a:xfrm>
            <a:off x="10500189" y="357719"/>
            <a:ext cx="130553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rPr>
              <a:t>LOGO</a:t>
            </a:r>
          </a:p>
        </p:txBody>
      </p:sp>
      <p:grpSp>
        <p:nvGrpSpPr>
          <p:cNvPr id="41" name="Group 4"/>
          <p:cNvGrpSpPr>
            <a:grpSpLocks noChangeAspect="1"/>
          </p:cNvGrpSpPr>
          <p:nvPr/>
        </p:nvGrpSpPr>
        <p:grpSpPr bwMode="auto">
          <a:xfrm>
            <a:off x="2014997" y="4079666"/>
            <a:ext cx="1851982" cy="1048170"/>
            <a:chOff x="2814" y="1405"/>
            <a:chExt cx="2052" cy="1510"/>
          </a:xfrm>
        </p:grpSpPr>
        <p:sp>
          <p:nvSpPr>
            <p:cNvPr id="4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1">
                <a:alpha val="10196"/>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sp>
          <p:nvSpPr>
            <p:cNvPr id="4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grpSp>
      <p:grpSp>
        <p:nvGrpSpPr>
          <p:cNvPr id="44" name="Group 4"/>
          <p:cNvGrpSpPr>
            <a:grpSpLocks noChangeAspect="1"/>
          </p:cNvGrpSpPr>
          <p:nvPr/>
        </p:nvGrpSpPr>
        <p:grpSpPr bwMode="auto">
          <a:xfrm>
            <a:off x="3262514" y="3764668"/>
            <a:ext cx="1851982" cy="1363169"/>
            <a:chOff x="2814" y="1405"/>
            <a:chExt cx="2052" cy="1510"/>
          </a:xfrm>
        </p:grpSpPr>
        <p:sp>
          <p:nvSpPr>
            <p:cNvPr id="4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sp>
          <p:nvSpPr>
            <p:cNvPr id="4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grpSp>
      <p:grpSp>
        <p:nvGrpSpPr>
          <p:cNvPr id="47" name="Group 4"/>
          <p:cNvGrpSpPr>
            <a:grpSpLocks noChangeAspect="1"/>
          </p:cNvGrpSpPr>
          <p:nvPr/>
        </p:nvGrpSpPr>
        <p:grpSpPr bwMode="auto">
          <a:xfrm>
            <a:off x="4510030" y="3155565"/>
            <a:ext cx="1851982" cy="1972272"/>
            <a:chOff x="2814" y="1405"/>
            <a:chExt cx="2052" cy="1510"/>
          </a:xfrm>
        </p:grpSpPr>
        <p:sp>
          <p:nvSpPr>
            <p:cNvPr id="48"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sp>
          <p:nvSpPr>
            <p:cNvPr id="49"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grpSp>
      <p:grpSp>
        <p:nvGrpSpPr>
          <p:cNvPr id="50" name="Group 4"/>
          <p:cNvGrpSpPr>
            <a:grpSpLocks noChangeAspect="1"/>
          </p:cNvGrpSpPr>
          <p:nvPr/>
        </p:nvGrpSpPr>
        <p:grpSpPr bwMode="auto">
          <a:xfrm>
            <a:off x="5757546" y="4186277"/>
            <a:ext cx="1851982" cy="941559"/>
            <a:chOff x="2814" y="1405"/>
            <a:chExt cx="2052" cy="1510"/>
          </a:xfrm>
        </p:grpSpPr>
        <p:sp>
          <p:nvSpPr>
            <p:cNvPr id="51"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sp>
          <p:nvSpPr>
            <p:cNvPr id="52"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grpSp>
      <p:grpSp>
        <p:nvGrpSpPr>
          <p:cNvPr id="53" name="Group 4"/>
          <p:cNvGrpSpPr>
            <a:grpSpLocks noChangeAspect="1"/>
          </p:cNvGrpSpPr>
          <p:nvPr/>
        </p:nvGrpSpPr>
        <p:grpSpPr bwMode="auto">
          <a:xfrm>
            <a:off x="7005063" y="2846317"/>
            <a:ext cx="1851982" cy="2281520"/>
            <a:chOff x="2814" y="1405"/>
            <a:chExt cx="2052" cy="1510"/>
          </a:xfrm>
        </p:grpSpPr>
        <p:sp>
          <p:nvSpPr>
            <p:cNvPr id="54"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sp>
          <p:nvSpPr>
            <p:cNvPr id="55"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5">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grpSp>
      <p:grpSp>
        <p:nvGrpSpPr>
          <p:cNvPr id="56" name="Group 4"/>
          <p:cNvGrpSpPr>
            <a:grpSpLocks noChangeAspect="1"/>
          </p:cNvGrpSpPr>
          <p:nvPr/>
        </p:nvGrpSpPr>
        <p:grpSpPr bwMode="auto">
          <a:xfrm>
            <a:off x="8252580" y="3565926"/>
            <a:ext cx="1851982" cy="1561911"/>
            <a:chOff x="2814" y="1405"/>
            <a:chExt cx="2052" cy="1510"/>
          </a:xfrm>
        </p:grpSpPr>
        <p:sp>
          <p:nvSpPr>
            <p:cNvPr id="57"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sp>
          <p:nvSpPr>
            <p:cNvPr id="58"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6">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cs typeface="+mn-ea"/>
                <a:sym typeface="+mn-lt"/>
              </a:endParaRPr>
            </a:p>
          </p:txBody>
        </p:sp>
      </p:grpSp>
      <p:grpSp>
        <p:nvGrpSpPr>
          <p:cNvPr id="59" name="Group 4"/>
          <p:cNvGrpSpPr>
            <a:grpSpLocks noChangeAspect="1"/>
          </p:cNvGrpSpPr>
          <p:nvPr/>
        </p:nvGrpSpPr>
        <p:grpSpPr bwMode="auto">
          <a:xfrm rot="10800000">
            <a:off x="3933965" y="1828248"/>
            <a:ext cx="526384" cy="635241"/>
            <a:chOff x="347" y="3344"/>
            <a:chExt cx="586" cy="707"/>
          </a:xfrm>
          <a:solidFill>
            <a:schemeClr val="bg1">
              <a:alpha val="10196"/>
            </a:schemeClr>
          </a:solidFill>
        </p:grpSpPr>
        <p:sp>
          <p:nvSpPr>
            <p:cNvPr id="60"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prstClr val="white"/>
                  </a:solidFill>
                  <a:cs typeface="+mn-ea"/>
                  <a:sym typeface="+mn-lt"/>
                </a:rPr>
                <a:t>50%</a:t>
              </a:r>
            </a:p>
          </p:txBody>
        </p:sp>
        <p:sp>
          <p:nvSpPr>
            <p:cNvPr id="61"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prstClr val="white"/>
                </a:solidFill>
                <a:cs typeface="+mn-ea"/>
                <a:sym typeface="+mn-lt"/>
              </a:endParaRPr>
            </a:p>
          </p:txBody>
        </p:sp>
      </p:grpSp>
      <p:grpSp>
        <p:nvGrpSpPr>
          <p:cNvPr id="62" name="Group 4"/>
          <p:cNvGrpSpPr>
            <a:grpSpLocks noChangeAspect="1"/>
          </p:cNvGrpSpPr>
          <p:nvPr/>
        </p:nvGrpSpPr>
        <p:grpSpPr bwMode="auto">
          <a:xfrm rot="10800000">
            <a:off x="5168581" y="1837838"/>
            <a:ext cx="526384" cy="635241"/>
            <a:chOff x="347" y="3344"/>
            <a:chExt cx="586" cy="707"/>
          </a:xfrm>
          <a:solidFill>
            <a:schemeClr val="bg1">
              <a:alpha val="10196"/>
            </a:schemeClr>
          </a:solidFill>
        </p:grpSpPr>
        <p:sp>
          <p:nvSpPr>
            <p:cNvPr id="6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prstClr val="white"/>
                  </a:solidFill>
                  <a:cs typeface="+mn-ea"/>
                  <a:sym typeface="+mn-lt"/>
                </a:rPr>
                <a:t>50%</a:t>
              </a:r>
            </a:p>
          </p:txBody>
        </p:sp>
        <p:sp>
          <p:nvSpPr>
            <p:cNvPr id="6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prstClr val="white"/>
                </a:solidFill>
                <a:cs typeface="+mn-ea"/>
                <a:sym typeface="+mn-lt"/>
              </a:endParaRPr>
            </a:p>
          </p:txBody>
        </p:sp>
      </p:grpSp>
      <p:grpSp>
        <p:nvGrpSpPr>
          <p:cNvPr id="65" name="Group 4"/>
          <p:cNvGrpSpPr>
            <a:grpSpLocks noChangeAspect="1"/>
          </p:cNvGrpSpPr>
          <p:nvPr/>
        </p:nvGrpSpPr>
        <p:grpSpPr bwMode="auto">
          <a:xfrm rot="10800000">
            <a:off x="6410758" y="1828419"/>
            <a:ext cx="526384" cy="635241"/>
            <a:chOff x="347" y="3344"/>
            <a:chExt cx="586" cy="707"/>
          </a:xfrm>
          <a:solidFill>
            <a:schemeClr val="bg1">
              <a:alpha val="10196"/>
            </a:schemeClr>
          </a:solidFill>
        </p:grpSpPr>
        <p:sp>
          <p:nvSpPr>
            <p:cNvPr id="66"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prstClr val="white"/>
                  </a:solidFill>
                  <a:cs typeface="+mn-ea"/>
                  <a:sym typeface="+mn-lt"/>
                </a:rPr>
                <a:t>50%</a:t>
              </a:r>
            </a:p>
          </p:txBody>
        </p:sp>
        <p:sp>
          <p:nvSpPr>
            <p:cNvPr id="67"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prstClr val="white"/>
                </a:solidFill>
                <a:cs typeface="+mn-ea"/>
                <a:sym typeface="+mn-lt"/>
              </a:endParaRPr>
            </a:p>
          </p:txBody>
        </p:sp>
      </p:grpSp>
      <p:grpSp>
        <p:nvGrpSpPr>
          <p:cNvPr id="68" name="Group 4"/>
          <p:cNvGrpSpPr>
            <a:grpSpLocks noChangeAspect="1"/>
          </p:cNvGrpSpPr>
          <p:nvPr/>
        </p:nvGrpSpPr>
        <p:grpSpPr bwMode="auto">
          <a:xfrm rot="10800000">
            <a:off x="7674674" y="1828248"/>
            <a:ext cx="526384" cy="635241"/>
            <a:chOff x="347" y="3344"/>
            <a:chExt cx="586" cy="707"/>
          </a:xfrm>
          <a:solidFill>
            <a:schemeClr val="bg1">
              <a:alpha val="10196"/>
            </a:schemeClr>
          </a:solidFill>
        </p:grpSpPr>
        <p:sp>
          <p:nvSpPr>
            <p:cNvPr id="69"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prstClr val="white"/>
                  </a:solidFill>
                  <a:cs typeface="+mn-ea"/>
                  <a:sym typeface="+mn-lt"/>
                </a:rPr>
                <a:t>50%</a:t>
              </a:r>
            </a:p>
          </p:txBody>
        </p:sp>
        <p:sp>
          <p:nvSpPr>
            <p:cNvPr id="70"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prstClr val="white"/>
                </a:solidFill>
                <a:cs typeface="+mn-ea"/>
                <a:sym typeface="+mn-lt"/>
              </a:endParaRPr>
            </a:p>
          </p:txBody>
        </p:sp>
      </p:grpSp>
      <p:grpSp>
        <p:nvGrpSpPr>
          <p:cNvPr id="71" name="Group 4"/>
          <p:cNvGrpSpPr>
            <a:grpSpLocks noChangeAspect="1"/>
          </p:cNvGrpSpPr>
          <p:nvPr/>
        </p:nvGrpSpPr>
        <p:grpSpPr bwMode="auto">
          <a:xfrm rot="10800000">
            <a:off x="8924118" y="1831409"/>
            <a:ext cx="526384" cy="635241"/>
            <a:chOff x="347" y="3344"/>
            <a:chExt cx="586" cy="707"/>
          </a:xfrm>
          <a:solidFill>
            <a:schemeClr val="bg1">
              <a:alpha val="10196"/>
            </a:schemeClr>
          </a:solidFill>
        </p:grpSpPr>
        <p:sp>
          <p:nvSpPr>
            <p:cNvPr id="72"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prstClr val="white"/>
                  </a:solidFill>
                  <a:cs typeface="+mn-ea"/>
                  <a:sym typeface="+mn-lt"/>
                </a:rPr>
                <a:t>50%</a:t>
              </a:r>
            </a:p>
          </p:txBody>
        </p:sp>
        <p:sp>
          <p:nvSpPr>
            <p:cNvPr id="73"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prstClr val="white"/>
                </a:solidFill>
                <a:cs typeface="+mn-ea"/>
                <a:sym typeface="+mn-lt"/>
              </a:endParaRPr>
            </a:p>
          </p:txBody>
        </p:sp>
      </p:grpSp>
      <p:grpSp>
        <p:nvGrpSpPr>
          <p:cNvPr id="74" name="Group 4"/>
          <p:cNvGrpSpPr>
            <a:grpSpLocks noChangeAspect="1"/>
          </p:cNvGrpSpPr>
          <p:nvPr/>
        </p:nvGrpSpPr>
        <p:grpSpPr bwMode="auto">
          <a:xfrm rot="10800000">
            <a:off x="2673131" y="1828248"/>
            <a:ext cx="526384" cy="635241"/>
            <a:chOff x="347" y="3344"/>
            <a:chExt cx="586" cy="707"/>
          </a:xfrm>
          <a:solidFill>
            <a:schemeClr val="bg1">
              <a:alpha val="10196"/>
            </a:schemeClr>
          </a:solidFill>
        </p:grpSpPr>
        <p:sp>
          <p:nvSpPr>
            <p:cNvPr id="75"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prstClr val="white"/>
                  </a:solidFill>
                  <a:cs typeface="+mn-ea"/>
                  <a:sym typeface="+mn-lt"/>
                </a:rPr>
                <a:t>50%</a:t>
              </a:r>
            </a:p>
          </p:txBody>
        </p:sp>
        <p:sp>
          <p:nvSpPr>
            <p:cNvPr id="76"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prstClr val="white"/>
                </a:solidFill>
                <a:cs typeface="+mn-ea"/>
                <a:sym typeface="+mn-lt"/>
              </a:endParaRPr>
            </a:p>
          </p:txBody>
        </p:sp>
      </p:grpSp>
      <p:cxnSp>
        <p:nvCxnSpPr>
          <p:cNvPr id="77" name="Straight Connector 125"/>
          <p:cNvCxnSpPr>
            <a:endCxn id="43" idx="1"/>
          </p:cNvCxnSpPr>
          <p:nvPr/>
        </p:nvCxnSpPr>
        <p:spPr>
          <a:xfrm>
            <a:off x="2940987" y="2586592"/>
            <a:ext cx="0" cy="1493074"/>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126"/>
          <p:cNvCxnSpPr/>
          <p:nvPr/>
        </p:nvCxnSpPr>
        <p:spPr>
          <a:xfrm flipH="1">
            <a:off x="4186843" y="2586591"/>
            <a:ext cx="1661" cy="1178076"/>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127"/>
          <p:cNvCxnSpPr/>
          <p:nvPr/>
        </p:nvCxnSpPr>
        <p:spPr>
          <a:xfrm>
            <a:off x="5436021" y="2586592"/>
            <a:ext cx="0" cy="568971"/>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129"/>
          <p:cNvCxnSpPr/>
          <p:nvPr/>
        </p:nvCxnSpPr>
        <p:spPr>
          <a:xfrm>
            <a:off x="6683536" y="2586592"/>
            <a:ext cx="0" cy="1599685"/>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135"/>
          <p:cNvCxnSpPr/>
          <p:nvPr/>
        </p:nvCxnSpPr>
        <p:spPr>
          <a:xfrm>
            <a:off x="7931054" y="2586593"/>
            <a:ext cx="0" cy="284485"/>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136"/>
          <p:cNvCxnSpPr/>
          <p:nvPr/>
        </p:nvCxnSpPr>
        <p:spPr>
          <a:xfrm flipH="1">
            <a:off x="9186913" y="2586592"/>
            <a:ext cx="1661" cy="979334"/>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83" name="Group 137"/>
          <p:cNvGrpSpPr/>
          <p:nvPr/>
        </p:nvGrpSpPr>
        <p:grpSpPr>
          <a:xfrm>
            <a:off x="2015395" y="5256143"/>
            <a:ext cx="1273467" cy="1248425"/>
            <a:chOff x="1527406" y="2139889"/>
            <a:chExt cx="1466859" cy="1437636"/>
          </a:xfrm>
        </p:grpSpPr>
        <p:sp>
          <p:nvSpPr>
            <p:cNvPr id="84" name="TextBox 138"/>
            <p:cNvSpPr txBox="1"/>
            <p:nvPr/>
          </p:nvSpPr>
          <p:spPr>
            <a:xfrm>
              <a:off x="1527406" y="2139889"/>
              <a:ext cx="1418065" cy="283538"/>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prstClr val="white">
                      <a:alpha val="90000"/>
                    </a:prstClr>
                  </a:solidFill>
                  <a:cs typeface="+mn-ea"/>
                  <a:sym typeface="+mn-lt"/>
                </a:rPr>
                <a:t>替换文字内容</a:t>
              </a:r>
            </a:p>
          </p:txBody>
        </p:sp>
        <p:sp>
          <p:nvSpPr>
            <p:cNvPr id="85" name="TextBox 139"/>
            <p:cNvSpPr txBox="1"/>
            <p:nvPr/>
          </p:nvSpPr>
          <p:spPr>
            <a:xfrm>
              <a:off x="1538625" y="2556786"/>
              <a:ext cx="1455640" cy="1020739"/>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grpSp>
      <p:grpSp>
        <p:nvGrpSpPr>
          <p:cNvPr id="86" name="Group 140"/>
          <p:cNvGrpSpPr/>
          <p:nvPr/>
        </p:nvGrpSpPr>
        <p:grpSpPr>
          <a:xfrm>
            <a:off x="3467473" y="5234112"/>
            <a:ext cx="1689882" cy="1304520"/>
            <a:chOff x="1594549" y="2079958"/>
            <a:chExt cx="1946512" cy="1502235"/>
          </a:xfrm>
        </p:grpSpPr>
        <p:sp>
          <p:nvSpPr>
            <p:cNvPr id="87" name="TextBox 141"/>
            <p:cNvSpPr txBox="1"/>
            <p:nvPr/>
          </p:nvSpPr>
          <p:spPr>
            <a:xfrm>
              <a:off x="1640998" y="2079958"/>
              <a:ext cx="1900063" cy="651696"/>
            </a:xfrm>
            <a:prstGeom prst="rect">
              <a:avLst/>
            </a:prstGeom>
            <a:noFill/>
          </p:spPr>
          <p:txBody>
            <a:bodyPr wrap="square" lIns="0" tIns="0" rIns="0" bIns="0" rtlCol="0">
              <a:spAutoFit/>
            </a:bodyPr>
            <a:lstStyle/>
            <a:p>
              <a:pPr lvl="0" algn="just" defTabSz="866775" fontAlgn="base">
                <a:lnSpc>
                  <a:spcPct val="120000"/>
                </a:lnSpc>
                <a:spcBef>
                  <a:spcPct val="0"/>
                </a:spcBef>
                <a:spcAft>
                  <a:spcPct val="0"/>
                </a:spcAft>
              </a:pPr>
              <a:r>
                <a:rPr lang="zh-CN" altLang="en-US" sz="1600" b="1" dirty="0">
                  <a:solidFill>
                    <a:prstClr val="white">
                      <a:alpha val="90000"/>
                    </a:prstClr>
                  </a:solidFill>
                  <a:cs typeface="+mn-ea"/>
                  <a:sym typeface="+mn-lt"/>
                </a:rPr>
                <a:t>替换文字内容</a:t>
              </a:r>
            </a:p>
            <a:p>
              <a:pPr algn="just" defTabSz="866775" fontAlgn="base">
                <a:lnSpc>
                  <a:spcPct val="120000"/>
                </a:lnSpc>
                <a:spcBef>
                  <a:spcPct val="0"/>
                </a:spcBef>
                <a:spcAft>
                  <a:spcPct val="0"/>
                </a:spcAft>
              </a:pPr>
              <a:endParaRPr lang="id-ID" sz="1600" dirty="0">
                <a:solidFill>
                  <a:prstClr val="white"/>
                </a:solidFill>
                <a:cs typeface="+mn-ea"/>
                <a:sym typeface="+mn-lt"/>
              </a:endParaRPr>
            </a:p>
          </p:txBody>
        </p:sp>
        <p:sp>
          <p:nvSpPr>
            <p:cNvPr id="88" name="TextBox 142"/>
            <p:cNvSpPr txBox="1"/>
            <p:nvPr/>
          </p:nvSpPr>
          <p:spPr>
            <a:xfrm>
              <a:off x="1594549" y="2561453"/>
              <a:ext cx="1471128" cy="1020740"/>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grpSp>
      <p:grpSp>
        <p:nvGrpSpPr>
          <p:cNvPr id="89" name="Group 143"/>
          <p:cNvGrpSpPr/>
          <p:nvPr/>
        </p:nvGrpSpPr>
        <p:grpSpPr>
          <a:xfrm>
            <a:off x="4953921" y="5255820"/>
            <a:ext cx="1327586" cy="1269248"/>
            <a:chOff x="1505732" y="2139889"/>
            <a:chExt cx="1529197" cy="1461615"/>
          </a:xfrm>
        </p:grpSpPr>
        <p:sp>
          <p:nvSpPr>
            <p:cNvPr id="90" name="TextBox 144"/>
            <p:cNvSpPr txBox="1"/>
            <p:nvPr/>
          </p:nvSpPr>
          <p:spPr>
            <a:xfrm>
              <a:off x="1530027" y="2139889"/>
              <a:ext cx="1418065" cy="283538"/>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prstClr val="white">
                      <a:alpha val="90000"/>
                    </a:prstClr>
                  </a:solidFill>
                  <a:cs typeface="+mn-ea"/>
                  <a:sym typeface="+mn-lt"/>
                </a:rPr>
                <a:t>替换文字内容</a:t>
              </a:r>
            </a:p>
          </p:txBody>
        </p:sp>
        <p:sp>
          <p:nvSpPr>
            <p:cNvPr id="91" name="TextBox 145"/>
            <p:cNvSpPr txBox="1"/>
            <p:nvPr/>
          </p:nvSpPr>
          <p:spPr>
            <a:xfrm>
              <a:off x="1505732" y="2580765"/>
              <a:ext cx="1529197" cy="1020739"/>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grpSp>
      <p:grpSp>
        <p:nvGrpSpPr>
          <p:cNvPr id="92" name="Group 146"/>
          <p:cNvGrpSpPr/>
          <p:nvPr/>
        </p:nvGrpSpPr>
        <p:grpSpPr>
          <a:xfrm>
            <a:off x="6301780" y="5258133"/>
            <a:ext cx="1403409" cy="1277272"/>
            <a:chOff x="1413283" y="2139889"/>
            <a:chExt cx="1741839" cy="1470858"/>
          </a:xfrm>
        </p:grpSpPr>
        <p:sp>
          <p:nvSpPr>
            <p:cNvPr id="93" name="TextBox 147"/>
            <p:cNvSpPr txBox="1"/>
            <p:nvPr/>
          </p:nvSpPr>
          <p:spPr>
            <a:xfrm>
              <a:off x="1470883" y="2139889"/>
              <a:ext cx="1527985" cy="283539"/>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prstClr val="white">
                      <a:alpha val="90000"/>
                    </a:prstClr>
                  </a:solidFill>
                  <a:cs typeface="+mn-ea"/>
                  <a:sym typeface="+mn-lt"/>
                </a:rPr>
                <a:t>替换文字内容</a:t>
              </a:r>
            </a:p>
          </p:txBody>
        </p:sp>
        <p:sp>
          <p:nvSpPr>
            <p:cNvPr id="94" name="TextBox 148"/>
            <p:cNvSpPr txBox="1"/>
            <p:nvPr/>
          </p:nvSpPr>
          <p:spPr>
            <a:xfrm>
              <a:off x="1413283" y="2590006"/>
              <a:ext cx="1741839" cy="1020741"/>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grpSp>
      <p:grpSp>
        <p:nvGrpSpPr>
          <p:cNvPr id="95" name="Group 149"/>
          <p:cNvGrpSpPr/>
          <p:nvPr/>
        </p:nvGrpSpPr>
        <p:grpSpPr>
          <a:xfrm>
            <a:off x="7691494" y="5258135"/>
            <a:ext cx="1374713" cy="1277270"/>
            <a:chOff x="1487669" y="2139889"/>
            <a:chExt cx="1583481" cy="1470854"/>
          </a:xfrm>
        </p:grpSpPr>
        <p:sp>
          <p:nvSpPr>
            <p:cNvPr id="96" name="TextBox 150"/>
            <p:cNvSpPr txBox="1"/>
            <p:nvPr/>
          </p:nvSpPr>
          <p:spPr>
            <a:xfrm>
              <a:off x="1522076" y="2139889"/>
              <a:ext cx="1418066" cy="283538"/>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prstClr val="white">
                      <a:alpha val="90000"/>
                    </a:prstClr>
                  </a:solidFill>
                  <a:cs typeface="+mn-ea"/>
                  <a:sym typeface="+mn-lt"/>
                </a:rPr>
                <a:t>替换文字内容</a:t>
              </a:r>
            </a:p>
          </p:txBody>
        </p:sp>
        <p:sp>
          <p:nvSpPr>
            <p:cNvPr id="97" name="TextBox 151"/>
            <p:cNvSpPr txBox="1"/>
            <p:nvPr/>
          </p:nvSpPr>
          <p:spPr>
            <a:xfrm>
              <a:off x="1487669" y="2590003"/>
              <a:ext cx="1583481" cy="1020740"/>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grpSp>
      <p:grpSp>
        <p:nvGrpSpPr>
          <p:cNvPr id="98" name="Group 152"/>
          <p:cNvGrpSpPr/>
          <p:nvPr/>
        </p:nvGrpSpPr>
        <p:grpSpPr>
          <a:xfrm>
            <a:off x="9087982" y="5253297"/>
            <a:ext cx="1316105" cy="1284890"/>
            <a:chOff x="1455010" y="2139889"/>
            <a:chExt cx="1633480" cy="1479631"/>
          </a:xfrm>
        </p:grpSpPr>
        <p:sp>
          <p:nvSpPr>
            <p:cNvPr id="99" name="TextBox 153"/>
            <p:cNvSpPr txBox="1"/>
            <p:nvPr/>
          </p:nvSpPr>
          <p:spPr>
            <a:xfrm>
              <a:off x="1463152" y="2139889"/>
              <a:ext cx="1527984" cy="283539"/>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prstClr val="white">
                      <a:alpha val="90000"/>
                    </a:prstClr>
                  </a:solidFill>
                  <a:cs typeface="+mn-ea"/>
                  <a:sym typeface="+mn-lt"/>
                </a:rPr>
                <a:t>替换文字内容</a:t>
              </a:r>
            </a:p>
          </p:txBody>
        </p:sp>
        <p:sp>
          <p:nvSpPr>
            <p:cNvPr id="100" name="TextBox 154"/>
            <p:cNvSpPr txBox="1"/>
            <p:nvPr/>
          </p:nvSpPr>
          <p:spPr>
            <a:xfrm>
              <a:off x="1455010" y="2598778"/>
              <a:ext cx="1633480" cy="1020742"/>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a:t>
              </a:r>
              <a:endParaRPr lang="en-GB" altLang="zh-CN" sz="16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down)">
                                      <p:cBhvr>
                                        <p:cTn id="16" dur="500"/>
                                        <p:tgtEl>
                                          <p:spTgt spid="7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1000"/>
                                        <p:tgtEl>
                                          <p:spTgt spid="74"/>
                                        </p:tgtEl>
                                      </p:cBhvr>
                                    </p:animEffect>
                                    <p:anim calcmode="lin" valueType="num">
                                      <p:cBhvr>
                                        <p:cTn id="21" dur="1000" fill="hold"/>
                                        <p:tgtEl>
                                          <p:spTgt spid="74"/>
                                        </p:tgtEl>
                                        <p:attrNameLst>
                                          <p:attrName>ppt_x</p:attrName>
                                        </p:attrNameLst>
                                      </p:cBhvr>
                                      <p:tavLst>
                                        <p:tav tm="0">
                                          <p:val>
                                            <p:strVal val="#ppt_x"/>
                                          </p:val>
                                        </p:tav>
                                        <p:tav tm="100000">
                                          <p:val>
                                            <p:strVal val="#ppt_x"/>
                                          </p:val>
                                        </p:tav>
                                      </p:tavLst>
                                    </p:anim>
                                    <p:anim calcmode="lin" valueType="num">
                                      <p:cBhvr>
                                        <p:cTn id="22" dur="1000" fill="hold"/>
                                        <p:tgtEl>
                                          <p:spTgt spid="7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down)">
                                      <p:cBhvr>
                                        <p:cTn id="35" dur="500"/>
                                        <p:tgtEl>
                                          <p:spTgt spid="78"/>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1000"/>
                                        <p:tgtEl>
                                          <p:spTgt spid="59"/>
                                        </p:tgtEl>
                                      </p:cBhvr>
                                    </p:animEffect>
                                    <p:anim calcmode="lin" valueType="num">
                                      <p:cBhvr>
                                        <p:cTn id="40" dur="1000" fill="hold"/>
                                        <p:tgtEl>
                                          <p:spTgt spid="59"/>
                                        </p:tgtEl>
                                        <p:attrNameLst>
                                          <p:attrName>ppt_x</p:attrName>
                                        </p:attrNameLst>
                                      </p:cBhvr>
                                      <p:tavLst>
                                        <p:tav tm="0">
                                          <p:val>
                                            <p:strVal val="#ppt_x"/>
                                          </p:val>
                                        </p:tav>
                                        <p:tav tm="100000">
                                          <p:val>
                                            <p:strVal val="#ppt_x"/>
                                          </p:val>
                                        </p:tav>
                                      </p:tavLst>
                                    </p:anim>
                                    <p:anim calcmode="lin" valueType="num">
                                      <p:cBhvr>
                                        <p:cTn id="41" dur="1000" fill="hold"/>
                                        <p:tgtEl>
                                          <p:spTgt spid="59"/>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down)">
                                      <p:cBhvr>
                                        <p:cTn id="54" dur="500"/>
                                        <p:tgtEl>
                                          <p:spTgt spid="79"/>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 presetClass="entr" presetSubtype="4"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10" presetClass="entr" presetSubtype="0"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500"/>
                                        <p:tgtEl>
                                          <p:spTgt spid="92"/>
                                        </p:tgtEl>
                                      </p:cBhvr>
                                    </p:animEffect>
                                  </p:childTnLst>
                                </p:cTn>
                              </p:par>
                            </p:childTnLst>
                          </p:cTn>
                        </p:par>
                        <p:par>
                          <p:cTn id="70" fill="hold">
                            <p:stCondLst>
                              <p:cond delay="8500"/>
                            </p:stCondLst>
                            <p:childTnLst>
                              <p:par>
                                <p:cTn id="71" presetID="22" presetClass="entr" presetSubtype="4"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down)">
                                      <p:cBhvr>
                                        <p:cTn id="73" dur="500"/>
                                        <p:tgtEl>
                                          <p:spTgt spid="80"/>
                                        </p:tgtEl>
                                      </p:cBhvr>
                                    </p:animEffect>
                                  </p:childTnLst>
                                </p:cTn>
                              </p:par>
                            </p:childTnLst>
                          </p:cTn>
                        </p:par>
                        <p:par>
                          <p:cTn id="74" fill="hold">
                            <p:stCondLst>
                              <p:cond delay="9000"/>
                            </p:stCondLst>
                            <p:childTnLst>
                              <p:par>
                                <p:cTn id="75" presetID="42" presetClass="entr" presetSubtype="0" fill="hold" nodeType="after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1000"/>
                                        <p:tgtEl>
                                          <p:spTgt spid="65"/>
                                        </p:tgtEl>
                                      </p:cBhvr>
                                    </p:animEffect>
                                    <p:anim calcmode="lin" valueType="num">
                                      <p:cBhvr>
                                        <p:cTn id="78" dur="1000" fill="hold"/>
                                        <p:tgtEl>
                                          <p:spTgt spid="65"/>
                                        </p:tgtEl>
                                        <p:attrNameLst>
                                          <p:attrName>ppt_x</p:attrName>
                                        </p:attrNameLst>
                                      </p:cBhvr>
                                      <p:tavLst>
                                        <p:tav tm="0">
                                          <p:val>
                                            <p:strVal val="#ppt_x"/>
                                          </p:val>
                                        </p:tav>
                                        <p:tav tm="100000">
                                          <p:val>
                                            <p:strVal val="#ppt_x"/>
                                          </p:val>
                                        </p:tav>
                                      </p:tavLst>
                                    </p:anim>
                                    <p:anim calcmode="lin" valueType="num">
                                      <p:cBhvr>
                                        <p:cTn id="79" dur="1000" fill="hold"/>
                                        <p:tgtEl>
                                          <p:spTgt spid="65"/>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 presetClass="entr" presetSubtype="4"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childTnLst>
                          </p:cTn>
                        </p:par>
                        <p:par>
                          <p:cTn id="85" fill="hold">
                            <p:stCondLst>
                              <p:cond delay="10500"/>
                            </p:stCondLst>
                            <p:childTnLst>
                              <p:par>
                                <p:cTn id="86" presetID="10" presetClass="entr" presetSubtype="0" fill="hold" nodeType="after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500"/>
                                        <p:tgtEl>
                                          <p:spTgt spid="95"/>
                                        </p:tgtEl>
                                      </p:cBhvr>
                                    </p:animEffect>
                                  </p:childTnLst>
                                </p:cTn>
                              </p:par>
                            </p:childTnLst>
                          </p:cTn>
                        </p:par>
                        <p:par>
                          <p:cTn id="89" fill="hold">
                            <p:stCondLst>
                              <p:cond delay="11000"/>
                            </p:stCondLst>
                            <p:childTnLst>
                              <p:par>
                                <p:cTn id="90" presetID="22" presetClass="entr" presetSubtype="4" fill="hold" nodeType="afterEffect">
                                  <p:stCondLst>
                                    <p:cond delay="0"/>
                                  </p:stCondLst>
                                  <p:childTnLst>
                                    <p:set>
                                      <p:cBhvr>
                                        <p:cTn id="91" dur="1" fill="hold">
                                          <p:stCondLst>
                                            <p:cond delay="0"/>
                                          </p:stCondLst>
                                        </p:cTn>
                                        <p:tgtEl>
                                          <p:spTgt spid="81"/>
                                        </p:tgtEl>
                                        <p:attrNameLst>
                                          <p:attrName>style.visibility</p:attrName>
                                        </p:attrNameLst>
                                      </p:cBhvr>
                                      <p:to>
                                        <p:strVal val="visible"/>
                                      </p:to>
                                    </p:set>
                                    <p:animEffect transition="in" filter="wipe(down)">
                                      <p:cBhvr>
                                        <p:cTn id="92" dur="500"/>
                                        <p:tgtEl>
                                          <p:spTgt spid="81"/>
                                        </p:tgtEl>
                                      </p:cBhvr>
                                    </p:animEffect>
                                  </p:childTnLst>
                                </p:cTn>
                              </p:par>
                            </p:childTnLst>
                          </p:cTn>
                        </p:par>
                        <p:par>
                          <p:cTn id="93" fill="hold">
                            <p:stCondLst>
                              <p:cond delay="11500"/>
                            </p:stCondLst>
                            <p:childTnLst>
                              <p:par>
                                <p:cTn id="94" presetID="42"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childTnLst>
                          </p:cTn>
                        </p:par>
                        <p:par>
                          <p:cTn id="99" fill="hold">
                            <p:stCondLst>
                              <p:cond delay="12500"/>
                            </p:stCondLst>
                            <p:childTnLst>
                              <p:par>
                                <p:cTn id="100" presetID="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additive="base">
                                        <p:cTn id="102" dur="500" fill="hold"/>
                                        <p:tgtEl>
                                          <p:spTgt spid="56"/>
                                        </p:tgtEl>
                                        <p:attrNameLst>
                                          <p:attrName>ppt_x</p:attrName>
                                        </p:attrNameLst>
                                      </p:cBhvr>
                                      <p:tavLst>
                                        <p:tav tm="0">
                                          <p:val>
                                            <p:strVal val="#ppt_x"/>
                                          </p:val>
                                        </p:tav>
                                        <p:tav tm="100000">
                                          <p:val>
                                            <p:strVal val="#ppt_x"/>
                                          </p:val>
                                        </p:tav>
                                      </p:tavLst>
                                    </p:anim>
                                    <p:anim calcmode="lin" valueType="num">
                                      <p:cBhvr additive="base">
                                        <p:cTn id="103" dur="500" fill="hold"/>
                                        <p:tgtEl>
                                          <p:spTgt spid="56"/>
                                        </p:tgtEl>
                                        <p:attrNameLst>
                                          <p:attrName>ppt_y</p:attrName>
                                        </p:attrNameLst>
                                      </p:cBhvr>
                                      <p:tavLst>
                                        <p:tav tm="0">
                                          <p:val>
                                            <p:strVal val="1+#ppt_h/2"/>
                                          </p:val>
                                        </p:tav>
                                        <p:tav tm="100000">
                                          <p:val>
                                            <p:strVal val="#ppt_y"/>
                                          </p:val>
                                        </p:tav>
                                      </p:tavLst>
                                    </p:anim>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fade">
                                      <p:cBhvr>
                                        <p:cTn id="107" dur="500"/>
                                        <p:tgtEl>
                                          <p:spTgt spid="98"/>
                                        </p:tgtEl>
                                      </p:cBhvr>
                                    </p:animEffect>
                                  </p:childTnLst>
                                </p:cTn>
                              </p:par>
                            </p:childTnLst>
                          </p:cTn>
                        </p:par>
                        <p:par>
                          <p:cTn id="108" fill="hold">
                            <p:stCondLst>
                              <p:cond delay="13500"/>
                            </p:stCondLst>
                            <p:childTnLst>
                              <p:par>
                                <p:cTn id="109" presetID="22" presetClass="entr" presetSubtype="4" fill="hold" nodeType="after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wipe(down)">
                                      <p:cBhvr>
                                        <p:cTn id="111" dur="500"/>
                                        <p:tgtEl>
                                          <p:spTgt spid="82"/>
                                        </p:tgtEl>
                                      </p:cBhvr>
                                    </p:animEffect>
                                  </p:childTnLst>
                                </p:cTn>
                              </p:par>
                            </p:childTnLst>
                          </p:cTn>
                        </p:par>
                        <p:par>
                          <p:cTn id="112" fill="hold">
                            <p:stCondLst>
                              <p:cond delay="14000"/>
                            </p:stCondLst>
                            <p:childTnLst>
                              <p:par>
                                <p:cTn id="113" presetID="42" presetClass="entr" presetSubtype="0"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1000"/>
                                        <p:tgtEl>
                                          <p:spTgt spid="71"/>
                                        </p:tgtEl>
                                      </p:cBhvr>
                                    </p:animEffect>
                                    <p:anim calcmode="lin" valueType="num">
                                      <p:cBhvr>
                                        <p:cTn id="116" dur="1000" fill="hold"/>
                                        <p:tgtEl>
                                          <p:spTgt spid="71"/>
                                        </p:tgtEl>
                                        <p:attrNameLst>
                                          <p:attrName>ppt_x</p:attrName>
                                        </p:attrNameLst>
                                      </p:cBhvr>
                                      <p:tavLst>
                                        <p:tav tm="0">
                                          <p:val>
                                            <p:strVal val="#ppt_x"/>
                                          </p:val>
                                        </p:tav>
                                        <p:tav tm="100000">
                                          <p:val>
                                            <p:strVal val="#ppt_x"/>
                                          </p:val>
                                        </p:tav>
                                      </p:tavLst>
                                    </p:anim>
                                    <p:anim calcmode="lin" valueType="num">
                                      <p:cBhvr>
                                        <p:cTn id="11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MH_Other_1"/>
          <p:cNvSpPr>
            <a:spLocks noChangeArrowheads="1"/>
          </p:cNvSpPr>
          <p:nvPr/>
        </p:nvSpPr>
        <p:spPr bwMode="auto">
          <a:xfrm>
            <a:off x="2823527" y="2799661"/>
            <a:ext cx="2409561" cy="241114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lIns="90160" tIns="46985" rIns="90160" bIns="46985"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endParaRPr lang="en-US" altLang="zh-CN" sz="1325">
              <a:solidFill>
                <a:prstClr val="white"/>
              </a:solidFill>
              <a:latin typeface="+mn-lt"/>
              <a:ea typeface="+mn-ea"/>
              <a:cs typeface="+mn-ea"/>
              <a:sym typeface="+mn-lt"/>
            </a:endParaRPr>
          </a:p>
        </p:txBody>
      </p:sp>
      <p:sp>
        <p:nvSpPr>
          <p:cNvPr id="12" name="MH_Title_1"/>
          <p:cNvSpPr>
            <a:spLocks noChangeArrowheads="1"/>
          </p:cNvSpPr>
          <p:nvPr/>
        </p:nvSpPr>
        <p:spPr bwMode="auto">
          <a:xfrm>
            <a:off x="4671173" y="3545703"/>
            <a:ext cx="1033351" cy="1031762"/>
          </a:xfrm>
          <a:prstGeom prst="ellipse">
            <a:avLst/>
          </a:prstGeom>
          <a:solidFill>
            <a:schemeClr val="bg1">
              <a:alpha val="10196"/>
            </a:schemeClr>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替换文字内容</a:t>
            </a:r>
          </a:p>
        </p:txBody>
      </p:sp>
      <p:sp>
        <p:nvSpPr>
          <p:cNvPr id="13" name="MH_SubTitle_3"/>
          <p:cNvSpPr>
            <a:spLocks noChangeArrowheads="1"/>
          </p:cNvSpPr>
          <p:nvPr/>
        </p:nvSpPr>
        <p:spPr bwMode="auto">
          <a:xfrm>
            <a:off x="2501299" y="3724278"/>
            <a:ext cx="674613" cy="674614"/>
          </a:xfrm>
          <a:prstGeom prst="ellipse">
            <a:avLst/>
          </a:prstGeom>
          <a:solidFill>
            <a:schemeClr val="bg1">
              <a:alpha val="10196"/>
            </a:scheme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14" name="MH_SubTitle_1"/>
          <p:cNvSpPr>
            <a:spLocks noChangeArrowheads="1"/>
          </p:cNvSpPr>
          <p:nvPr/>
        </p:nvSpPr>
        <p:spPr bwMode="auto">
          <a:xfrm>
            <a:off x="3691795" y="2463148"/>
            <a:ext cx="673026" cy="674613"/>
          </a:xfrm>
          <a:prstGeom prst="ellipse">
            <a:avLst/>
          </a:prstGeom>
          <a:solidFill>
            <a:schemeClr val="bg1">
              <a:alpha val="10196"/>
            </a:scheme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15" name="MH_SubTitle_5"/>
          <p:cNvSpPr>
            <a:spLocks noChangeArrowheads="1"/>
          </p:cNvSpPr>
          <p:nvPr/>
        </p:nvSpPr>
        <p:spPr bwMode="auto">
          <a:xfrm>
            <a:off x="3587029" y="4769531"/>
            <a:ext cx="674613" cy="674614"/>
          </a:xfrm>
          <a:prstGeom prst="ellipse">
            <a:avLst/>
          </a:prstGeom>
          <a:solidFill>
            <a:schemeClr val="bg1">
              <a:alpha val="10196"/>
            </a:scheme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16" name="MH_Other_2"/>
          <p:cNvSpPr>
            <a:spLocks noChangeArrowheads="1"/>
          </p:cNvSpPr>
          <p:nvPr/>
        </p:nvSpPr>
        <p:spPr bwMode="auto">
          <a:xfrm flipH="1">
            <a:off x="6852160" y="2799661"/>
            <a:ext cx="2411148" cy="241114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lIns="90160" tIns="46985" rIns="90160" bIns="46985"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endParaRPr lang="en-US" altLang="zh-CN" sz="1325">
              <a:solidFill>
                <a:prstClr val="white"/>
              </a:solidFill>
              <a:latin typeface="+mn-lt"/>
              <a:ea typeface="+mn-ea"/>
              <a:cs typeface="+mn-ea"/>
              <a:sym typeface="+mn-lt"/>
            </a:endParaRPr>
          </a:p>
        </p:txBody>
      </p:sp>
      <p:sp>
        <p:nvSpPr>
          <p:cNvPr id="17" name="MH_Title_2"/>
          <p:cNvSpPr>
            <a:spLocks noChangeArrowheads="1"/>
          </p:cNvSpPr>
          <p:nvPr/>
        </p:nvSpPr>
        <p:spPr bwMode="auto">
          <a:xfrm flipH="1">
            <a:off x="6382310" y="3545703"/>
            <a:ext cx="1031762" cy="1031762"/>
          </a:xfrm>
          <a:prstGeom prst="ellipse">
            <a:avLst/>
          </a:prstGeom>
          <a:solidFill>
            <a:schemeClr val="bg1">
              <a:alpha val="10196"/>
            </a:schemeClr>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替换文字内容</a:t>
            </a:r>
          </a:p>
        </p:txBody>
      </p:sp>
      <p:sp>
        <p:nvSpPr>
          <p:cNvPr id="18" name="MH_SubTitle_4"/>
          <p:cNvSpPr>
            <a:spLocks noChangeArrowheads="1"/>
          </p:cNvSpPr>
          <p:nvPr/>
        </p:nvSpPr>
        <p:spPr bwMode="auto">
          <a:xfrm flipH="1">
            <a:off x="8910921" y="3724278"/>
            <a:ext cx="673026" cy="674614"/>
          </a:xfrm>
          <a:prstGeom prst="ellipse">
            <a:avLst/>
          </a:prstGeom>
          <a:solidFill>
            <a:schemeClr val="bg1">
              <a:alpha val="10196"/>
            </a:scheme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19" name="MH_SubTitle_2"/>
          <p:cNvSpPr>
            <a:spLocks noChangeArrowheads="1"/>
          </p:cNvSpPr>
          <p:nvPr/>
        </p:nvSpPr>
        <p:spPr bwMode="auto">
          <a:xfrm flipH="1">
            <a:off x="7720427" y="2463148"/>
            <a:ext cx="674613" cy="674613"/>
          </a:xfrm>
          <a:prstGeom prst="ellipse">
            <a:avLst/>
          </a:prstGeom>
          <a:solidFill>
            <a:schemeClr val="bg1">
              <a:alpha val="10196"/>
            </a:scheme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20" name="MH_SubTitle_6"/>
          <p:cNvSpPr>
            <a:spLocks noChangeArrowheads="1"/>
          </p:cNvSpPr>
          <p:nvPr/>
        </p:nvSpPr>
        <p:spPr bwMode="auto">
          <a:xfrm flipH="1">
            <a:off x="7825191" y="4769531"/>
            <a:ext cx="673026" cy="674614"/>
          </a:xfrm>
          <a:prstGeom prst="ellipse">
            <a:avLst/>
          </a:prstGeom>
          <a:solidFill>
            <a:schemeClr val="bg1">
              <a:alpha val="10196"/>
            </a:schemeClr>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lnSpc>
                <a:spcPct val="120000"/>
              </a:lnSpc>
              <a:spcBef>
                <a:spcPct val="0"/>
              </a:spcBef>
              <a:spcAft>
                <a:spcPct val="0"/>
              </a:spcAft>
            </a:pPr>
            <a:r>
              <a:rPr lang="zh-CN" altLang="en-US" sz="1600" b="1" dirty="0">
                <a:solidFill>
                  <a:prstClr val="white"/>
                </a:solidFill>
                <a:latin typeface="+mn-lt"/>
                <a:ea typeface="+mn-ea"/>
                <a:cs typeface="+mn-ea"/>
                <a:sym typeface="+mn-lt"/>
              </a:rPr>
              <a:t>文字内容</a:t>
            </a:r>
          </a:p>
        </p:txBody>
      </p:sp>
      <p:sp>
        <p:nvSpPr>
          <p:cNvPr id="21" name="MH_Other_3"/>
          <p:cNvSpPr/>
          <p:nvPr/>
        </p:nvSpPr>
        <p:spPr bwMode="auto">
          <a:xfrm rot="-2644669">
            <a:off x="4942607" y="3159982"/>
            <a:ext cx="2217493" cy="2217495"/>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bg1"/>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lnSpc>
                <a:spcPct val="120000"/>
              </a:lnSpc>
              <a:spcBef>
                <a:spcPct val="0"/>
              </a:spcBef>
              <a:spcAft>
                <a:spcPct val="0"/>
              </a:spcAft>
            </a:pPr>
            <a:endParaRPr lang="zh-CN" altLang="en-US" sz="1325">
              <a:solidFill>
                <a:prstClr val="white"/>
              </a:solidFill>
              <a:cs typeface="+mn-ea"/>
              <a:sym typeface="+mn-lt"/>
            </a:endParaRPr>
          </a:p>
        </p:txBody>
      </p:sp>
      <p:sp>
        <p:nvSpPr>
          <p:cNvPr id="22" name="MH_Other_4"/>
          <p:cNvSpPr/>
          <p:nvPr/>
        </p:nvSpPr>
        <p:spPr bwMode="auto">
          <a:xfrm rot="-2644669" flipH="1" flipV="1">
            <a:off x="4926735" y="2744103"/>
            <a:ext cx="2219081" cy="2217495"/>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6350"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lnSpc>
                <a:spcPct val="120000"/>
              </a:lnSpc>
              <a:spcBef>
                <a:spcPct val="0"/>
              </a:spcBef>
              <a:spcAft>
                <a:spcPct val="0"/>
              </a:spcAft>
            </a:pPr>
            <a:endParaRPr lang="zh-CN" altLang="en-US" sz="1325">
              <a:solidFill>
                <a:prstClr val="white"/>
              </a:solidFill>
              <a:cs typeface="+mn-ea"/>
              <a:sym typeface="+mn-lt"/>
            </a:endParaRPr>
          </a:p>
        </p:txBody>
      </p:sp>
      <p:sp>
        <p:nvSpPr>
          <p:cNvPr id="23" name="TextBox 23"/>
          <p:cNvSpPr txBox="1"/>
          <p:nvPr/>
        </p:nvSpPr>
        <p:spPr>
          <a:xfrm>
            <a:off x="4464607" y="5677731"/>
            <a:ext cx="2237789" cy="565924"/>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24" name="TextBox 24"/>
          <p:cNvSpPr txBox="1"/>
          <p:nvPr/>
        </p:nvSpPr>
        <p:spPr>
          <a:xfrm>
            <a:off x="4464607" y="5208706"/>
            <a:ext cx="1795363" cy="338041"/>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
        <p:nvSpPr>
          <p:cNvPr id="25" name="TextBox 23"/>
          <p:cNvSpPr txBox="1"/>
          <p:nvPr/>
        </p:nvSpPr>
        <p:spPr>
          <a:xfrm>
            <a:off x="8592887" y="5626570"/>
            <a:ext cx="2237789" cy="565924"/>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26" name="TextBox 24"/>
          <p:cNvSpPr txBox="1"/>
          <p:nvPr/>
        </p:nvSpPr>
        <p:spPr>
          <a:xfrm>
            <a:off x="8592887" y="5208706"/>
            <a:ext cx="1795363" cy="338041"/>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
        <p:nvSpPr>
          <p:cNvPr id="27" name="TextBox 23"/>
          <p:cNvSpPr txBox="1"/>
          <p:nvPr/>
        </p:nvSpPr>
        <p:spPr>
          <a:xfrm>
            <a:off x="1423441" y="2041297"/>
            <a:ext cx="2237789" cy="565924"/>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28" name="TextBox 24"/>
          <p:cNvSpPr txBox="1"/>
          <p:nvPr/>
        </p:nvSpPr>
        <p:spPr>
          <a:xfrm>
            <a:off x="1423441" y="1604008"/>
            <a:ext cx="1795363" cy="338041"/>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dirty="0">
                <a:solidFill>
                  <a:prstClr val="white">
                    <a:alpha val="80000"/>
                  </a:prstClr>
                </a:solidFill>
                <a:cs typeface="+mn-ea"/>
                <a:sym typeface="+mn-lt"/>
              </a:rPr>
              <a:t>请替换文字内容</a:t>
            </a:r>
          </a:p>
        </p:txBody>
      </p:sp>
      <p:sp>
        <p:nvSpPr>
          <p:cNvPr id="29" name="TextBox 23"/>
          <p:cNvSpPr txBox="1"/>
          <p:nvPr/>
        </p:nvSpPr>
        <p:spPr>
          <a:xfrm>
            <a:off x="5551721" y="2041297"/>
            <a:ext cx="2237789" cy="565924"/>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a:t>
            </a:r>
            <a:endParaRPr lang="en-GB" altLang="zh-CN" sz="1600" dirty="0">
              <a:solidFill>
                <a:prstClr val="white"/>
              </a:solidFill>
              <a:cs typeface="+mn-ea"/>
              <a:sym typeface="+mn-lt"/>
            </a:endParaRPr>
          </a:p>
        </p:txBody>
      </p:sp>
      <p:sp>
        <p:nvSpPr>
          <p:cNvPr id="30" name="TextBox 24"/>
          <p:cNvSpPr txBox="1"/>
          <p:nvPr/>
        </p:nvSpPr>
        <p:spPr>
          <a:xfrm>
            <a:off x="5551720" y="1604008"/>
            <a:ext cx="1795363" cy="338041"/>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2000" b="1">
                <a:solidFill>
                  <a:prstClr val="white">
                    <a:alpha val="80000"/>
                  </a:prstClr>
                </a:solidFill>
                <a:cs typeface="+mn-ea"/>
                <a:sym typeface="+mn-lt"/>
              </a:rPr>
              <a:t>请替换文字内容</a:t>
            </a:r>
            <a:endParaRPr lang="zh-CN" altLang="en-US" sz="2000" b="1" dirty="0">
              <a:solidFill>
                <a:prstClr val="white">
                  <a:alpha val="8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5"/>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2"/>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 calcmode="lin" valueType="num">
                                      <p:cBhvr>
                                        <p:cTn id="5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9"/>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 calcmode="lin" valueType="num">
                                      <p:cBhvr>
                                        <p:cTn id="5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8"/>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 calcmode="lin" valueType="num">
                                      <p:cBhvr>
                                        <p:cTn id="6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right)">
                                      <p:cBhvr>
                                        <p:cTn id="72" dur="500"/>
                                        <p:tgtEl>
                                          <p:spTgt spid="22"/>
                                        </p:tgtEl>
                                      </p:cBhvr>
                                    </p:animEffect>
                                  </p:childTnLst>
                                </p:cTn>
                              </p:par>
                            </p:childTnLst>
                          </p:cTn>
                        </p:par>
                        <p:par>
                          <p:cTn id="73" fill="hold">
                            <p:stCondLst>
                              <p:cond delay="2500"/>
                            </p:stCondLst>
                            <p:childTnLst>
                              <p:par>
                                <p:cTn id="74" presetID="1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p:tgtEl>
                                          <p:spTgt spid="23"/>
                                        </p:tgtEl>
                                        <p:attrNameLst>
                                          <p:attrName>ppt_y</p:attrName>
                                        </p:attrNameLst>
                                      </p:cBhvr>
                                      <p:tavLst>
                                        <p:tav tm="0">
                                          <p:val>
                                            <p:strVal val="#ppt_y+#ppt_h*1.125000"/>
                                          </p:val>
                                        </p:tav>
                                        <p:tav tm="100000">
                                          <p:val>
                                            <p:strVal val="#ppt_y"/>
                                          </p:val>
                                        </p:tav>
                                      </p:tavLst>
                                    </p:anim>
                                    <p:animEffect transition="in" filter="wipe(up)">
                                      <p:cBhvr>
                                        <p:cTn id="77" dur="500"/>
                                        <p:tgtEl>
                                          <p:spTgt spid="23"/>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500"/>
                                        <p:tgtEl>
                                          <p:spTgt spid="24"/>
                                        </p:tgtEl>
                                        <p:attrNameLst>
                                          <p:attrName>ppt_y</p:attrName>
                                        </p:attrNameLst>
                                      </p:cBhvr>
                                      <p:tavLst>
                                        <p:tav tm="0">
                                          <p:val>
                                            <p:strVal val="#ppt_y-#ppt_h*1.125000"/>
                                          </p:val>
                                        </p:tav>
                                        <p:tav tm="100000">
                                          <p:val>
                                            <p:strVal val="#ppt_y"/>
                                          </p:val>
                                        </p:tav>
                                      </p:tavLst>
                                    </p:anim>
                                    <p:animEffect transition="in" filter="wipe(down)">
                                      <p:cBhvr>
                                        <p:cTn id="81" dur="500"/>
                                        <p:tgtEl>
                                          <p:spTgt spid="24"/>
                                        </p:tgtEl>
                                      </p:cBhvr>
                                    </p:animEffect>
                                  </p:childTnLst>
                                </p:cTn>
                              </p:par>
                            </p:childTnLst>
                          </p:cTn>
                        </p:par>
                        <p:par>
                          <p:cTn id="82" fill="hold">
                            <p:stCondLst>
                              <p:cond delay="3000"/>
                            </p:stCondLst>
                            <p:childTnLst>
                              <p:par>
                                <p:cTn id="83" presetID="12" presetClass="entr" presetSubtype="4"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p:tgtEl>
                                          <p:spTgt spid="25"/>
                                        </p:tgtEl>
                                        <p:attrNameLst>
                                          <p:attrName>ppt_y</p:attrName>
                                        </p:attrNameLst>
                                      </p:cBhvr>
                                      <p:tavLst>
                                        <p:tav tm="0">
                                          <p:val>
                                            <p:strVal val="#ppt_y+#ppt_h*1.125000"/>
                                          </p:val>
                                        </p:tav>
                                        <p:tav tm="100000">
                                          <p:val>
                                            <p:strVal val="#ppt_y"/>
                                          </p:val>
                                        </p:tav>
                                      </p:tavLst>
                                    </p:anim>
                                    <p:animEffect transition="in" filter="wipe(up)">
                                      <p:cBhvr>
                                        <p:cTn id="86" dur="500"/>
                                        <p:tgtEl>
                                          <p:spTgt spid="25"/>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p:tgtEl>
                                          <p:spTgt spid="26"/>
                                        </p:tgtEl>
                                        <p:attrNameLst>
                                          <p:attrName>ppt_y</p:attrName>
                                        </p:attrNameLst>
                                      </p:cBhvr>
                                      <p:tavLst>
                                        <p:tav tm="0">
                                          <p:val>
                                            <p:strVal val="#ppt_y-#ppt_h*1.125000"/>
                                          </p:val>
                                        </p:tav>
                                        <p:tav tm="100000">
                                          <p:val>
                                            <p:strVal val="#ppt_y"/>
                                          </p:val>
                                        </p:tav>
                                      </p:tavLst>
                                    </p:anim>
                                    <p:animEffect transition="in" filter="wipe(down)">
                                      <p:cBhvr>
                                        <p:cTn id="90" dur="500"/>
                                        <p:tgtEl>
                                          <p:spTgt spid="26"/>
                                        </p:tgtEl>
                                      </p:cBhvr>
                                    </p:animEffect>
                                  </p:childTnLst>
                                </p:cTn>
                              </p:par>
                            </p:childTnLst>
                          </p:cTn>
                        </p:par>
                        <p:par>
                          <p:cTn id="91" fill="hold">
                            <p:stCondLst>
                              <p:cond delay="3500"/>
                            </p:stCondLst>
                            <p:childTnLst>
                              <p:par>
                                <p:cTn id="92" presetID="1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additive="base">
                                        <p:cTn id="94" dur="500"/>
                                        <p:tgtEl>
                                          <p:spTgt spid="27"/>
                                        </p:tgtEl>
                                        <p:attrNameLst>
                                          <p:attrName>ppt_y</p:attrName>
                                        </p:attrNameLst>
                                      </p:cBhvr>
                                      <p:tavLst>
                                        <p:tav tm="0">
                                          <p:val>
                                            <p:strVal val="#ppt_y+#ppt_h*1.125000"/>
                                          </p:val>
                                        </p:tav>
                                        <p:tav tm="100000">
                                          <p:val>
                                            <p:strVal val="#ppt_y"/>
                                          </p:val>
                                        </p:tav>
                                      </p:tavLst>
                                    </p:anim>
                                    <p:animEffect transition="in" filter="wipe(up)">
                                      <p:cBhvr>
                                        <p:cTn id="95" dur="500"/>
                                        <p:tgtEl>
                                          <p:spTgt spid="27"/>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additive="base">
                                        <p:cTn id="98" dur="500"/>
                                        <p:tgtEl>
                                          <p:spTgt spid="28"/>
                                        </p:tgtEl>
                                        <p:attrNameLst>
                                          <p:attrName>ppt_y</p:attrName>
                                        </p:attrNameLst>
                                      </p:cBhvr>
                                      <p:tavLst>
                                        <p:tav tm="0">
                                          <p:val>
                                            <p:strVal val="#ppt_y-#ppt_h*1.125000"/>
                                          </p:val>
                                        </p:tav>
                                        <p:tav tm="100000">
                                          <p:val>
                                            <p:strVal val="#ppt_y"/>
                                          </p:val>
                                        </p:tav>
                                      </p:tavLst>
                                    </p:anim>
                                    <p:animEffect transition="in" filter="wipe(down)">
                                      <p:cBhvr>
                                        <p:cTn id="99" dur="500"/>
                                        <p:tgtEl>
                                          <p:spTgt spid="28"/>
                                        </p:tgtEl>
                                      </p:cBhvr>
                                    </p:animEffect>
                                  </p:childTnLst>
                                </p:cTn>
                              </p:par>
                            </p:childTnLst>
                          </p:cTn>
                        </p:par>
                        <p:par>
                          <p:cTn id="100" fill="hold">
                            <p:stCondLst>
                              <p:cond delay="4000"/>
                            </p:stCondLst>
                            <p:childTnLst>
                              <p:par>
                                <p:cTn id="101" presetID="12" presetClass="entr" presetSubtype="4"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p:tgtEl>
                                          <p:spTgt spid="29"/>
                                        </p:tgtEl>
                                        <p:attrNameLst>
                                          <p:attrName>ppt_y</p:attrName>
                                        </p:attrNameLst>
                                      </p:cBhvr>
                                      <p:tavLst>
                                        <p:tav tm="0">
                                          <p:val>
                                            <p:strVal val="#ppt_y+#ppt_h*1.125000"/>
                                          </p:val>
                                        </p:tav>
                                        <p:tav tm="100000">
                                          <p:val>
                                            <p:strVal val="#ppt_y"/>
                                          </p:val>
                                        </p:tav>
                                      </p:tavLst>
                                    </p:anim>
                                    <p:animEffect transition="in" filter="wipe(up)">
                                      <p:cBhvr>
                                        <p:cTn id="104" dur="500"/>
                                        <p:tgtEl>
                                          <p:spTgt spid="29"/>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p:tgtEl>
                                          <p:spTgt spid="30"/>
                                        </p:tgtEl>
                                        <p:attrNameLst>
                                          <p:attrName>ppt_y</p:attrName>
                                        </p:attrNameLst>
                                      </p:cBhvr>
                                      <p:tavLst>
                                        <p:tav tm="0">
                                          <p:val>
                                            <p:strVal val="#ppt_y-#ppt_h*1.125000"/>
                                          </p:val>
                                        </p:tav>
                                        <p:tav tm="100000">
                                          <p:val>
                                            <p:strVal val="#ppt_y"/>
                                          </p:val>
                                        </p:tav>
                                      </p:tavLst>
                                    </p:anim>
                                    <p:animEffect transition="in" filter="wipe(down)">
                                      <p:cBhvr>
                                        <p:cTn id="1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gradFill>
            <a:gsLst>
              <a:gs pos="0">
                <a:srgbClr val="071019">
                  <a:alpha val="0"/>
                </a:srgbClr>
              </a:gs>
              <a:gs pos="51000">
                <a:srgbClr val="071019">
                  <a:alpha val="60000"/>
                </a:srgbClr>
              </a:gs>
              <a:gs pos="100000">
                <a:srgbClr val="07101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直角三角形 10"/>
          <p:cNvSpPr/>
          <p:nvPr/>
        </p:nvSpPr>
        <p:spPr>
          <a:xfrm flipH="1">
            <a:off x="5934244" y="4790405"/>
            <a:ext cx="1363156" cy="1363156"/>
          </a:xfrm>
          <a:prstGeom prst="rtTriangle">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327589" y="1747947"/>
            <a:ext cx="5843752" cy="4298731"/>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1211973" y="2526784"/>
            <a:ext cx="5388852" cy="209136"/>
            <a:chOff x="1211973" y="2526784"/>
            <a:chExt cx="5388852" cy="209136"/>
          </a:xfrm>
        </p:grpSpPr>
        <p:sp>
          <p:nvSpPr>
            <p:cNvPr id="14" name="矩形 13"/>
            <p:cNvSpPr/>
            <p:nvPr/>
          </p:nvSpPr>
          <p:spPr>
            <a:xfrm>
              <a:off x="1211974" y="2599286"/>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直角三角形 14"/>
            <p:cNvSpPr/>
            <p:nvPr/>
          </p:nvSpPr>
          <p:spPr>
            <a:xfrm flipH="1">
              <a:off x="1211973" y="2526784"/>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a:stCxn id="14" idx="3"/>
            </p:cNvCxnSpPr>
            <p:nvPr/>
          </p:nvCxnSpPr>
          <p:spPr>
            <a:xfrm flipV="1">
              <a:off x="1863616" y="2663418"/>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211973" y="2990608"/>
            <a:ext cx="5388852" cy="209136"/>
            <a:chOff x="1211973" y="2990608"/>
            <a:chExt cx="5388852" cy="209136"/>
          </a:xfrm>
        </p:grpSpPr>
        <p:sp>
          <p:nvSpPr>
            <p:cNvPr id="18" name="矩形 17"/>
            <p:cNvSpPr/>
            <p:nvPr/>
          </p:nvSpPr>
          <p:spPr>
            <a:xfrm>
              <a:off x="1211974" y="3063110"/>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直角三角形 18"/>
            <p:cNvSpPr/>
            <p:nvPr/>
          </p:nvSpPr>
          <p:spPr>
            <a:xfrm flipH="1">
              <a:off x="1211973" y="2990608"/>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flipV="1">
              <a:off x="1863616" y="3131427"/>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11973" y="3446440"/>
            <a:ext cx="5388852" cy="209136"/>
            <a:chOff x="1211973" y="3446440"/>
            <a:chExt cx="5388852" cy="209136"/>
          </a:xfrm>
        </p:grpSpPr>
        <p:sp>
          <p:nvSpPr>
            <p:cNvPr id="22" name="矩形 21"/>
            <p:cNvSpPr/>
            <p:nvPr/>
          </p:nvSpPr>
          <p:spPr>
            <a:xfrm>
              <a:off x="1211974" y="3518942"/>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直角三角形 22"/>
            <p:cNvSpPr/>
            <p:nvPr/>
          </p:nvSpPr>
          <p:spPr>
            <a:xfrm flipH="1">
              <a:off x="1211973" y="3446440"/>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p:nvPr/>
          </p:nvCxnSpPr>
          <p:spPr>
            <a:xfrm flipV="1">
              <a:off x="1863616" y="3588894"/>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211973" y="3910264"/>
            <a:ext cx="5388852" cy="209136"/>
            <a:chOff x="1211973" y="3910264"/>
            <a:chExt cx="5388852" cy="209136"/>
          </a:xfrm>
        </p:grpSpPr>
        <p:sp>
          <p:nvSpPr>
            <p:cNvPr id="26" name="矩形 25"/>
            <p:cNvSpPr/>
            <p:nvPr/>
          </p:nvSpPr>
          <p:spPr>
            <a:xfrm>
              <a:off x="1211974" y="3982766"/>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直角三角形 26"/>
            <p:cNvSpPr/>
            <p:nvPr/>
          </p:nvSpPr>
          <p:spPr>
            <a:xfrm flipH="1">
              <a:off x="1211973" y="3910264"/>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flipV="1">
              <a:off x="1863616" y="4055432"/>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211973" y="4374088"/>
            <a:ext cx="5388852" cy="209136"/>
            <a:chOff x="1211973" y="4374088"/>
            <a:chExt cx="5388852" cy="209136"/>
          </a:xfrm>
        </p:grpSpPr>
        <p:sp>
          <p:nvSpPr>
            <p:cNvPr id="30" name="矩形 29"/>
            <p:cNvSpPr/>
            <p:nvPr/>
          </p:nvSpPr>
          <p:spPr>
            <a:xfrm>
              <a:off x="1211974" y="4446590"/>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直角三角形 30"/>
            <p:cNvSpPr/>
            <p:nvPr/>
          </p:nvSpPr>
          <p:spPr>
            <a:xfrm flipH="1">
              <a:off x="1211973" y="4374088"/>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V="1">
              <a:off x="1863616" y="4512814"/>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211973" y="4837912"/>
            <a:ext cx="5388852" cy="209136"/>
            <a:chOff x="1211973" y="4837912"/>
            <a:chExt cx="5388852" cy="209136"/>
          </a:xfrm>
        </p:grpSpPr>
        <p:sp>
          <p:nvSpPr>
            <p:cNvPr id="34" name="矩形 33"/>
            <p:cNvSpPr/>
            <p:nvPr/>
          </p:nvSpPr>
          <p:spPr>
            <a:xfrm>
              <a:off x="1211974" y="4910414"/>
              <a:ext cx="651642" cy="1366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直角三角形 34"/>
            <p:cNvSpPr/>
            <p:nvPr/>
          </p:nvSpPr>
          <p:spPr>
            <a:xfrm flipH="1">
              <a:off x="1211973" y="4837912"/>
              <a:ext cx="115615" cy="72502"/>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flipV="1">
              <a:off x="1863616" y="4951305"/>
              <a:ext cx="4737209" cy="4185"/>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2303518" y="4046361"/>
            <a:ext cx="349218" cy="90494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2952414" y="3146499"/>
            <a:ext cx="349218" cy="180480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3566925" y="4512813"/>
            <a:ext cx="349218" cy="43849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4168260" y="3588895"/>
            <a:ext cx="349218" cy="136241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4783207" y="4046361"/>
            <a:ext cx="349218" cy="90494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5408124" y="2663418"/>
            <a:ext cx="349218" cy="228788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6056016" y="3736070"/>
            <a:ext cx="349218" cy="12152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直角三角形 43"/>
          <p:cNvSpPr/>
          <p:nvPr/>
        </p:nvSpPr>
        <p:spPr>
          <a:xfrm flipH="1">
            <a:off x="6257890" y="5136766"/>
            <a:ext cx="960524" cy="960524"/>
          </a:xfrm>
          <a:prstGeom prst="rtTriangl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2135554" y="4966187"/>
            <a:ext cx="4451364" cy="307777"/>
            <a:chOff x="2135554" y="4966187"/>
            <a:chExt cx="4451364" cy="307777"/>
          </a:xfrm>
        </p:grpSpPr>
        <p:sp>
          <p:nvSpPr>
            <p:cNvPr id="46" name="文本框 45"/>
            <p:cNvSpPr txBox="1"/>
            <p:nvPr/>
          </p:nvSpPr>
          <p:spPr>
            <a:xfrm>
              <a:off x="2135554"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47" name="文本框 46"/>
            <p:cNvSpPr txBox="1"/>
            <p:nvPr/>
          </p:nvSpPr>
          <p:spPr>
            <a:xfrm>
              <a:off x="2763257"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48" name="文本框 47"/>
            <p:cNvSpPr txBox="1"/>
            <p:nvPr/>
          </p:nvSpPr>
          <p:spPr>
            <a:xfrm>
              <a:off x="3390960"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49" name="文本框 48"/>
            <p:cNvSpPr txBox="1"/>
            <p:nvPr/>
          </p:nvSpPr>
          <p:spPr>
            <a:xfrm>
              <a:off x="4018663"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50" name="文本框 49"/>
            <p:cNvSpPr txBox="1"/>
            <p:nvPr/>
          </p:nvSpPr>
          <p:spPr>
            <a:xfrm>
              <a:off x="4646366"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51" name="文本框 50"/>
            <p:cNvSpPr txBox="1"/>
            <p:nvPr/>
          </p:nvSpPr>
          <p:spPr>
            <a:xfrm>
              <a:off x="5274069"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sp>
          <p:nvSpPr>
            <p:cNvPr id="52" name="文本框 51"/>
            <p:cNvSpPr txBox="1"/>
            <p:nvPr/>
          </p:nvSpPr>
          <p:spPr>
            <a:xfrm>
              <a:off x="5901772" y="4966187"/>
              <a:ext cx="685146" cy="307777"/>
            </a:xfrm>
            <a:prstGeom prst="rect">
              <a:avLst/>
            </a:prstGeom>
            <a:noFill/>
          </p:spPr>
          <p:txBody>
            <a:bodyPr wrap="square" rtlCol="0">
              <a:spAutoFit/>
            </a:bodyPr>
            <a:lstStyle/>
            <a:p>
              <a:pPr algn="ctr"/>
              <a:r>
                <a:rPr lang="zh-CN" altLang="en-US" sz="1400" b="1" dirty="0">
                  <a:solidFill>
                    <a:srgbClr val="A4B6C6"/>
                  </a:solidFill>
                  <a:cs typeface="+mn-ea"/>
                  <a:sym typeface="+mn-lt"/>
                </a:rPr>
                <a:t>文本</a:t>
              </a:r>
            </a:p>
          </p:txBody>
        </p:sp>
      </p:grpSp>
      <p:grpSp>
        <p:nvGrpSpPr>
          <p:cNvPr id="53" name="组合 52"/>
          <p:cNvGrpSpPr/>
          <p:nvPr/>
        </p:nvGrpSpPr>
        <p:grpSpPr>
          <a:xfrm>
            <a:off x="409271" y="2478167"/>
            <a:ext cx="802701" cy="2689415"/>
            <a:chOff x="409271" y="2478167"/>
            <a:chExt cx="802701" cy="2689415"/>
          </a:xfrm>
        </p:grpSpPr>
        <p:sp>
          <p:nvSpPr>
            <p:cNvPr id="54" name="文本框 53"/>
            <p:cNvSpPr txBox="1"/>
            <p:nvPr/>
          </p:nvSpPr>
          <p:spPr>
            <a:xfrm>
              <a:off x="409271" y="4798250"/>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0</a:t>
              </a:r>
              <a:endParaRPr lang="zh-CN" altLang="en-US" b="1" dirty="0">
                <a:solidFill>
                  <a:srgbClr val="A4B6C6"/>
                </a:solidFill>
                <a:cs typeface="+mn-ea"/>
                <a:sym typeface="+mn-lt"/>
              </a:endParaRPr>
            </a:p>
          </p:txBody>
        </p:sp>
        <p:sp>
          <p:nvSpPr>
            <p:cNvPr id="55" name="文本框 54"/>
            <p:cNvSpPr txBox="1"/>
            <p:nvPr/>
          </p:nvSpPr>
          <p:spPr>
            <a:xfrm>
              <a:off x="409271" y="4334235"/>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200</a:t>
              </a:r>
              <a:endParaRPr lang="zh-CN" altLang="en-US" b="1" dirty="0">
                <a:solidFill>
                  <a:srgbClr val="A4B6C6"/>
                </a:solidFill>
                <a:cs typeface="+mn-ea"/>
                <a:sym typeface="+mn-lt"/>
              </a:endParaRPr>
            </a:p>
          </p:txBody>
        </p:sp>
        <p:sp>
          <p:nvSpPr>
            <p:cNvPr id="56" name="文本框 55"/>
            <p:cNvSpPr txBox="1"/>
            <p:nvPr/>
          </p:nvSpPr>
          <p:spPr>
            <a:xfrm>
              <a:off x="409271" y="3870218"/>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400</a:t>
              </a:r>
              <a:endParaRPr lang="zh-CN" altLang="en-US" b="1" dirty="0">
                <a:solidFill>
                  <a:srgbClr val="A4B6C6"/>
                </a:solidFill>
                <a:cs typeface="+mn-ea"/>
                <a:sym typeface="+mn-lt"/>
              </a:endParaRPr>
            </a:p>
          </p:txBody>
        </p:sp>
        <p:sp>
          <p:nvSpPr>
            <p:cNvPr id="57" name="文本框 56"/>
            <p:cNvSpPr txBox="1"/>
            <p:nvPr/>
          </p:nvSpPr>
          <p:spPr>
            <a:xfrm>
              <a:off x="409271" y="3406201"/>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600</a:t>
              </a:r>
              <a:endParaRPr lang="zh-CN" altLang="en-US" b="1" dirty="0">
                <a:solidFill>
                  <a:srgbClr val="A4B6C6"/>
                </a:solidFill>
                <a:cs typeface="+mn-ea"/>
                <a:sym typeface="+mn-lt"/>
              </a:endParaRPr>
            </a:p>
          </p:txBody>
        </p:sp>
        <p:sp>
          <p:nvSpPr>
            <p:cNvPr id="58" name="文本框 57"/>
            <p:cNvSpPr txBox="1"/>
            <p:nvPr/>
          </p:nvSpPr>
          <p:spPr>
            <a:xfrm>
              <a:off x="409271" y="2942184"/>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800</a:t>
              </a:r>
              <a:endParaRPr lang="zh-CN" altLang="en-US" b="1" dirty="0">
                <a:solidFill>
                  <a:srgbClr val="A4B6C6"/>
                </a:solidFill>
                <a:cs typeface="+mn-ea"/>
                <a:sym typeface="+mn-lt"/>
              </a:endParaRPr>
            </a:p>
          </p:txBody>
        </p:sp>
        <p:sp>
          <p:nvSpPr>
            <p:cNvPr id="59" name="文本框 58"/>
            <p:cNvSpPr txBox="1"/>
            <p:nvPr/>
          </p:nvSpPr>
          <p:spPr>
            <a:xfrm>
              <a:off x="409271" y="2478167"/>
              <a:ext cx="802701" cy="369332"/>
            </a:xfrm>
            <a:prstGeom prst="rect">
              <a:avLst/>
            </a:prstGeom>
            <a:noFill/>
          </p:spPr>
          <p:txBody>
            <a:bodyPr wrap="square" rtlCol="0">
              <a:spAutoFit/>
            </a:bodyPr>
            <a:lstStyle/>
            <a:p>
              <a:pPr algn="ctr"/>
              <a:r>
                <a:rPr lang="en-US" altLang="zh-CN" b="1" dirty="0">
                  <a:solidFill>
                    <a:srgbClr val="A4B6C6"/>
                  </a:solidFill>
                  <a:cs typeface="+mn-ea"/>
                  <a:sym typeface="+mn-lt"/>
                </a:rPr>
                <a:t>1000</a:t>
              </a:r>
              <a:endParaRPr lang="zh-CN" altLang="en-US" b="1" dirty="0">
                <a:solidFill>
                  <a:srgbClr val="A4B6C6"/>
                </a:solidFill>
                <a:cs typeface="+mn-ea"/>
                <a:sym typeface="+mn-lt"/>
              </a:endParaRPr>
            </a:p>
          </p:txBody>
        </p:sp>
      </p:grpSp>
      <p:grpSp>
        <p:nvGrpSpPr>
          <p:cNvPr id="60" name="组合 59"/>
          <p:cNvGrpSpPr/>
          <p:nvPr/>
        </p:nvGrpSpPr>
        <p:grpSpPr>
          <a:xfrm>
            <a:off x="7286956" y="1809420"/>
            <a:ext cx="426635" cy="426635"/>
            <a:chOff x="7286956" y="1809420"/>
            <a:chExt cx="426635" cy="426635"/>
          </a:xfrm>
        </p:grpSpPr>
        <p:sp>
          <p:nvSpPr>
            <p:cNvPr id="61" name="直角三角形 60"/>
            <p:cNvSpPr/>
            <p:nvPr/>
          </p:nvSpPr>
          <p:spPr>
            <a:xfrm rot="5400000" flipH="1">
              <a:off x="7286956" y="1809420"/>
              <a:ext cx="426635" cy="426635"/>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直角三角形 61"/>
            <p:cNvSpPr/>
            <p:nvPr/>
          </p:nvSpPr>
          <p:spPr>
            <a:xfrm rot="5400000" flipH="1">
              <a:off x="7304567" y="1910713"/>
              <a:ext cx="300621" cy="300621"/>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3" name="组合 62"/>
          <p:cNvGrpSpPr/>
          <p:nvPr/>
        </p:nvGrpSpPr>
        <p:grpSpPr>
          <a:xfrm>
            <a:off x="7681114" y="1785717"/>
            <a:ext cx="3606011" cy="1091495"/>
            <a:chOff x="7681114" y="1785717"/>
            <a:chExt cx="3606011" cy="1091495"/>
          </a:xfrm>
        </p:grpSpPr>
        <p:sp>
          <p:nvSpPr>
            <p:cNvPr id="64" name="文本框 63"/>
            <p:cNvSpPr txBox="1"/>
            <p:nvPr/>
          </p:nvSpPr>
          <p:spPr>
            <a:xfrm>
              <a:off x="7681114" y="1785717"/>
              <a:ext cx="2600681" cy="400110"/>
            </a:xfrm>
            <a:prstGeom prst="rect">
              <a:avLst/>
            </a:prstGeom>
            <a:noFill/>
          </p:spPr>
          <p:txBody>
            <a:bodyPr wrap="square" rtlCol="0">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65" name="文本框 64"/>
            <p:cNvSpPr txBox="1"/>
            <p:nvPr/>
          </p:nvSpPr>
          <p:spPr>
            <a:xfrm>
              <a:off x="7681114" y="2193948"/>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grpSp>
        <p:nvGrpSpPr>
          <p:cNvPr id="66" name="组合 65"/>
          <p:cNvGrpSpPr/>
          <p:nvPr/>
        </p:nvGrpSpPr>
        <p:grpSpPr>
          <a:xfrm>
            <a:off x="7286956" y="2965887"/>
            <a:ext cx="426635" cy="426635"/>
            <a:chOff x="7286956" y="2965887"/>
            <a:chExt cx="426635" cy="426635"/>
          </a:xfrm>
        </p:grpSpPr>
        <p:sp>
          <p:nvSpPr>
            <p:cNvPr id="67" name="直角三角形 66"/>
            <p:cNvSpPr/>
            <p:nvPr/>
          </p:nvSpPr>
          <p:spPr>
            <a:xfrm rot="5400000" flipH="1">
              <a:off x="7286956" y="2965887"/>
              <a:ext cx="426635" cy="426635"/>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直角三角形 67"/>
            <p:cNvSpPr/>
            <p:nvPr/>
          </p:nvSpPr>
          <p:spPr>
            <a:xfrm rot="5400000" flipH="1">
              <a:off x="7304567" y="3067180"/>
              <a:ext cx="300621" cy="300621"/>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9" name="组合 68"/>
          <p:cNvGrpSpPr/>
          <p:nvPr/>
        </p:nvGrpSpPr>
        <p:grpSpPr>
          <a:xfrm>
            <a:off x="7681114" y="2942184"/>
            <a:ext cx="3606011" cy="1091495"/>
            <a:chOff x="7681114" y="2942184"/>
            <a:chExt cx="3606011" cy="1091495"/>
          </a:xfrm>
        </p:grpSpPr>
        <p:sp>
          <p:nvSpPr>
            <p:cNvPr id="70" name="文本框 69"/>
            <p:cNvSpPr txBox="1"/>
            <p:nvPr/>
          </p:nvSpPr>
          <p:spPr>
            <a:xfrm>
              <a:off x="7681114" y="2942184"/>
              <a:ext cx="2600681" cy="400110"/>
            </a:xfrm>
            <a:prstGeom prst="rect">
              <a:avLst/>
            </a:prstGeom>
            <a:noFill/>
          </p:spPr>
          <p:txBody>
            <a:bodyPr wrap="square" rtlCol="0">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71" name="文本框 70"/>
            <p:cNvSpPr txBox="1"/>
            <p:nvPr/>
          </p:nvSpPr>
          <p:spPr>
            <a:xfrm>
              <a:off x="7681114" y="3350415"/>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grpSp>
        <p:nvGrpSpPr>
          <p:cNvPr id="72" name="组合 71"/>
          <p:cNvGrpSpPr/>
          <p:nvPr/>
        </p:nvGrpSpPr>
        <p:grpSpPr>
          <a:xfrm>
            <a:off x="7286956" y="4127006"/>
            <a:ext cx="426635" cy="426635"/>
            <a:chOff x="7286956" y="4127006"/>
            <a:chExt cx="426635" cy="426635"/>
          </a:xfrm>
        </p:grpSpPr>
        <p:sp>
          <p:nvSpPr>
            <p:cNvPr id="73" name="直角三角形 72"/>
            <p:cNvSpPr/>
            <p:nvPr/>
          </p:nvSpPr>
          <p:spPr>
            <a:xfrm rot="5400000" flipH="1">
              <a:off x="7286956" y="4127006"/>
              <a:ext cx="426635" cy="426635"/>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直角三角形 73"/>
            <p:cNvSpPr/>
            <p:nvPr/>
          </p:nvSpPr>
          <p:spPr>
            <a:xfrm rot="5400000" flipH="1">
              <a:off x="7304567" y="4228299"/>
              <a:ext cx="300621" cy="300621"/>
            </a:xfrm>
            <a:prstGeom prst="rtTriangl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7681114" y="4103303"/>
            <a:ext cx="3606011" cy="1091495"/>
            <a:chOff x="7681114" y="4103303"/>
            <a:chExt cx="3606011" cy="1091495"/>
          </a:xfrm>
        </p:grpSpPr>
        <p:sp>
          <p:nvSpPr>
            <p:cNvPr id="76" name="文本框 75"/>
            <p:cNvSpPr txBox="1"/>
            <p:nvPr/>
          </p:nvSpPr>
          <p:spPr>
            <a:xfrm>
              <a:off x="7681114" y="4103303"/>
              <a:ext cx="2600681" cy="400110"/>
            </a:xfrm>
            <a:prstGeom prst="rect">
              <a:avLst/>
            </a:prstGeom>
            <a:noFill/>
          </p:spPr>
          <p:txBody>
            <a:bodyPr wrap="square" rtlCol="0">
              <a:spAutoFit/>
            </a:bodyPr>
            <a:lstStyle/>
            <a:p>
              <a:r>
                <a:rPr lang="zh-CN" altLang="en-US" sz="2000" b="1" dirty="0">
                  <a:solidFill>
                    <a:schemeClr val="bg1">
                      <a:alpha val="80000"/>
                    </a:schemeClr>
                  </a:solidFill>
                  <a:effectLst>
                    <a:outerShdw blurRad="38100" dist="38100" dir="2700000" algn="tl">
                      <a:srgbClr val="000000">
                        <a:alpha val="43137"/>
                      </a:srgbClr>
                    </a:outerShdw>
                  </a:effectLst>
                  <a:cs typeface="+mn-ea"/>
                  <a:sym typeface="+mn-lt"/>
                </a:rPr>
                <a:t>点击输入小标题</a:t>
              </a:r>
            </a:p>
          </p:txBody>
        </p:sp>
        <p:sp>
          <p:nvSpPr>
            <p:cNvPr id="77" name="文本框 76"/>
            <p:cNvSpPr txBox="1"/>
            <p:nvPr/>
          </p:nvSpPr>
          <p:spPr>
            <a:xfrm>
              <a:off x="7681114" y="4511534"/>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prstClr val="white"/>
                  </a:solidFill>
                  <a:cs typeface="+mn-ea"/>
                  <a:sym typeface="+mn-lt"/>
                </a:rPr>
                <a:t>请插入文本内容请插入文本内容请插入文本内容请插入文本内容</a:t>
              </a:r>
              <a:endParaRPr lang="en-GB" altLang="zh-CN" sz="16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800" fill="hold"/>
                                            <p:tgtEl>
                                              <p:spTgt spid="44"/>
                                            </p:tgtEl>
                                            <p:attrNameLst>
                                              <p:attrName>ppt_w</p:attrName>
                                            </p:attrNameLst>
                                          </p:cBhvr>
                                          <p:tavLst>
                                            <p:tav tm="0">
                                              <p:val>
                                                <p:fltVal val="0"/>
                                              </p:val>
                                            </p:tav>
                                            <p:tav tm="100000">
                                              <p:val>
                                                <p:strVal val="#ppt_w"/>
                                              </p:val>
                                            </p:tav>
                                          </p:tavLst>
                                        </p:anim>
                                        <p:anim calcmode="lin" valueType="num">
                                          <p:cBhvr>
                                            <p:cTn id="8" dur="800" fill="hold"/>
                                            <p:tgtEl>
                                              <p:spTgt spid="44"/>
                                            </p:tgtEl>
                                            <p:attrNameLst>
                                              <p:attrName>ppt_h</p:attrName>
                                            </p:attrNameLst>
                                          </p:cBhvr>
                                          <p:tavLst>
                                            <p:tav tm="0">
                                              <p:val>
                                                <p:fltVal val="0"/>
                                              </p:val>
                                            </p:tav>
                                            <p:tav tm="100000">
                                              <p:val>
                                                <p:strVal val="#ppt_h"/>
                                              </p:val>
                                            </p:tav>
                                          </p:tavLst>
                                        </p:anim>
                                        <p:anim calcmode="lin" valueType="num">
                                          <p:cBhvr>
                                            <p:cTn id="9" dur="800" fill="hold"/>
                                            <p:tgtEl>
                                              <p:spTgt spid="44"/>
                                            </p:tgtEl>
                                            <p:attrNameLst>
                                              <p:attrName>style.rotation</p:attrName>
                                            </p:attrNameLst>
                                          </p:cBhvr>
                                          <p:tavLst>
                                            <p:tav tm="0">
                                              <p:val>
                                                <p:fltVal val="360"/>
                                              </p:val>
                                            </p:tav>
                                            <p:tav tm="100000">
                                              <p:val>
                                                <p:fltVal val="0"/>
                                              </p:val>
                                            </p:tav>
                                          </p:tavLst>
                                        </p:anim>
                                        <p:animEffect transition="in" filter="fade">
                                          <p:cBhvr>
                                            <p:cTn id="10" dur="800"/>
                                            <p:tgtEl>
                                              <p:spTgt spid="44"/>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800" fill="hold"/>
                                            <p:tgtEl>
                                              <p:spTgt spid="11"/>
                                            </p:tgtEl>
                                            <p:attrNameLst>
                                              <p:attrName>ppt_w</p:attrName>
                                            </p:attrNameLst>
                                          </p:cBhvr>
                                          <p:tavLst>
                                            <p:tav tm="0">
                                              <p:val>
                                                <p:fltVal val="0"/>
                                              </p:val>
                                            </p:tav>
                                            <p:tav tm="100000">
                                              <p:val>
                                                <p:strVal val="#ppt_w"/>
                                              </p:val>
                                            </p:tav>
                                          </p:tavLst>
                                        </p:anim>
                                        <p:anim calcmode="lin" valueType="num">
                                          <p:cBhvr>
                                            <p:cTn id="14" dur="800" fill="hold"/>
                                            <p:tgtEl>
                                              <p:spTgt spid="11"/>
                                            </p:tgtEl>
                                            <p:attrNameLst>
                                              <p:attrName>ppt_h</p:attrName>
                                            </p:attrNameLst>
                                          </p:cBhvr>
                                          <p:tavLst>
                                            <p:tav tm="0">
                                              <p:val>
                                                <p:fltVal val="0"/>
                                              </p:val>
                                            </p:tav>
                                            <p:tav tm="100000">
                                              <p:val>
                                                <p:strVal val="#ppt_h"/>
                                              </p:val>
                                            </p:tav>
                                          </p:tavLst>
                                        </p:anim>
                                        <p:anim calcmode="lin" valueType="num">
                                          <p:cBhvr>
                                            <p:cTn id="15" dur="800" fill="hold"/>
                                            <p:tgtEl>
                                              <p:spTgt spid="11"/>
                                            </p:tgtEl>
                                            <p:attrNameLst>
                                              <p:attrName>style.rotation</p:attrName>
                                            </p:attrNameLst>
                                          </p:cBhvr>
                                          <p:tavLst>
                                            <p:tav tm="0">
                                              <p:val>
                                                <p:fltVal val="360"/>
                                              </p:val>
                                            </p:tav>
                                            <p:tav tm="100000">
                                              <p:val>
                                                <p:fltVal val="0"/>
                                              </p:val>
                                            </p:tav>
                                          </p:tavLst>
                                        </p:anim>
                                        <p:animEffect transition="in" filter="fade">
                                          <p:cBhvr>
                                            <p:cTn id="16" dur="8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3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4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12" presetClass="entr" presetSubtype="2" fill="hold" nodeType="withEffect">
                                      <p:stCondLst>
                                        <p:cond delay="120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p:tgtEl>
                                              <p:spTgt spid="53"/>
                                            </p:tgtEl>
                                            <p:attrNameLst>
                                              <p:attrName>ppt_x</p:attrName>
                                            </p:attrNameLst>
                                          </p:cBhvr>
                                          <p:tavLst>
                                            <p:tav tm="0">
                                              <p:val>
                                                <p:strVal val="#ppt_x+#ppt_w*1.125000"/>
                                              </p:val>
                                            </p:tav>
                                            <p:tav tm="100000">
                                              <p:val>
                                                <p:strVal val="#ppt_x"/>
                                              </p:val>
                                            </p:tav>
                                          </p:tavLst>
                                        </p:anim>
                                        <p:animEffect transition="in" filter="wipe(left)">
                                          <p:cBhvr>
                                            <p:cTn id="53" dur="500"/>
                                            <p:tgtEl>
                                              <p:spTgt spid="53"/>
                                            </p:tgtEl>
                                          </p:cBhvr>
                                        </p:animEffect>
                                      </p:childTnLst>
                                    </p:cTn>
                                  </p:par>
                                  <p:par>
                                    <p:cTn id="54" presetID="12" presetClass="entr" presetSubtype="1" fill="hold" nodeType="withEffect">
                                      <p:stCondLst>
                                        <p:cond delay="150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p:tgtEl>
                                              <p:spTgt spid="45"/>
                                            </p:tgtEl>
                                            <p:attrNameLst>
                                              <p:attrName>ppt_y</p:attrName>
                                            </p:attrNameLst>
                                          </p:cBhvr>
                                          <p:tavLst>
                                            <p:tav tm="0">
                                              <p:val>
                                                <p:strVal val="#ppt_y-#ppt_h*1.125000"/>
                                              </p:val>
                                            </p:tav>
                                            <p:tav tm="100000">
                                              <p:val>
                                                <p:strVal val="#ppt_y"/>
                                              </p:val>
                                            </p:tav>
                                          </p:tavLst>
                                        </p:anim>
                                        <p:animEffect transition="in" filter="wipe(down)">
                                          <p:cBhvr>
                                            <p:cTn id="57" dur="500"/>
                                            <p:tgtEl>
                                              <p:spTgt spid="45"/>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200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200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grpId="0" nodeType="withEffect">
                                      <p:stCondLst>
                                        <p:cond delay="200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2" presetClass="entr" presetSubtype="4" fill="hold" grpId="0" nodeType="withEffect">
                                      <p:stCondLst>
                                        <p:cond delay="200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par>
                                    <p:cTn id="73" presetID="22" presetClass="entr" presetSubtype="4"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par>
                                    <p:cTn id="76" presetID="22" presetClass="entr" presetSubtype="4" fill="hold" grpId="0" nodeType="withEffect">
                                      <p:stCondLst>
                                        <p:cond delay="200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par>
                                    <p:cTn id="79" presetID="10" presetClass="entr" presetSubtype="0" fill="hold" nodeType="withEffect">
                                      <p:stCondLst>
                                        <p:cond delay="25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100"/>
                                            <p:tgtEl>
                                              <p:spTgt spid="60"/>
                                            </p:tgtEl>
                                          </p:cBhvr>
                                        </p:animEffect>
                                      </p:childTnLst>
                                    </p:cTn>
                                  </p:par>
                                  <p:par>
                                    <p:cTn id="82" presetID="63" presetClass="path" presetSubtype="0" fill="hold" nodeType="withEffect" p14:presetBounceEnd="50000">
                                      <p:stCondLst>
                                        <p:cond delay="2500"/>
                                      </p:stCondLst>
                                      <p:childTnLst>
                                        <p:animMotion origin="layout" path="M -0.02631 -1.48148E-6 L 3.33333E-6 -1.48148E-6 " pathEditMode="relative" rAng="0" ptsTypes="AA" p14:bounceEnd="50000">
                                          <p:cBhvr>
                                            <p:cTn id="83" dur="500" fill="hold"/>
                                            <p:tgtEl>
                                              <p:spTgt spid="60"/>
                                            </p:tgtEl>
                                            <p:attrNameLst>
                                              <p:attrName>ppt_x</p:attrName>
                                              <p:attrName>ppt_y</p:attrName>
                                            </p:attrNameLst>
                                          </p:cBhvr>
                                          <p:rCtr x="1315" y="0"/>
                                        </p:animMotion>
                                      </p:childTnLst>
                                    </p:cTn>
                                  </p:par>
                                  <p:par>
                                    <p:cTn id="84" presetID="10" presetClass="entr" presetSubtype="0" fill="hold" nodeType="withEffect">
                                      <p:stCondLst>
                                        <p:cond delay="250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
                                            <p:tgtEl>
                                              <p:spTgt spid="63"/>
                                            </p:tgtEl>
                                          </p:cBhvr>
                                        </p:animEffect>
                                      </p:childTnLst>
                                    </p:cTn>
                                  </p:par>
                                  <p:par>
                                    <p:cTn id="87" presetID="63" presetClass="path" presetSubtype="0" fill="hold" nodeType="withEffect" p14:presetBounceEnd="50000">
                                      <p:stCondLst>
                                        <p:cond delay="2500"/>
                                      </p:stCondLst>
                                      <p:childTnLst>
                                        <p:animMotion origin="layout" path="M -4.58333E-6 -2.96296E-6 L 0.02553 -2.96296E-6 " pathEditMode="relative" rAng="0" ptsTypes="AA" p14:bounceEnd="50000">
                                          <p:cBhvr>
                                            <p:cTn id="88" dur="500" spd="-100000" fill="hold"/>
                                            <p:tgtEl>
                                              <p:spTgt spid="63"/>
                                            </p:tgtEl>
                                            <p:attrNameLst>
                                              <p:attrName>ppt_x</p:attrName>
                                              <p:attrName>ppt_y</p:attrName>
                                            </p:attrNameLst>
                                          </p:cBhvr>
                                          <p:rCtr x="1276" y="0"/>
                                        </p:animMotion>
                                      </p:childTnLst>
                                    </p:cTn>
                                  </p:par>
                                  <p:par>
                                    <p:cTn id="89" presetID="10" presetClass="entr" presetSubtype="0" fill="hold" nodeType="withEffect">
                                      <p:stCondLst>
                                        <p:cond delay="270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par>
                                    <p:cTn id="92" presetID="63" presetClass="path" presetSubtype="0" fill="hold" nodeType="withEffect" p14:presetBounceEnd="50000">
                                      <p:stCondLst>
                                        <p:cond delay="2700"/>
                                      </p:stCondLst>
                                      <p:childTnLst>
                                        <p:animMotion origin="layout" path="M -0.02631 -1.48148E-6 L 3.33333E-6 -1.48148E-6 " pathEditMode="relative" rAng="0" ptsTypes="AA" p14:bounceEnd="50000">
                                          <p:cBhvr>
                                            <p:cTn id="93" dur="500" fill="hold"/>
                                            <p:tgtEl>
                                              <p:spTgt spid="66"/>
                                            </p:tgtEl>
                                            <p:attrNameLst>
                                              <p:attrName>ppt_x</p:attrName>
                                              <p:attrName>ppt_y</p:attrName>
                                            </p:attrNameLst>
                                          </p:cBhvr>
                                          <p:rCtr x="1315" y="0"/>
                                        </p:animMotion>
                                      </p:childTnLst>
                                    </p:cTn>
                                  </p:par>
                                  <p:par>
                                    <p:cTn id="94" presetID="10" presetClass="entr" presetSubtype="0" fill="hold" nodeType="withEffect">
                                      <p:stCondLst>
                                        <p:cond delay="270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100"/>
                                            <p:tgtEl>
                                              <p:spTgt spid="69"/>
                                            </p:tgtEl>
                                          </p:cBhvr>
                                        </p:animEffect>
                                      </p:childTnLst>
                                    </p:cTn>
                                  </p:par>
                                  <p:par>
                                    <p:cTn id="97" presetID="63" presetClass="path" presetSubtype="0" fill="hold" nodeType="withEffect" p14:presetBounceEnd="50000">
                                      <p:stCondLst>
                                        <p:cond delay="2700"/>
                                      </p:stCondLst>
                                      <p:childTnLst>
                                        <p:animMotion origin="layout" path="M -4.58333E-6 -2.96296E-6 L 0.02553 -2.96296E-6 " pathEditMode="relative" rAng="0" ptsTypes="AA" p14:bounceEnd="50000">
                                          <p:cBhvr>
                                            <p:cTn id="98" dur="500" spd="-100000" fill="hold"/>
                                            <p:tgtEl>
                                              <p:spTgt spid="69"/>
                                            </p:tgtEl>
                                            <p:attrNameLst>
                                              <p:attrName>ppt_x</p:attrName>
                                              <p:attrName>ppt_y</p:attrName>
                                            </p:attrNameLst>
                                          </p:cBhvr>
                                          <p:rCtr x="1276" y="0"/>
                                        </p:animMotion>
                                      </p:childTnLst>
                                    </p:cTn>
                                  </p:par>
                                  <p:par>
                                    <p:cTn id="99" presetID="10" presetClass="entr" presetSubtype="0" fill="hold" nodeType="withEffect">
                                      <p:stCondLst>
                                        <p:cond delay="290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100"/>
                                            <p:tgtEl>
                                              <p:spTgt spid="72"/>
                                            </p:tgtEl>
                                          </p:cBhvr>
                                        </p:animEffect>
                                      </p:childTnLst>
                                    </p:cTn>
                                  </p:par>
                                  <p:par>
                                    <p:cTn id="102" presetID="63" presetClass="path" presetSubtype="0" fill="hold" nodeType="withEffect" p14:presetBounceEnd="50000">
                                      <p:stCondLst>
                                        <p:cond delay="2900"/>
                                      </p:stCondLst>
                                      <p:childTnLst>
                                        <p:animMotion origin="layout" path="M -0.02631 -1.48148E-6 L 3.33333E-6 -1.48148E-6 " pathEditMode="relative" rAng="0" ptsTypes="AA" p14:bounceEnd="50000">
                                          <p:cBhvr>
                                            <p:cTn id="103" dur="500" fill="hold"/>
                                            <p:tgtEl>
                                              <p:spTgt spid="72"/>
                                            </p:tgtEl>
                                            <p:attrNameLst>
                                              <p:attrName>ppt_x</p:attrName>
                                              <p:attrName>ppt_y</p:attrName>
                                            </p:attrNameLst>
                                          </p:cBhvr>
                                          <p:rCtr x="1315" y="0"/>
                                        </p:animMotion>
                                      </p:childTnLst>
                                    </p:cTn>
                                  </p:par>
                                  <p:par>
                                    <p:cTn id="104" presetID="10" presetClass="entr" presetSubtype="0" fill="hold" nodeType="withEffect">
                                      <p:stCondLst>
                                        <p:cond delay="290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
                                            <p:tgtEl>
                                              <p:spTgt spid="75"/>
                                            </p:tgtEl>
                                          </p:cBhvr>
                                        </p:animEffect>
                                      </p:childTnLst>
                                    </p:cTn>
                                  </p:par>
                                  <p:par>
                                    <p:cTn id="107" presetID="63" presetClass="path" presetSubtype="0" fill="hold" nodeType="withEffect" p14:presetBounceEnd="50000">
                                      <p:stCondLst>
                                        <p:cond delay="2900"/>
                                      </p:stCondLst>
                                      <p:childTnLst>
                                        <p:animMotion origin="layout" path="M -4.58333E-6 4.07407E-6 L 0.02553 4.07407E-6 " pathEditMode="relative" rAng="0" ptsTypes="AA" p14:bounceEnd="50000">
                                          <p:cBhvr>
                                            <p:cTn id="108" dur="500" spd="-100000" fill="hold"/>
                                            <p:tgtEl>
                                              <p:spTgt spid="75"/>
                                            </p:tgtEl>
                                            <p:attrNameLst>
                                              <p:attrName>ppt_x</p:attrName>
                                              <p:attrName>ppt_y</p:attrName>
                                            </p:attrNameLst>
                                          </p:cBhvr>
                                          <p:rCtr x="12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7" grpId="0" animBg="1"/>
          <p:bldP spid="38" grpId="0" animBg="1"/>
          <p:bldP spid="39" grpId="0" animBg="1"/>
          <p:bldP spid="40" grpId="0" animBg="1"/>
          <p:bldP spid="41"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800" fill="hold"/>
                                            <p:tgtEl>
                                              <p:spTgt spid="44"/>
                                            </p:tgtEl>
                                            <p:attrNameLst>
                                              <p:attrName>ppt_w</p:attrName>
                                            </p:attrNameLst>
                                          </p:cBhvr>
                                          <p:tavLst>
                                            <p:tav tm="0">
                                              <p:val>
                                                <p:fltVal val="0"/>
                                              </p:val>
                                            </p:tav>
                                            <p:tav tm="100000">
                                              <p:val>
                                                <p:strVal val="#ppt_w"/>
                                              </p:val>
                                            </p:tav>
                                          </p:tavLst>
                                        </p:anim>
                                        <p:anim calcmode="lin" valueType="num">
                                          <p:cBhvr>
                                            <p:cTn id="8" dur="800" fill="hold"/>
                                            <p:tgtEl>
                                              <p:spTgt spid="44"/>
                                            </p:tgtEl>
                                            <p:attrNameLst>
                                              <p:attrName>ppt_h</p:attrName>
                                            </p:attrNameLst>
                                          </p:cBhvr>
                                          <p:tavLst>
                                            <p:tav tm="0">
                                              <p:val>
                                                <p:fltVal val="0"/>
                                              </p:val>
                                            </p:tav>
                                            <p:tav tm="100000">
                                              <p:val>
                                                <p:strVal val="#ppt_h"/>
                                              </p:val>
                                            </p:tav>
                                          </p:tavLst>
                                        </p:anim>
                                        <p:anim calcmode="lin" valueType="num">
                                          <p:cBhvr>
                                            <p:cTn id="9" dur="800" fill="hold"/>
                                            <p:tgtEl>
                                              <p:spTgt spid="44"/>
                                            </p:tgtEl>
                                            <p:attrNameLst>
                                              <p:attrName>style.rotation</p:attrName>
                                            </p:attrNameLst>
                                          </p:cBhvr>
                                          <p:tavLst>
                                            <p:tav tm="0">
                                              <p:val>
                                                <p:fltVal val="360"/>
                                              </p:val>
                                            </p:tav>
                                            <p:tav tm="100000">
                                              <p:val>
                                                <p:fltVal val="0"/>
                                              </p:val>
                                            </p:tav>
                                          </p:tavLst>
                                        </p:anim>
                                        <p:animEffect transition="in" filter="fade">
                                          <p:cBhvr>
                                            <p:cTn id="10" dur="800"/>
                                            <p:tgtEl>
                                              <p:spTgt spid="44"/>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800" fill="hold"/>
                                            <p:tgtEl>
                                              <p:spTgt spid="11"/>
                                            </p:tgtEl>
                                            <p:attrNameLst>
                                              <p:attrName>ppt_w</p:attrName>
                                            </p:attrNameLst>
                                          </p:cBhvr>
                                          <p:tavLst>
                                            <p:tav tm="0">
                                              <p:val>
                                                <p:fltVal val="0"/>
                                              </p:val>
                                            </p:tav>
                                            <p:tav tm="100000">
                                              <p:val>
                                                <p:strVal val="#ppt_w"/>
                                              </p:val>
                                            </p:tav>
                                          </p:tavLst>
                                        </p:anim>
                                        <p:anim calcmode="lin" valueType="num">
                                          <p:cBhvr>
                                            <p:cTn id="14" dur="800" fill="hold"/>
                                            <p:tgtEl>
                                              <p:spTgt spid="11"/>
                                            </p:tgtEl>
                                            <p:attrNameLst>
                                              <p:attrName>ppt_h</p:attrName>
                                            </p:attrNameLst>
                                          </p:cBhvr>
                                          <p:tavLst>
                                            <p:tav tm="0">
                                              <p:val>
                                                <p:fltVal val="0"/>
                                              </p:val>
                                            </p:tav>
                                            <p:tav tm="100000">
                                              <p:val>
                                                <p:strVal val="#ppt_h"/>
                                              </p:val>
                                            </p:tav>
                                          </p:tavLst>
                                        </p:anim>
                                        <p:anim calcmode="lin" valueType="num">
                                          <p:cBhvr>
                                            <p:cTn id="15" dur="800" fill="hold"/>
                                            <p:tgtEl>
                                              <p:spTgt spid="11"/>
                                            </p:tgtEl>
                                            <p:attrNameLst>
                                              <p:attrName>style.rotation</p:attrName>
                                            </p:attrNameLst>
                                          </p:cBhvr>
                                          <p:tavLst>
                                            <p:tav tm="0">
                                              <p:val>
                                                <p:fltVal val="360"/>
                                              </p:val>
                                            </p:tav>
                                            <p:tav tm="100000">
                                              <p:val>
                                                <p:fltVal val="0"/>
                                              </p:val>
                                            </p:tav>
                                          </p:tavLst>
                                        </p:anim>
                                        <p:animEffect transition="in" filter="fade">
                                          <p:cBhvr>
                                            <p:cTn id="16" dur="8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3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4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12" presetClass="entr" presetSubtype="2" fill="hold" nodeType="withEffect">
                                      <p:stCondLst>
                                        <p:cond delay="120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p:tgtEl>
                                              <p:spTgt spid="53"/>
                                            </p:tgtEl>
                                            <p:attrNameLst>
                                              <p:attrName>ppt_x</p:attrName>
                                            </p:attrNameLst>
                                          </p:cBhvr>
                                          <p:tavLst>
                                            <p:tav tm="0">
                                              <p:val>
                                                <p:strVal val="#ppt_x+#ppt_w*1.125000"/>
                                              </p:val>
                                            </p:tav>
                                            <p:tav tm="100000">
                                              <p:val>
                                                <p:strVal val="#ppt_x"/>
                                              </p:val>
                                            </p:tav>
                                          </p:tavLst>
                                        </p:anim>
                                        <p:animEffect transition="in" filter="wipe(left)">
                                          <p:cBhvr>
                                            <p:cTn id="53" dur="500"/>
                                            <p:tgtEl>
                                              <p:spTgt spid="53"/>
                                            </p:tgtEl>
                                          </p:cBhvr>
                                        </p:animEffect>
                                      </p:childTnLst>
                                    </p:cTn>
                                  </p:par>
                                  <p:par>
                                    <p:cTn id="54" presetID="12" presetClass="entr" presetSubtype="1" fill="hold" nodeType="withEffect">
                                      <p:stCondLst>
                                        <p:cond delay="150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p:tgtEl>
                                              <p:spTgt spid="45"/>
                                            </p:tgtEl>
                                            <p:attrNameLst>
                                              <p:attrName>ppt_y</p:attrName>
                                            </p:attrNameLst>
                                          </p:cBhvr>
                                          <p:tavLst>
                                            <p:tav tm="0">
                                              <p:val>
                                                <p:strVal val="#ppt_y-#ppt_h*1.125000"/>
                                              </p:val>
                                            </p:tav>
                                            <p:tav tm="100000">
                                              <p:val>
                                                <p:strVal val="#ppt_y"/>
                                              </p:val>
                                            </p:tav>
                                          </p:tavLst>
                                        </p:anim>
                                        <p:animEffect transition="in" filter="wipe(down)">
                                          <p:cBhvr>
                                            <p:cTn id="57" dur="500"/>
                                            <p:tgtEl>
                                              <p:spTgt spid="45"/>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200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200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grpId="0" nodeType="withEffect">
                                      <p:stCondLst>
                                        <p:cond delay="200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2" presetClass="entr" presetSubtype="4" fill="hold" grpId="0" nodeType="withEffect">
                                      <p:stCondLst>
                                        <p:cond delay="200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par>
                                    <p:cTn id="73" presetID="22" presetClass="entr" presetSubtype="4"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par>
                                    <p:cTn id="76" presetID="22" presetClass="entr" presetSubtype="4" fill="hold" grpId="0" nodeType="withEffect">
                                      <p:stCondLst>
                                        <p:cond delay="200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par>
                                    <p:cTn id="79" presetID="10" presetClass="entr" presetSubtype="0" fill="hold" nodeType="withEffect">
                                      <p:stCondLst>
                                        <p:cond delay="25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100"/>
                                            <p:tgtEl>
                                              <p:spTgt spid="60"/>
                                            </p:tgtEl>
                                          </p:cBhvr>
                                        </p:animEffect>
                                      </p:childTnLst>
                                    </p:cTn>
                                  </p:par>
                                  <p:par>
                                    <p:cTn id="82" presetID="63" presetClass="path" presetSubtype="0" fill="hold" nodeType="withEffect">
                                      <p:stCondLst>
                                        <p:cond delay="2500"/>
                                      </p:stCondLst>
                                      <p:childTnLst>
                                        <p:animMotion origin="layout" path="M -0.02631 -1.48148E-6 L 3.33333E-6 -1.48148E-6 " pathEditMode="relative" rAng="0" ptsTypes="AA">
                                          <p:cBhvr>
                                            <p:cTn id="83" dur="500" fill="hold"/>
                                            <p:tgtEl>
                                              <p:spTgt spid="60"/>
                                            </p:tgtEl>
                                            <p:attrNameLst>
                                              <p:attrName>ppt_x</p:attrName>
                                              <p:attrName>ppt_y</p:attrName>
                                            </p:attrNameLst>
                                          </p:cBhvr>
                                          <p:rCtr x="1315" y="0"/>
                                        </p:animMotion>
                                      </p:childTnLst>
                                    </p:cTn>
                                  </p:par>
                                  <p:par>
                                    <p:cTn id="84" presetID="10" presetClass="entr" presetSubtype="0" fill="hold" nodeType="withEffect">
                                      <p:stCondLst>
                                        <p:cond delay="250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
                                            <p:tgtEl>
                                              <p:spTgt spid="63"/>
                                            </p:tgtEl>
                                          </p:cBhvr>
                                        </p:animEffect>
                                      </p:childTnLst>
                                    </p:cTn>
                                  </p:par>
                                  <p:par>
                                    <p:cTn id="87" presetID="63" presetClass="path" presetSubtype="0" fill="hold" nodeType="withEffect">
                                      <p:stCondLst>
                                        <p:cond delay="2500"/>
                                      </p:stCondLst>
                                      <p:childTnLst>
                                        <p:animMotion origin="layout" path="M -4.58333E-6 -2.96296E-6 L 0.02553 -2.96296E-6 " pathEditMode="relative" rAng="0" ptsTypes="AA">
                                          <p:cBhvr>
                                            <p:cTn id="88" dur="500" spd="-100000" fill="hold"/>
                                            <p:tgtEl>
                                              <p:spTgt spid="63"/>
                                            </p:tgtEl>
                                            <p:attrNameLst>
                                              <p:attrName>ppt_x</p:attrName>
                                              <p:attrName>ppt_y</p:attrName>
                                            </p:attrNameLst>
                                          </p:cBhvr>
                                          <p:rCtr x="1276" y="0"/>
                                        </p:animMotion>
                                      </p:childTnLst>
                                    </p:cTn>
                                  </p:par>
                                  <p:par>
                                    <p:cTn id="89" presetID="10" presetClass="entr" presetSubtype="0" fill="hold" nodeType="withEffect">
                                      <p:stCondLst>
                                        <p:cond delay="270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par>
                                    <p:cTn id="92" presetID="63" presetClass="path" presetSubtype="0" fill="hold" nodeType="withEffect">
                                      <p:stCondLst>
                                        <p:cond delay="2700"/>
                                      </p:stCondLst>
                                      <p:childTnLst>
                                        <p:animMotion origin="layout" path="M -0.02631 -1.48148E-6 L 3.33333E-6 -1.48148E-6 " pathEditMode="relative" rAng="0" ptsTypes="AA">
                                          <p:cBhvr>
                                            <p:cTn id="93" dur="500" fill="hold"/>
                                            <p:tgtEl>
                                              <p:spTgt spid="66"/>
                                            </p:tgtEl>
                                            <p:attrNameLst>
                                              <p:attrName>ppt_x</p:attrName>
                                              <p:attrName>ppt_y</p:attrName>
                                            </p:attrNameLst>
                                          </p:cBhvr>
                                          <p:rCtr x="1315" y="0"/>
                                        </p:animMotion>
                                      </p:childTnLst>
                                    </p:cTn>
                                  </p:par>
                                  <p:par>
                                    <p:cTn id="94" presetID="10" presetClass="entr" presetSubtype="0" fill="hold" nodeType="withEffect">
                                      <p:stCondLst>
                                        <p:cond delay="270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100"/>
                                            <p:tgtEl>
                                              <p:spTgt spid="69"/>
                                            </p:tgtEl>
                                          </p:cBhvr>
                                        </p:animEffect>
                                      </p:childTnLst>
                                    </p:cTn>
                                  </p:par>
                                  <p:par>
                                    <p:cTn id="97" presetID="63" presetClass="path" presetSubtype="0" fill="hold" nodeType="withEffect">
                                      <p:stCondLst>
                                        <p:cond delay="2700"/>
                                      </p:stCondLst>
                                      <p:childTnLst>
                                        <p:animMotion origin="layout" path="M -4.58333E-6 -2.96296E-6 L 0.02553 -2.96296E-6 " pathEditMode="relative" rAng="0" ptsTypes="AA">
                                          <p:cBhvr>
                                            <p:cTn id="98" dur="500" spd="-100000" fill="hold"/>
                                            <p:tgtEl>
                                              <p:spTgt spid="69"/>
                                            </p:tgtEl>
                                            <p:attrNameLst>
                                              <p:attrName>ppt_x</p:attrName>
                                              <p:attrName>ppt_y</p:attrName>
                                            </p:attrNameLst>
                                          </p:cBhvr>
                                          <p:rCtr x="1276" y="0"/>
                                        </p:animMotion>
                                      </p:childTnLst>
                                    </p:cTn>
                                  </p:par>
                                  <p:par>
                                    <p:cTn id="99" presetID="10" presetClass="entr" presetSubtype="0" fill="hold" nodeType="withEffect">
                                      <p:stCondLst>
                                        <p:cond delay="290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100"/>
                                            <p:tgtEl>
                                              <p:spTgt spid="72"/>
                                            </p:tgtEl>
                                          </p:cBhvr>
                                        </p:animEffect>
                                      </p:childTnLst>
                                    </p:cTn>
                                  </p:par>
                                  <p:par>
                                    <p:cTn id="102" presetID="63" presetClass="path" presetSubtype="0" fill="hold" nodeType="withEffect">
                                      <p:stCondLst>
                                        <p:cond delay="2900"/>
                                      </p:stCondLst>
                                      <p:childTnLst>
                                        <p:animMotion origin="layout" path="M -0.02631 -1.48148E-6 L 3.33333E-6 -1.48148E-6 " pathEditMode="relative" rAng="0" ptsTypes="AA">
                                          <p:cBhvr>
                                            <p:cTn id="103" dur="500" fill="hold"/>
                                            <p:tgtEl>
                                              <p:spTgt spid="72"/>
                                            </p:tgtEl>
                                            <p:attrNameLst>
                                              <p:attrName>ppt_x</p:attrName>
                                              <p:attrName>ppt_y</p:attrName>
                                            </p:attrNameLst>
                                          </p:cBhvr>
                                          <p:rCtr x="1315" y="0"/>
                                        </p:animMotion>
                                      </p:childTnLst>
                                    </p:cTn>
                                  </p:par>
                                  <p:par>
                                    <p:cTn id="104" presetID="10" presetClass="entr" presetSubtype="0" fill="hold" nodeType="withEffect">
                                      <p:stCondLst>
                                        <p:cond delay="290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
                                            <p:tgtEl>
                                              <p:spTgt spid="75"/>
                                            </p:tgtEl>
                                          </p:cBhvr>
                                        </p:animEffect>
                                      </p:childTnLst>
                                    </p:cTn>
                                  </p:par>
                                  <p:par>
                                    <p:cTn id="107" presetID="63" presetClass="path" presetSubtype="0" fill="hold" nodeType="withEffect">
                                      <p:stCondLst>
                                        <p:cond delay="2900"/>
                                      </p:stCondLst>
                                      <p:childTnLst>
                                        <p:animMotion origin="layout" path="M -4.58333E-6 4.07407E-6 L 0.02553 4.07407E-6 " pathEditMode="relative" rAng="0" ptsTypes="AA">
                                          <p:cBhvr>
                                            <p:cTn id="108" dur="500" spd="-100000" fill="hold"/>
                                            <p:tgtEl>
                                              <p:spTgt spid="75"/>
                                            </p:tgtEl>
                                            <p:attrNameLst>
                                              <p:attrName>ppt_x</p:attrName>
                                              <p:attrName>ppt_y</p:attrName>
                                            </p:attrNameLst>
                                          </p:cBhvr>
                                          <p:rCtr x="12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7" grpId="0" animBg="1"/>
          <p:bldP spid="38" grpId="0" animBg="1"/>
          <p:bldP spid="39" grpId="0" animBg="1"/>
          <p:bldP spid="40" grpId="0" animBg="1"/>
          <p:bldP spid="41" grpId="0" animBg="1"/>
          <p:bldP spid="42" grpId="0" animBg="1"/>
          <p:bldP spid="43" grpId="0" animBg="1"/>
          <p:bldP spid="44"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15591504-1B31-43AF-B6AE-83B0B4572E3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七批已完成作品\148763"/>
  <p:tag name="ISPRING_PRESENTATION_TITLE" val="5931087cef124"/>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bb4zg4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宽屏</PresentationFormat>
  <Paragraphs>214</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等线</vt:lpstr>
      <vt:lpstr>汉仪大宋简</vt:lpstr>
      <vt:lpstr>黑体</vt:lpstr>
      <vt:lpstr>宋体</vt:lpstr>
      <vt:lpstr>微软雅黑</vt:lpstr>
      <vt:lpstr>Arial</vt:lpstr>
      <vt:lpstr>Calibri</vt:lpstr>
      <vt:lpstr>Impact</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2022-03-18T06:12:35Z</dcterms:created>
  <dcterms:modified xsi:type="dcterms:W3CDTF">2023-01-10T12:02:16Z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5D05644B2ABB448EBF228039E0DD83B3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