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>
        <p:scale>
          <a:sx n="110" d="100"/>
          <a:sy n="110" d="100"/>
        </p:scale>
        <p:origin x="-540" y="-210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0B66C58-EB6C-4162-8B7C-20016E16D2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029BFD9-6EBA-4E58-BF21-5E943D9EBC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166FD99-86F8-4105-AB35-7891ED0B6A7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8DBBAA0-50E3-4AC1-AF0D-31353471E1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FA99D51-13A1-450F-BCB6-AFC5504AE67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6ABEE40-C19B-4B8B-91FB-767129F018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C19FC15-6217-468D-BD29-689D505685B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9112C37-C583-469F-BA51-FD951F6976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第五课时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2904965B-615E-41C6-8567-4863C0BD89F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Task &amp; Self-assessment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 bwMode="auto">
          <a:xfrm>
            <a:off x="0" y="2387600"/>
            <a:ext cx="12192000" cy="1841500"/>
          </a:xfrm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72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Amazing things</a:t>
            </a:r>
            <a:endParaRPr sz="72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063108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5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7207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5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591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"/>
          <p:cNvSpPr>
            <a:spLocks noChangeAspect="1"/>
          </p:cNvSpPr>
          <p:nvPr/>
        </p:nvSpPr>
        <p:spPr bwMode="auto">
          <a:xfrm>
            <a:off x="2032000" y="1903413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Sandwich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三明治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a special kind of bread.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2.Football is becoming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流行的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all over the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3.When she reads the stories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ghosts,she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害怕的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 are so many cars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about 80 cars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100 families.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5.My family has a TV that is 42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inches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英寸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large.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74913" y="2400300"/>
            <a:ext cx="13144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474913" y="2686050"/>
            <a:ext cx="13144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916488" y="2844800"/>
            <a:ext cx="1050925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916488" y="3132138"/>
            <a:ext cx="1050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588250" y="3243263"/>
            <a:ext cx="990600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588250" y="3529013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8383588" y="4051300"/>
            <a:ext cx="62865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8383588" y="4337050"/>
            <a:ext cx="628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900738" y="4826000"/>
            <a:ext cx="10509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900738" y="5111750"/>
            <a:ext cx="10509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1.Her room is the same size as mine.(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room is as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big/large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mine.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2.He searched his bag for his money.(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money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bag.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3.When Kate met Andy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surprised.(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 was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Andy in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4.When my sister reads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 books too.(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sister and I read books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saw nobody around the football field.(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anybody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around the football field.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78275" y="2219325"/>
            <a:ext cx="120808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978275" y="2505075"/>
            <a:ext cx="1208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14625" y="2978150"/>
            <a:ext cx="19177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14625" y="3263900"/>
            <a:ext cx="1917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324600" y="297815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324600" y="3263900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3352800" y="3822700"/>
            <a:ext cx="33623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3352800" y="4108450"/>
            <a:ext cx="3362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186363" y="4618038"/>
            <a:ext cx="4125912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186363" y="4903788"/>
            <a:ext cx="4125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324100" y="5413375"/>
            <a:ext cx="40005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324100" y="5699125"/>
            <a:ext cx="4000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698625"/>
            <a:ext cx="8128000" cy="37068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1.Henry is as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his twin brother.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A.old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B.older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C.elder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)2.There is a supermarket on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others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D.others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)3.Have you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accident(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A.heard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B.listened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C.heard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D.heard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41550" y="2228850"/>
            <a:ext cx="377825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1550" y="3011488"/>
            <a:ext cx="377825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41550" y="4178300"/>
            <a:ext cx="377825" cy="334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8225"/>
            <a:ext cx="8128000" cy="2501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)4.About 2,000 TVs were in use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1935.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B.at	C.in	</a:t>
            </a:r>
            <a:r>
              <a:rPr lang="en-US" altLang="zh-C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D.with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)5.“I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make the same mistakes(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,” John said to himself.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	B.no more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33638" y="2422525"/>
            <a:ext cx="376237" cy="333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4250" y="3186113"/>
            <a:ext cx="376238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128713"/>
            <a:ext cx="8128000" cy="53355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A:Betty,I heard your class had a New Year Party.1.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B:It was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great!All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the students brought their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favourite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foods and we shared them together.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A:2.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B:Yes,I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did.I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played some magic tricks(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魔术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).I took plenty of flowers from a hat.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A:Wow!Sounds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amazing.Did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anybody dance?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B:Yes.3.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They danced so well.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A:Great!How about your teacher?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B:Um...Our English teacher sang an English song.4.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cool.5.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B:Yes,we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party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end until 10:00 p.m.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00988" y="1654175"/>
            <a:ext cx="5572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900988" y="1939925"/>
            <a:ext cx="5572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03513" y="2870200"/>
            <a:ext cx="5207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03513" y="3155950"/>
            <a:ext cx="520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224213" y="448151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224213" y="476726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8067675" y="524033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8067675" y="552608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4278313" y="5651500"/>
            <a:ext cx="3921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4278313" y="5937250"/>
            <a:ext cx="392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 boys danced cha-cha.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B.They are good dancers.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C.Did you have a show?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D.You had a great time,didn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you?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E.When did the party start?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F.And our maths teacher and art teacher had a cross talk(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show.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 was it?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384175" y="1627188"/>
            <a:ext cx="9375775" cy="45100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We know that trees are useful in our everyday life.They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us many things,such as wood,oxygen,rubber,medicines and many other things.They can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tell us a lot about our climate(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气候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).The following are reasons.If you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 tree,you can see that it has many rings(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年轮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).Most trees grow one new ring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year.Because of the reason,we know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 tree is.A tree over a hundred years old means that it has more than a hundred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.When the climate is dry or very cold,the trees do not grow very much and their rings are usually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.When it is wet and warm,the rings are much thicker.If the rings are suddenly very thin or suddenly very thick,this means that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changed suddenly.If we look at the rings on this tree,we can learn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climate for a hundred years.We can see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our climate is changing today.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latin typeface="NEU-BZ-S92"/>
              <a:ea typeface="NEU-BZ-S92"/>
              <a:cs typeface="Times New Roman" panose="02020603050405020304" pitchFamily="18" charset="0"/>
            </a:endParaRPr>
          </a:p>
        </p:txBody>
      </p:sp>
      <p:sp>
        <p:nvSpPr>
          <p:cNvPr id="1031" name="矩形 1"/>
          <p:cNvSpPr>
            <a:spLocks noChangeAspect="1"/>
          </p:cNvSpPr>
          <p:nvPr/>
        </p:nvSpPr>
        <p:spPr bwMode="auto">
          <a:xfrm>
            <a:off x="542925" y="879475"/>
            <a:ext cx="1744663" cy="498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r>
              <a:rPr lang="en-US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05613" y="1627188"/>
          <a:ext cx="8128000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3839210" imgH="975360" progId="Word.Document.12">
                  <p:embed/>
                </p:oleObj>
              </mc:Choice>
              <mc:Fallback>
                <p:oleObj name="Document" r:id="rId3" imgW="3839210" imgH="97536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613" y="1627188"/>
                        <a:ext cx="8128000" cy="206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spect="1"/>
          </p:cNvSpPr>
          <p:nvPr/>
        </p:nvSpPr>
        <p:spPr bwMode="auto">
          <a:xfrm>
            <a:off x="2032000" y="1495425"/>
            <a:ext cx="8128000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)1.A.tell		B.ask			C.give		D.get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)2.A.not		B.too			C.only		D.also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)3.A.cut across	B.climb up	 C.walk past	D.look at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)4.A.every		B.many		 C.the first	D.from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)5.A.how big	B.how long 	C.how old	D.how much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)6.A.trees		B.leaves		C.people	D.rings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)7.A.big		B.thick		C.small		D.thin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)8.A.climate	B.trees		C.rings		D.animals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)9.A.at		B.with		C.about		D.in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)10.A.how		B.why		C.when		D.while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95538" y="1608138"/>
            <a:ext cx="376237" cy="334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49500" y="20224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49500" y="244157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49500" y="283845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49500" y="32353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49500" y="36306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49500" y="40274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49500" y="44243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49500" y="48212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49500" y="52181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151</Words>
  <Application>Microsoft Office PowerPoint</Application>
  <PresentationFormat>宽屏</PresentationFormat>
  <Paragraphs>65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Amazing things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2017-12-11T05:20:00Z</dcterms:created>
  <dcterms:modified xsi:type="dcterms:W3CDTF">2023-01-16T21:58:24Z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20AB4BBDEA4A4B02A89EE1A76F413A82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