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83" r:id="rId2"/>
    <p:sldId id="288" r:id="rId3"/>
    <p:sldId id="281" r:id="rId4"/>
    <p:sldId id="289" r:id="rId5"/>
    <p:sldId id="290" r:id="rId6"/>
    <p:sldId id="291" r:id="rId7"/>
    <p:sldId id="292" r:id="rId8"/>
    <p:sldId id="293" r:id="rId9"/>
    <p:sldId id="294" r:id="rId10"/>
    <p:sldId id="282" r:id="rId11"/>
  </p:sldIdLst>
  <p:sldSz cx="9144000" cy="5143500" type="screen16x9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3429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685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0287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1714500" algn="l" defTabSz="6858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057400" algn="l" defTabSz="6858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2400300" algn="l" defTabSz="6858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2743200" algn="l" defTabSz="6858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6FBFE"/>
    <a:srgbClr val="57D2E3"/>
    <a:srgbClr val="21B1C5"/>
    <a:srgbClr val="B2F3FC"/>
    <a:srgbClr val="4BCFE1"/>
    <a:srgbClr val="5BADF7"/>
    <a:srgbClr val="6A56AD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 autoAdjust="0"/>
  </p:normalViewPr>
  <p:slideViewPr>
    <p:cSldViewPr snapToGrid="0">
      <p:cViewPr varScale="1">
        <p:scale>
          <a:sx n="107" d="100"/>
          <a:sy n="107" d="100"/>
        </p:scale>
        <p:origin x="-84" y="-6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5" cy="72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 eaLnBrk="0" hangingPunct="0">
              <a:defRPr sz="1200"/>
            </a:lvl1pPr>
          </a:lstStyle>
          <a:p>
            <a:fld id="{5884856C-53AC-4DB6-9DBB-55DDB7402835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 eaLnBrk="0" hangingPunct="0">
              <a:defRPr sz="1200"/>
            </a:lvl1pPr>
          </a:lstStyle>
          <a:p>
            <a:fld id="{B7A337C7-CF69-425D-B10D-DADAB6A7821A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A337C7-CF69-425D-B10D-DADAB6A7821A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8E006D-D001-4169-A907-CDA2FD6F301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628650" y="273844"/>
            <a:ext cx="7886700" cy="4358879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A3F001-51F7-4256-921D-C7050D9AF17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39DBEC-E8F7-4807-B175-29324E33E45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DC30DD-5D9D-4E8D-BAF6-8745B6F93E2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9CA3BC-719F-416B-8B19-59C50FCD642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E0A23B-11C3-417F-8C81-B5535BFDDF5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FD53BA-4090-4E0D-8C1A-D86D51CB9DD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378D3C-C7F4-4BC0-BFE0-1880B4D59CD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DD516E-B466-413D-AA13-C19E1FCE1B0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310397-81A3-4949-A983-2DF42CE16C0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0" y="1333829"/>
            <a:ext cx="3655181" cy="617934"/>
          </a:xfrm>
        </p:spPr>
        <p:txBody>
          <a:bodyPr anchor="ctr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400"/>
            </a:lvl4pPr>
            <a:lvl5pPr marL="1371600" indent="0">
              <a:buNone/>
              <a:defRPr sz="1400"/>
            </a:lvl5pPr>
            <a:lvl6pPr marL="1714500" indent="0">
              <a:buNone/>
              <a:defRPr sz="1400"/>
            </a:lvl6pPr>
            <a:lvl7pPr marL="2057400" indent="0">
              <a:buNone/>
              <a:defRPr sz="1400"/>
            </a:lvl7pPr>
            <a:lvl8pPr marL="2400300" indent="0">
              <a:buNone/>
              <a:defRPr sz="1400"/>
            </a:lvl8pPr>
            <a:lvl9pPr marL="2743200" indent="0">
              <a:buNone/>
              <a:defRPr sz="14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0" y="1999034"/>
            <a:ext cx="3655181" cy="2643213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333829"/>
            <a:ext cx="3673182" cy="617934"/>
          </a:xfrm>
        </p:spPr>
        <p:txBody>
          <a:bodyPr anchor="ctr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400"/>
            </a:lvl4pPr>
            <a:lvl5pPr marL="1371600" indent="0">
              <a:buNone/>
              <a:defRPr sz="1400"/>
            </a:lvl5pPr>
            <a:lvl6pPr marL="1714500" indent="0">
              <a:buNone/>
              <a:defRPr sz="1400"/>
            </a:lvl6pPr>
            <a:lvl7pPr marL="2057400" indent="0">
              <a:buNone/>
              <a:defRPr sz="1400"/>
            </a:lvl7pPr>
            <a:lvl8pPr marL="2400300" indent="0">
              <a:buNone/>
              <a:defRPr sz="1400"/>
            </a:lvl8pPr>
            <a:lvl9pPr marL="2743200" indent="0">
              <a:buNone/>
              <a:defRPr sz="14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1999034"/>
            <a:ext cx="3673182" cy="2643213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E7AAA7-5870-4565-BE6B-4F45CB96B95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3DF05B-2BC2-45C4-9438-CE006690235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17AA37-A1C4-48E3-A687-EFF08F5B968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3124012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342901"/>
            <a:ext cx="4629150" cy="4052888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3124012" cy="2858691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400"/>
            </a:lvl2pPr>
            <a:lvl3pPr marL="685800" indent="0">
              <a:buNone/>
              <a:defRPr sz="1200"/>
            </a:lvl3pPr>
            <a:lvl4pPr marL="1028700" indent="0">
              <a:buNone/>
              <a:defRPr sz="1100"/>
            </a:lvl4pPr>
            <a:lvl5pPr marL="1371600" indent="0">
              <a:buNone/>
              <a:defRPr sz="1100"/>
            </a:lvl5pPr>
            <a:lvl6pPr marL="1714500" indent="0">
              <a:buNone/>
              <a:defRPr sz="1100"/>
            </a:lvl6pPr>
            <a:lvl7pPr marL="2057400" indent="0">
              <a:buNone/>
              <a:defRPr sz="1100"/>
            </a:lvl7pPr>
            <a:lvl8pPr marL="2400300" indent="0">
              <a:buNone/>
              <a:defRPr sz="1100"/>
            </a:lvl8pPr>
            <a:lvl9pPr marL="2743200" indent="0">
              <a:buNone/>
              <a:defRPr sz="11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69D8A4-E752-449C-A77A-41A7840F4E2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DF452E-A110-4096-9C54-881B2178322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9"/>
          </p:nvPr>
        </p:nvSpPr>
        <p:spPr bwMode="auto">
          <a:xfrm>
            <a:off x="628650" y="1369219"/>
            <a:ext cx="7886700" cy="3263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900" noProof="1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>
              <a:defRPr sz="900" noProof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wrap="square" lIns="68580" tIns="34290" rIns="68580" bIns="34290" numCol="1" anchor="ctr" anchorCtr="0" compatLnSpc="1"/>
          <a:lstStyle>
            <a:lvl1pPr algn="r" eaLnBrk="0" hangingPunct="0">
              <a:defRPr sz="900">
                <a:solidFill>
                  <a:srgbClr val="898989"/>
                </a:solidFill>
              </a:defRPr>
            </a:lvl1pPr>
          </a:lstStyle>
          <a:p>
            <a:fld id="{A6E614CD-FFA0-469B-A508-4E7C4354B8B6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3429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6858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0287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marL="171450" indent="-171450" algn="l" rtl="0" fontAlgn="base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4"/>
          <p:cNvSpPr>
            <a:spLocks noChangeArrowheads="1"/>
          </p:cNvSpPr>
          <p:nvPr/>
        </p:nvSpPr>
        <p:spPr bwMode="auto">
          <a:xfrm rot="10800000">
            <a:off x="-1" y="652270"/>
            <a:ext cx="6108340" cy="2805305"/>
          </a:xfrm>
          <a:prstGeom prst="rect">
            <a:avLst/>
          </a:prstGeom>
          <a:gradFill flip="none" rotWithShape="1">
            <a:gsLst>
              <a:gs pos="917">
                <a:schemeClr val="bg1"/>
              </a:gs>
              <a:gs pos="37000">
                <a:srgbClr val="E6FBFE">
                  <a:alpha val="80000"/>
                </a:srgbClr>
              </a:gs>
              <a:gs pos="100000">
                <a:srgbClr val="57D2E3"/>
              </a:gs>
            </a:gsLst>
            <a:lin ang="0" scaled="1"/>
            <a:tileRect/>
          </a:gradFill>
          <a:ln>
            <a:noFill/>
          </a:ln>
          <a:effectLst>
            <a:reflection blurRad="6350" stA="50000" endA="300" endPos="55000" dir="5400000" sy="-100000" algn="bl" rotWithShape="0"/>
          </a:effectLst>
        </p:spPr>
        <p:txBody>
          <a:bodyPr lIns="68580" tIns="34290" rIns="68580" bIns="3429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endParaRPr lang="zh-CN" altLang="en-US" dirty="0"/>
          </a:p>
        </p:txBody>
      </p:sp>
      <p:pic>
        <p:nvPicPr>
          <p:cNvPr id="4098" name="图片 28"/>
          <p:cNvPicPr>
            <a:picLocks noChangeAspect="1" noChangeArrowheads="1"/>
          </p:cNvPicPr>
          <p:nvPr/>
        </p:nvPicPr>
        <p:blipFill>
          <a:blip r:embed="rId2" cstate="email"/>
          <a:srcRect b="-90"/>
          <a:stretch>
            <a:fillRect/>
          </a:stretch>
        </p:blipFill>
        <p:spPr bwMode="auto">
          <a:xfrm>
            <a:off x="-9525" y="671512"/>
            <a:ext cx="6105525" cy="277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矩形 14"/>
          <p:cNvSpPr>
            <a:spLocks noChangeArrowheads="1"/>
          </p:cNvSpPr>
          <p:nvPr/>
        </p:nvSpPr>
        <p:spPr bwMode="auto">
          <a:xfrm>
            <a:off x="-10932" y="1152526"/>
            <a:ext cx="6108338" cy="1724024"/>
          </a:xfrm>
          <a:prstGeom prst="rect">
            <a:avLst/>
          </a:prstGeom>
          <a:gradFill>
            <a:gsLst>
              <a:gs pos="917">
                <a:schemeClr val="bg1">
                  <a:alpha val="28000"/>
                </a:schemeClr>
              </a:gs>
              <a:gs pos="31000">
                <a:srgbClr val="E6FBFE">
                  <a:alpha val="80000"/>
                </a:srgbClr>
              </a:gs>
              <a:gs pos="79000">
                <a:srgbClr val="57D2E3"/>
              </a:gs>
            </a:gsLst>
            <a:lin ang="0" scaled="1"/>
          </a:gradFill>
          <a:ln>
            <a:noFill/>
          </a:ln>
          <a:effectLst>
            <a:reflection blurRad="6350" stA="50000" endA="300" endPos="55000" dir="5400000" sy="-100000" algn="bl" rotWithShape="0"/>
          </a:effectLst>
        </p:spPr>
        <p:txBody>
          <a:bodyPr lIns="68580" tIns="34290" rIns="68580" bIns="3429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endParaRPr lang="zh-CN" altLang="en-US"/>
          </a:p>
        </p:txBody>
      </p:sp>
      <p:pic>
        <p:nvPicPr>
          <p:cNvPr id="4100" name="图片 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141244" y="1152525"/>
            <a:ext cx="3002756" cy="3990975"/>
          </a:xfrm>
          <a:prstGeom prst="rect">
            <a:avLst/>
          </a:prstGeom>
          <a:gradFill rotWithShape="1">
            <a:gsLst>
              <a:gs pos="0">
                <a:srgbClr val="F7FAFD">
                  <a:alpha val="59999"/>
                </a:srgbClr>
              </a:gs>
              <a:gs pos="62000">
                <a:srgbClr val="B5D2EC">
                  <a:alpha val="84800"/>
                </a:srgbClr>
              </a:gs>
              <a:gs pos="83000">
                <a:srgbClr val="B5D2EC">
                  <a:alpha val="93200"/>
                </a:srgbClr>
              </a:gs>
              <a:gs pos="100000">
                <a:srgbClr val="CEE1F2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矩形 14"/>
          <p:cNvSpPr>
            <a:spLocks noChangeArrowheads="1"/>
          </p:cNvSpPr>
          <p:nvPr/>
        </p:nvSpPr>
        <p:spPr bwMode="auto">
          <a:xfrm>
            <a:off x="4898" y="630226"/>
            <a:ext cx="9144000" cy="4513274"/>
          </a:xfrm>
          <a:prstGeom prst="rect">
            <a:avLst/>
          </a:prstGeom>
          <a:noFill/>
          <a:ln>
            <a:noFill/>
          </a:ln>
          <a:effectLst>
            <a:reflection blurRad="6350" stA="50000" endA="300" endPos="55000" dir="5400000" sy="-100000" algn="bl" rotWithShape="0"/>
          </a:effectLst>
        </p:spPr>
        <p:txBody>
          <a:bodyPr lIns="68580" tIns="34290" rIns="68580" bIns="3429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endParaRPr lang="zh-CN" altLang="en-US" dirty="0"/>
          </a:p>
        </p:txBody>
      </p:sp>
      <p:grpSp>
        <p:nvGrpSpPr>
          <p:cNvPr id="4103" name="组合 8"/>
          <p:cNvGrpSpPr/>
          <p:nvPr/>
        </p:nvGrpSpPr>
        <p:grpSpPr bwMode="auto">
          <a:xfrm>
            <a:off x="1128711" y="1501379"/>
            <a:ext cx="3749279" cy="1024950"/>
            <a:chOff x="461820" y="2120433"/>
            <a:chExt cx="4999703" cy="1366689"/>
          </a:xfrm>
        </p:grpSpPr>
        <p:sp>
          <p:nvSpPr>
            <p:cNvPr id="9" name="矩形 8"/>
            <p:cNvSpPr>
              <a:spLocks noChangeArrowheads="1"/>
            </p:cNvSpPr>
            <p:nvPr/>
          </p:nvSpPr>
          <p:spPr bwMode="auto">
            <a:xfrm>
              <a:off x="1497008" y="2120433"/>
              <a:ext cx="3315140" cy="584814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>
                <a:lnSpc>
                  <a:spcPct val="150000"/>
                </a:lnSpc>
                <a:defRPr/>
              </a:pPr>
              <a:r>
                <a:rPr lang="zh-CN" altLang="en-US" sz="15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第五单元 </a:t>
              </a:r>
              <a:r>
                <a:rPr lang="en-US" altLang="zh-CN" sz="15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· </a:t>
              </a:r>
              <a:r>
                <a:rPr lang="zh-CN" altLang="en-US" sz="15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分数的意义</a:t>
              </a:r>
            </a:p>
          </p:txBody>
        </p:sp>
        <p:sp>
          <p:nvSpPr>
            <p:cNvPr id="10" name="TextBox 2"/>
            <p:cNvSpPr txBox="1">
              <a:spLocks noChangeArrowheads="1"/>
            </p:cNvSpPr>
            <p:nvPr/>
          </p:nvSpPr>
          <p:spPr bwMode="auto">
            <a:xfrm>
              <a:off x="461820" y="2625291"/>
              <a:ext cx="4999703" cy="861831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>
                <a:defRPr/>
              </a:pPr>
              <a:r>
                <a:rPr lang="zh-CN" altLang="en-US" sz="3600" b="1" spc="225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  找最大公因数</a:t>
              </a:r>
            </a:p>
          </p:txBody>
        </p:sp>
      </p:grpSp>
      <p:sp>
        <p:nvSpPr>
          <p:cNvPr id="11" name="矩形 10"/>
          <p:cNvSpPr/>
          <p:nvPr/>
        </p:nvSpPr>
        <p:spPr>
          <a:xfrm>
            <a:off x="1905078" y="4272514"/>
            <a:ext cx="277992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圆角矩形 15"/>
          <p:cNvSpPr>
            <a:spLocks noChangeArrowheads="1"/>
          </p:cNvSpPr>
          <p:nvPr/>
        </p:nvSpPr>
        <p:spPr bwMode="auto">
          <a:xfrm>
            <a:off x="552450" y="777479"/>
            <a:ext cx="2039541" cy="329803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>
            <a:outerShdw sy="23000" kx="-1199993" algn="bl" rotWithShape="0">
              <a:srgbClr val="000000">
                <a:alpha val="2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</a14:hiddenLine>
            </a:ext>
          </a:extLst>
        </p:spPr>
        <p:txBody>
          <a:bodyPr lIns="68580" tIns="34290" rIns="68580" bIns="34290" anchor="ctr"/>
          <a:lstStyle/>
          <a:p>
            <a:pPr lvl="1" eaLnBrk="0" hangingPunct="0">
              <a:buClr>
                <a:srgbClr val="C00000"/>
              </a:buClr>
              <a:buFont typeface="宋体" panose="02010600030101010101" pitchFamily="2" charset="-122"/>
              <a:buChar char="◆"/>
            </a:pPr>
            <a:r>
              <a:rPr lang="zh-CN" altLang="en-US" sz="15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课 堂 小 结</a:t>
            </a:r>
            <a:endParaRPr lang="zh-CN" altLang="zh-CN" sz="2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314" name="TextBox 2"/>
          <p:cNvSpPr txBox="1">
            <a:spLocks noChangeArrowheads="1"/>
          </p:cNvSpPr>
          <p:nvPr/>
        </p:nvSpPr>
        <p:spPr bwMode="auto">
          <a:xfrm>
            <a:off x="1323976" y="1778794"/>
            <a:ext cx="6869906" cy="14542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3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通过这节课的学习，你有什么收获？还有什么不明白的地方吗？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圆角矩形 15"/>
          <p:cNvSpPr>
            <a:spLocks noChangeArrowheads="1"/>
          </p:cNvSpPr>
          <p:nvPr/>
        </p:nvSpPr>
        <p:spPr bwMode="auto">
          <a:xfrm>
            <a:off x="336947" y="823912"/>
            <a:ext cx="2046684" cy="347663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>
            <a:outerShdw sy="23000" kx="-1199993" algn="bl" rotWithShape="0">
              <a:srgbClr val="000000">
                <a:alpha val="2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</a14:hiddenLine>
            </a:ext>
          </a:extLst>
        </p:spPr>
        <p:txBody>
          <a:bodyPr lIns="68580" tIns="34290" rIns="68580" bIns="34290" anchor="ctr"/>
          <a:lstStyle/>
          <a:p>
            <a:pPr lvl="1" eaLnBrk="0" hangingPunct="0">
              <a:buClr>
                <a:srgbClr val="C00000"/>
              </a:buClr>
              <a:buFont typeface="宋体" panose="02010600030101010101" pitchFamily="2" charset="-122"/>
              <a:buChar char="◆"/>
            </a:pPr>
            <a:r>
              <a:rPr lang="zh-CN" altLang="en-US" sz="15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复 习 旧 知</a:t>
            </a:r>
            <a:endParaRPr lang="zh-CN" altLang="zh-CN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文本框 7181"/>
          <p:cNvSpPr txBox="1">
            <a:spLocks noChangeArrowheads="1"/>
          </p:cNvSpPr>
          <p:nvPr/>
        </p:nvSpPr>
        <p:spPr bwMode="auto">
          <a:xfrm>
            <a:off x="1157288" y="1318023"/>
            <a:ext cx="1828800" cy="623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444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1.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判断题。</a:t>
            </a:r>
          </a:p>
        </p:txBody>
      </p:sp>
      <p:sp>
        <p:nvSpPr>
          <p:cNvPr id="5" name="文本框 7182"/>
          <p:cNvSpPr txBox="1">
            <a:spLocks noChangeArrowheads="1"/>
          </p:cNvSpPr>
          <p:nvPr/>
        </p:nvSpPr>
        <p:spPr bwMode="auto">
          <a:xfrm>
            <a:off x="1076325" y="1863329"/>
            <a:ext cx="5913835" cy="623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444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400" dirty="0">
                <a:latin typeface="Times New Roman" panose="02020603050405020304" pitchFamily="18" charset="0"/>
              </a:rPr>
              <a:t> 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）因为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8÷5=1.6 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，所以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能被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整除。</a:t>
            </a:r>
          </a:p>
        </p:txBody>
      </p:sp>
      <p:sp>
        <p:nvSpPr>
          <p:cNvPr id="6" name="文本框 7184"/>
          <p:cNvSpPr txBox="1">
            <a:spLocks noChangeArrowheads="1"/>
          </p:cNvSpPr>
          <p:nvPr/>
        </p:nvSpPr>
        <p:spPr bwMode="auto">
          <a:xfrm>
            <a:off x="1147762" y="2369344"/>
            <a:ext cx="6406754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444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rgbClr val="FF0066"/>
                </a:solidFill>
                <a:latin typeface="Times New Roman" panose="02020603050405020304" pitchFamily="18" charset="0"/>
              </a:rPr>
              <a:t>     </a:t>
            </a: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被除数、除数、和商都必须是</a:t>
            </a:r>
            <a:r>
              <a:rPr lang="zh-CN" altLang="en-US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整数</a:t>
            </a: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r>
              <a:rPr lang="zh-CN" altLang="en-US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不能</a:t>
            </a: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有余数。</a:t>
            </a:r>
          </a:p>
        </p:txBody>
      </p:sp>
      <p:sp>
        <p:nvSpPr>
          <p:cNvPr id="7" name="文本框 7189"/>
          <p:cNvSpPr txBox="1">
            <a:spLocks noChangeArrowheads="1"/>
          </p:cNvSpPr>
          <p:nvPr/>
        </p:nvSpPr>
        <p:spPr bwMode="auto">
          <a:xfrm>
            <a:off x="1519238" y="3369469"/>
            <a:ext cx="6104335" cy="1316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444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因为</a:t>
            </a:r>
            <a:r>
              <a:rPr lang="en-US" altLang="zh-CN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35÷7=5</a:t>
            </a: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，所以</a:t>
            </a:r>
            <a:r>
              <a:rPr lang="en-US" altLang="zh-CN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35</a:t>
            </a:r>
            <a:r>
              <a:rPr lang="zh-CN" altLang="en-US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是</a:t>
            </a:r>
            <a:r>
              <a:rPr lang="en-US" altLang="zh-CN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7</a:t>
            </a: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</a:t>
            </a:r>
            <a:r>
              <a:rPr lang="zh-CN" altLang="en-US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倍数</a:t>
            </a: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en-US" altLang="zh-CN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7</a:t>
            </a:r>
            <a:r>
              <a:rPr lang="zh-CN" altLang="en-US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是</a:t>
            </a:r>
            <a:r>
              <a:rPr lang="en-US" altLang="zh-CN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35</a:t>
            </a:r>
            <a:r>
              <a:rPr lang="zh-CN" altLang="en-US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因数</a:t>
            </a: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21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因数或约数不能单独存在，是</a:t>
            </a:r>
            <a:r>
              <a:rPr lang="zh-CN" altLang="en-US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相互依存</a:t>
            </a: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的。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</a:p>
        </p:txBody>
      </p:sp>
      <p:sp>
        <p:nvSpPr>
          <p:cNvPr id="8" name="文本框 7183"/>
          <p:cNvSpPr txBox="1">
            <a:spLocks noChangeArrowheads="1"/>
          </p:cNvSpPr>
          <p:nvPr/>
        </p:nvSpPr>
        <p:spPr bwMode="auto">
          <a:xfrm>
            <a:off x="1039416" y="2815829"/>
            <a:ext cx="6858000" cy="623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444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400" dirty="0">
                <a:latin typeface="Times New Roman" panose="02020603050405020304" pitchFamily="18" charset="0"/>
              </a:rPr>
              <a:t> 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）因为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35÷7=5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，所以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35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是倍数，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7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是因数。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文本框 3076"/>
          <p:cNvSpPr txBox="1">
            <a:spLocks noChangeArrowheads="1"/>
          </p:cNvSpPr>
          <p:nvPr/>
        </p:nvSpPr>
        <p:spPr bwMode="auto">
          <a:xfrm>
            <a:off x="1339454" y="784622"/>
            <a:ext cx="5541169" cy="7608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2.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请写出</a:t>
            </a:r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与</a:t>
            </a:r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四个数的因数</a:t>
            </a:r>
            <a:r>
              <a:rPr lang="zh-CN" altLang="en-US" sz="3000" b="1" dirty="0">
                <a:latin typeface="Times New Roman" panose="02020603050405020304" pitchFamily="18" charset="0"/>
              </a:rPr>
              <a:t>。</a:t>
            </a:r>
          </a:p>
        </p:txBody>
      </p:sp>
      <p:sp>
        <p:nvSpPr>
          <p:cNvPr id="6146" name="文本框 3077"/>
          <p:cNvSpPr txBox="1">
            <a:spLocks noChangeArrowheads="1"/>
          </p:cNvSpPr>
          <p:nvPr/>
        </p:nvSpPr>
        <p:spPr bwMode="auto">
          <a:xfrm>
            <a:off x="1749029" y="1582341"/>
            <a:ext cx="2362200" cy="526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000" dirty="0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3000" dirty="0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的因数有</a:t>
            </a:r>
            <a:r>
              <a:rPr lang="zh-CN" altLang="en-US" sz="3000" dirty="0">
                <a:solidFill>
                  <a:srgbClr val="0000FF"/>
                </a:solidFill>
                <a:latin typeface="Times New Roman" panose="02020603050405020304" pitchFamily="18" charset="0"/>
              </a:rPr>
              <a:t>：</a:t>
            </a:r>
          </a:p>
        </p:txBody>
      </p:sp>
      <p:sp>
        <p:nvSpPr>
          <p:cNvPr id="6147" name="文本框 3078"/>
          <p:cNvSpPr txBox="1">
            <a:spLocks noChangeArrowheads="1"/>
          </p:cNvSpPr>
          <p:nvPr/>
        </p:nvSpPr>
        <p:spPr bwMode="auto">
          <a:xfrm>
            <a:off x="1691879" y="2268142"/>
            <a:ext cx="2364581" cy="526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000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zh-CN" altLang="en-US" sz="3000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的因数有</a:t>
            </a:r>
            <a:r>
              <a:rPr lang="zh-CN" altLang="en-US" sz="3000">
                <a:solidFill>
                  <a:srgbClr val="0000FF"/>
                </a:solidFill>
                <a:latin typeface="Times New Roman" panose="02020603050405020304" pitchFamily="18" charset="0"/>
              </a:rPr>
              <a:t>：</a:t>
            </a:r>
          </a:p>
        </p:txBody>
      </p:sp>
      <p:sp>
        <p:nvSpPr>
          <p:cNvPr id="6148" name="文本框 3079"/>
          <p:cNvSpPr txBox="1">
            <a:spLocks noChangeArrowheads="1"/>
          </p:cNvSpPr>
          <p:nvPr/>
        </p:nvSpPr>
        <p:spPr bwMode="auto">
          <a:xfrm>
            <a:off x="1749029" y="3125392"/>
            <a:ext cx="2362200" cy="526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000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r>
              <a:rPr lang="zh-CN" altLang="en-US" sz="3000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的因数有</a:t>
            </a:r>
            <a:r>
              <a:rPr lang="zh-CN" altLang="en-US" sz="3000">
                <a:solidFill>
                  <a:srgbClr val="0000FF"/>
                </a:solidFill>
                <a:latin typeface="Times New Roman" panose="02020603050405020304" pitchFamily="18" charset="0"/>
              </a:rPr>
              <a:t>：</a:t>
            </a:r>
          </a:p>
        </p:txBody>
      </p:sp>
      <p:sp>
        <p:nvSpPr>
          <p:cNvPr id="6149" name="文本框 3080"/>
          <p:cNvSpPr txBox="1">
            <a:spLocks noChangeArrowheads="1"/>
          </p:cNvSpPr>
          <p:nvPr/>
        </p:nvSpPr>
        <p:spPr bwMode="auto">
          <a:xfrm>
            <a:off x="1577579" y="3982642"/>
            <a:ext cx="2749153" cy="526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000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  <a:r>
              <a:rPr lang="zh-CN" altLang="en-US" sz="3000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的因数有</a:t>
            </a:r>
            <a:r>
              <a:rPr lang="zh-CN" altLang="en-US" sz="3000">
                <a:solidFill>
                  <a:srgbClr val="0000FF"/>
                </a:solidFill>
                <a:latin typeface="Times New Roman" panose="02020603050405020304" pitchFamily="18" charset="0"/>
              </a:rPr>
              <a:t>：</a:t>
            </a:r>
          </a:p>
        </p:txBody>
      </p:sp>
      <p:sp>
        <p:nvSpPr>
          <p:cNvPr id="7" name="文本框 3082"/>
          <p:cNvSpPr txBox="1">
            <a:spLocks noChangeArrowheads="1"/>
          </p:cNvSpPr>
          <p:nvPr/>
        </p:nvSpPr>
        <p:spPr bwMode="auto">
          <a:xfrm>
            <a:off x="3977879" y="1582341"/>
            <a:ext cx="1269206" cy="526256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000">
                <a:latin typeface="Times New Roman" panose="02020603050405020304" pitchFamily="18" charset="0"/>
              </a:rPr>
              <a:t>1</a:t>
            </a:r>
            <a:r>
              <a:rPr lang="zh-CN" altLang="en-US" sz="3000">
                <a:latin typeface="Times New Roman" panose="02020603050405020304" pitchFamily="18" charset="0"/>
              </a:rPr>
              <a:t>、</a:t>
            </a:r>
            <a:r>
              <a:rPr lang="en-US" altLang="zh-CN" sz="3000"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8" name="文本框 3109"/>
          <p:cNvSpPr txBox="1">
            <a:spLocks noChangeArrowheads="1"/>
          </p:cNvSpPr>
          <p:nvPr/>
        </p:nvSpPr>
        <p:spPr bwMode="auto">
          <a:xfrm>
            <a:off x="3977879" y="2325292"/>
            <a:ext cx="2343150" cy="526256"/>
          </a:xfrm>
          <a:prstGeom prst="rect">
            <a:avLst/>
          </a:prstGeom>
          <a:solidFill>
            <a:srgbClr val="00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000">
                <a:latin typeface="Times New Roman" panose="02020603050405020304" pitchFamily="18" charset="0"/>
              </a:rPr>
              <a:t>1</a:t>
            </a:r>
            <a:r>
              <a:rPr lang="zh-CN" altLang="en-US" sz="3000">
                <a:latin typeface="Times New Roman" panose="02020603050405020304" pitchFamily="18" charset="0"/>
              </a:rPr>
              <a:t>、</a:t>
            </a:r>
            <a:r>
              <a:rPr lang="en-US" altLang="zh-CN" sz="3000">
                <a:latin typeface="Times New Roman" panose="02020603050405020304" pitchFamily="18" charset="0"/>
              </a:rPr>
              <a:t>2</a:t>
            </a:r>
            <a:r>
              <a:rPr lang="zh-CN" altLang="en-US" sz="3000">
                <a:latin typeface="Times New Roman" panose="02020603050405020304" pitchFamily="18" charset="0"/>
              </a:rPr>
              <a:t>、</a:t>
            </a:r>
            <a:r>
              <a:rPr lang="en-US" altLang="zh-CN" sz="3000">
                <a:latin typeface="Times New Roman" panose="02020603050405020304" pitchFamily="18" charset="0"/>
              </a:rPr>
              <a:t>3</a:t>
            </a:r>
            <a:r>
              <a:rPr lang="zh-CN" altLang="en-US" sz="3000">
                <a:latin typeface="Times New Roman" panose="02020603050405020304" pitchFamily="18" charset="0"/>
              </a:rPr>
              <a:t>、</a:t>
            </a:r>
            <a:r>
              <a:rPr lang="en-US" altLang="zh-CN" sz="3000"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9" name="文本框 3110"/>
          <p:cNvSpPr txBox="1">
            <a:spLocks noChangeArrowheads="1"/>
          </p:cNvSpPr>
          <p:nvPr/>
        </p:nvSpPr>
        <p:spPr bwMode="auto">
          <a:xfrm>
            <a:off x="3977879" y="3125392"/>
            <a:ext cx="2440781" cy="526256"/>
          </a:xfrm>
          <a:prstGeom prst="rect">
            <a:avLst/>
          </a:prstGeom>
          <a:solidFill>
            <a:srgbClr val="99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000">
                <a:latin typeface="Times New Roman" panose="02020603050405020304" pitchFamily="18" charset="0"/>
              </a:rPr>
              <a:t>1</a:t>
            </a:r>
            <a:r>
              <a:rPr lang="zh-CN" altLang="en-US" sz="3000">
                <a:latin typeface="Times New Roman" panose="02020603050405020304" pitchFamily="18" charset="0"/>
              </a:rPr>
              <a:t>、</a:t>
            </a:r>
            <a:r>
              <a:rPr lang="en-US" altLang="zh-CN" sz="3000">
                <a:latin typeface="Times New Roman" panose="02020603050405020304" pitchFamily="18" charset="0"/>
              </a:rPr>
              <a:t>2</a:t>
            </a:r>
            <a:r>
              <a:rPr lang="zh-CN" altLang="en-US" sz="3000">
                <a:latin typeface="Times New Roman" panose="02020603050405020304" pitchFamily="18" charset="0"/>
              </a:rPr>
              <a:t>、</a:t>
            </a:r>
            <a:r>
              <a:rPr lang="en-US" altLang="zh-CN" sz="3000">
                <a:latin typeface="Times New Roman" panose="02020603050405020304" pitchFamily="18" charset="0"/>
              </a:rPr>
              <a:t>4</a:t>
            </a:r>
            <a:r>
              <a:rPr lang="zh-CN" altLang="en-US" sz="3000">
                <a:latin typeface="Times New Roman" panose="02020603050405020304" pitchFamily="18" charset="0"/>
              </a:rPr>
              <a:t>、</a:t>
            </a:r>
            <a:r>
              <a:rPr lang="en-US" altLang="zh-CN" sz="3000">
                <a:latin typeface="Times New Roman" panose="02020603050405020304" pitchFamily="18" charset="0"/>
              </a:rPr>
              <a:t>8</a:t>
            </a:r>
          </a:p>
        </p:txBody>
      </p:sp>
      <p:sp>
        <p:nvSpPr>
          <p:cNvPr id="10" name="文本框 3111"/>
          <p:cNvSpPr txBox="1">
            <a:spLocks noChangeArrowheads="1"/>
          </p:cNvSpPr>
          <p:nvPr/>
        </p:nvSpPr>
        <p:spPr bwMode="auto">
          <a:xfrm>
            <a:off x="3977879" y="3982642"/>
            <a:ext cx="3486150" cy="526256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000">
                <a:latin typeface="Times New Roman" panose="02020603050405020304" pitchFamily="18" charset="0"/>
              </a:rPr>
              <a:t>1</a:t>
            </a:r>
            <a:r>
              <a:rPr lang="zh-CN" altLang="en-US" sz="3000">
                <a:latin typeface="Times New Roman" panose="02020603050405020304" pitchFamily="18" charset="0"/>
              </a:rPr>
              <a:t>、</a:t>
            </a:r>
            <a:r>
              <a:rPr lang="en-US" altLang="zh-CN" sz="3000">
                <a:latin typeface="Times New Roman" panose="02020603050405020304" pitchFamily="18" charset="0"/>
              </a:rPr>
              <a:t>2</a:t>
            </a:r>
            <a:r>
              <a:rPr lang="zh-CN" altLang="en-US" sz="3000">
                <a:latin typeface="Times New Roman" panose="02020603050405020304" pitchFamily="18" charset="0"/>
              </a:rPr>
              <a:t>、</a:t>
            </a:r>
            <a:r>
              <a:rPr lang="en-US" altLang="zh-CN" sz="3000">
                <a:latin typeface="Times New Roman" panose="02020603050405020304" pitchFamily="18" charset="0"/>
              </a:rPr>
              <a:t>3</a:t>
            </a:r>
            <a:r>
              <a:rPr lang="zh-CN" altLang="en-US" sz="3000">
                <a:latin typeface="Times New Roman" panose="02020603050405020304" pitchFamily="18" charset="0"/>
              </a:rPr>
              <a:t>、</a:t>
            </a:r>
            <a:r>
              <a:rPr lang="en-US" altLang="zh-CN" sz="3000">
                <a:latin typeface="Times New Roman" panose="02020603050405020304" pitchFamily="18" charset="0"/>
              </a:rPr>
              <a:t>4</a:t>
            </a:r>
            <a:r>
              <a:rPr lang="zh-CN" altLang="en-US" sz="3000">
                <a:latin typeface="Times New Roman" panose="02020603050405020304" pitchFamily="18" charset="0"/>
              </a:rPr>
              <a:t>、</a:t>
            </a:r>
            <a:r>
              <a:rPr lang="en-US" altLang="zh-CN" sz="3000">
                <a:latin typeface="Times New Roman" panose="02020603050405020304" pitchFamily="18" charset="0"/>
              </a:rPr>
              <a:t>6</a:t>
            </a:r>
            <a:r>
              <a:rPr lang="zh-CN" altLang="en-US" sz="3000">
                <a:latin typeface="Times New Roman" panose="02020603050405020304" pitchFamily="18" charset="0"/>
              </a:rPr>
              <a:t>、</a:t>
            </a:r>
            <a:r>
              <a:rPr lang="en-US" altLang="zh-CN" sz="3000">
                <a:latin typeface="Times New Roman" panose="02020603050405020304" pitchFamily="18" charset="0"/>
              </a:rPr>
              <a:t>12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3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3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3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3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椭圆 24"/>
          <p:cNvSpPr/>
          <p:nvPr/>
        </p:nvSpPr>
        <p:spPr>
          <a:xfrm>
            <a:off x="1422797" y="1658542"/>
            <a:ext cx="3019425" cy="1296590"/>
          </a:xfrm>
          <a:prstGeom prst="ellipse">
            <a:avLst/>
          </a:prstGeom>
          <a:noFill/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eaLnBrk="0" hangingPunct="0">
              <a:buFontTx/>
              <a:buNone/>
              <a:defRPr/>
            </a:pPr>
            <a:endParaRPr lang="zh-CN" altLang="en-US"/>
          </a:p>
        </p:txBody>
      </p:sp>
      <p:sp>
        <p:nvSpPr>
          <p:cNvPr id="7170" name="TextBox 25"/>
          <p:cNvSpPr txBox="1">
            <a:spLocks noChangeArrowheads="1"/>
          </p:cNvSpPr>
          <p:nvPr/>
        </p:nvSpPr>
        <p:spPr bwMode="auto">
          <a:xfrm>
            <a:off x="2052637" y="3008710"/>
            <a:ext cx="1871663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100"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  <a:r>
              <a:rPr lang="zh-CN" altLang="en-US" sz="2100">
                <a:latin typeface="微软雅黑" panose="020B0503020204020204" pitchFamily="34" charset="-122"/>
                <a:ea typeface="微软雅黑" panose="020B0503020204020204" pitchFamily="34" charset="-122"/>
              </a:rPr>
              <a:t>的因数</a:t>
            </a:r>
          </a:p>
        </p:txBody>
      </p:sp>
      <p:sp>
        <p:nvSpPr>
          <p:cNvPr id="27" name="椭圆 26"/>
          <p:cNvSpPr/>
          <p:nvPr/>
        </p:nvSpPr>
        <p:spPr>
          <a:xfrm>
            <a:off x="4994672" y="1713310"/>
            <a:ext cx="3019425" cy="1295400"/>
          </a:xfrm>
          <a:prstGeom prst="ellipse">
            <a:avLst/>
          </a:prstGeom>
          <a:noFill/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eaLnBrk="0" hangingPunct="0">
              <a:buFontTx/>
              <a:buNone/>
              <a:defRPr/>
            </a:pPr>
            <a:endParaRPr lang="zh-CN" altLang="en-US"/>
          </a:p>
        </p:txBody>
      </p:sp>
      <p:sp>
        <p:nvSpPr>
          <p:cNvPr id="7172" name="TextBox 29"/>
          <p:cNvSpPr txBox="1">
            <a:spLocks noChangeArrowheads="1"/>
          </p:cNvSpPr>
          <p:nvPr/>
        </p:nvSpPr>
        <p:spPr bwMode="auto">
          <a:xfrm>
            <a:off x="5503069" y="3063479"/>
            <a:ext cx="1871663" cy="3917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100">
                <a:latin typeface="微软雅黑" panose="020B0503020204020204" pitchFamily="34" charset="-122"/>
                <a:ea typeface="微软雅黑" panose="020B0503020204020204" pitchFamily="34" charset="-122"/>
              </a:rPr>
              <a:t>18</a:t>
            </a:r>
            <a:r>
              <a:rPr lang="zh-CN" altLang="en-US" sz="2100">
                <a:latin typeface="微软雅黑" panose="020B0503020204020204" pitchFamily="34" charset="-122"/>
                <a:ea typeface="微软雅黑" panose="020B0503020204020204" pitchFamily="34" charset="-122"/>
              </a:rPr>
              <a:t>的因数</a:t>
            </a: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2049067" y="1943100"/>
            <a:ext cx="488156" cy="391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100"/>
              <a:t> </a:t>
            </a:r>
            <a:r>
              <a:rPr lang="en-US" altLang="zh-CN" sz="2100">
                <a:latin typeface="微软雅黑" panose="020B0503020204020204" pitchFamily="34" charset="-122"/>
                <a:ea typeface="微软雅黑" panose="020B0503020204020204" pitchFamily="34" charset="-122"/>
              </a:rPr>
              <a:t>1,</a:t>
            </a:r>
            <a:endParaRPr lang="zh-CN" altLang="en-US" sz="21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2371725" y="1953817"/>
            <a:ext cx="798910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100"/>
              <a:t> </a:t>
            </a:r>
            <a:r>
              <a:rPr lang="en-US" altLang="zh-CN" sz="2100"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  <a:endParaRPr lang="zh-CN" altLang="en-US" sz="21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2089548" y="2346723"/>
            <a:ext cx="486965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100">
                <a:latin typeface="微软雅黑" panose="020B0503020204020204" pitchFamily="34" charset="-122"/>
                <a:ea typeface="微软雅黑" panose="020B0503020204020204" pitchFamily="34" charset="-122"/>
              </a:rPr>
              <a:t>2,</a:t>
            </a:r>
            <a:endParaRPr lang="zh-CN" altLang="en-US" sz="21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2493169" y="2346723"/>
            <a:ext cx="570310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100"/>
              <a:t> </a:t>
            </a:r>
            <a:r>
              <a:rPr lang="en-US" altLang="zh-CN" sz="2100"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endParaRPr lang="zh-CN" altLang="en-US" sz="21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3283744" y="2131219"/>
            <a:ext cx="486966" cy="391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100">
                <a:latin typeface="微软雅黑" panose="020B0503020204020204" pitchFamily="34" charset="-122"/>
                <a:ea typeface="微软雅黑" panose="020B0503020204020204" pitchFamily="34" charset="-122"/>
              </a:rPr>
              <a:t>3,</a:t>
            </a:r>
            <a:endParaRPr lang="zh-CN" altLang="en-US" sz="21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3717131" y="2131219"/>
            <a:ext cx="519113" cy="391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10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endParaRPr lang="zh-CN" altLang="en-US" sz="21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5366148" y="1955006"/>
            <a:ext cx="1182290" cy="391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100"/>
              <a:t>     </a:t>
            </a:r>
            <a:r>
              <a:rPr lang="en-US" altLang="zh-CN" sz="2100">
                <a:latin typeface="微软雅黑" panose="020B0503020204020204" pitchFamily="34" charset="-122"/>
                <a:ea typeface="微软雅黑" panose="020B0503020204020204" pitchFamily="34" charset="-122"/>
              </a:rPr>
              <a:t>1,</a:t>
            </a:r>
            <a:endParaRPr lang="zh-CN" altLang="en-US" sz="21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5799535" y="1944292"/>
            <a:ext cx="798909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100"/>
              <a:t>   </a:t>
            </a:r>
            <a:r>
              <a:rPr lang="en-US" altLang="zh-CN" sz="2100">
                <a:latin typeface="微软雅黑" panose="020B0503020204020204" pitchFamily="34" charset="-122"/>
                <a:ea typeface="微软雅黑" panose="020B0503020204020204" pitchFamily="34" charset="-122"/>
              </a:rPr>
              <a:t>18</a:t>
            </a:r>
            <a:endParaRPr lang="zh-CN" altLang="en-US" sz="21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5384006" y="2337198"/>
            <a:ext cx="1120379" cy="3917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100"/>
              <a:t>     </a:t>
            </a:r>
            <a:r>
              <a:rPr lang="en-US" altLang="zh-CN" sz="2100">
                <a:latin typeface="微软雅黑" panose="020B0503020204020204" pitchFamily="34" charset="-122"/>
                <a:ea typeface="微软雅黑" panose="020B0503020204020204" pitchFamily="34" charset="-122"/>
              </a:rPr>
              <a:t>2,</a:t>
            </a:r>
            <a:endParaRPr lang="zh-CN" altLang="en-US" sz="21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2" name="TextBox 41"/>
          <p:cNvSpPr txBox="1">
            <a:spLocks noChangeArrowheads="1"/>
          </p:cNvSpPr>
          <p:nvPr/>
        </p:nvSpPr>
        <p:spPr bwMode="auto">
          <a:xfrm>
            <a:off x="5919788" y="2337198"/>
            <a:ext cx="798910" cy="3917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100"/>
              <a:t>   </a:t>
            </a:r>
            <a:r>
              <a:rPr lang="en-US" altLang="zh-CN" sz="2100">
                <a:latin typeface="微软雅黑" panose="020B0503020204020204" pitchFamily="34" charset="-122"/>
                <a:ea typeface="微软雅黑" panose="020B0503020204020204" pitchFamily="34" charset="-122"/>
              </a:rPr>
              <a:t>9</a:t>
            </a:r>
            <a:endParaRPr lang="zh-CN" altLang="en-US" sz="21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3" name="TextBox 42"/>
          <p:cNvSpPr txBox="1">
            <a:spLocks noChangeArrowheads="1"/>
          </p:cNvSpPr>
          <p:nvPr/>
        </p:nvSpPr>
        <p:spPr bwMode="auto">
          <a:xfrm>
            <a:off x="6667501" y="2162175"/>
            <a:ext cx="488156" cy="391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100">
                <a:latin typeface="微软雅黑" panose="020B0503020204020204" pitchFamily="34" charset="-122"/>
                <a:ea typeface="微软雅黑" panose="020B0503020204020204" pitchFamily="34" charset="-122"/>
              </a:rPr>
              <a:t>3,</a:t>
            </a:r>
            <a:endParaRPr lang="zh-CN" altLang="en-US" sz="21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4" name="TextBox 43"/>
          <p:cNvSpPr txBox="1">
            <a:spLocks noChangeArrowheads="1"/>
          </p:cNvSpPr>
          <p:nvPr/>
        </p:nvSpPr>
        <p:spPr bwMode="auto">
          <a:xfrm>
            <a:off x="7100888" y="2162175"/>
            <a:ext cx="798910" cy="391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100"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endParaRPr lang="zh-CN" altLang="en-US" sz="21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5" name="TextBox 44"/>
          <p:cNvSpPr txBox="1">
            <a:spLocks noChangeArrowheads="1"/>
          </p:cNvSpPr>
          <p:nvPr/>
        </p:nvSpPr>
        <p:spPr bwMode="auto">
          <a:xfrm>
            <a:off x="2250282" y="3679031"/>
            <a:ext cx="4674394" cy="391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和</a:t>
            </a:r>
            <a:r>
              <a:rPr lang="en-US" altLang="zh-CN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18</a:t>
            </a: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的公因数有</a:t>
            </a:r>
            <a:r>
              <a:rPr lang="zh-CN" altLang="en-US" sz="2100" u="sng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</a:t>
            </a:r>
            <a:r>
              <a:rPr lang="zh-CN" altLang="en-US" sz="2100" dirty="0"/>
              <a:t>。</a:t>
            </a:r>
          </a:p>
        </p:txBody>
      </p:sp>
      <p:sp>
        <p:nvSpPr>
          <p:cNvPr id="46" name="TextBox 45"/>
          <p:cNvSpPr txBox="1">
            <a:spLocks noChangeArrowheads="1"/>
          </p:cNvSpPr>
          <p:nvPr/>
        </p:nvSpPr>
        <p:spPr bwMode="auto">
          <a:xfrm>
            <a:off x="2238375" y="4202907"/>
            <a:ext cx="4542235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和</a:t>
            </a:r>
            <a:r>
              <a:rPr lang="en-US" altLang="zh-CN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18</a:t>
            </a: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的最大公因数有</a:t>
            </a:r>
            <a:r>
              <a:rPr lang="zh-CN" altLang="en-US" sz="2100" u="sng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</a:t>
            </a:r>
            <a:r>
              <a:rPr lang="zh-CN" altLang="en-US" sz="2100" dirty="0"/>
              <a:t>。</a:t>
            </a:r>
          </a:p>
        </p:txBody>
      </p:sp>
      <p:sp>
        <p:nvSpPr>
          <p:cNvPr id="47" name="TextBox 46"/>
          <p:cNvSpPr txBox="1">
            <a:spLocks noChangeArrowheads="1"/>
          </p:cNvSpPr>
          <p:nvPr/>
        </p:nvSpPr>
        <p:spPr bwMode="auto">
          <a:xfrm>
            <a:off x="4674394" y="3569494"/>
            <a:ext cx="1619250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100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100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en-US" altLang="zh-CN" sz="2100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100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en-US" altLang="zh-CN" sz="2100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2100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en-US" altLang="zh-CN" sz="2100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endParaRPr lang="zh-CN" altLang="en-US" sz="2100">
              <a:solidFill>
                <a:srgbClr val="2E75B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8" name="TextBox 47"/>
          <p:cNvSpPr txBox="1">
            <a:spLocks noChangeArrowheads="1"/>
          </p:cNvSpPr>
          <p:nvPr/>
        </p:nvSpPr>
        <p:spPr bwMode="auto">
          <a:xfrm>
            <a:off x="5410200" y="4146948"/>
            <a:ext cx="341710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100">
                <a:solidFill>
                  <a:srgbClr val="2E75B6"/>
                </a:solidFill>
              </a:rPr>
              <a:t>6</a:t>
            </a:r>
            <a:endParaRPr lang="zh-CN" altLang="en-US" sz="2100">
              <a:solidFill>
                <a:srgbClr val="2E75B6"/>
              </a:solidFill>
            </a:endParaRPr>
          </a:p>
        </p:txBody>
      </p:sp>
      <p:sp>
        <p:nvSpPr>
          <p:cNvPr id="7189" name="圆角矩形 15"/>
          <p:cNvSpPr>
            <a:spLocks noChangeArrowheads="1"/>
          </p:cNvSpPr>
          <p:nvPr/>
        </p:nvSpPr>
        <p:spPr bwMode="auto">
          <a:xfrm>
            <a:off x="176213" y="650081"/>
            <a:ext cx="1807369" cy="329804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>
            <a:outerShdw sy="23000" kx="-1199993" algn="bl" rotWithShape="0">
              <a:srgbClr val="000000">
                <a:alpha val="2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</a14:hiddenLine>
            </a:ext>
          </a:extLst>
        </p:spPr>
        <p:txBody>
          <a:bodyPr lIns="68580" tIns="34290" rIns="68580" bIns="34290" anchor="ctr"/>
          <a:lstStyle/>
          <a:p>
            <a:pPr lvl="1" eaLnBrk="0" hangingPunct="0">
              <a:buClr>
                <a:srgbClr val="C00000"/>
              </a:buClr>
              <a:buFont typeface="宋体" panose="02010600030101010101" pitchFamily="2" charset="-122"/>
              <a:buChar char="◆"/>
            </a:pPr>
            <a:r>
              <a:rPr lang="zh-CN" altLang="en-US" sz="15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探 究 新 知</a:t>
            </a:r>
            <a:endParaRPr lang="zh-CN" altLang="zh-CN" sz="2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190" name="TextBox 50"/>
          <p:cNvSpPr txBox="1">
            <a:spLocks noChangeArrowheads="1"/>
          </p:cNvSpPr>
          <p:nvPr/>
        </p:nvSpPr>
        <p:spPr bwMode="auto">
          <a:xfrm>
            <a:off x="1371600" y="1183482"/>
            <a:ext cx="6780610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找出</a:t>
            </a:r>
            <a:r>
              <a:rPr lang="en-US" altLang="zh-CN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和</a:t>
            </a:r>
            <a:r>
              <a:rPr lang="en-US" altLang="zh-CN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18</a:t>
            </a: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的全部因数，并与同伴交流你是怎么找的。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5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7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9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1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3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5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7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1" grpId="1"/>
      <p:bldP spid="34" grpId="0"/>
      <p:bldP spid="35" grpId="0"/>
      <p:bldP spid="35" grpId="1"/>
      <p:bldP spid="36" grpId="0"/>
      <p:bldP spid="36" grpId="1"/>
      <p:bldP spid="37" grpId="0"/>
      <p:bldP spid="37" grpId="1"/>
      <p:bldP spid="38" grpId="0"/>
      <p:bldP spid="39" grpId="0"/>
      <p:bldP spid="39" grpId="1"/>
      <p:bldP spid="40" grpId="0"/>
      <p:bldP spid="41" grpId="0"/>
      <p:bldP spid="41" grpId="1"/>
      <p:bldP spid="42" grpId="0"/>
      <p:bldP spid="43" grpId="0"/>
      <p:bldP spid="43" grpId="1"/>
      <p:bldP spid="44" grpId="0"/>
      <p:bldP spid="44" grpId="1"/>
      <p:bldP spid="45" grpId="0"/>
      <p:bldP spid="46" grpId="0"/>
      <p:bldP spid="47" grpId="0"/>
      <p:bldP spid="4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椭圆 24"/>
          <p:cNvSpPr/>
          <p:nvPr/>
        </p:nvSpPr>
        <p:spPr>
          <a:xfrm>
            <a:off x="1650206" y="1760935"/>
            <a:ext cx="3019425" cy="1296590"/>
          </a:xfrm>
          <a:prstGeom prst="ellipse">
            <a:avLst/>
          </a:prstGeom>
          <a:noFill/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eaLnBrk="0" hangingPunct="0">
              <a:buFontTx/>
              <a:buNone/>
              <a:defRPr/>
            </a:pPr>
            <a:endParaRPr lang="zh-CN" altLang="en-US"/>
          </a:p>
        </p:txBody>
      </p:sp>
      <p:sp>
        <p:nvSpPr>
          <p:cNvPr id="8194" name="TextBox 25"/>
          <p:cNvSpPr txBox="1">
            <a:spLocks noChangeArrowheads="1"/>
          </p:cNvSpPr>
          <p:nvPr/>
        </p:nvSpPr>
        <p:spPr bwMode="auto">
          <a:xfrm>
            <a:off x="1862137" y="3111104"/>
            <a:ext cx="1871663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的因数</a:t>
            </a:r>
          </a:p>
        </p:txBody>
      </p:sp>
      <p:sp>
        <p:nvSpPr>
          <p:cNvPr id="27" name="椭圆 26"/>
          <p:cNvSpPr/>
          <p:nvPr/>
        </p:nvSpPr>
        <p:spPr>
          <a:xfrm>
            <a:off x="4879181" y="1804988"/>
            <a:ext cx="3019425" cy="1295400"/>
          </a:xfrm>
          <a:prstGeom prst="ellipse">
            <a:avLst/>
          </a:prstGeom>
          <a:noFill/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eaLnBrk="0" hangingPunct="0">
              <a:buFontTx/>
              <a:buNone/>
              <a:defRPr/>
            </a:pPr>
            <a:endParaRPr lang="zh-CN" altLang="en-US"/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5895975" y="3143251"/>
            <a:ext cx="1871663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100">
                <a:latin typeface="微软雅黑" panose="020B0503020204020204" pitchFamily="34" charset="-122"/>
                <a:ea typeface="微软雅黑" panose="020B0503020204020204" pitchFamily="34" charset="-122"/>
              </a:rPr>
              <a:t>18</a:t>
            </a:r>
            <a:r>
              <a:rPr lang="zh-CN" altLang="en-US" sz="2100">
                <a:latin typeface="微软雅黑" panose="020B0503020204020204" pitchFamily="34" charset="-122"/>
                <a:ea typeface="微软雅黑" panose="020B0503020204020204" pitchFamily="34" charset="-122"/>
              </a:rPr>
              <a:t>的因数</a:t>
            </a: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3457575" y="2068117"/>
            <a:ext cx="485775" cy="3917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100">
                <a:solidFill>
                  <a:srgbClr val="FF0000"/>
                </a:solidFill>
              </a:rPr>
              <a:t>1,</a:t>
            </a:r>
            <a:endParaRPr lang="zh-CN" altLang="en-US" sz="2100">
              <a:solidFill>
                <a:srgbClr val="FF0000"/>
              </a:solidFill>
            </a:endParaRPr>
          </a:p>
        </p:txBody>
      </p:sp>
      <p:sp>
        <p:nvSpPr>
          <p:cNvPr id="8198" name="TextBox 33"/>
          <p:cNvSpPr txBox="1">
            <a:spLocks noChangeArrowheads="1"/>
          </p:cNvSpPr>
          <p:nvPr/>
        </p:nvSpPr>
        <p:spPr bwMode="auto">
          <a:xfrm>
            <a:off x="2318147" y="2195513"/>
            <a:ext cx="798909" cy="391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100"/>
              <a:t>12</a:t>
            </a:r>
            <a:endParaRPr lang="zh-CN" altLang="en-US" sz="2100"/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3870723" y="2074069"/>
            <a:ext cx="486965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100">
                <a:solidFill>
                  <a:srgbClr val="FF0000"/>
                </a:solidFill>
              </a:rPr>
              <a:t>2,</a:t>
            </a:r>
            <a:endParaRPr lang="zh-CN" altLang="en-US" sz="2100">
              <a:solidFill>
                <a:srgbClr val="FF0000"/>
              </a:solidFill>
            </a:endParaRP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3871913" y="2440781"/>
            <a:ext cx="798910" cy="391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100">
                <a:solidFill>
                  <a:srgbClr val="FF0000"/>
                </a:solidFill>
              </a:rPr>
              <a:t>6</a:t>
            </a:r>
            <a:endParaRPr lang="zh-CN" altLang="en-US" sz="2100">
              <a:solidFill>
                <a:srgbClr val="FF0000"/>
              </a:solidFill>
            </a:endParaRPr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3457575" y="2425304"/>
            <a:ext cx="485775" cy="3917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100">
                <a:solidFill>
                  <a:srgbClr val="FF0000"/>
                </a:solidFill>
              </a:rPr>
              <a:t>3,</a:t>
            </a:r>
            <a:endParaRPr lang="zh-CN" altLang="en-US" sz="2100">
              <a:solidFill>
                <a:srgbClr val="FF0000"/>
              </a:solidFill>
            </a:endParaRPr>
          </a:p>
        </p:txBody>
      </p:sp>
      <p:sp>
        <p:nvSpPr>
          <p:cNvPr id="8202" name="TextBox 37"/>
          <p:cNvSpPr txBox="1">
            <a:spLocks noChangeArrowheads="1"/>
          </p:cNvSpPr>
          <p:nvPr/>
        </p:nvSpPr>
        <p:spPr bwMode="auto">
          <a:xfrm>
            <a:off x="1879997" y="2206229"/>
            <a:ext cx="800100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100"/>
              <a:t>4</a:t>
            </a:r>
            <a:r>
              <a:rPr lang="zh-CN" altLang="en-US" sz="2100"/>
              <a:t>，</a:t>
            </a:r>
          </a:p>
        </p:txBody>
      </p: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6969919" y="2233613"/>
            <a:ext cx="797719" cy="391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100"/>
              <a:t>18</a:t>
            </a:r>
            <a:endParaRPr lang="zh-CN" altLang="en-US" sz="2100"/>
          </a:p>
        </p:txBody>
      </p:sp>
      <p:sp>
        <p:nvSpPr>
          <p:cNvPr id="42" name="TextBox 41"/>
          <p:cNvSpPr txBox="1">
            <a:spLocks noChangeArrowheads="1"/>
          </p:cNvSpPr>
          <p:nvPr/>
        </p:nvSpPr>
        <p:spPr bwMode="auto">
          <a:xfrm>
            <a:off x="6471047" y="2247900"/>
            <a:ext cx="798909" cy="391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100"/>
              <a:t>9,</a:t>
            </a:r>
            <a:endParaRPr lang="zh-CN" altLang="en-US" sz="2100"/>
          </a:p>
        </p:txBody>
      </p:sp>
      <p:sp>
        <p:nvSpPr>
          <p:cNvPr id="46" name="TextBox 45"/>
          <p:cNvSpPr txBox="1">
            <a:spLocks noChangeArrowheads="1"/>
          </p:cNvSpPr>
          <p:nvPr/>
        </p:nvSpPr>
        <p:spPr bwMode="auto">
          <a:xfrm>
            <a:off x="2438401" y="3877866"/>
            <a:ext cx="3021806" cy="3917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和</a:t>
            </a:r>
            <a:r>
              <a:rPr lang="en-US" altLang="zh-CN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18</a:t>
            </a: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的公因数</a:t>
            </a:r>
          </a:p>
        </p:txBody>
      </p:sp>
      <p:sp>
        <p:nvSpPr>
          <p:cNvPr id="49" name="TextBox 48"/>
          <p:cNvSpPr txBox="1">
            <a:spLocks noChangeArrowheads="1"/>
          </p:cNvSpPr>
          <p:nvPr/>
        </p:nvSpPr>
        <p:spPr bwMode="auto">
          <a:xfrm>
            <a:off x="5251848" y="2074069"/>
            <a:ext cx="486965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100">
                <a:solidFill>
                  <a:srgbClr val="FF0000"/>
                </a:solidFill>
              </a:rPr>
              <a:t>1,</a:t>
            </a:r>
            <a:endParaRPr lang="zh-CN" altLang="en-US" sz="2100">
              <a:solidFill>
                <a:srgbClr val="FF0000"/>
              </a:solidFill>
            </a:endParaRPr>
          </a:p>
        </p:txBody>
      </p:sp>
      <p:sp>
        <p:nvSpPr>
          <p:cNvPr id="50" name="TextBox 49"/>
          <p:cNvSpPr txBox="1">
            <a:spLocks noChangeArrowheads="1"/>
          </p:cNvSpPr>
          <p:nvPr/>
        </p:nvSpPr>
        <p:spPr bwMode="auto">
          <a:xfrm>
            <a:off x="5664994" y="2081213"/>
            <a:ext cx="486966" cy="391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100">
                <a:solidFill>
                  <a:srgbClr val="FF0000"/>
                </a:solidFill>
              </a:rPr>
              <a:t>2,</a:t>
            </a:r>
            <a:endParaRPr lang="zh-CN" altLang="en-US" sz="2100">
              <a:solidFill>
                <a:srgbClr val="FF0000"/>
              </a:solidFill>
            </a:endParaRPr>
          </a:p>
        </p:txBody>
      </p:sp>
      <p:sp>
        <p:nvSpPr>
          <p:cNvPr id="51" name="TextBox 50"/>
          <p:cNvSpPr txBox="1">
            <a:spLocks noChangeArrowheads="1"/>
          </p:cNvSpPr>
          <p:nvPr/>
        </p:nvSpPr>
        <p:spPr bwMode="auto">
          <a:xfrm>
            <a:off x="5666185" y="2446735"/>
            <a:ext cx="798909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100">
                <a:solidFill>
                  <a:srgbClr val="FF0000"/>
                </a:solidFill>
              </a:rPr>
              <a:t>6</a:t>
            </a:r>
            <a:endParaRPr lang="zh-CN" altLang="en-US" sz="2100">
              <a:solidFill>
                <a:srgbClr val="FF0000"/>
              </a:solidFill>
            </a:endParaRPr>
          </a:p>
        </p:txBody>
      </p:sp>
      <p:sp>
        <p:nvSpPr>
          <p:cNvPr id="52" name="TextBox 51"/>
          <p:cNvSpPr txBox="1">
            <a:spLocks noChangeArrowheads="1"/>
          </p:cNvSpPr>
          <p:nvPr/>
        </p:nvSpPr>
        <p:spPr bwMode="auto">
          <a:xfrm>
            <a:off x="5251848" y="2431257"/>
            <a:ext cx="486965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100">
                <a:solidFill>
                  <a:srgbClr val="FF0000"/>
                </a:solidFill>
              </a:rPr>
              <a:t>3,</a:t>
            </a:r>
            <a:endParaRPr lang="zh-CN" altLang="en-US" sz="2100">
              <a:solidFill>
                <a:srgbClr val="FF0000"/>
              </a:solidFill>
            </a:endParaRPr>
          </a:p>
        </p:txBody>
      </p:sp>
      <p:cxnSp>
        <p:nvCxnSpPr>
          <p:cNvPr id="54" name="直接箭头连接符 53"/>
          <p:cNvCxnSpPr/>
          <p:nvPr/>
        </p:nvCxnSpPr>
        <p:spPr>
          <a:xfrm>
            <a:off x="3793331" y="2990850"/>
            <a:ext cx="0" cy="864394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11" name="TextBox 38"/>
          <p:cNvSpPr txBox="1">
            <a:spLocks noChangeArrowheads="1"/>
          </p:cNvSpPr>
          <p:nvPr/>
        </p:nvSpPr>
        <p:spPr bwMode="auto">
          <a:xfrm>
            <a:off x="1328738" y="1016794"/>
            <a:ext cx="6680597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找出</a:t>
            </a:r>
            <a:r>
              <a:rPr lang="en-US" altLang="zh-CN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和</a:t>
            </a:r>
            <a:r>
              <a:rPr lang="en-US" altLang="zh-CN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18</a:t>
            </a: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的全部因数，并与同伴交流你是怎么找的。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9687 0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9687 0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9687 0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9687 0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9687 0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9687 0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9687 0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9687 0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30" grpId="0"/>
      <p:bldP spid="31" grpId="0"/>
      <p:bldP spid="35" grpId="0"/>
      <p:bldP spid="36" grpId="0"/>
      <p:bldP spid="37" grpId="0"/>
      <p:bldP spid="40" grpId="0"/>
      <p:bldP spid="42" grpId="0"/>
      <p:bldP spid="46" grpId="0"/>
      <p:bldP spid="49" grpId="0"/>
      <p:bldP spid="50" grpId="0"/>
      <p:bldP spid="51" grpId="0"/>
      <p:bldP spid="5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extBox 9"/>
          <p:cNvSpPr txBox="1">
            <a:spLocks noChangeArrowheads="1"/>
          </p:cNvSpPr>
          <p:nvPr/>
        </p:nvSpPr>
        <p:spPr bwMode="auto">
          <a:xfrm>
            <a:off x="501254" y="1479948"/>
            <a:ext cx="8191500" cy="4893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en-US" altLang="zh-CN" sz="2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1.</a:t>
            </a:r>
            <a:r>
              <a:rPr lang="zh-CN" altLang="en-US" sz="2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找出</a:t>
            </a:r>
            <a:r>
              <a:rPr lang="en-US" altLang="zh-CN" sz="2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9</a:t>
            </a:r>
            <a:r>
              <a:rPr lang="zh-CN" altLang="en-US" sz="2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和</a:t>
            </a:r>
            <a:r>
              <a:rPr lang="en-US" altLang="zh-CN" sz="2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15</a:t>
            </a:r>
            <a:r>
              <a:rPr lang="zh-CN" altLang="en-US" sz="2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的所有因数及最大公因数，并与同伴交流你是怎么找的。</a:t>
            </a:r>
          </a:p>
        </p:txBody>
      </p:sp>
      <p:sp>
        <p:nvSpPr>
          <p:cNvPr id="9218" name="TextBox 7"/>
          <p:cNvSpPr txBox="1">
            <a:spLocks noChangeArrowheads="1"/>
          </p:cNvSpPr>
          <p:nvPr/>
        </p:nvSpPr>
        <p:spPr bwMode="auto">
          <a:xfrm>
            <a:off x="2283619" y="2270522"/>
            <a:ext cx="4043363" cy="623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9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的因数有</a:t>
            </a:r>
            <a:r>
              <a:rPr lang="zh-CN" altLang="en-US" sz="2400" u="sng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；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065985" y="2270523"/>
            <a:ext cx="1575197" cy="439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40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en-US" altLang="zh-CN" sz="240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240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en-US" altLang="zh-CN" sz="240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9</a:t>
            </a:r>
            <a:endParaRPr lang="zh-CN" altLang="en-US" sz="2400">
              <a:solidFill>
                <a:srgbClr val="7030A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220" name="TextBox 9"/>
          <p:cNvSpPr txBox="1">
            <a:spLocks noChangeArrowheads="1"/>
          </p:cNvSpPr>
          <p:nvPr/>
        </p:nvSpPr>
        <p:spPr bwMode="auto">
          <a:xfrm>
            <a:off x="2253854" y="2762250"/>
            <a:ext cx="4626769" cy="623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15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的因数有</a:t>
            </a:r>
            <a:r>
              <a:rPr lang="zh-CN" altLang="en-US" sz="2400" u="sng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；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3958829" y="2796779"/>
            <a:ext cx="2069306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40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en-US" altLang="zh-CN" sz="240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240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en-US" altLang="zh-CN" sz="240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en-US" sz="240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en-US" altLang="zh-CN" sz="240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15</a:t>
            </a:r>
            <a:endParaRPr lang="zh-CN" altLang="en-US" sz="2400">
              <a:solidFill>
                <a:srgbClr val="7030A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222" name="TextBox 11"/>
          <p:cNvSpPr txBox="1">
            <a:spLocks noChangeArrowheads="1"/>
          </p:cNvSpPr>
          <p:nvPr/>
        </p:nvSpPr>
        <p:spPr bwMode="auto">
          <a:xfrm>
            <a:off x="2245519" y="3274218"/>
            <a:ext cx="5110163" cy="623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9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和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15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的最大公因数有</a:t>
            </a:r>
            <a:r>
              <a:rPr lang="zh-CN" altLang="en-US" sz="2400" u="sng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5741194" y="3351610"/>
            <a:ext cx="397669" cy="439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endParaRPr lang="zh-CN" altLang="en-US" sz="2400">
              <a:solidFill>
                <a:srgbClr val="7030A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224" name="圆角矩形 15"/>
          <p:cNvSpPr>
            <a:spLocks noChangeArrowheads="1"/>
          </p:cNvSpPr>
          <p:nvPr/>
        </p:nvSpPr>
        <p:spPr bwMode="auto">
          <a:xfrm>
            <a:off x="316707" y="772716"/>
            <a:ext cx="1807369" cy="329803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>
            <a:outerShdw sy="23000" kx="-1199993" algn="bl" rotWithShape="0">
              <a:srgbClr val="000000">
                <a:alpha val="2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</a14:hiddenLine>
            </a:ext>
          </a:extLst>
        </p:spPr>
        <p:txBody>
          <a:bodyPr lIns="68580" tIns="34290" rIns="68580" bIns="34290" anchor="ctr"/>
          <a:lstStyle/>
          <a:p>
            <a:pPr lvl="1" eaLnBrk="0" hangingPunct="0">
              <a:buClr>
                <a:srgbClr val="C00000"/>
              </a:buClr>
              <a:buFont typeface="宋体" panose="02010600030101010101" pitchFamily="2" charset="-122"/>
              <a:buChar char="◆"/>
            </a:pPr>
            <a:r>
              <a:rPr lang="zh-CN" altLang="en-US" sz="15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巩 固 练 习</a:t>
            </a:r>
            <a:endParaRPr lang="zh-CN" altLang="zh-CN" sz="2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extBox 9"/>
          <p:cNvSpPr txBox="1">
            <a:spLocks noChangeArrowheads="1"/>
          </p:cNvSpPr>
          <p:nvPr/>
        </p:nvSpPr>
        <p:spPr bwMode="auto">
          <a:xfrm>
            <a:off x="601266" y="860823"/>
            <a:ext cx="4398169" cy="6917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7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2.</a:t>
            </a:r>
            <a:r>
              <a:rPr lang="zh-CN" altLang="en-US" sz="27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填一填，与同伴交流。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46498" y="2219325"/>
            <a:ext cx="2282428" cy="484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700" b="1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700" b="1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en-US" altLang="zh-CN" sz="2700" b="1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700" b="1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en-US" altLang="zh-CN" sz="2700" b="1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2700" b="1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en-US" altLang="zh-CN" sz="2700" b="1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endParaRPr lang="zh-CN" altLang="en-US" sz="2700" b="1">
              <a:solidFill>
                <a:srgbClr val="2E75B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椭圆 13"/>
          <p:cNvSpPr/>
          <p:nvPr/>
        </p:nvSpPr>
        <p:spPr>
          <a:xfrm>
            <a:off x="290513" y="1926432"/>
            <a:ext cx="2808685" cy="120372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eaLnBrk="0" hangingPunct="0">
              <a:buFontTx/>
              <a:buNone/>
              <a:defRPr/>
            </a:pPr>
            <a:endParaRPr lang="zh-CN" altLang="en-US"/>
          </a:p>
        </p:txBody>
      </p:sp>
      <p:sp>
        <p:nvSpPr>
          <p:cNvPr id="15" name="椭圆 14"/>
          <p:cNvSpPr/>
          <p:nvPr/>
        </p:nvSpPr>
        <p:spPr>
          <a:xfrm>
            <a:off x="3220641" y="1926432"/>
            <a:ext cx="2808684" cy="120372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eaLnBrk="0" hangingPunct="0">
              <a:buFontTx/>
              <a:buNone/>
              <a:defRPr/>
            </a:pPr>
            <a:endParaRPr lang="zh-CN" altLang="en-US"/>
          </a:p>
        </p:txBody>
      </p:sp>
      <p:sp>
        <p:nvSpPr>
          <p:cNvPr id="16" name="椭圆 15"/>
          <p:cNvSpPr/>
          <p:nvPr/>
        </p:nvSpPr>
        <p:spPr>
          <a:xfrm>
            <a:off x="6129338" y="1926432"/>
            <a:ext cx="2808685" cy="120372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eaLnBrk="0" hangingPunct="0">
              <a:buFontTx/>
              <a:buNone/>
              <a:defRPr/>
            </a:pPr>
            <a:endParaRPr lang="zh-CN" altLang="en-US"/>
          </a:p>
        </p:txBody>
      </p:sp>
      <p:sp>
        <p:nvSpPr>
          <p:cNvPr id="10246" name="TextBox 16"/>
          <p:cNvSpPr txBox="1">
            <a:spLocks noChangeArrowheads="1"/>
          </p:cNvSpPr>
          <p:nvPr/>
        </p:nvSpPr>
        <p:spPr bwMode="auto">
          <a:xfrm>
            <a:off x="962025" y="3469481"/>
            <a:ext cx="1576388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的因数</a:t>
            </a:r>
          </a:p>
        </p:txBody>
      </p:sp>
      <p:sp>
        <p:nvSpPr>
          <p:cNvPr id="10247" name="TextBox 17"/>
          <p:cNvSpPr txBox="1">
            <a:spLocks noChangeArrowheads="1"/>
          </p:cNvSpPr>
          <p:nvPr/>
        </p:nvSpPr>
        <p:spPr bwMode="auto">
          <a:xfrm>
            <a:off x="3694510" y="3490912"/>
            <a:ext cx="1576388" cy="4393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的因数</a:t>
            </a:r>
          </a:p>
        </p:txBody>
      </p:sp>
      <p:sp>
        <p:nvSpPr>
          <p:cNvPr id="10248" name="TextBox 18"/>
          <p:cNvSpPr txBox="1">
            <a:spLocks noChangeArrowheads="1"/>
          </p:cNvSpPr>
          <p:nvPr/>
        </p:nvSpPr>
        <p:spPr bwMode="auto">
          <a:xfrm>
            <a:off x="6242448" y="3436144"/>
            <a:ext cx="2393156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和</a:t>
            </a:r>
            <a:r>
              <a: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的公因数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3600450" y="2264569"/>
            <a:ext cx="2281238" cy="484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700" b="1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700" b="1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en-US" altLang="zh-CN" sz="2700" b="1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700" b="1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en-US" altLang="zh-CN" sz="2700" b="1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sz="2700" b="1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en-US" altLang="zh-CN" sz="2700" b="1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endParaRPr lang="zh-CN" altLang="en-US" sz="2700" b="1">
              <a:solidFill>
                <a:srgbClr val="2E75B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6988969" y="2252663"/>
            <a:ext cx="1466850" cy="484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700" b="1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700" b="1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en-US" altLang="zh-CN" sz="2700" b="1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zh-CN" altLang="en-US" sz="2700" b="1">
              <a:solidFill>
                <a:srgbClr val="2E75B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0" grpId="0"/>
      <p:bldP spid="2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extBox 9"/>
          <p:cNvSpPr txBox="1">
            <a:spLocks noChangeArrowheads="1"/>
          </p:cNvSpPr>
          <p:nvPr/>
        </p:nvSpPr>
        <p:spPr bwMode="auto">
          <a:xfrm>
            <a:off x="854869" y="672704"/>
            <a:ext cx="5482829" cy="6917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7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3.</a:t>
            </a:r>
            <a:r>
              <a:rPr lang="zh-CN" altLang="en-US" sz="27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找出下面各组数的最大公因数。</a:t>
            </a:r>
          </a:p>
        </p:txBody>
      </p:sp>
      <p:sp>
        <p:nvSpPr>
          <p:cNvPr id="11266" name="TextBox 21"/>
          <p:cNvSpPr txBox="1">
            <a:spLocks noChangeArrowheads="1"/>
          </p:cNvSpPr>
          <p:nvPr/>
        </p:nvSpPr>
        <p:spPr bwMode="auto">
          <a:xfrm>
            <a:off x="1304925" y="1529954"/>
            <a:ext cx="1000125" cy="439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和</a:t>
            </a:r>
            <a:r>
              <a: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267" name="TextBox 22"/>
          <p:cNvSpPr txBox="1">
            <a:spLocks noChangeArrowheads="1"/>
          </p:cNvSpPr>
          <p:nvPr/>
        </p:nvSpPr>
        <p:spPr bwMode="auto">
          <a:xfrm>
            <a:off x="1331119" y="2203847"/>
            <a:ext cx="1000125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</a:rPr>
              <a:t>9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和</a:t>
            </a:r>
            <a:r>
              <a: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268" name="TextBox 23"/>
          <p:cNvSpPr txBox="1">
            <a:spLocks noChangeArrowheads="1"/>
          </p:cNvSpPr>
          <p:nvPr/>
        </p:nvSpPr>
        <p:spPr bwMode="auto">
          <a:xfrm>
            <a:off x="1316831" y="2832497"/>
            <a:ext cx="1433513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</a:rPr>
              <a:t>9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和</a:t>
            </a:r>
            <a:r>
              <a: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</a:rPr>
              <a:t>18</a:t>
            </a: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269" name="TextBox 24"/>
          <p:cNvSpPr txBox="1">
            <a:spLocks noChangeArrowheads="1"/>
          </p:cNvSpPr>
          <p:nvPr/>
        </p:nvSpPr>
        <p:spPr bwMode="auto">
          <a:xfrm>
            <a:off x="3648075" y="1529954"/>
            <a:ext cx="1000125" cy="439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和</a:t>
            </a:r>
            <a:r>
              <a: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</a:rPr>
              <a:t>9</a:t>
            </a: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270" name="TextBox 25"/>
          <p:cNvSpPr txBox="1">
            <a:spLocks noChangeArrowheads="1"/>
          </p:cNvSpPr>
          <p:nvPr/>
        </p:nvSpPr>
        <p:spPr bwMode="auto">
          <a:xfrm>
            <a:off x="3674269" y="2203847"/>
            <a:ext cx="1439466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</a:rPr>
              <a:t>9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和</a:t>
            </a:r>
            <a:r>
              <a: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271" name="TextBox 26"/>
          <p:cNvSpPr txBox="1">
            <a:spLocks noChangeArrowheads="1"/>
          </p:cNvSpPr>
          <p:nvPr/>
        </p:nvSpPr>
        <p:spPr bwMode="auto">
          <a:xfrm>
            <a:off x="3659982" y="2832497"/>
            <a:ext cx="1431131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和</a:t>
            </a:r>
            <a:r>
              <a: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</a:rPr>
              <a:t>18</a:t>
            </a: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272" name="TextBox 27"/>
          <p:cNvSpPr txBox="1">
            <a:spLocks noChangeArrowheads="1"/>
          </p:cNvSpPr>
          <p:nvPr/>
        </p:nvSpPr>
        <p:spPr bwMode="auto">
          <a:xfrm>
            <a:off x="6129338" y="1529954"/>
            <a:ext cx="1218010" cy="439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和</a:t>
            </a:r>
            <a:r>
              <a: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</a:rPr>
              <a:t>10</a:t>
            </a: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273" name="TextBox 28"/>
          <p:cNvSpPr txBox="1">
            <a:spLocks noChangeArrowheads="1"/>
          </p:cNvSpPr>
          <p:nvPr/>
        </p:nvSpPr>
        <p:spPr bwMode="auto">
          <a:xfrm>
            <a:off x="6155531" y="2203847"/>
            <a:ext cx="1728788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</a:rPr>
              <a:t>14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和</a:t>
            </a:r>
            <a:r>
              <a: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</a:rPr>
              <a:t>7</a:t>
            </a: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274" name="TextBox 29"/>
          <p:cNvSpPr txBox="1">
            <a:spLocks noChangeArrowheads="1"/>
          </p:cNvSpPr>
          <p:nvPr/>
        </p:nvSpPr>
        <p:spPr bwMode="auto">
          <a:xfrm>
            <a:off x="6141244" y="2832497"/>
            <a:ext cx="1433513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</a:rPr>
              <a:t>20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和</a:t>
            </a:r>
            <a:r>
              <a: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</a:rPr>
              <a:t>15</a:t>
            </a: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2407444" y="1534717"/>
            <a:ext cx="720329" cy="439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zh-CN" altLang="en-US" sz="2400">
              <a:solidFill>
                <a:srgbClr val="2E75B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2456260" y="2190750"/>
            <a:ext cx="719138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zh-CN" altLang="en-US" sz="2400">
              <a:solidFill>
                <a:srgbClr val="2E75B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2433637" y="2832497"/>
            <a:ext cx="719138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9</a:t>
            </a:r>
            <a:endParaRPr lang="zh-CN" altLang="en-US" sz="2400">
              <a:solidFill>
                <a:srgbClr val="2E75B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4781550" y="1529954"/>
            <a:ext cx="719138" cy="439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endParaRPr lang="zh-CN" altLang="en-US" sz="2400">
              <a:solidFill>
                <a:srgbClr val="2E75B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4829175" y="2185988"/>
            <a:ext cx="719138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endParaRPr lang="zh-CN" altLang="en-US" sz="2400">
              <a:solidFill>
                <a:srgbClr val="2E75B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4807744" y="2828925"/>
            <a:ext cx="719138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zh-CN" altLang="en-US" sz="2400">
              <a:solidFill>
                <a:srgbClr val="2E75B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7475935" y="1531144"/>
            <a:ext cx="720328" cy="4393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endParaRPr lang="zh-CN" altLang="en-US" sz="2400">
              <a:solidFill>
                <a:srgbClr val="2E75B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7435454" y="2185988"/>
            <a:ext cx="720328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7</a:t>
            </a:r>
            <a:endParaRPr lang="zh-CN" altLang="en-US" sz="2400">
              <a:solidFill>
                <a:srgbClr val="2E75B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2" name="TextBox 41"/>
          <p:cNvSpPr txBox="1">
            <a:spLocks noChangeArrowheads="1"/>
          </p:cNvSpPr>
          <p:nvPr/>
        </p:nvSpPr>
        <p:spPr bwMode="auto">
          <a:xfrm>
            <a:off x="7500938" y="2828925"/>
            <a:ext cx="721519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endParaRPr lang="zh-CN" altLang="en-US" sz="2400">
              <a:solidFill>
                <a:srgbClr val="2E75B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284" name="TextBox 9"/>
          <p:cNvSpPr txBox="1">
            <a:spLocks noChangeArrowheads="1"/>
          </p:cNvSpPr>
          <p:nvPr/>
        </p:nvSpPr>
        <p:spPr bwMode="auto">
          <a:xfrm>
            <a:off x="866776" y="3271837"/>
            <a:ext cx="6622256" cy="5488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4.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写出下列分数分子和分母的最大公因数。</a:t>
            </a: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1672829" y="4081463"/>
            <a:ext cx="340519" cy="4393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endParaRPr lang="zh-CN" altLang="en-US" sz="2400">
              <a:solidFill>
                <a:srgbClr val="2E75B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1286" name="组合 43"/>
          <p:cNvGrpSpPr/>
          <p:nvPr/>
        </p:nvGrpSpPr>
        <p:grpSpPr bwMode="auto">
          <a:xfrm>
            <a:off x="909637" y="3885010"/>
            <a:ext cx="834629" cy="739750"/>
            <a:chOff x="1217120" y="2958408"/>
            <a:chExt cx="834600" cy="986439"/>
          </a:xfrm>
        </p:grpSpPr>
        <p:cxnSp>
          <p:nvCxnSpPr>
            <p:cNvPr id="28" name="直接连接符 27"/>
            <p:cNvCxnSpPr/>
            <p:nvPr/>
          </p:nvCxnSpPr>
          <p:spPr>
            <a:xfrm>
              <a:off x="1331416" y="3433121"/>
              <a:ext cx="35955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288" name="TextBox 32"/>
            <p:cNvSpPr txBox="1">
              <a:spLocks noChangeArrowheads="1"/>
            </p:cNvSpPr>
            <p:nvPr/>
          </p:nvSpPr>
          <p:spPr bwMode="auto">
            <a:xfrm>
              <a:off x="1331640" y="2958408"/>
              <a:ext cx="720080" cy="6156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400">
                  <a:latin typeface="微软雅黑" panose="020B0503020204020204" pitchFamily="34" charset="-122"/>
                  <a:ea typeface="微软雅黑" panose="020B0503020204020204" pitchFamily="34" charset="-122"/>
                </a:rPr>
                <a:t>8</a:t>
              </a:r>
              <a:endPara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1289" name="TextBox 42"/>
            <p:cNvSpPr txBox="1">
              <a:spLocks noChangeArrowheads="1"/>
            </p:cNvSpPr>
            <p:nvPr/>
          </p:nvSpPr>
          <p:spPr bwMode="auto">
            <a:xfrm>
              <a:off x="1217120" y="3329228"/>
              <a:ext cx="720080" cy="6156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400">
                  <a:latin typeface="微软雅黑" panose="020B0503020204020204" pitchFamily="34" charset="-122"/>
                  <a:ea typeface="微软雅黑" panose="020B0503020204020204" pitchFamily="34" charset="-122"/>
                </a:rPr>
                <a:t>12</a:t>
              </a:r>
              <a:endPara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1290" name="TextBox 44"/>
          <p:cNvSpPr txBox="1">
            <a:spLocks noChangeArrowheads="1"/>
          </p:cNvSpPr>
          <p:nvPr/>
        </p:nvSpPr>
        <p:spPr bwMode="auto">
          <a:xfrm>
            <a:off x="1298973" y="4080273"/>
            <a:ext cx="1078706" cy="439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100">
                <a:latin typeface="宋体" panose="02010600030101010101" pitchFamily="2" charset="-122"/>
              </a:rPr>
              <a:t>（ 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zh-CN" altLang="en-US" sz="2100">
                <a:latin typeface="宋体" panose="02010600030101010101" pitchFamily="2" charset="-122"/>
              </a:rPr>
              <a:t>）</a:t>
            </a:r>
          </a:p>
        </p:txBody>
      </p:sp>
      <p:grpSp>
        <p:nvGrpSpPr>
          <p:cNvPr id="11291" name="组合 45"/>
          <p:cNvGrpSpPr/>
          <p:nvPr/>
        </p:nvGrpSpPr>
        <p:grpSpPr bwMode="auto">
          <a:xfrm>
            <a:off x="2905125" y="3885010"/>
            <a:ext cx="748904" cy="739750"/>
            <a:chOff x="1246616" y="2958408"/>
            <a:chExt cx="749576" cy="986439"/>
          </a:xfrm>
        </p:grpSpPr>
        <p:cxnSp>
          <p:nvCxnSpPr>
            <p:cNvPr id="33" name="直接连接符 32"/>
            <p:cNvCxnSpPr/>
            <p:nvPr/>
          </p:nvCxnSpPr>
          <p:spPr>
            <a:xfrm>
              <a:off x="1332418" y="3433121"/>
              <a:ext cx="3587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293" name="TextBox 47"/>
            <p:cNvSpPr txBox="1">
              <a:spLocks noChangeArrowheads="1"/>
            </p:cNvSpPr>
            <p:nvPr/>
          </p:nvSpPr>
          <p:spPr bwMode="auto">
            <a:xfrm>
              <a:off x="1246616" y="2958408"/>
              <a:ext cx="720080" cy="6156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400">
                  <a:latin typeface="微软雅黑" panose="020B0503020204020204" pitchFamily="34" charset="-122"/>
                  <a:ea typeface="微软雅黑" panose="020B0503020204020204" pitchFamily="34" charset="-122"/>
                </a:rPr>
                <a:t>15</a:t>
              </a:r>
              <a:endPara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1294" name="TextBox 48"/>
            <p:cNvSpPr txBox="1">
              <a:spLocks noChangeArrowheads="1"/>
            </p:cNvSpPr>
            <p:nvPr/>
          </p:nvSpPr>
          <p:spPr bwMode="auto">
            <a:xfrm>
              <a:off x="1276112" y="3329228"/>
              <a:ext cx="720080" cy="6156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400">
                  <a:latin typeface="微软雅黑" panose="020B0503020204020204" pitchFamily="34" charset="-122"/>
                  <a:ea typeface="微软雅黑" panose="020B0503020204020204" pitchFamily="34" charset="-122"/>
                </a:rPr>
                <a:t>21</a:t>
              </a:r>
              <a:endPara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1295" name="TextBox 49"/>
          <p:cNvSpPr txBox="1">
            <a:spLocks noChangeArrowheads="1"/>
          </p:cNvSpPr>
          <p:nvPr/>
        </p:nvSpPr>
        <p:spPr bwMode="auto">
          <a:xfrm>
            <a:off x="3220641" y="4036219"/>
            <a:ext cx="1510903" cy="391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100">
                <a:latin typeface="宋体" panose="02010600030101010101" pitchFamily="2" charset="-122"/>
              </a:rPr>
              <a:t>（   ）</a:t>
            </a:r>
          </a:p>
        </p:txBody>
      </p:sp>
      <p:grpSp>
        <p:nvGrpSpPr>
          <p:cNvPr id="11296" name="组合 52"/>
          <p:cNvGrpSpPr/>
          <p:nvPr/>
        </p:nvGrpSpPr>
        <p:grpSpPr bwMode="auto">
          <a:xfrm>
            <a:off x="5020866" y="3885010"/>
            <a:ext cx="729853" cy="739750"/>
            <a:chOff x="1217120" y="2958408"/>
            <a:chExt cx="731364" cy="986439"/>
          </a:xfrm>
        </p:grpSpPr>
        <p:cxnSp>
          <p:nvCxnSpPr>
            <p:cNvPr id="47" name="直接连接符 46"/>
            <p:cNvCxnSpPr/>
            <p:nvPr/>
          </p:nvCxnSpPr>
          <p:spPr>
            <a:xfrm>
              <a:off x="1331657" y="3433121"/>
              <a:ext cx="35912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298" name="TextBox 54"/>
            <p:cNvSpPr txBox="1">
              <a:spLocks noChangeArrowheads="1"/>
            </p:cNvSpPr>
            <p:nvPr/>
          </p:nvSpPr>
          <p:spPr bwMode="auto">
            <a:xfrm>
              <a:off x="1228404" y="2958408"/>
              <a:ext cx="720080" cy="6156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400">
                  <a:latin typeface="微软雅黑" panose="020B0503020204020204" pitchFamily="34" charset="-122"/>
                  <a:ea typeface="微软雅黑" panose="020B0503020204020204" pitchFamily="34" charset="-122"/>
                </a:rPr>
                <a:t>12</a:t>
              </a:r>
              <a:endPara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1299" name="TextBox 55"/>
            <p:cNvSpPr txBox="1">
              <a:spLocks noChangeArrowheads="1"/>
            </p:cNvSpPr>
            <p:nvPr/>
          </p:nvSpPr>
          <p:spPr bwMode="auto">
            <a:xfrm>
              <a:off x="1217120" y="3329228"/>
              <a:ext cx="720080" cy="6156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400">
                  <a:latin typeface="微软雅黑" panose="020B0503020204020204" pitchFamily="34" charset="-122"/>
                  <a:ea typeface="微软雅黑" panose="020B0503020204020204" pitchFamily="34" charset="-122"/>
                </a:rPr>
                <a:t>15</a:t>
              </a:r>
              <a:endPara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1300" name="TextBox 56"/>
          <p:cNvSpPr txBox="1">
            <a:spLocks noChangeArrowheads="1"/>
          </p:cNvSpPr>
          <p:nvPr/>
        </p:nvSpPr>
        <p:spPr bwMode="auto">
          <a:xfrm>
            <a:off x="5364957" y="4036219"/>
            <a:ext cx="1513285" cy="391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100">
                <a:latin typeface="宋体" panose="02010600030101010101" pitchFamily="2" charset="-122"/>
              </a:rPr>
              <a:t>（   ）</a:t>
            </a:r>
          </a:p>
        </p:txBody>
      </p:sp>
      <p:grpSp>
        <p:nvGrpSpPr>
          <p:cNvPr id="11301" name="组合 57"/>
          <p:cNvGrpSpPr/>
          <p:nvPr/>
        </p:nvGrpSpPr>
        <p:grpSpPr bwMode="auto">
          <a:xfrm>
            <a:off x="6986587" y="3883818"/>
            <a:ext cx="834629" cy="740515"/>
            <a:chOff x="1217120" y="2958408"/>
            <a:chExt cx="834600" cy="984751"/>
          </a:xfrm>
        </p:grpSpPr>
        <p:cxnSp>
          <p:nvCxnSpPr>
            <p:cNvPr id="52" name="直接连接符 51"/>
            <p:cNvCxnSpPr/>
            <p:nvPr/>
          </p:nvCxnSpPr>
          <p:spPr>
            <a:xfrm>
              <a:off x="1331416" y="3431819"/>
              <a:ext cx="35955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303" name="TextBox 59"/>
            <p:cNvSpPr txBox="1">
              <a:spLocks noChangeArrowheads="1"/>
            </p:cNvSpPr>
            <p:nvPr/>
          </p:nvSpPr>
          <p:spPr bwMode="auto">
            <a:xfrm>
              <a:off x="1331640" y="2958408"/>
              <a:ext cx="720080" cy="6139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400">
                  <a:latin typeface="微软雅黑" panose="020B0503020204020204" pitchFamily="34" charset="-122"/>
                  <a:ea typeface="微软雅黑" panose="020B0503020204020204" pitchFamily="34" charset="-122"/>
                </a:rPr>
                <a:t>6</a:t>
              </a:r>
              <a:endPara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1304" name="TextBox 60"/>
            <p:cNvSpPr txBox="1">
              <a:spLocks noChangeArrowheads="1"/>
            </p:cNvSpPr>
            <p:nvPr/>
          </p:nvSpPr>
          <p:spPr bwMode="auto">
            <a:xfrm>
              <a:off x="1217120" y="3329228"/>
              <a:ext cx="720080" cy="6139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400">
                  <a:latin typeface="微软雅黑" panose="020B0503020204020204" pitchFamily="34" charset="-122"/>
                  <a:ea typeface="微软雅黑" panose="020B0503020204020204" pitchFamily="34" charset="-122"/>
                </a:rPr>
                <a:t>18</a:t>
              </a:r>
              <a:endPara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1305" name="TextBox 61"/>
          <p:cNvSpPr txBox="1">
            <a:spLocks noChangeArrowheads="1"/>
          </p:cNvSpPr>
          <p:nvPr/>
        </p:nvSpPr>
        <p:spPr bwMode="auto">
          <a:xfrm>
            <a:off x="7330679" y="4035029"/>
            <a:ext cx="1513284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100">
                <a:latin typeface="宋体" panose="02010600030101010101" pitchFamily="2" charset="-122"/>
              </a:rPr>
              <a:t>（   ）</a:t>
            </a:r>
          </a:p>
        </p:txBody>
      </p:sp>
      <p:sp>
        <p:nvSpPr>
          <p:cNvPr id="56" name="TextBox 55"/>
          <p:cNvSpPr txBox="1">
            <a:spLocks noChangeArrowheads="1"/>
          </p:cNvSpPr>
          <p:nvPr/>
        </p:nvSpPr>
        <p:spPr bwMode="auto">
          <a:xfrm>
            <a:off x="3599260" y="4013598"/>
            <a:ext cx="719138" cy="439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endParaRPr lang="zh-CN" altLang="en-US" sz="2400">
              <a:solidFill>
                <a:srgbClr val="2E75B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7" name="TextBox 56"/>
          <p:cNvSpPr txBox="1">
            <a:spLocks noChangeArrowheads="1"/>
          </p:cNvSpPr>
          <p:nvPr/>
        </p:nvSpPr>
        <p:spPr bwMode="auto">
          <a:xfrm>
            <a:off x="5785247" y="4070747"/>
            <a:ext cx="242888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endParaRPr lang="zh-CN" altLang="en-US" sz="2400">
              <a:solidFill>
                <a:srgbClr val="2E75B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8" name="TextBox 57"/>
          <p:cNvSpPr txBox="1">
            <a:spLocks noChangeArrowheads="1"/>
          </p:cNvSpPr>
          <p:nvPr/>
        </p:nvSpPr>
        <p:spPr bwMode="auto">
          <a:xfrm>
            <a:off x="7691438" y="4048125"/>
            <a:ext cx="250031" cy="4393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endParaRPr lang="zh-CN" altLang="en-US" sz="2400">
              <a:solidFill>
                <a:srgbClr val="2E75B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26" grpId="0"/>
      <p:bldP spid="56" grpId="0"/>
      <p:bldP spid="57" grpId="0"/>
      <p:bldP spid="5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extBox 9"/>
          <p:cNvSpPr txBox="1">
            <a:spLocks noChangeArrowheads="1"/>
          </p:cNvSpPr>
          <p:nvPr/>
        </p:nvSpPr>
        <p:spPr bwMode="auto">
          <a:xfrm>
            <a:off x="881063" y="957263"/>
            <a:ext cx="8191500" cy="4893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en-US" altLang="zh-CN" sz="2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5.</a:t>
            </a:r>
            <a:r>
              <a:rPr lang="zh-CN" altLang="en-US" sz="2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分别写出</a:t>
            </a:r>
            <a:r>
              <a:rPr lang="en-US" altLang="zh-CN" sz="2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en-US" altLang="zh-CN" sz="2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en-US" altLang="zh-CN" sz="2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…</a:t>
            </a:r>
            <a:r>
              <a:rPr lang="zh-CN" altLang="en-US" sz="2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en-US" altLang="zh-CN" sz="2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20</a:t>
            </a:r>
            <a:r>
              <a:rPr lang="zh-CN" altLang="en-US" sz="2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各数和</a:t>
            </a:r>
            <a:r>
              <a:rPr lang="en-US" altLang="zh-CN" sz="2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sz="2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的最大公因数。</a:t>
            </a:r>
          </a:p>
        </p:txBody>
      </p:sp>
      <p:pic>
        <p:nvPicPr>
          <p:cNvPr id="12290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1600200"/>
            <a:ext cx="8659416" cy="7822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TextBox 9"/>
          <p:cNvSpPr txBox="1">
            <a:spLocks noChangeArrowheads="1"/>
          </p:cNvSpPr>
          <p:nvPr/>
        </p:nvSpPr>
        <p:spPr bwMode="auto">
          <a:xfrm>
            <a:off x="881063" y="2322910"/>
            <a:ext cx="3864769" cy="4893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zh-CN" altLang="en-US" sz="2100" b="1">
                <a:latin typeface="微软雅黑" panose="020B0503020204020204" pitchFamily="34" charset="-122"/>
                <a:ea typeface="微软雅黑" panose="020B0503020204020204" pitchFamily="34" charset="-122"/>
              </a:rPr>
              <a:t>根据上表完成下图。</a:t>
            </a:r>
          </a:p>
        </p:txBody>
      </p:sp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4610" y="2712244"/>
            <a:ext cx="7630715" cy="2127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2615804" y="1990725"/>
            <a:ext cx="721519" cy="391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100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zh-CN" altLang="en-US" sz="2100">
              <a:solidFill>
                <a:srgbClr val="2E75B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3075385" y="1988344"/>
            <a:ext cx="719138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100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zh-CN" altLang="en-US" sz="2100">
              <a:solidFill>
                <a:srgbClr val="2E75B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3576637" y="1985963"/>
            <a:ext cx="720329" cy="391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100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zh-CN" altLang="en-US" sz="2100">
              <a:solidFill>
                <a:srgbClr val="2E75B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4096941" y="1985963"/>
            <a:ext cx="721519" cy="391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100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endParaRPr lang="zh-CN" altLang="en-US" sz="2100">
              <a:solidFill>
                <a:srgbClr val="2E75B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4589860" y="1987154"/>
            <a:ext cx="720328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100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zh-CN" altLang="en-US" sz="2100">
              <a:solidFill>
                <a:srgbClr val="2E75B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5082778" y="1987154"/>
            <a:ext cx="719138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100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zh-CN" altLang="en-US" sz="2100">
              <a:solidFill>
                <a:srgbClr val="2E75B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5561410" y="1987154"/>
            <a:ext cx="720328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100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zh-CN" altLang="en-US" sz="2100">
              <a:solidFill>
                <a:srgbClr val="2E75B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4" name="TextBox 43"/>
          <p:cNvSpPr txBox="1">
            <a:spLocks noChangeArrowheads="1"/>
          </p:cNvSpPr>
          <p:nvPr/>
        </p:nvSpPr>
        <p:spPr bwMode="auto">
          <a:xfrm>
            <a:off x="6038850" y="1983582"/>
            <a:ext cx="720329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100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endParaRPr lang="zh-CN" altLang="en-US" sz="2100">
              <a:solidFill>
                <a:srgbClr val="2E75B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6" name="TextBox 45"/>
          <p:cNvSpPr txBox="1">
            <a:spLocks noChangeArrowheads="1"/>
          </p:cNvSpPr>
          <p:nvPr/>
        </p:nvSpPr>
        <p:spPr bwMode="auto">
          <a:xfrm>
            <a:off x="6534150" y="1983582"/>
            <a:ext cx="720329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100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zh-CN" altLang="en-US" sz="2100">
              <a:solidFill>
                <a:srgbClr val="2E75B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1" name="TextBox 50"/>
          <p:cNvSpPr txBox="1">
            <a:spLocks noChangeArrowheads="1"/>
          </p:cNvSpPr>
          <p:nvPr/>
        </p:nvSpPr>
        <p:spPr bwMode="auto">
          <a:xfrm>
            <a:off x="7038975" y="1988344"/>
            <a:ext cx="720329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100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zh-CN" altLang="en-US" sz="2100">
              <a:solidFill>
                <a:srgbClr val="2E75B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2" name="TextBox 51"/>
          <p:cNvSpPr txBox="1">
            <a:spLocks noChangeArrowheads="1"/>
          </p:cNvSpPr>
          <p:nvPr/>
        </p:nvSpPr>
        <p:spPr bwMode="auto">
          <a:xfrm>
            <a:off x="7524750" y="1985963"/>
            <a:ext cx="719138" cy="391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100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zh-CN" altLang="en-US" sz="2100">
              <a:solidFill>
                <a:srgbClr val="2E75B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3" name="TextBox 52"/>
          <p:cNvSpPr txBox="1">
            <a:spLocks noChangeArrowheads="1"/>
          </p:cNvSpPr>
          <p:nvPr/>
        </p:nvSpPr>
        <p:spPr bwMode="auto">
          <a:xfrm>
            <a:off x="8015287" y="1985963"/>
            <a:ext cx="719138" cy="391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100">
                <a:solidFill>
                  <a:srgbClr val="2E75B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endParaRPr lang="zh-CN" altLang="en-US" sz="2100">
              <a:solidFill>
                <a:srgbClr val="2E75B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86" name="直接连接符 85"/>
          <p:cNvCxnSpPr/>
          <p:nvPr/>
        </p:nvCxnSpPr>
        <p:spPr>
          <a:xfrm flipV="1">
            <a:off x="2976563" y="4054078"/>
            <a:ext cx="341710" cy="261938"/>
          </a:xfrm>
          <a:prstGeom prst="line">
            <a:avLst/>
          </a:prstGeom>
          <a:ln w="28575">
            <a:solidFill>
              <a:srgbClr val="EE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直接连接符 83"/>
          <p:cNvCxnSpPr/>
          <p:nvPr/>
        </p:nvCxnSpPr>
        <p:spPr>
          <a:xfrm>
            <a:off x="2624138" y="3534967"/>
            <a:ext cx="360760" cy="783431"/>
          </a:xfrm>
          <a:prstGeom prst="line">
            <a:avLst/>
          </a:prstGeom>
          <a:ln w="28575">
            <a:solidFill>
              <a:srgbClr val="EE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直接连接符 87"/>
          <p:cNvCxnSpPr>
            <a:stCxn id="75" idx="5"/>
            <a:endCxn id="68" idx="5"/>
          </p:cNvCxnSpPr>
          <p:nvPr/>
        </p:nvCxnSpPr>
        <p:spPr>
          <a:xfrm>
            <a:off x="3332560" y="4064794"/>
            <a:ext cx="342900" cy="258366"/>
          </a:xfrm>
          <a:prstGeom prst="line">
            <a:avLst/>
          </a:prstGeom>
          <a:ln w="28575">
            <a:solidFill>
              <a:srgbClr val="EE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直接连接符 89"/>
          <p:cNvCxnSpPr>
            <a:stCxn id="75" idx="5"/>
            <a:endCxn id="68" idx="5"/>
          </p:cNvCxnSpPr>
          <p:nvPr/>
        </p:nvCxnSpPr>
        <p:spPr>
          <a:xfrm flipV="1">
            <a:off x="3661173" y="3537347"/>
            <a:ext cx="354806" cy="785813"/>
          </a:xfrm>
          <a:prstGeom prst="line">
            <a:avLst/>
          </a:prstGeom>
          <a:ln w="28575">
            <a:solidFill>
              <a:srgbClr val="EE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直接连接符 90"/>
          <p:cNvCxnSpPr>
            <a:stCxn id="75" idx="5"/>
            <a:endCxn id="68" idx="5"/>
          </p:cNvCxnSpPr>
          <p:nvPr/>
        </p:nvCxnSpPr>
        <p:spPr>
          <a:xfrm flipV="1">
            <a:off x="4358879" y="4051697"/>
            <a:ext cx="341709" cy="261938"/>
          </a:xfrm>
          <a:prstGeom prst="line">
            <a:avLst/>
          </a:prstGeom>
          <a:ln w="28575">
            <a:solidFill>
              <a:srgbClr val="EE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直接连接符 91"/>
          <p:cNvCxnSpPr>
            <a:stCxn id="75" idx="5"/>
            <a:endCxn id="68" idx="5"/>
          </p:cNvCxnSpPr>
          <p:nvPr/>
        </p:nvCxnSpPr>
        <p:spPr>
          <a:xfrm>
            <a:off x="4006454" y="3532585"/>
            <a:ext cx="360759" cy="783431"/>
          </a:xfrm>
          <a:prstGeom prst="line">
            <a:avLst/>
          </a:prstGeom>
          <a:ln w="28575">
            <a:solidFill>
              <a:srgbClr val="EE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直接连接符 92"/>
          <p:cNvCxnSpPr>
            <a:stCxn id="75" idx="5"/>
            <a:endCxn id="68" idx="5"/>
          </p:cNvCxnSpPr>
          <p:nvPr/>
        </p:nvCxnSpPr>
        <p:spPr>
          <a:xfrm>
            <a:off x="4714875" y="4062413"/>
            <a:ext cx="342900" cy="259556"/>
          </a:xfrm>
          <a:prstGeom prst="line">
            <a:avLst/>
          </a:prstGeom>
          <a:ln w="28575">
            <a:solidFill>
              <a:srgbClr val="EE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直接连接符 93"/>
          <p:cNvCxnSpPr>
            <a:stCxn id="75" idx="5"/>
            <a:endCxn id="68" idx="5"/>
          </p:cNvCxnSpPr>
          <p:nvPr/>
        </p:nvCxnSpPr>
        <p:spPr>
          <a:xfrm flipV="1">
            <a:off x="5043488" y="3534966"/>
            <a:ext cx="355997" cy="787003"/>
          </a:xfrm>
          <a:prstGeom prst="line">
            <a:avLst/>
          </a:prstGeom>
          <a:ln w="28575">
            <a:solidFill>
              <a:srgbClr val="EE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直接连接符 94"/>
          <p:cNvCxnSpPr>
            <a:stCxn id="75" idx="5"/>
            <a:endCxn id="68" idx="5"/>
          </p:cNvCxnSpPr>
          <p:nvPr/>
        </p:nvCxnSpPr>
        <p:spPr>
          <a:xfrm flipV="1">
            <a:off x="5742385" y="4051697"/>
            <a:ext cx="340519" cy="261938"/>
          </a:xfrm>
          <a:prstGeom prst="line">
            <a:avLst/>
          </a:prstGeom>
          <a:ln w="28575">
            <a:solidFill>
              <a:srgbClr val="EE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直接连接符 95"/>
          <p:cNvCxnSpPr>
            <a:stCxn id="75" idx="5"/>
            <a:endCxn id="68" idx="5"/>
          </p:cNvCxnSpPr>
          <p:nvPr/>
        </p:nvCxnSpPr>
        <p:spPr>
          <a:xfrm>
            <a:off x="5389960" y="3532585"/>
            <a:ext cx="359569" cy="783431"/>
          </a:xfrm>
          <a:prstGeom prst="line">
            <a:avLst/>
          </a:prstGeom>
          <a:ln w="28575">
            <a:solidFill>
              <a:srgbClr val="EE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直接连接符 96"/>
          <p:cNvCxnSpPr>
            <a:stCxn id="75" idx="5"/>
            <a:endCxn id="68" idx="5"/>
          </p:cNvCxnSpPr>
          <p:nvPr/>
        </p:nvCxnSpPr>
        <p:spPr>
          <a:xfrm>
            <a:off x="6097191" y="4062413"/>
            <a:ext cx="342900" cy="259556"/>
          </a:xfrm>
          <a:prstGeom prst="line">
            <a:avLst/>
          </a:prstGeom>
          <a:ln w="28575">
            <a:solidFill>
              <a:srgbClr val="EE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直接连接符 97"/>
          <p:cNvCxnSpPr>
            <a:stCxn id="75" idx="5"/>
            <a:endCxn id="68" idx="5"/>
          </p:cNvCxnSpPr>
          <p:nvPr/>
        </p:nvCxnSpPr>
        <p:spPr>
          <a:xfrm flipV="1">
            <a:off x="6425803" y="3534966"/>
            <a:ext cx="355997" cy="787003"/>
          </a:xfrm>
          <a:prstGeom prst="line">
            <a:avLst/>
          </a:prstGeom>
          <a:ln w="28575">
            <a:solidFill>
              <a:srgbClr val="EE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直接连接符 98"/>
          <p:cNvCxnSpPr>
            <a:stCxn id="75" idx="5"/>
            <a:endCxn id="68" idx="5"/>
          </p:cNvCxnSpPr>
          <p:nvPr/>
        </p:nvCxnSpPr>
        <p:spPr>
          <a:xfrm flipV="1">
            <a:off x="7116366" y="4051697"/>
            <a:ext cx="342900" cy="261938"/>
          </a:xfrm>
          <a:prstGeom prst="line">
            <a:avLst/>
          </a:prstGeom>
          <a:ln w="28575">
            <a:solidFill>
              <a:srgbClr val="EE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直接连接符 99"/>
          <p:cNvCxnSpPr>
            <a:stCxn id="75" idx="5"/>
            <a:endCxn id="68" idx="5"/>
          </p:cNvCxnSpPr>
          <p:nvPr/>
        </p:nvCxnSpPr>
        <p:spPr>
          <a:xfrm>
            <a:off x="6763941" y="3532585"/>
            <a:ext cx="360759" cy="783431"/>
          </a:xfrm>
          <a:prstGeom prst="line">
            <a:avLst/>
          </a:prstGeom>
          <a:ln w="28575">
            <a:solidFill>
              <a:srgbClr val="EE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直接连接符 100"/>
          <p:cNvCxnSpPr>
            <a:stCxn id="75" idx="5"/>
            <a:endCxn id="68" idx="5"/>
          </p:cNvCxnSpPr>
          <p:nvPr/>
        </p:nvCxnSpPr>
        <p:spPr>
          <a:xfrm>
            <a:off x="7473554" y="4062413"/>
            <a:ext cx="341709" cy="259556"/>
          </a:xfrm>
          <a:prstGeom prst="line">
            <a:avLst/>
          </a:prstGeom>
          <a:ln w="28575">
            <a:solidFill>
              <a:srgbClr val="EE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直接连接符 101"/>
          <p:cNvCxnSpPr>
            <a:stCxn id="75" idx="5"/>
            <a:endCxn id="68" idx="5"/>
          </p:cNvCxnSpPr>
          <p:nvPr/>
        </p:nvCxnSpPr>
        <p:spPr>
          <a:xfrm flipV="1">
            <a:off x="7800975" y="3534966"/>
            <a:ext cx="357188" cy="787003"/>
          </a:xfrm>
          <a:prstGeom prst="line">
            <a:avLst/>
          </a:prstGeom>
          <a:ln w="28575">
            <a:solidFill>
              <a:srgbClr val="EE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椭圆 68"/>
          <p:cNvSpPr/>
          <p:nvPr/>
        </p:nvSpPr>
        <p:spPr>
          <a:xfrm>
            <a:off x="4324350" y="4288632"/>
            <a:ext cx="53579" cy="4048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eaLnBrk="0" hangingPunct="0">
              <a:buFontTx/>
              <a:buNone/>
              <a:defRPr/>
            </a:pPr>
            <a:endParaRPr lang="zh-CN" altLang="en-US"/>
          </a:p>
        </p:txBody>
      </p:sp>
      <p:sp>
        <p:nvSpPr>
          <p:cNvPr id="70" name="椭圆 69"/>
          <p:cNvSpPr/>
          <p:nvPr/>
        </p:nvSpPr>
        <p:spPr>
          <a:xfrm>
            <a:off x="5006579" y="4288632"/>
            <a:ext cx="54769" cy="4048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eaLnBrk="0" hangingPunct="0">
              <a:buFontTx/>
              <a:buNone/>
              <a:defRPr/>
            </a:pPr>
            <a:endParaRPr lang="zh-CN" altLang="en-US"/>
          </a:p>
        </p:txBody>
      </p:sp>
      <p:sp>
        <p:nvSpPr>
          <p:cNvPr id="71" name="椭圆 70"/>
          <p:cNvSpPr/>
          <p:nvPr/>
        </p:nvSpPr>
        <p:spPr>
          <a:xfrm>
            <a:off x="5706666" y="4288632"/>
            <a:ext cx="54769" cy="4048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eaLnBrk="0" hangingPunct="0">
              <a:buFontTx/>
              <a:buNone/>
              <a:defRPr/>
            </a:pPr>
            <a:endParaRPr lang="zh-CN" altLang="en-US"/>
          </a:p>
        </p:txBody>
      </p:sp>
      <p:sp>
        <p:nvSpPr>
          <p:cNvPr id="72" name="椭圆 71"/>
          <p:cNvSpPr/>
          <p:nvPr/>
        </p:nvSpPr>
        <p:spPr>
          <a:xfrm>
            <a:off x="6390085" y="4288632"/>
            <a:ext cx="53578" cy="4048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eaLnBrk="0" hangingPunct="0">
              <a:buFontTx/>
              <a:buNone/>
              <a:defRPr/>
            </a:pPr>
            <a:endParaRPr lang="zh-CN" altLang="en-US"/>
          </a:p>
        </p:txBody>
      </p:sp>
      <p:sp>
        <p:nvSpPr>
          <p:cNvPr id="73" name="椭圆 72"/>
          <p:cNvSpPr/>
          <p:nvPr/>
        </p:nvSpPr>
        <p:spPr>
          <a:xfrm>
            <a:off x="7087791" y="4288632"/>
            <a:ext cx="54769" cy="4048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eaLnBrk="0" hangingPunct="0">
              <a:buFontTx/>
              <a:buNone/>
              <a:defRPr/>
            </a:pPr>
            <a:endParaRPr lang="zh-CN" altLang="en-US"/>
          </a:p>
        </p:txBody>
      </p:sp>
      <p:sp>
        <p:nvSpPr>
          <p:cNvPr id="74" name="椭圆 73"/>
          <p:cNvSpPr/>
          <p:nvPr/>
        </p:nvSpPr>
        <p:spPr>
          <a:xfrm>
            <a:off x="7768829" y="4288632"/>
            <a:ext cx="54769" cy="4048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eaLnBrk="0" hangingPunct="0">
              <a:buFontTx/>
              <a:buNone/>
              <a:defRPr/>
            </a:pPr>
            <a:endParaRPr lang="zh-CN" altLang="en-US"/>
          </a:p>
        </p:txBody>
      </p:sp>
      <p:sp>
        <p:nvSpPr>
          <p:cNvPr id="67" name="椭圆 66"/>
          <p:cNvSpPr/>
          <p:nvPr/>
        </p:nvSpPr>
        <p:spPr>
          <a:xfrm>
            <a:off x="2944416" y="4292204"/>
            <a:ext cx="54769" cy="4048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eaLnBrk="0" hangingPunct="0">
              <a:buFontTx/>
              <a:buNone/>
              <a:defRPr/>
            </a:pPr>
            <a:endParaRPr lang="zh-CN" altLang="en-US"/>
          </a:p>
        </p:txBody>
      </p:sp>
      <p:sp>
        <p:nvSpPr>
          <p:cNvPr id="68" name="椭圆 67"/>
          <p:cNvSpPr/>
          <p:nvPr/>
        </p:nvSpPr>
        <p:spPr>
          <a:xfrm>
            <a:off x="3629025" y="4288632"/>
            <a:ext cx="53579" cy="4048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eaLnBrk="0" hangingPunct="0">
              <a:buFontTx/>
              <a:buNone/>
              <a:defRPr/>
            </a:pPr>
            <a:endParaRPr lang="zh-CN" altLang="en-US"/>
          </a:p>
        </p:txBody>
      </p:sp>
      <p:sp>
        <p:nvSpPr>
          <p:cNvPr id="77" name="椭圆 76"/>
          <p:cNvSpPr/>
          <p:nvPr/>
        </p:nvSpPr>
        <p:spPr>
          <a:xfrm>
            <a:off x="4668441" y="4024313"/>
            <a:ext cx="54769" cy="4048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eaLnBrk="0" hangingPunct="0">
              <a:buFontTx/>
              <a:buNone/>
              <a:defRPr/>
            </a:pPr>
            <a:endParaRPr lang="zh-CN" altLang="en-US"/>
          </a:p>
        </p:txBody>
      </p:sp>
      <p:sp>
        <p:nvSpPr>
          <p:cNvPr id="79" name="椭圆 78"/>
          <p:cNvSpPr/>
          <p:nvPr/>
        </p:nvSpPr>
        <p:spPr>
          <a:xfrm>
            <a:off x="6048375" y="4024313"/>
            <a:ext cx="53579" cy="4048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eaLnBrk="0" hangingPunct="0">
              <a:buFontTx/>
              <a:buNone/>
              <a:defRPr/>
            </a:pPr>
            <a:endParaRPr lang="zh-CN" altLang="en-US"/>
          </a:p>
        </p:txBody>
      </p:sp>
      <p:sp>
        <p:nvSpPr>
          <p:cNvPr id="81" name="椭圆 80"/>
          <p:cNvSpPr/>
          <p:nvPr/>
        </p:nvSpPr>
        <p:spPr>
          <a:xfrm>
            <a:off x="7425929" y="4030267"/>
            <a:ext cx="54769" cy="4048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eaLnBrk="0" hangingPunct="0">
              <a:buFontTx/>
              <a:buNone/>
              <a:defRPr/>
            </a:pPr>
            <a:endParaRPr lang="zh-CN" altLang="en-US"/>
          </a:p>
        </p:txBody>
      </p:sp>
      <p:sp>
        <p:nvSpPr>
          <p:cNvPr id="75" name="椭圆 74"/>
          <p:cNvSpPr/>
          <p:nvPr/>
        </p:nvSpPr>
        <p:spPr>
          <a:xfrm>
            <a:off x="3286125" y="4030267"/>
            <a:ext cx="53579" cy="4048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eaLnBrk="0" hangingPunct="0">
              <a:buFontTx/>
              <a:buNone/>
              <a:defRPr/>
            </a:pPr>
            <a:endParaRPr lang="zh-CN" altLang="en-US"/>
          </a:p>
        </p:txBody>
      </p:sp>
      <p:sp>
        <p:nvSpPr>
          <p:cNvPr id="78" name="椭圆 77"/>
          <p:cNvSpPr/>
          <p:nvPr/>
        </p:nvSpPr>
        <p:spPr>
          <a:xfrm>
            <a:off x="5356623" y="3517107"/>
            <a:ext cx="53578" cy="4048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eaLnBrk="0" hangingPunct="0">
              <a:buFontTx/>
              <a:buNone/>
              <a:defRPr/>
            </a:pPr>
            <a:endParaRPr lang="zh-CN" altLang="en-US"/>
          </a:p>
        </p:txBody>
      </p:sp>
      <p:sp>
        <p:nvSpPr>
          <p:cNvPr id="80" name="椭圆 79"/>
          <p:cNvSpPr/>
          <p:nvPr/>
        </p:nvSpPr>
        <p:spPr>
          <a:xfrm>
            <a:off x="6735366" y="3515917"/>
            <a:ext cx="54769" cy="4048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eaLnBrk="0" hangingPunct="0">
              <a:buFontTx/>
              <a:buNone/>
              <a:defRPr/>
            </a:pPr>
            <a:endParaRPr lang="zh-CN" altLang="en-US"/>
          </a:p>
        </p:txBody>
      </p:sp>
      <p:sp>
        <p:nvSpPr>
          <p:cNvPr id="76" name="椭圆 75"/>
          <p:cNvSpPr/>
          <p:nvPr/>
        </p:nvSpPr>
        <p:spPr>
          <a:xfrm>
            <a:off x="3976687" y="3517107"/>
            <a:ext cx="53579" cy="4048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eaLnBrk="0" hangingPunct="0">
              <a:buFontTx/>
              <a:buNone/>
              <a:defRPr/>
            </a:pPr>
            <a:endParaRPr lang="zh-CN" altLang="en-US"/>
          </a:p>
        </p:txBody>
      </p:sp>
      <p:sp>
        <p:nvSpPr>
          <p:cNvPr id="82" name="椭圆 81"/>
          <p:cNvSpPr/>
          <p:nvPr/>
        </p:nvSpPr>
        <p:spPr>
          <a:xfrm>
            <a:off x="8110537" y="3517107"/>
            <a:ext cx="53579" cy="4048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eaLnBrk="0" hangingPunct="0">
              <a:buFontTx/>
              <a:buNone/>
              <a:defRPr/>
            </a:pPr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000"/>
                            </p:stCondLst>
                            <p:childTnLst>
                              <p:par>
                                <p:cTn id="7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500"/>
                            </p:stCondLst>
                            <p:childTnLst>
                              <p:par>
                                <p:cTn id="7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000"/>
                            </p:stCondLst>
                            <p:childTnLst>
                              <p:par>
                                <p:cTn id="8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500"/>
                            </p:stCondLst>
                            <p:childTnLst>
                              <p:par>
                                <p:cTn id="8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3000"/>
                            </p:stCondLst>
                            <p:childTnLst>
                              <p:par>
                                <p:cTn id="8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3500"/>
                            </p:stCondLst>
                            <p:childTnLst>
                              <p:par>
                                <p:cTn id="9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4000"/>
                            </p:stCondLst>
                            <p:childTnLst>
                              <p:par>
                                <p:cTn id="9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4500"/>
                            </p:stCondLst>
                            <p:childTnLst>
                              <p:par>
                                <p:cTn id="10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000"/>
                            </p:stCondLst>
                            <p:childTnLst>
                              <p:par>
                                <p:cTn id="10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5500"/>
                            </p:stCondLst>
                            <p:childTnLst>
                              <p:par>
                                <p:cTn id="10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1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6500"/>
                            </p:stCondLst>
                            <p:childTnLst>
                              <p:par>
                                <p:cTn id="1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7000"/>
                            </p:stCondLst>
                            <p:childTnLst>
                              <p:par>
                                <p:cTn id="1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7500"/>
                            </p:stCondLst>
                            <p:childTnLst>
                              <p:par>
                                <p:cTn id="1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500"/>
                            </p:stCondLst>
                            <p:childTnLst>
                              <p:par>
                                <p:cTn id="13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6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1000"/>
                            </p:stCondLst>
                            <p:childTnLst>
                              <p:par>
                                <p:cTn id="13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0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1500"/>
                            </p:stCondLst>
                            <p:childTnLst>
                              <p:par>
                                <p:cTn id="14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4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2000"/>
                            </p:stCondLst>
                            <p:childTnLst>
                              <p:par>
                                <p:cTn id="14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8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2500"/>
                            </p:stCondLst>
                            <p:childTnLst>
                              <p:par>
                                <p:cTn id="15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2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3000"/>
                            </p:stCondLst>
                            <p:childTnLst>
                              <p:par>
                                <p:cTn id="15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6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3500"/>
                            </p:stCondLst>
                            <p:childTnLst>
                              <p:par>
                                <p:cTn id="15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0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4000"/>
                            </p:stCondLst>
                            <p:childTnLst>
                              <p:par>
                                <p:cTn id="16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4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4500"/>
                            </p:stCondLst>
                            <p:childTnLst>
                              <p:par>
                                <p:cTn id="16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8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5000"/>
                            </p:stCondLst>
                            <p:childTnLst>
                              <p:par>
                                <p:cTn id="17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2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5500"/>
                            </p:stCondLst>
                            <p:childTnLst>
                              <p:par>
                                <p:cTn id="17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6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6000"/>
                            </p:stCondLst>
                            <p:childTnLst>
                              <p:par>
                                <p:cTn id="17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0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6500"/>
                            </p:stCondLst>
                            <p:childTnLst>
                              <p:par>
                                <p:cTn id="18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4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>
                            <p:stCondLst>
                              <p:cond delay="7000"/>
                            </p:stCondLst>
                            <p:childTnLst>
                              <p:par>
                                <p:cTn id="18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8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>
                            <p:stCondLst>
                              <p:cond delay="7500"/>
                            </p:stCondLst>
                            <p:childTnLst>
                              <p:par>
                                <p:cTn id="19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2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6" grpId="0"/>
      <p:bldP spid="37" grpId="0"/>
      <p:bldP spid="38" grpId="0"/>
      <p:bldP spid="39" grpId="0"/>
      <p:bldP spid="40" grpId="0"/>
      <p:bldP spid="41" grpId="0"/>
      <p:bldP spid="44" grpId="0"/>
      <p:bldP spid="46" grpId="0"/>
      <p:bldP spid="51" grpId="0"/>
      <p:bldP spid="52" grpId="0"/>
      <p:bldP spid="53" grpId="0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67" grpId="0" animBg="1"/>
      <p:bldP spid="68" grpId="0" animBg="1"/>
      <p:bldP spid="77" grpId="0" animBg="1"/>
      <p:bldP spid="79" grpId="0" animBg="1"/>
      <p:bldP spid="81" grpId="0" animBg="1"/>
      <p:bldP spid="75" grpId="0" animBg="1"/>
      <p:bldP spid="78" grpId="0" animBg="1"/>
      <p:bldP spid="80" grpId="0" animBg="1"/>
      <p:bldP spid="76" grpId="0" animBg="1"/>
      <p:bldP spid="82" grpId="0" animBg="1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514</Words>
  <Application>Microsoft Office PowerPoint</Application>
  <PresentationFormat>全屏显示(16:9)</PresentationFormat>
  <Paragraphs>124</Paragraphs>
  <Slides>10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7" baseType="lpstr">
      <vt:lpstr>宋体</vt:lpstr>
      <vt:lpstr>微软雅黑</vt:lpstr>
      <vt:lpstr>Arial</vt:lpstr>
      <vt:lpstr>Calibri</vt:lpstr>
      <vt:lpstr>Calibri Light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2013-07-01T03:05:00Z</dcterms:created>
  <dcterms:modified xsi:type="dcterms:W3CDTF">2023-01-16T21:58:37Z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684CCDCFC27D4BA88C02AC7BB6705718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