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71" r:id="rId5"/>
    <p:sldId id="275" r:id="rId6"/>
    <p:sldId id="269" r:id="rId7"/>
    <p:sldId id="347" r:id="rId8"/>
    <p:sldId id="276" r:id="rId9"/>
    <p:sldId id="273" r:id="rId10"/>
    <p:sldId id="268" r:id="rId11"/>
    <p:sldId id="348" r:id="rId12"/>
    <p:sldId id="272" r:id="rId13"/>
    <p:sldId id="349" r:id="rId14"/>
    <p:sldId id="281" r:id="rId15"/>
    <p:sldId id="350" r:id="rId16"/>
    <p:sldId id="270" r:id="rId17"/>
    <p:sldId id="279" r:id="rId18"/>
    <p:sldId id="277" r:id="rId19"/>
    <p:sldId id="351" r:id="rId20"/>
  </p:sldIdLst>
  <p:sldSz cx="12192000" cy="6858000"/>
  <p:notesSz cx="6858000" cy="9144000"/>
  <p:embeddedFontLst>
    <p:embeddedFont>
      <p:font typeface="汉仪粗简黑简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E60F"/>
    <a:srgbClr val="136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5C94-9D12-4F2F-A593-5BC1C57063C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DA81-3AE8-4364-9EDA-7E3FEAE38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F62E-944D-44BB-BAFE-38154E822A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3798-DCDD-424B-9AA3-EEC599B0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tags" Target="../tags/tag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0" Type="http://schemas.openxmlformats.org/officeDocument/2006/relationships/image" Target="../media/image2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幼儿早教宣传海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7213"/>
            <a:ext cx="2972102" cy="1169988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4417956" y="4652703"/>
            <a:ext cx="3615508" cy="808395"/>
            <a:chOff x="5894" y="14995"/>
            <a:chExt cx="5694" cy="1200"/>
          </a:xfrm>
        </p:grpSpPr>
        <p:pic>
          <p:nvPicPr>
            <p:cNvPr id="137" name="图片 1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5894" y="15034"/>
              <a:ext cx="522" cy="548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5918" y="15647"/>
              <a:ext cx="522" cy="548"/>
            </a:xfrm>
            <a:prstGeom prst="rect">
              <a:avLst/>
            </a:prstGeom>
          </p:spPr>
        </p:pic>
        <p:sp>
          <p:nvSpPr>
            <p:cNvPr id="139" name="文本框 138"/>
            <p:cNvSpPr txBox="1"/>
            <p:nvPr/>
          </p:nvSpPr>
          <p:spPr>
            <a:xfrm>
              <a:off x="6416" y="14995"/>
              <a:ext cx="3801" cy="51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汇报人：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×    ×</a:t>
              </a:r>
              <a:endParaRPr lang="zh-CN" altLang="en-US" sz="1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6440" y="15607"/>
              <a:ext cx="514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201X</a:t>
              </a:r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年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XX</a:t>
              </a:r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月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XX</a:t>
              </a:r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日</a:t>
              </a:r>
            </a:p>
          </p:txBody>
        </p:sp>
      </p:grpSp>
      <p:sp>
        <p:nvSpPr>
          <p:cNvPr id="141" name="矩形 140"/>
          <p:cNvSpPr/>
          <p:nvPr/>
        </p:nvSpPr>
        <p:spPr>
          <a:xfrm>
            <a:off x="4231175" y="3137820"/>
            <a:ext cx="3449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方正卡通简体" panose="03000509000000000000" pitchFamily="65" charset="-122"/>
              </a:rPr>
              <a:t>FRESH BLACKBOARD HAND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方正卡通简体" panose="03000509000000000000" pitchFamily="65" charset="-122"/>
              </a:rPr>
              <a:t>PAINTED TEMPLATE</a:t>
            </a:r>
            <a:endParaRPr lang="zh-CN" altLang="en-US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278" name="merry christmas 圣诞老人来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90600" y="-304800"/>
            <a:ext cx="609600" cy="609600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" y="4788734"/>
            <a:ext cx="3268815" cy="12867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95450" y="1524209"/>
            <a:ext cx="8800465" cy="3474869"/>
            <a:chOff x="4339" y="3739"/>
            <a:chExt cx="9600" cy="3791"/>
          </a:xfrm>
        </p:grpSpPr>
        <p:sp>
          <p:nvSpPr>
            <p:cNvPr id="12" name="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39" y="5214"/>
              <a:ext cx="9600" cy="2316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宋体" panose="02010600030101010101" pitchFamily="2" charset="-122"/>
                  <a:sym typeface="Source Han Sans K Normal" panose="020B0400000000000000" pitchFamily="34" charset="-128"/>
                </a:rPr>
                <a:t>教师课件</a:t>
              </a:r>
            </a:p>
          </p:txBody>
        </p:sp>
        <p:sp>
          <p:nvSpPr>
            <p:cNvPr id="13" name="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56" y="4053"/>
              <a:ext cx="7248" cy="1108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汉仪粗简黑简" panose="00020600040101010101" charset="-122"/>
                  <a:sym typeface="Source Han Sans K Normal" panose="020B0400000000000000" pitchFamily="34" charset="-128"/>
                </a:rPr>
                <a:t>幼儿     教育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" y="3832"/>
              <a:ext cx="2063" cy="155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3000" contrast="10000"/>
                      </a14:imgEffect>
                      <a14:imgEffect>
                        <a14:sharpenSoften amoun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1001">
              <a:off x="7175" y="3739"/>
              <a:ext cx="2169" cy="1976"/>
            </a:xfrm>
            <a:prstGeom prst="rect">
              <a:avLst/>
            </a:prstGeom>
          </p:spPr>
        </p:pic>
      </p:grpSp>
      <p:pic>
        <p:nvPicPr>
          <p:cNvPr id="135" name="图片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" y="4319723"/>
            <a:ext cx="12192000" cy="2978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"/>
                </p:tgtEl>
              </p:cMediaNode>
            </p:audio>
          </p:childTnLst>
        </p:cTn>
      </p:par>
    </p:tnLst>
    <p:bldLst>
      <p:bldP spid="1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sp>
        <p:nvSpPr>
          <p:cNvPr id="2" name="CuadroTexto 39"/>
          <p:cNvSpPr txBox="1"/>
          <p:nvPr/>
        </p:nvSpPr>
        <p:spPr>
          <a:xfrm>
            <a:off x="1338644" y="1998714"/>
            <a:ext cx="21080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rPr>
              <a:t>加入标题</a:t>
            </a:r>
          </a:p>
        </p:txBody>
      </p:sp>
      <p:sp>
        <p:nvSpPr>
          <p:cNvPr id="3" name="CuadroTexto 40"/>
          <p:cNvSpPr txBox="1"/>
          <p:nvPr/>
        </p:nvSpPr>
        <p:spPr>
          <a:xfrm>
            <a:off x="1338644" y="2539765"/>
            <a:ext cx="123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rPr>
              <a:t>45%</a:t>
            </a:r>
          </a:p>
        </p:txBody>
      </p:sp>
      <p:sp>
        <p:nvSpPr>
          <p:cNvPr id="4" name="Rectángulo 41"/>
          <p:cNvSpPr/>
          <p:nvPr/>
        </p:nvSpPr>
        <p:spPr>
          <a:xfrm>
            <a:off x="2461447" y="2503028"/>
            <a:ext cx="429010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5" name="Rectángulo 42"/>
          <p:cNvSpPr/>
          <p:nvPr/>
        </p:nvSpPr>
        <p:spPr>
          <a:xfrm>
            <a:off x="1338644" y="3322554"/>
            <a:ext cx="5338721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grpSp>
        <p:nvGrpSpPr>
          <p:cNvPr id="6" name="Grupo 43"/>
          <p:cNvGrpSpPr/>
          <p:nvPr/>
        </p:nvGrpSpPr>
        <p:grpSpPr>
          <a:xfrm>
            <a:off x="1414742" y="4886008"/>
            <a:ext cx="1328734" cy="472839"/>
            <a:chOff x="776937" y="4663493"/>
            <a:chExt cx="1328734" cy="472839"/>
          </a:xfrm>
          <a:solidFill>
            <a:srgbClr val="136CFF"/>
          </a:solidFill>
        </p:grpSpPr>
        <p:sp>
          <p:nvSpPr>
            <p:cNvPr id="33" name="Paralelogramo 44"/>
            <p:cNvSpPr/>
            <p:nvPr/>
          </p:nvSpPr>
          <p:spPr>
            <a:xfrm>
              <a:off x="776937" y="4663493"/>
              <a:ext cx="452388" cy="471638"/>
            </a:xfrm>
            <a:prstGeom prst="parallelogram">
              <a:avLst>
                <a:gd name="adj" fmla="val 603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34" name="Paralelogramo 45"/>
            <p:cNvSpPr/>
            <p:nvPr/>
          </p:nvSpPr>
          <p:spPr>
            <a:xfrm>
              <a:off x="996109" y="4663493"/>
              <a:ext cx="452388" cy="471638"/>
            </a:xfrm>
            <a:prstGeom prst="parallelogram">
              <a:avLst>
                <a:gd name="adj" fmla="val 603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35" name="Paralelogramo 46"/>
            <p:cNvSpPr/>
            <p:nvPr/>
          </p:nvSpPr>
          <p:spPr>
            <a:xfrm>
              <a:off x="1218621" y="4663493"/>
              <a:ext cx="452388" cy="471638"/>
            </a:xfrm>
            <a:prstGeom prst="parallelogram">
              <a:avLst>
                <a:gd name="adj" fmla="val 603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36" name="Paralelogramo 47"/>
            <p:cNvSpPr/>
            <p:nvPr/>
          </p:nvSpPr>
          <p:spPr>
            <a:xfrm>
              <a:off x="1434111" y="4663493"/>
              <a:ext cx="452388" cy="471638"/>
            </a:xfrm>
            <a:prstGeom prst="parallelogram">
              <a:avLst>
                <a:gd name="adj" fmla="val 603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37" name="Paralelogramo 48"/>
            <p:cNvSpPr/>
            <p:nvPr/>
          </p:nvSpPr>
          <p:spPr>
            <a:xfrm>
              <a:off x="1653283" y="4664694"/>
              <a:ext cx="452388" cy="471638"/>
            </a:xfrm>
            <a:prstGeom prst="parallelogram">
              <a:avLst>
                <a:gd name="adj" fmla="val 603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</p:grpSp>
      <p:sp>
        <p:nvSpPr>
          <p:cNvPr id="38" name="CuadroTexto 49"/>
          <p:cNvSpPr txBox="1"/>
          <p:nvPr/>
        </p:nvSpPr>
        <p:spPr>
          <a:xfrm>
            <a:off x="2898548" y="4791274"/>
            <a:ext cx="135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rPr>
              <a:t>标题</a:t>
            </a:r>
          </a:p>
        </p:txBody>
      </p:sp>
      <p:sp>
        <p:nvSpPr>
          <p:cNvPr id="39" name="Rectángulo 50"/>
          <p:cNvSpPr/>
          <p:nvPr/>
        </p:nvSpPr>
        <p:spPr>
          <a:xfrm>
            <a:off x="2880343" y="5088313"/>
            <a:ext cx="4150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ans K Normal" panose="020B0400000000000000" pitchFamily="34" charset="-128"/>
              </a:rPr>
              <a:t>点击此处更换文本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ans K Normal" panose="020B0400000000000000" pitchFamily="34" charset="-128"/>
              </a:rPr>
              <a:t>58pic.com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ans K Normal" panose="020B0400000000000000" pitchFamily="34" charset="-128"/>
              </a:rPr>
              <a:t>点击此处更换文本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ans K Normal" panose="020B0400000000000000" pitchFamily="34" charset="-128"/>
              </a:rPr>
              <a:t>58pic.com</a:t>
            </a:r>
          </a:p>
        </p:txBody>
      </p:sp>
      <p:grpSp>
        <p:nvGrpSpPr>
          <p:cNvPr id="40" name="Group 4"/>
          <p:cNvGrpSpPr/>
          <p:nvPr/>
        </p:nvGrpSpPr>
        <p:grpSpPr bwMode="auto">
          <a:xfrm>
            <a:off x="7312613" y="2358587"/>
            <a:ext cx="4010464" cy="3083401"/>
            <a:chOff x="722667" y="1561513"/>
            <a:chExt cx="3275716" cy="2517967"/>
          </a:xfrm>
        </p:grpSpPr>
        <p:cxnSp>
          <p:nvCxnSpPr>
            <p:cNvPr id="41" name="Straight Connector 5"/>
            <p:cNvCxnSpPr/>
            <p:nvPr/>
          </p:nvCxnSpPr>
          <p:spPr>
            <a:xfrm>
              <a:off x="1128085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"/>
            <p:cNvCxnSpPr/>
            <p:nvPr/>
          </p:nvCxnSpPr>
          <p:spPr>
            <a:xfrm>
              <a:off x="1802521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"/>
            <p:cNvCxnSpPr/>
            <p:nvPr/>
          </p:nvCxnSpPr>
          <p:spPr>
            <a:xfrm>
              <a:off x="2478691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8"/>
            <p:cNvCxnSpPr/>
            <p:nvPr/>
          </p:nvCxnSpPr>
          <p:spPr>
            <a:xfrm>
              <a:off x="3153126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"/>
            <p:cNvCxnSpPr/>
            <p:nvPr/>
          </p:nvCxnSpPr>
          <p:spPr>
            <a:xfrm>
              <a:off x="3829296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0"/>
            <p:cNvSpPr/>
            <p:nvPr/>
          </p:nvSpPr>
          <p:spPr>
            <a:xfrm>
              <a:off x="1128085" y="3235979"/>
              <a:ext cx="2701211" cy="42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47" name="Rectangle 11"/>
            <p:cNvSpPr/>
            <p:nvPr/>
          </p:nvSpPr>
          <p:spPr>
            <a:xfrm>
              <a:off x="1128085" y="2714225"/>
              <a:ext cx="2701211" cy="422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48" name="Rectangle 12"/>
            <p:cNvSpPr/>
            <p:nvPr/>
          </p:nvSpPr>
          <p:spPr>
            <a:xfrm>
              <a:off x="1128085" y="2194204"/>
              <a:ext cx="2701211" cy="422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49" name="Rectangle 13"/>
            <p:cNvSpPr/>
            <p:nvPr/>
          </p:nvSpPr>
          <p:spPr>
            <a:xfrm>
              <a:off x="1128085" y="1674184"/>
              <a:ext cx="2701211" cy="4212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50" name="Rectangle 14"/>
            <p:cNvSpPr/>
            <p:nvPr/>
          </p:nvSpPr>
          <p:spPr>
            <a:xfrm>
              <a:off x="1128085" y="3235979"/>
              <a:ext cx="1870736" cy="421216"/>
            </a:xfrm>
            <a:prstGeom prst="rect">
              <a:avLst/>
            </a:prstGeom>
            <a:solidFill>
              <a:srgbClr val="FFE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51" name="Rectangle 15"/>
            <p:cNvSpPr/>
            <p:nvPr/>
          </p:nvSpPr>
          <p:spPr>
            <a:xfrm>
              <a:off x="1128085" y="2714225"/>
              <a:ext cx="830476" cy="422950"/>
            </a:xfrm>
            <a:prstGeom prst="rect">
              <a:avLst/>
            </a:prstGeom>
            <a:solidFill>
              <a:srgbClr val="136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52" name="Rectangle 16"/>
            <p:cNvSpPr/>
            <p:nvPr/>
          </p:nvSpPr>
          <p:spPr>
            <a:xfrm>
              <a:off x="1128085" y="2194204"/>
              <a:ext cx="1518781" cy="422950"/>
            </a:xfrm>
            <a:prstGeom prst="rect">
              <a:avLst/>
            </a:prstGeom>
            <a:solidFill>
              <a:srgbClr val="FFE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1128085" y="1674184"/>
              <a:ext cx="2461951" cy="421217"/>
            </a:xfrm>
            <a:prstGeom prst="rect">
              <a:avLst/>
            </a:prstGeom>
            <a:solidFill>
              <a:srgbClr val="136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54" name="TextBox 18"/>
            <p:cNvSpPr txBox="1">
              <a:spLocks noChangeArrowheads="1"/>
            </p:cNvSpPr>
            <p:nvPr/>
          </p:nvSpPr>
          <p:spPr bwMode="auto">
            <a:xfrm>
              <a:off x="1020863" y="3868619"/>
              <a:ext cx="213681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0</a:t>
              </a:r>
            </a:p>
          </p:txBody>
        </p:sp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1664688" y="3868619"/>
              <a:ext cx="276528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50</a:t>
              </a:r>
            </a:p>
          </p:txBody>
        </p:sp>
        <p:sp>
          <p:nvSpPr>
            <p:cNvPr id="56" name="TextBox 20"/>
            <p:cNvSpPr txBox="1">
              <a:spLocks noChangeArrowheads="1"/>
            </p:cNvSpPr>
            <p:nvPr/>
          </p:nvSpPr>
          <p:spPr bwMode="auto">
            <a:xfrm>
              <a:off x="3659008" y="3868619"/>
              <a:ext cx="339375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200</a:t>
              </a:r>
            </a:p>
          </p:txBody>
        </p:sp>
        <p:sp>
          <p:nvSpPr>
            <p:cNvPr id="57" name="TextBox 21"/>
            <p:cNvSpPr txBox="1">
              <a:spLocks noChangeArrowheads="1"/>
            </p:cNvSpPr>
            <p:nvPr/>
          </p:nvSpPr>
          <p:spPr bwMode="auto">
            <a:xfrm>
              <a:off x="2983763" y="3868619"/>
              <a:ext cx="339376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150</a:t>
              </a:r>
            </a:p>
          </p:txBody>
        </p:sp>
        <p:sp>
          <p:nvSpPr>
            <p:cNvPr id="58" name="TextBox 22"/>
            <p:cNvSpPr txBox="1">
              <a:spLocks noChangeArrowheads="1"/>
            </p:cNvSpPr>
            <p:nvPr/>
          </p:nvSpPr>
          <p:spPr bwMode="auto">
            <a:xfrm>
              <a:off x="2308512" y="3868619"/>
              <a:ext cx="339376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100</a:t>
              </a:r>
            </a:p>
          </p:txBody>
        </p:sp>
        <p:sp>
          <p:nvSpPr>
            <p:cNvPr id="59" name="TextBox 23"/>
            <p:cNvSpPr txBox="1">
              <a:spLocks noChangeArrowheads="1"/>
            </p:cNvSpPr>
            <p:nvPr/>
          </p:nvSpPr>
          <p:spPr bwMode="auto">
            <a:xfrm>
              <a:off x="722667" y="1700408"/>
              <a:ext cx="402224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2015</a:t>
              </a:r>
            </a:p>
          </p:txBody>
        </p:sp>
        <p:sp>
          <p:nvSpPr>
            <p:cNvPr id="60" name="TextBox 24"/>
            <p:cNvSpPr txBox="1">
              <a:spLocks noChangeArrowheads="1"/>
            </p:cNvSpPr>
            <p:nvPr/>
          </p:nvSpPr>
          <p:spPr bwMode="auto">
            <a:xfrm>
              <a:off x="722667" y="3261915"/>
              <a:ext cx="402224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2012</a:t>
              </a:r>
            </a:p>
          </p:txBody>
        </p:sp>
        <p:sp>
          <p:nvSpPr>
            <p:cNvPr id="61" name="TextBox 25"/>
            <p:cNvSpPr txBox="1">
              <a:spLocks noChangeArrowheads="1"/>
            </p:cNvSpPr>
            <p:nvPr/>
          </p:nvSpPr>
          <p:spPr bwMode="auto">
            <a:xfrm>
              <a:off x="722667" y="2741412"/>
              <a:ext cx="402224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2013</a:t>
              </a:r>
            </a:p>
          </p:txBody>
        </p:sp>
        <p:sp>
          <p:nvSpPr>
            <p:cNvPr id="62" name="TextBox 26"/>
            <p:cNvSpPr txBox="1">
              <a:spLocks noChangeArrowheads="1"/>
            </p:cNvSpPr>
            <p:nvPr/>
          </p:nvSpPr>
          <p:spPr bwMode="auto">
            <a:xfrm>
              <a:off x="722667" y="2220908"/>
              <a:ext cx="402224" cy="21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rPr>
                <a:t>2014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幼儿早教宣传海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47"/>
          <p:cNvSpPr/>
          <p:nvPr/>
        </p:nvSpPr>
        <p:spPr>
          <a:xfrm>
            <a:off x="4039408" y="3105191"/>
            <a:ext cx="366522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点击添加相关文字标题内容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34403" y="2079270"/>
            <a:ext cx="2788327" cy="837565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rPr>
              <a:t>第三章节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11700" y="1946017"/>
            <a:ext cx="1148103" cy="1103125"/>
            <a:chOff x="420293" y="510314"/>
            <a:chExt cx="622233" cy="5762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" contras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</p:grpSp>
      <p:grpSp>
        <p:nvGrpSpPr>
          <p:cNvPr id="10" name="Group 371"/>
          <p:cNvGrpSpPr>
            <a:grpSpLocks noChangeAspect="1"/>
          </p:cNvGrpSpPr>
          <p:nvPr/>
        </p:nvGrpSpPr>
        <p:grpSpPr bwMode="auto">
          <a:xfrm>
            <a:off x="3195974" y="2970256"/>
            <a:ext cx="5270753" cy="45719"/>
            <a:chOff x="936" y="3880"/>
            <a:chExt cx="5806" cy="168"/>
          </a:xfrm>
          <a:solidFill>
            <a:schemeClr val="bg1"/>
          </a:solidFill>
        </p:grpSpPr>
        <p:sp>
          <p:nvSpPr>
            <p:cNvPr id="11" name="Freeform 372"/>
            <p:cNvSpPr/>
            <p:nvPr/>
          </p:nvSpPr>
          <p:spPr bwMode="auto">
            <a:xfrm>
              <a:off x="6619" y="3927"/>
              <a:ext cx="123" cy="17"/>
            </a:xfrm>
            <a:custGeom>
              <a:avLst/>
              <a:gdLst>
                <a:gd name="T0" fmla="*/ 27 w 52"/>
                <a:gd name="T1" fmla="*/ 4 h 7"/>
                <a:gd name="T2" fmla="*/ 34 w 52"/>
                <a:gd name="T3" fmla="*/ 6 h 7"/>
                <a:gd name="T4" fmla="*/ 52 w 52"/>
                <a:gd name="T5" fmla="*/ 4 h 7"/>
                <a:gd name="T6" fmla="*/ 52 w 52"/>
                <a:gd name="T7" fmla="*/ 4 h 7"/>
                <a:gd name="T8" fmla="*/ 42 w 52"/>
                <a:gd name="T9" fmla="*/ 3 h 7"/>
                <a:gd name="T10" fmla="*/ 52 w 52"/>
                <a:gd name="T11" fmla="*/ 2 h 7"/>
                <a:gd name="T12" fmla="*/ 52 w 52"/>
                <a:gd name="T13" fmla="*/ 1 h 7"/>
                <a:gd name="T14" fmla="*/ 43 w 52"/>
                <a:gd name="T15" fmla="*/ 1 h 7"/>
                <a:gd name="T16" fmla="*/ 45 w 52"/>
                <a:gd name="T17" fmla="*/ 1 h 7"/>
                <a:gd name="T18" fmla="*/ 26 w 52"/>
                <a:gd name="T19" fmla="*/ 1 h 7"/>
                <a:gd name="T20" fmla="*/ 30 w 52"/>
                <a:gd name="T21" fmla="*/ 0 h 7"/>
                <a:gd name="T22" fmla="*/ 0 w 52"/>
                <a:gd name="T23" fmla="*/ 5 h 7"/>
                <a:gd name="T24" fmla="*/ 5 w 52"/>
                <a:gd name="T25" fmla="*/ 5 h 7"/>
                <a:gd name="T26" fmla="*/ 14 w 52"/>
                <a:gd name="T27" fmla="*/ 7 h 7"/>
                <a:gd name="T28" fmla="*/ 27 w 52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">
                  <a:moveTo>
                    <a:pt x="27" y="4"/>
                  </a:moveTo>
                  <a:cubicBezTo>
                    <a:pt x="34" y="2"/>
                    <a:pt x="42" y="4"/>
                    <a:pt x="34" y="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2"/>
                    <a:pt x="47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2"/>
                    <a:pt x="29" y="1"/>
                    <a:pt x="26" y="1"/>
                  </a:cubicBezTo>
                  <a:cubicBezTo>
                    <a:pt x="26" y="0"/>
                    <a:pt x="26" y="0"/>
                    <a:pt x="30" y="0"/>
                  </a:cubicBezTo>
                  <a:cubicBezTo>
                    <a:pt x="2" y="0"/>
                    <a:pt x="23" y="4"/>
                    <a:pt x="0" y="5"/>
                  </a:cubicBezTo>
                  <a:cubicBezTo>
                    <a:pt x="1" y="5"/>
                    <a:pt x="3" y="5"/>
                    <a:pt x="5" y="5"/>
                  </a:cubicBezTo>
                  <a:cubicBezTo>
                    <a:pt x="11" y="5"/>
                    <a:pt x="16" y="6"/>
                    <a:pt x="14" y="7"/>
                  </a:cubicBezTo>
                  <a:cubicBezTo>
                    <a:pt x="25" y="5"/>
                    <a:pt x="25" y="7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" name="Freeform 373"/>
            <p:cNvSpPr/>
            <p:nvPr/>
          </p:nvSpPr>
          <p:spPr bwMode="auto">
            <a:xfrm>
              <a:off x="6472" y="3914"/>
              <a:ext cx="154" cy="30"/>
            </a:xfrm>
            <a:custGeom>
              <a:avLst/>
              <a:gdLst>
                <a:gd name="T0" fmla="*/ 44 w 65"/>
                <a:gd name="T1" fmla="*/ 4 h 12"/>
                <a:gd name="T2" fmla="*/ 34 w 65"/>
                <a:gd name="T3" fmla="*/ 7 h 12"/>
                <a:gd name="T4" fmla="*/ 18 w 65"/>
                <a:gd name="T5" fmla="*/ 6 h 12"/>
                <a:gd name="T6" fmla="*/ 14 w 65"/>
                <a:gd name="T7" fmla="*/ 9 h 12"/>
                <a:gd name="T8" fmla="*/ 21 w 65"/>
                <a:gd name="T9" fmla="*/ 9 h 12"/>
                <a:gd name="T10" fmla="*/ 5 w 65"/>
                <a:gd name="T11" fmla="*/ 12 h 12"/>
                <a:gd name="T12" fmla="*/ 27 w 65"/>
                <a:gd name="T13" fmla="*/ 10 h 12"/>
                <a:gd name="T14" fmla="*/ 53 w 65"/>
                <a:gd name="T15" fmla="*/ 12 h 12"/>
                <a:gd name="T16" fmla="*/ 61 w 65"/>
                <a:gd name="T17" fmla="*/ 10 h 12"/>
                <a:gd name="T18" fmla="*/ 58 w 65"/>
                <a:gd name="T19" fmla="*/ 10 h 12"/>
                <a:gd name="T20" fmla="*/ 58 w 65"/>
                <a:gd name="T21" fmla="*/ 6 h 12"/>
                <a:gd name="T22" fmla="*/ 47 w 65"/>
                <a:gd name="T23" fmla="*/ 7 h 12"/>
                <a:gd name="T24" fmla="*/ 65 w 65"/>
                <a:gd name="T25" fmla="*/ 3 h 12"/>
                <a:gd name="T26" fmla="*/ 33 w 65"/>
                <a:gd name="T27" fmla="*/ 0 h 12"/>
                <a:gd name="T28" fmla="*/ 44 w 65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2">
                  <a:moveTo>
                    <a:pt x="44" y="4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6" y="8"/>
                    <a:pt x="14" y="9"/>
                  </a:cubicBezTo>
                  <a:cubicBezTo>
                    <a:pt x="16" y="9"/>
                    <a:pt x="19" y="9"/>
                    <a:pt x="21" y="9"/>
                  </a:cubicBezTo>
                  <a:cubicBezTo>
                    <a:pt x="20" y="11"/>
                    <a:pt x="0" y="10"/>
                    <a:pt x="5" y="12"/>
                  </a:cubicBezTo>
                  <a:cubicBezTo>
                    <a:pt x="17" y="12"/>
                    <a:pt x="19" y="12"/>
                    <a:pt x="27" y="10"/>
                  </a:cubicBezTo>
                  <a:cubicBezTo>
                    <a:pt x="39" y="10"/>
                    <a:pt x="47" y="11"/>
                    <a:pt x="53" y="12"/>
                  </a:cubicBezTo>
                  <a:cubicBezTo>
                    <a:pt x="56" y="11"/>
                    <a:pt x="57" y="10"/>
                    <a:pt x="61" y="10"/>
                  </a:cubicBezTo>
                  <a:cubicBezTo>
                    <a:pt x="60" y="10"/>
                    <a:pt x="59" y="10"/>
                    <a:pt x="58" y="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4" y="7"/>
                    <a:pt x="51" y="7"/>
                    <a:pt x="47" y="7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0"/>
                    <a:pt x="41" y="2"/>
                    <a:pt x="33" y="0"/>
                  </a:cubicBezTo>
                  <a:cubicBezTo>
                    <a:pt x="43" y="3"/>
                    <a:pt x="26" y="2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" name="Freeform 374"/>
            <p:cNvSpPr/>
            <p:nvPr/>
          </p:nvSpPr>
          <p:spPr bwMode="auto">
            <a:xfrm>
              <a:off x="6617" y="393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4" name="Freeform 375"/>
            <p:cNvSpPr/>
            <p:nvPr/>
          </p:nvSpPr>
          <p:spPr bwMode="auto">
            <a:xfrm>
              <a:off x="3237" y="3976"/>
              <a:ext cx="142" cy="18"/>
            </a:xfrm>
            <a:custGeom>
              <a:avLst/>
              <a:gdLst>
                <a:gd name="T0" fmla="*/ 20 w 60"/>
                <a:gd name="T1" fmla="*/ 5 h 7"/>
                <a:gd name="T2" fmla="*/ 15 w 60"/>
                <a:gd name="T3" fmla="*/ 6 h 7"/>
                <a:gd name="T4" fmla="*/ 60 w 60"/>
                <a:gd name="T5" fmla="*/ 6 h 7"/>
                <a:gd name="T6" fmla="*/ 54 w 60"/>
                <a:gd name="T7" fmla="*/ 3 h 7"/>
                <a:gd name="T8" fmla="*/ 37 w 60"/>
                <a:gd name="T9" fmla="*/ 4 h 7"/>
                <a:gd name="T10" fmla="*/ 40 w 60"/>
                <a:gd name="T11" fmla="*/ 3 h 7"/>
                <a:gd name="T12" fmla="*/ 29 w 60"/>
                <a:gd name="T13" fmla="*/ 0 h 7"/>
                <a:gd name="T14" fmla="*/ 28 w 60"/>
                <a:gd name="T15" fmla="*/ 0 h 7"/>
                <a:gd name="T16" fmla="*/ 0 w 60"/>
                <a:gd name="T17" fmla="*/ 7 h 7"/>
                <a:gd name="T18" fmla="*/ 20 w 60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">
                  <a:moveTo>
                    <a:pt x="20" y="5"/>
                  </a:moveTo>
                  <a:cubicBezTo>
                    <a:pt x="16" y="5"/>
                    <a:pt x="15" y="6"/>
                    <a:pt x="15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5"/>
                    <a:pt x="45" y="4"/>
                    <a:pt x="54" y="3"/>
                  </a:cubicBezTo>
                  <a:cubicBezTo>
                    <a:pt x="50" y="2"/>
                    <a:pt x="38" y="3"/>
                    <a:pt x="37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0" y="5"/>
                    <a:pt x="22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8" y="5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5" name="Freeform 376"/>
            <p:cNvSpPr/>
            <p:nvPr/>
          </p:nvSpPr>
          <p:spPr bwMode="auto">
            <a:xfrm>
              <a:off x="1092" y="3976"/>
              <a:ext cx="16" cy="3"/>
            </a:xfrm>
            <a:custGeom>
              <a:avLst/>
              <a:gdLst>
                <a:gd name="T0" fmla="*/ 0 w 7"/>
                <a:gd name="T1" fmla="*/ 1 h 1"/>
                <a:gd name="T2" fmla="*/ 6 w 7"/>
                <a:gd name="T3" fmla="*/ 0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6" y="1"/>
                    <a:pt x="7" y="1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6" name="Freeform 377"/>
            <p:cNvSpPr/>
            <p:nvPr/>
          </p:nvSpPr>
          <p:spPr bwMode="auto">
            <a:xfrm>
              <a:off x="3199" y="3999"/>
              <a:ext cx="21" cy="4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2 h 2"/>
                <a:gd name="T4" fmla="*/ 9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7" name="Freeform 378"/>
            <p:cNvSpPr/>
            <p:nvPr/>
          </p:nvSpPr>
          <p:spPr bwMode="auto">
            <a:xfrm>
              <a:off x="3357" y="3917"/>
              <a:ext cx="10" cy="2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8" name="Freeform 379"/>
            <p:cNvSpPr/>
            <p:nvPr/>
          </p:nvSpPr>
          <p:spPr bwMode="auto">
            <a:xfrm>
              <a:off x="2728" y="4018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9" name="Freeform 380"/>
            <p:cNvSpPr/>
            <p:nvPr/>
          </p:nvSpPr>
          <p:spPr bwMode="auto">
            <a:xfrm>
              <a:off x="3544" y="3890"/>
              <a:ext cx="114" cy="20"/>
            </a:xfrm>
            <a:custGeom>
              <a:avLst/>
              <a:gdLst>
                <a:gd name="T0" fmla="*/ 48 w 48"/>
                <a:gd name="T1" fmla="*/ 0 h 8"/>
                <a:gd name="T2" fmla="*/ 28 w 48"/>
                <a:gd name="T3" fmla="*/ 2 h 8"/>
                <a:gd name="T4" fmla="*/ 25 w 48"/>
                <a:gd name="T5" fmla="*/ 0 h 8"/>
                <a:gd name="T6" fmla="*/ 18 w 48"/>
                <a:gd name="T7" fmla="*/ 1 h 8"/>
                <a:gd name="T8" fmla="*/ 22 w 48"/>
                <a:gd name="T9" fmla="*/ 1 h 8"/>
                <a:gd name="T10" fmla="*/ 0 w 48"/>
                <a:gd name="T11" fmla="*/ 7 h 8"/>
                <a:gd name="T12" fmla="*/ 22 w 48"/>
                <a:gd name="T13" fmla="*/ 6 h 8"/>
                <a:gd name="T14" fmla="*/ 27 w 48"/>
                <a:gd name="T15" fmla="*/ 5 h 8"/>
                <a:gd name="T16" fmla="*/ 44 w 48"/>
                <a:gd name="T17" fmla="*/ 1 h 8"/>
                <a:gd name="T18" fmla="*/ 48 w 4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1"/>
                    <a:pt x="21" y="1"/>
                    <a:pt x="25" y="0"/>
                  </a:cubicBezTo>
                  <a:cubicBezTo>
                    <a:pt x="23" y="0"/>
                    <a:pt x="16" y="0"/>
                    <a:pt x="18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1" y="4"/>
                    <a:pt x="18" y="5"/>
                    <a:pt x="0" y="7"/>
                  </a:cubicBezTo>
                  <a:cubicBezTo>
                    <a:pt x="11" y="8"/>
                    <a:pt x="16" y="7"/>
                    <a:pt x="22" y="6"/>
                  </a:cubicBezTo>
                  <a:cubicBezTo>
                    <a:pt x="24" y="5"/>
                    <a:pt x="25" y="5"/>
                    <a:pt x="27" y="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0" name="Freeform 381"/>
            <p:cNvSpPr/>
            <p:nvPr/>
          </p:nvSpPr>
          <p:spPr bwMode="auto">
            <a:xfrm>
              <a:off x="1754" y="3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1" name="Freeform 382"/>
            <p:cNvSpPr/>
            <p:nvPr/>
          </p:nvSpPr>
          <p:spPr bwMode="auto">
            <a:xfrm>
              <a:off x="1754" y="3937"/>
              <a:ext cx="12" cy="2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1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5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383"/>
            <p:cNvSpPr/>
            <p:nvPr/>
          </p:nvSpPr>
          <p:spPr bwMode="auto">
            <a:xfrm>
              <a:off x="3220" y="3994"/>
              <a:ext cx="17" cy="5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2 h 2"/>
                <a:gd name="T4" fmla="*/ 7 w 7"/>
                <a:gd name="T5" fmla="*/ 0 h 2"/>
                <a:gd name="T6" fmla="*/ 3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384"/>
            <p:cNvSpPr/>
            <p:nvPr/>
          </p:nvSpPr>
          <p:spPr bwMode="auto">
            <a:xfrm>
              <a:off x="3263" y="3974"/>
              <a:ext cx="57" cy="5"/>
            </a:xfrm>
            <a:custGeom>
              <a:avLst/>
              <a:gdLst>
                <a:gd name="T0" fmla="*/ 0 w 24"/>
                <a:gd name="T1" fmla="*/ 2 h 2"/>
                <a:gd name="T2" fmla="*/ 17 w 24"/>
                <a:gd name="T3" fmla="*/ 1 h 2"/>
                <a:gd name="T4" fmla="*/ 24 w 24"/>
                <a:gd name="T5" fmla="*/ 0 h 2"/>
                <a:gd name="T6" fmla="*/ 0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385"/>
            <p:cNvSpPr/>
            <p:nvPr/>
          </p:nvSpPr>
          <p:spPr bwMode="auto">
            <a:xfrm>
              <a:off x="2558" y="3991"/>
              <a:ext cx="641" cy="57"/>
            </a:xfrm>
            <a:custGeom>
              <a:avLst/>
              <a:gdLst>
                <a:gd name="T0" fmla="*/ 102 w 271"/>
                <a:gd name="T1" fmla="*/ 12 h 23"/>
                <a:gd name="T2" fmla="*/ 94 w 271"/>
                <a:gd name="T3" fmla="*/ 8 h 23"/>
                <a:gd name="T4" fmla="*/ 75 w 271"/>
                <a:gd name="T5" fmla="*/ 11 h 23"/>
                <a:gd name="T6" fmla="*/ 99 w 271"/>
                <a:gd name="T7" fmla="*/ 15 h 23"/>
                <a:gd name="T8" fmla="*/ 70 w 271"/>
                <a:gd name="T9" fmla="*/ 17 h 23"/>
                <a:gd name="T10" fmla="*/ 81 w 271"/>
                <a:gd name="T11" fmla="*/ 13 h 23"/>
                <a:gd name="T12" fmla="*/ 67 w 271"/>
                <a:gd name="T13" fmla="*/ 15 h 23"/>
                <a:gd name="T14" fmla="*/ 20 w 271"/>
                <a:gd name="T15" fmla="*/ 15 h 23"/>
                <a:gd name="T16" fmla="*/ 1 w 271"/>
                <a:gd name="T17" fmla="*/ 18 h 23"/>
                <a:gd name="T18" fmla="*/ 25 w 271"/>
                <a:gd name="T19" fmla="*/ 22 h 23"/>
                <a:gd name="T20" fmla="*/ 22 w 271"/>
                <a:gd name="T21" fmla="*/ 21 h 23"/>
                <a:gd name="T22" fmla="*/ 33 w 271"/>
                <a:gd name="T23" fmla="*/ 21 h 23"/>
                <a:gd name="T24" fmla="*/ 40 w 271"/>
                <a:gd name="T25" fmla="*/ 18 h 23"/>
                <a:gd name="T26" fmla="*/ 52 w 271"/>
                <a:gd name="T27" fmla="*/ 19 h 23"/>
                <a:gd name="T28" fmla="*/ 45 w 271"/>
                <a:gd name="T29" fmla="*/ 19 h 23"/>
                <a:gd name="T30" fmla="*/ 71 w 271"/>
                <a:gd name="T31" fmla="*/ 19 h 23"/>
                <a:gd name="T32" fmla="*/ 68 w 271"/>
                <a:gd name="T33" fmla="*/ 20 h 23"/>
                <a:gd name="T34" fmla="*/ 100 w 271"/>
                <a:gd name="T35" fmla="*/ 17 h 23"/>
                <a:gd name="T36" fmla="*/ 92 w 271"/>
                <a:gd name="T37" fmla="*/ 20 h 23"/>
                <a:gd name="T38" fmla="*/ 146 w 271"/>
                <a:gd name="T39" fmla="*/ 19 h 23"/>
                <a:gd name="T40" fmla="*/ 143 w 271"/>
                <a:gd name="T41" fmla="*/ 18 h 23"/>
                <a:gd name="T42" fmla="*/ 156 w 271"/>
                <a:gd name="T43" fmla="*/ 21 h 23"/>
                <a:gd name="T44" fmla="*/ 208 w 271"/>
                <a:gd name="T45" fmla="*/ 19 h 23"/>
                <a:gd name="T46" fmla="*/ 271 w 271"/>
                <a:gd name="T47" fmla="*/ 5 h 23"/>
                <a:gd name="T48" fmla="*/ 263 w 271"/>
                <a:gd name="T49" fmla="*/ 6 h 23"/>
                <a:gd name="T50" fmla="*/ 265 w 271"/>
                <a:gd name="T51" fmla="*/ 1 h 23"/>
                <a:gd name="T52" fmla="*/ 244 w 271"/>
                <a:gd name="T53" fmla="*/ 4 h 23"/>
                <a:gd name="T54" fmla="*/ 237 w 271"/>
                <a:gd name="T55" fmla="*/ 0 h 23"/>
                <a:gd name="T56" fmla="*/ 145 w 271"/>
                <a:gd name="T57" fmla="*/ 13 h 23"/>
                <a:gd name="T58" fmla="*/ 105 w 271"/>
                <a:gd name="T59" fmla="*/ 11 h 23"/>
                <a:gd name="T60" fmla="*/ 129 w 271"/>
                <a:gd name="T61" fmla="*/ 8 h 23"/>
                <a:gd name="T62" fmla="*/ 105 w 271"/>
                <a:gd name="T63" fmla="*/ 8 h 23"/>
                <a:gd name="T64" fmla="*/ 102 w 271"/>
                <a:gd name="T6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3">
                  <a:moveTo>
                    <a:pt x="102" y="12"/>
                  </a:moveTo>
                  <a:cubicBezTo>
                    <a:pt x="67" y="13"/>
                    <a:pt x="110" y="9"/>
                    <a:pt x="94" y="8"/>
                  </a:cubicBezTo>
                  <a:cubicBezTo>
                    <a:pt x="84" y="9"/>
                    <a:pt x="81" y="10"/>
                    <a:pt x="75" y="11"/>
                  </a:cubicBezTo>
                  <a:cubicBezTo>
                    <a:pt x="103" y="9"/>
                    <a:pt x="71" y="16"/>
                    <a:pt x="99" y="15"/>
                  </a:cubicBezTo>
                  <a:cubicBezTo>
                    <a:pt x="95" y="18"/>
                    <a:pt x="79" y="18"/>
                    <a:pt x="70" y="17"/>
                  </a:cubicBezTo>
                  <a:cubicBezTo>
                    <a:pt x="59" y="14"/>
                    <a:pt x="79" y="15"/>
                    <a:pt x="81" y="13"/>
                  </a:cubicBezTo>
                  <a:cubicBezTo>
                    <a:pt x="70" y="13"/>
                    <a:pt x="72" y="13"/>
                    <a:pt x="67" y="15"/>
                  </a:cubicBezTo>
                  <a:cubicBezTo>
                    <a:pt x="50" y="14"/>
                    <a:pt x="31" y="18"/>
                    <a:pt x="20" y="15"/>
                  </a:cubicBezTo>
                  <a:cubicBezTo>
                    <a:pt x="7" y="15"/>
                    <a:pt x="8" y="16"/>
                    <a:pt x="1" y="18"/>
                  </a:cubicBezTo>
                  <a:cubicBezTo>
                    <a:pt x="0" y="21"/>
                    <a:pt x="20" y="19"/>
                    <a:pt x="25" y="22"/>
                  </a:cubicBezTo>
                  <a:cubicBezTo>
                    <a:pt x="24" y="21"/>
                    <a:pt x="22" y="21"/>
                    <a:pt x="2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3" y="20"/>
                    <a:pt x="35" y="18"/>
                    <a:pt x="40" y="18"/>
                  </a:cubicBezTo>
                  <a:cubicBezTo>
                    <a:pt x="45" y="18"/>
                    <a:pt x="53" y="18"/>
                    <a:pt x="52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3" y="20"/>
                    <a:pt x="63" y="17"/>
                    <a:pt x="71" y="19"/>
                  </a:cubicBezTo>
                  <a:cubicBezTo>
                    <a:pt x="72" y="19"/>
                    <a:pt x="69" y="20"/>
                    <a:pt x="68" y="20"/>
                  </a:cubicBezTo>
                  <a:cubicBezTo>
                    <a:pt x="77" y="18"/>
                    <a:pt x="87" y="18"/>
                    <a:pt x="100" y="1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4" y="17"/>
                    <a:pt x="129" y="17"/>
                    <a:pt x="146" y="19"/>
                  </a:cubicBezTo>
                  <a:cubicBezTo>
                    <a:pt x="144" y="19"/>
                    <a:pt x="141" y="18"/>
                    <a:pt x="143" y="18"/>
                  </a:cubicBezTo>
                  <a:cubicBezTo>
                    <a:pt x="153" y="17"/>
                    <a:pt x="161" y="19"/>
                    <a:pt x="156" y="21"/>
                  </a:cubicBezTo>
                  <a:cubicBezTo>
                    <a:pt x="166" y="18"/>
                    <a:pt x="194" y="23"/>
                    <a:pt x="208" y="19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68" y="5"/>
                    <a:pt x="266" y="5"/>
                    <a:pt x="263" y="6"/>
                  </a:cubicBezTo>
                  <a:cubicBezTo>
                    <a:pt x="258" y="3"/>
                    <a:pt x="255" y="3"/>
                    <a:pt x="265" y="1"/>
                  </a:cubicBezTo>
                  <a:cubicBezTo>
                    <a:pt x="255" y="2"/>
                    <a:pt x="258" y="4"/>
                    <a:pt x="244" y="4"/>
                  </a:cubicBezTo>
                  <a:cubicBezTo>
                    <a:pt x="249" y="3"/>
                    <a:pt x="251" y="0"/>
                    <a:pt x="237" y="0"/>
                  </a:cubicBezTo>
                  <a:cubicBezTo>
                    <a:pt x="201" y="2"/>
                    <a:pt x="178" y="10"/>
                    <a:pt x="145" y="13"/>
                  </a:cubicBezTo>
                  <a:cubicBezTo>
                    <a:pt x="144" y="11"/>
                    <a:pt x="118" y="12"/>
                    <a:pt x="105" y="11"/>
                  </a:cubicBezTo>
                  <a:cubicBezTo>
                    <a:pt x="110" y="9"/>
                    <a:pt x="119" y="9"/>
                    <a:pt x="129" y="8"/>
                  </a:cubicBezTo>
                  <a:cubicBezTo>
                    <a:pt x="123" y="8"/>
                    <a:pt x="113" y="8"/>
                    <a:pt x="105" y="8"/>
                  </a:cubicBezTo>
                  <a:lnTo>
                    <a:pt x="10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386"/>
            <p:cNvSpPr/>
            <p:nvPr/>
          </p:nvSpPr>
          <p:spPr bwMode="auto">
            <a:xfrm>
              <a:off x="2986" y="4003"/>
              <a:ext cx="7" cy="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387"/>
            <p:cNvSpPr/>
            <p:nvPr/>
          </p:nvSpPr>
          <p:spPr bwMode="auto">
            <a:xfrm>
              <a:off x="2863" y="4011"/>
              <a:ext cx="7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388"/>
            <p:cNvSpPr/>
            <p:nvPr/>
          </p:nvSpPr>
          <p:spPr bwMode="auto">
            <a:xfrm>
              <a:off x="3206" y="3979"/>
              <a:ext cx="17" cy="2"/>
            </a:xfrm>
            <a:custGeom>
              <a:avLst/>
              <a:gdLst>
                <a:gd name="T0" fmla="*/ 1 w 7"/>
                <a:gd name="T1" fmla="*/ 1 h 1"/>
                <a:gd name="T2" fmla="*/ 7 w 7"/>
                <a:gd name="T3" fmla="*/ 0 h 1"/>
                <a:gd name="T4" fmla="*/ 2 w 7"/>
                <a:gd name="T5" fmla="*/ 1 h 1"/>
                <a:gd name="T6" fmla="*/ 1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cubicBezTo>
                    <a:pt x="3" y="1"/>
                    <a:pt x="4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389"/>
            <p:cNvSpPr/>
            <p:nvPr/>
          </p:nvSpPr>
          <p:spPr bwMode="auto">
            <a:xfrm>
              <a:off x="3223" y="3991"/>
              <a:ext cx="4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390"/>
            <p:cNvSpPr/>
            <p:nvPr/>
          </p:nvSpPr>
          <p:spPr bwMode="auto">
            <a:xfrm>
              <a:off x="2473" y="3979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2653" y="3991"/>
              <a:ext cx="359" cy="22"/>
            </a:xfrm>
            <a:custGeom>
              <a:avLst/>
              <a:gdLst>
                <a:gd name="T0" fmla="*/ 23 w 152"/>
                <a:gd name="T1" fmla="*/ 9 h 9"/>
                <a:gd name="T2" fmla="*/ 41 w 152"/>
                <a:gd name="T3" fmla="*/ 6 h 9"/>
                <a:gd name="T4" fmla="*/ 36 w 152"/>
                <a:gd name="T5" fmla="*/ 6 h 9"/>
                <a:gd name="T6" fmla="*/ 85 w 152"/>
                <a:gd name="T7" fmla="*/ 5 h 9"/>
                <a:gd name="T8" fmla="*/ 92 w 152"/>
                <a:gd name="T9" fmla="*/ 8 h 9"/>
                <a:gd name="T10" fmla="*/ 117 w 152"/>
                <a:gd name="T11" fmla="*/ 6 h 9"/>
                <a:gd name="T12" fmla="*/ 141 w 152"/>
                <a:gd name="T13" fmla="*/ 5 h 9"/>
                <a:gd name="T14" fmla="*/ 133 w 152"/>
                <a:gd name="T15" fmla="*/ 3 h 9"/>
                <a:gd name="T16" fmla="*/ 135 w 152"/>
                <a:gd name="T17" fmla="*/ 2 h 9"/>
                <a:gd name="T18" fmla="*/ 107 w 152"/>
                <a:gd name="T19" fmla="*/ 3 h 9"/>
                <a:gd name="T20" fmla="*/ 111 w 152"/>
                <a:gd name="T21" fmla="*/ 1 h 9"/>
                <a:gd name="T22" fmla="*/ 71 w 152"/>
                <a:gd name="T23" fmla="*/ 4 h 9"/>
                <a:gd name="T24" fmla="*/ 57 w 152"/>
                <a:gd name="T25" fmla="*/ 3 h 9"/>
                <a:gd name="T26" fmla="*/ 0 w 152"/>
                <a:gd name="T27" fmla="*/ 6 h 9"/>
                <a:gd name="T28" fmla="*/ 23 w 152"/>
                <a:gd name="T29" fmla="*/ 5 h 9"/>
                <a:gd name="T30" fmla="*/ 23 w 152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9">
                  <a:moveTo>
                    <a:pt x="23" y="9"/>
                  </a:moveTo>
                  <a:cubicBezTo>
                    <a:pt x="35" y="9"/>
                    <a:pt x="24" y="6"/>
                    <a:pt x="4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9" y="5"/>
                    <a:pt x="70" y="5"/>
                    <a:pt x="85" y="5"/>
                  </a:cubicBezTo>
                  <a:cubicBezTo>
                    <a:pt x="83" y="6"/>
                    <a:pt x="94" y="6"/>
                    <a:pt x="92" y="8"/>
                  </a:cubicBezTo>
                  <a:cubicBezTo>
                    <a:pt x="102" y="8"/>
                    <a:pt x="112" y="7"/>
                    <a:pt x="117" y="6"/>
                  </a:cubicBezTo>
                  <a:cubicBezTo>
                    <a:pt x="124" y="6"/>
                    <a:pt x="133" y="4"/>
                    <a:pt x="141" y="5"/>
                  </a:cubicBezTo>
                  <a:cubicBezTo>
                    <a:pt x="138" y="4"/>
                    <a:pt x="152" y="2"/>
                    <a:pt x="133" y="3"/>
                  </a:cubicBezTo>
                  <a:cubicBezTo>
                    <a:pt x="135" y="3"/>
                    <a:pt x="134" y="3"/>
                    <a:pt x="135" y="2"/>
                  </a:cubicBezTo>
                  <a:cubicBezTo>
                    <a:pt x="123" y="1"/>
                    <a:pt x="118" y="3"/>
                    <a:pt x="107" y="3"/>
                  </a:cubicBezTo>
                  <a:cubicBezTo>
                    <a:pt x="101" y="2"/>
                    <a:pt x="118" y="2"/>
                    <a:pt x="111" y="1"/>
                  </a:cubicBezTo>
                  <a:cubicBezTo>
                    <a:pt x="98" y="2"/>
                    <a:pt x="70" y="0"/>
                    <a:pt x="71" y="4"/>
                  </a:cubicBezTo>
                  <a:cubicBezTo>
                    <a:pt x="61" y="4"/>
                    <a:pt x="59" y="3"/>
                    <a:pt x="57" y="3"/>
                  </a:cubicBezTo>
                  <a:cubicBezTo>
                    <a:pt x="41" y="7"/>
                    <a:pt x="0" y="1"/>
                    <a:pt x="0" y="6"/>
                  </a:cubicBezTo>
                  <a:cubicBezTo>
                    <a:pt x="5" y="6"/>
                    <a:pt x="14" y="6"/>
                    <a:pt x="23" y="5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3154" y="3984"/>
              <a:ext cx="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393"/>
            <p:cNvSpPr>
              <a:spLocks noEditPoints="1"/>
            </p:cNvSpPr>
            <p:nvPr/>
          </p:nvSpPr>
          <p:spPr bwMode="auto">
            <a:xfrm>
              <a:off x="3168" y="4001"/>
              <a:ext cx="355" cy="32"/>
            </a:xfrm>
            <a:custGeom>
              <a:avLst/>
              <a:gdLst>
                <a:gd name="T0" fmla="*/ 150 w 150"/>
                <a:gd name="T1" fmla="*/ 9 h 13"/>
                <a:gd name="T2" fmla="*/ 145 w 150"/>
                <a:gd name="T3" fmla="*/ 12 h 13"/>
                <a:gd name="T4" fmla="*/ 80 w 150"/>
                <a:gd name="T5" fmla="*/ 12 h 13"/>
                <a:gd name="T6" fmla="*/ 83 w 150"/>
                <a:gd name="T7" fmla="*/ 11 h 13"/>
                <a:gd name="T8" fmla="*/ 25 w 150"/>
                <a:gd name="T9" fmla="*/ 13 h 13"/>
                <a:gd name="T10" fmla="*/ 10 w 150"/>
                <a:gd name="T11" fmla="*/ 10 h 13"/>
                <a:gd name="T12" fmla="*/ 1 w 150"/>
                <a:gd name="T13" fmla="*/ 11 h 13"/>
                <a:gd name="T14" fmla="*/ 9 w 150"/>
                <a:gd name="T15" fmla="*/ 10 h 13"/>
                <a:gd name="T16" fmla="*/ 5 w 150"/>
                <a:gd name="T17" fmla="*/ 10 h 13"/>
                <a:gd name="T18" fmla="*/ 20 w 150"/>
                <a:gd name="T19" fmla="*/ 5 h 13"/>
                <a:gd name="T20" fmla="*/ 11 w 150"/>
                <a:gd name="T21" fmla="*/ 9 h 13"/>
                <a:gd name="T22" fmla="*/ 17 w 150"/>
                <a:gd name="T23" fmla="*/ 7 h 13"/>
                <a:gd name="T24" fmla="*/ 25 w 150"/>
                <a:gd name="T25" fmla="*/ 9 h 13"/>
                <a:gd name="T26" fmla="*/ 43 w 150"/>
                <a:gd name="T27" fmla="*/ 8 h 13"/>
                <a:gd name="T28" fmla="*/ 53 w 150"/>
                <a:gd name="T29" fmla="*/ 10 h 13"/>
                <a:gd name="T30" fmla="*/ 59 w 150"/>
                <a:gd name="T31" fmla="*/ 7 h 13"/>
                <a:gd name="T32" fmla="*/ 76 w 150"/>
                <a:gd name="T33" fmla="*/ 8 h 13"/>
                <a:gd name="T34" fmla="*/ 102 w 150"/>
                <a:gd name="T35" fmla="*/ 0 h 13"/>
                <a:gd name="T36" fmla="*/ 123 w 150"/>
                <a:gd name="T37" fmla="*/ 5 h 13"/>
                <a:gd name="T38" fmla="*/ 90 w 150"/>
                <a:gd name="T39" fmla="*/ 7 h 13"/>
                <a:gd name="T40" fmla="*/ 77 w 150"/>
                <a:gd name="T41" fmla="*/ 10 h 13"/>
                <a:gd name="T42" fmla="*/ 106 w 150"/>
                <a:gd name="T43" fmla="*/ 9 h 13"/>
                <a:gd name="T44" fmla="*/ 103 w 150"/>
                <a:gd name="T45" fmla="*/ 9 h 13"/>
                <a:gd name="T46" fmla="*/ 135 w 150"/>
                <a:gd name="T47" fmla="*/ 7 h 13"/>
                <a:gd name="T48" fmla="*/ 139 w 150"/>
                <a:gd name="T49" fmla="*/ 9 h 13"/>
                <a:gd name="T50" fmla="*/ 150 w 150"/>
                <a:gd name="T51" fmla="*/ 9 h 13"/>
                <a:gd name="T52" fmla="*/ 135 w 150"/>
                <a:gd name="T53" fmla="*/ 9 h 13"/>
                <a:gd name="T54" fmla="*/ 126 w 150"/>
                <a:gd name="T55" fmla="*/ 9 h 13"/>
                <a:gd name="T56" fmla="*/ 135 w 150"/>
                <a:gd name="T5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13">
                  <a:moveTo>
                    <a:pt x="150" y="9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16" y="13"/>
                    <a:pt x="105" y="12"/>
                    <a:pt x="80" y="12"/>
                  </a:cubicBezTo>
                  <a:cubicBezTo>
                    <a:pt x="78" y="12"/>
                    <a:pt x="81" y="12"/>
                    <a:pt x="83" y="11"/>
                  </a:cubicBezTo>
                  <a:cubicBezTo>
                    <a:pt x="65" y="12"/>
                    <a:pt x="38" y="11"/>
                    <a:pt x="25" y="13"/>
                  </a:cubicBezTo>
                  <a:cubicBezTo>
                    <a:pt x="20" y="13"/>
                    <a:pt x="5" y="11"/>
                    <a:pt x="10" y="10"/>
                  </a:cubicBezTo>
                  <a:cubicBezTo>
                    <a:pt x="8" y="11"/>
                    <a:pt x="4" y="11"/>
                    <a:pt x="1" y="11"/>
                  </a:cubicBezTo>
                  <a:cubicBezTo>
                    <a:pt x="0" y="10"/>
                    <a:pt x="8" y="11"/>
                    <a:pt x="9" y="10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9" y="8"/>
                    <a:pt x="0" y="5"/>
                    <a:pt x="20" y="5"/>
                  </a:cubicBezTo>
                  <a:cubicBezTo>
                    <a:pt x="28" y="8"/>
                    <a:pt x="6" y="6"/>
                    <a:pt x="11" y="9"/>
                  </a:cubicBezTo>
                  <a:cubicBezTo>
                    <a:pt x="17" y="9"/>
                    <a:pt x="16" y="8"/>
                    <a:pt x="17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8" y="8"/>
                    <a:pt x="38" y="9"/>
                    <a:pt x="43" y="8"/>
                  </a:cubicBezTo>
                  <a:cubicBezTo>
                    <a:pt x="59" y="8"/>
                    <a:pt x="42" y="10"/>
                    <a:pt x="53" y="10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102" y="6"/>
                    <a:pt x="73" y="2"/>
                    <a:pt x="102" y="0"/>
                  </a:cubicBezTo>
                  <a:cubicBezTo>
                    <a:pt x="98" y="1"/>
                    <a:pt x="110" y="4"/>
                    <a:pt x="123" y="5"/>
                  </a:cubicBezTo>
                  <a:cubicBezTo>
                    <a:pt x="115" y="5"/>
                    <a:pt x="100" y="8"/>
                    <a:pt x="90" y="7"/>
                  </a:cubicBezTo>
                  <a:cubicBezTo>
                    <a:pt x="104" y="9"/>
                    <a:pt x="69" y="7"/>
                    <a:pt x="77" y="10"/>
                  </a:cubicBezTo>
                  <a:cubicBezTo>
                    <a:pt x="84" y="8"/>
                    <a:pt x="96" y="8"/>
                    <a:pt x="106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3" y="10"/>
                    <a:pt x="121" y="6"/>
                    <a:pt x="135" y="7"/>
                  </a:cubicBezTo>
                  <a:cubicBezTo>
                    <a:pt x="141" y="7"/>
                    <a:pt x="140" y="8"/>
                    <a:pt x="139" y="9"/>
                  </a:cubicBezTo>
                  <a:cubicBezTo>
                    <a:pt x="145" y="9"/>
                    <a:pt x="150" y="8"/>
                    <a:pt x="150" y="9"/>
                  </a:cubicBezTo>
                  <a:close/>
                  <a:moveTo>
                    <a:pt x="135" y="9"/>
                  </a:moveTo>
                  <a:cubicBezTo>
                    <a:pt x="126" y="9"/>
                    <a:pt x="126" y="9"/>
                    <a:pt x="126" y="9"/>
                  </a:cubicBezTo>
                  <a:cubicBezTo>
                    <a:pt x="128" y="10"/>
                    <a:pt x="131" y="1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6269" y="3927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4325" y="3922"/>
              <a:ext cx="1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4609" y="3892"/>
              <a:ext cx="18" cy="3"/>
            </a:xfrm>
            <a:custGeom>
              <a:avLst/>
              <a:gdLst>
                <a:gd name="T0" fmla="*/ 0 w 8"/>
                <a:gd name="T1" fmla="*/ 1 h 1"/>
                <a:gd name="T2" fmla="*/ 8 w 8"/>
                <a:gd name="T3" fmla="*/ 0 h 1"/>
                <a:gd name="T4" fmla="*/ 0 w 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Freeform 397"/>
            <p:cNvSpPr/>
            <p:nvPr/>
          </p:nvSpPr>
          <p:spPr bwMode="auto">
            <a:xfrm>
              <a:off x="6115" y="3924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398"/>
            <p:cNvSpPr/>
            <p:nvPr/>
          </p:nvSpPr>
          <p:spPr bwMode="auto">
            <a:xfrm>
              <a:off x="5181" y="3914"/>
              <a:ext cx="9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399"/>
            <p:cNvSpPr/>
            <p:nvPr/>
          </p:nvSpPr>
          <p:spPr bwMode="auto">
            <a:xfrm>
              <a:off x="4606" y="3895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00"/>
            <p:cNvSpPr/>
            <p:nvPr/>
          </p:nvSpPr>
          <p:spPr bwMode="auto">
            <a:xfrm>
              <a:off x="4190" y="3897"/>
              <a:ext cx="9" cy="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01"/>
            <p:cNvSpPr/>
            <p:nvPr/>
          </p:nvSpPr>
          <p:spPr bwMode="auto">
            <a:xfrm>
              <a:off x="4209" y="3922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02"/>
            <p:cNvSpPr/>
            <p:nvPr/>
          </p:nvSpPr>
          <p:spPr bwMode="auto">
            <a:xfrm>
              <a:off x="3762" y="3905"/>
              <a:ext cx="16" cy="2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03"/>
            <p:cNvSpPr/>
            <p:nvPr/>
          </p:nvSpPr>
          <p:spPr bwMode="auto">
            <a:xfrm>
              <a:off x="4169" y="3917"/>
              <a:ext cx="4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04"/>
            <p:cNvSpPr/>
            <p:nvPr/>
          </p:nvSpPr>
          <p:spPr bwMode="auto">
            <a:xfrm>
              <a:off x="6378" y="3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05"/>
            <p:cNvSpPr/>
            <p:nvPr/>
          </p:nvSpPr>
          <p:spPr bwMode="auto">
            <a:xfrm>
              <a:off x="6420" y="3937"/>
              <a:ext cx="14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06"/>
            <p:cNvSpPr/>
            <p:nvPr/>
          </p:nvSpPr>
          <p:spPr bwMode="auto">
            <a:xfrm>
              <a:off x="5429" y="3927"/>
              <a:ext cx="19" cy="5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1"/>
                    <a:pt x="6" y="1"/>
                    <a:pt x="4" y="2"/>
                  </a:cubicBezTo>
                  <a:cubicBezTo>
                    <a:pt x="8" y="1"/>
                    <a:pt x="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07"/>
            <p:cNvSpPr/>
            <p:nvPr/>
          </p:nvSpPr>
          <p:spPr bwMode="auto">
            <a:xfrm>
              <a:off x="6293" y="4001"/>
              <a:ext cx="11" cy="2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1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08"/>
            <p:cNvSpPr/>
            <p:nvPr/>
          </p:nvSpPr>
          <p:spPr bwMode="auto">
            <a:xfrm>
              <a:off x="6304" y="3999"/>
              <a:ext cx="10" cy="2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309" y="3996"/>
              <a:ext cx="4" cy="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380" y="3912"/>
              <a:ext cx="154" cy="27"/>
            </a:xfrm>
            <a:custGeom>
              <a:avLst/>
              <a:gdLst>
                <a:gd name="T0" fmla="*/ 28 w 65"/>
                <a:gd name="T1" fmla="*/ 11 h 11"/>
                <a:gd name="T2" fmla="*/ 34 w 65"/>
                <a:gd name="T3" fmla="*/ 8 h 11"/>
                <a:gd name="T4" fmla="*/ 55 w 65"/>
                <a:gd name="T5" fmla="*/ 6 h 11"/>
                <a:gd name="T6" fmla="*/ 56 w 65"/>
                <a:gd name="T7" fmla="*/ 4 h 11"/>
                <a:gd name="T8" fmla="*/ 44 w 65"/>
                <a:gd name="T9" fmla="*/ 5 h 11"/>
                <a:gd name="T10" fmla="*/ 55 w 65"/>
                <a:gd name="T11" fmla="*/ 3 h 11"/>
                <a:gd name="T12" fmla="*/ 54 w 65"/>
                <a:gd name="T13" fmla="*/ 0 h 11"/>
                <a:gd name="T14" fmla="*/ 0 w 65"/>
                <a:gd name="T15" fmla="*/ 5 h 11"/>
                <a:gd name="T16" fmla="*/ 38 w 65"/>
                <a:gd name="T17" fmla="*/ 5 h 11"/>
                <a:gd name="T18" fmla="*/ 33 w 65"/>
                <a:gd name="T19" fmla="*/ 7 h 11"/>
                <a:gd name="T20" fmla="*/ 3 w 65"/>
                <a:gd name="T21" fmla="*/ 7 h 11"/>
                <a:gd name="T22" fmla="*/ 29 w 65"/>
                <a:gd name="T23" fmla="*/ 8 h 11"/>
                <a:gd name="T24" fmla="*/ 23 w 65"/>
                <a:gd name="T25" fmla="*/ 10 h 11"/>
                <a:gd name="T26" fmla="*/ 28 w 6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1">
                  <a:moveTo>
                    <a:pt x="28" y="11"/>
                  </a:moveTo>
                  <a:cubicBezTo>
                    <a:pt x="29" y="10"/>
                    <a:pt x="57" y="8"/>
                    <a:pt x="34" y="8"/>
                  </a:cubicBezTo>
                  <a:cubicBezTo>
                    <a:pt x="35" y="5"/>
                    <a:pt x="49" y="7"/>
                    <a:pt x="55" y="6"/>
                  </a:cubicBezTo>
                  <a:cubicBezTo>
                    <a:pt x="50" y="6"/>
                    <a:pt x="57" y="5"/>
                    <a:pt x="56" y="4"/>
                  </a:cubicBezTo>
                  <a:cubicBezTo>
                    <a:pt x="53" y="4"/>
                    <a:pt x="49" y="5"/>
                    <a:pt x="44" y="5"/>
                  </a:cubicBezTo>
                  <a:cubicBezTo>
                    <a:pt x="42" y="3"/>
                    <a:pt x="49" y="3"/>
                    <a:pt x="55" y="3"/>
                  </a:cubicBezTo>
                  <a:cubicBezTo>
                    <a:pt x="48" y="2"/>
                    <a:pt x="65" y="1"/>
                    <a:pt x="54" y="0"/>
                  </a:cubicBezTo>
                  <a:cubicBezTo>
                    <a:pt x="32" y="1"/>
                    <a:pt x="16" y="2"/>
                    <a:pt x="0" y="5"/>
                  </a:cubicBezTo>
                  <a:cubicBezTo>
                    <a:pt x="13" y="5"/>
                    <a:pt x="27" y="4"/>
                    <a:pt x="38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2" y="5"/>
                    <a:pt x="14" y="7"/>
                    <a:pt x="3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1" y="10"/>
                    <a:pt x="33" y="10"/>
                    <a:pt x="23" y="10"/>
                  </a:cubicBezTo>
                  <a:cubicBezTo>
                    <a:pt x="26" y="10"/>
                    <a:pt x="28" y="11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11"/>
            <p:cNvSpPr/>
            <p:nvPr/>
          </p:nvSpPr>
          <p:spPr bwMode="auto">
            <a:xfrm>
              <a:off x="6406" y="39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12"/>
            <p:cNvSpPr/>
            <p:nvPr/>
          </p:nvSpPr>
          <p:spPr bwMode="auto">
            <a:xfrm>
              <a:off x="3776" y="4013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13"/>
            <p:cNvSpPr/>
            <p:nvPr/>
          </p:nvSpPr>
          <p:spPr bwMode="auto">
            <a:xfrm>
              <a:off x="6368" y="3959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14"/>
            <p:cNvSpPr/>
            <p:nvPr/>
          </p:nvSpPr>
          <p:spPr bwMode="auto">
            <a:xfrm>
              <a:off x="3913" y="4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15"/>
            <p:cNvSpPr/>
            <p:nvPr/>
          </p:nvSpPr>
          <p:spPr bwMode="auto">
            <a:xfrm>
              <a:off x="3944" y="3897"/>
              <a:ext cx="5" cy="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16"/>
            <p:cNvSpPr/>
            <p:nvPr/>
          </p:nvSpPr>
          <p:spPr bwMode="auto">
            <a:xfrm>
              <a:off x="3913" y="401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17"/>
            <p:cNvSpPr/>
            <p:nvPr/>
          </p:nvSpPr>
          <p:spPr bwMode="auto">
            <a:xfrm>
              <a:off x="4549" y="3994"/>
              <a:ext cx="8" cy="0"/>
            </a:xfrm>
            <a:custGeom>
              <a:avLst/>
              <a:gdLst>
                <a:gd name="T0" fmla="*/ 3 w 3"/>
                <a:gd name="T1" fmla="*/ 1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18"/>
            <p:cNvSpPr/>
            <p:nvPr/>
          </p:nvSpPr>
          <p:spPr bwMode="auto">
            <a:xfrm>
              <a:off x="4426" y="3986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19"/>
            <p:cNvSpPr/>
            <p:nvPr/>
          </p:nvSpPr>
          <p:spPr bwMode="auto">
            <a:xfrm>
              <a:off x="5384" y="3905"/>
              <a:ext cx="1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20"/>
            <p:cNvSpPr/>
            <p:nvPr/>
          </p:nvSpPr>
          <p:spPr bwMode="auto">
            <a:xfrm>
              <a:off x="3906" y="4016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21"/>
            <p:cNvSpPr/>
            <p:nvPr/>
          </p:nvSpPr>
          <p:spPr bwMode="auto">
            <a:xfrm>
              <a:off x="4746" y="3966"/>
              <a:ext cx="4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727" y="3959"/>
              <a:ext cx="156" cy="15"/>
            </a:xfrm>
            <a:custGeom>
              <a:avLst/>
              <a:gdLst>
                <a:gd name="T0" fmla="*/ 38 w 66"/>
                <a:gd name="T1" fmla="*/ 5 h 6"/>
                <a:gd name="T2" fmla="*/ 36 w 66"/>
                <a:gd name="T3" fmla="*/ 6 h 6"/>
                <a:gd name="T4" fmla="*/ 66 w 66"/>
                <a:gd name="T5" fmla="*/ 3 h 6"/>
                <a:gd name="T6" fmla="*/ 49 w 66"/>
                <a:gd name="T7" fmla="*/ 1 h 6"/>
                <a:gd name="T8" fmla="*/ 27 w 66"/>
                <a:gd name="T9" fmla="*/ 0 h 6"/>
                <a:gd name="T10" fmla="*/ 21 w 66"/>
                <a:gd name="T11" fmla="*/ 3 h 6"/>
                <a:gd name="T12" fmla="*/ 16 w 66"/>
                <a:gd name="T13" fmla="*/ 1 h 6"/>
                <a:gd name="T14" fmla="*/ 0 w 66"/>
                <a:gd name="T15" fmla="*/ 1 h 6"/>
                <a:gd name="T16" fmla="*/ 14 w 66"/>
                <a:gd name="T17" fmla="*/ 1 h 6"/>
                <a:gd name="T18" fmla="*/ 10 w 66"/>
                <a:gd name="T19" fmla="*/ 3 h 6"/>
                <a:gd name="T20" fmla="*/ 11 w 66"/>
                <a:gd name="T21" fmla="*/ 3 h 6"/>
                <a:gd name="T22" fmla="*/ 38 w 6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">
                  <a:moveTo>
                    <a:pt x="38" y="5"/>
                  </a:moveTo>
                  <a:cubicBezTo>
                    <a:pt x="37" y="5"/>
                    <a:pt x="36" y="5"/>
                    <a:pt x="36" y="6"/>
                  </a:cubicBezTo>
                  <a:cubicBezTo>
                    <a:pt x="46" y="5"/>
                    <a:pt x="64" y="6"/>
                    <a:pt x="66" y="3"/>
                  </a:cubicBezTo>
                  <a:cubicBezTo>
                    <a:pt x="63" y="4"/>
                    <a:pt x="46" y="2"/>
                    <a:pt x="49" y="1"/>
                  </a:cubicBezTo>
                  <a:cubicBezTo>
                    <a:pt x="42" y="1"/>
                    <a:pt x="31" y="0"/>
                    <a:pt x="27" y="0"/>
                  </a:cubicBezTo>
                  <a:cubicBezTo>
                    <a:pt x="39" y="1"/>
                    <a:pt x="29" y="2"/>
                    <a:pt x="21" y="3"/>
                  </a:cubicBezTo>
                  <a:cubicBezTo>
                    <a:pt x="14" y="2"/>
                    <a:pt x="22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35" y="2"/>
                    <a:pt x="13" y="6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4803" y="3974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5044" y="3981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25"/>
            <p:cNvSpPr/>
            <p:nvPr/>
          </p:nvSpPr>
          <p:spPr bwMode="auto">
            <a:xfrm>
              <a:off x="3348" y="3974"/>
              <a:ext cx="33" cy="5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1 h 2"/>
                <a:gd name="T4" fmla="*/ 1 w 14"/>
                <a:gd name="T5" fmla="*/ 0 h 2"/>
                <a:gd name="T6" fmla="*/ 0 w 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cubicBezTo>
                    <a:pt x="0" y="1"/>
                    <a:pt x="14" y="2"/>
                    <a:pt x="14" y="1"/>
                  </a:cubicBezTo>
                  <a:cubicBezTo>
                    <a:pt x="10" y="0"/>
                    <a:pt x="5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26"/>
            <p:cNvSpPr/>
            <p:nvPr/>
          </p:nvSpPr>
          <p:spPr bwMode="auto">
            <a:xfrm>
              <a:off x="5661" y="3957"/>
              <a:ext cx="12" cy="2"/>
            </a:xfrm>
            <a:custGeom>
              <a:avLst/>
              <a:gdLst>
                <a:gd name="T0" fmla="*/ 5 w 5"/>
                <a:gd name="T1" fmla="*/ 0 h 1"/>
                <a:gd name="T2" fmla="*/ 1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427"/>
            <p:cNvSpPr/>
            <p:nvPr/>
          </p:nvSpPr>
          <p:spPr bwMode="auto">
            <a:xfrm>
              <a:off x="4843" y="3959"/>
              <a:ext cx="9" cy="2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7" name="Freeform 428"/>
            <p:cNvSpPr/>
            <p:nvPr/>
          </p:nvSpPr>
          <p:spPr bwMode="auto">
            <a:xfrm>
              <a:off x="5675" y="3966"/>
              <a:ext cx="40" cy="5"/>
            </a:xfrm>
            <a:custGeom>
              <a:avLst/>
              <a:gdLst>
                <a:gd name="T0" fmla="*/ 0 w 17"/>
                <a:gd name="T1" fmla="*/ 0 h 2"/>
                <a:gd name="T2" fmla="*/ 6 w 17"/>
                <a:gd name="T3" fmla="*/ 2 h 2"/>
                <a:gd name="T4" fmla="*/ 17 w 17"/>
                <a:gd name="T5" fmla="*/ 1 h 2"/>
                <a:gd name="T6" fmla="*/ 0 w 1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">
                  <a:moveTo>
                    <a:pt x="0" y="0"/>
                  </a:moveTo>
                  <a:cubicBezTo>
                    <a:pt x="2" y="1"/>
                    <a:pt x="5" y="2"/>
                    <a:pt x="6" y="2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2" y="1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8" name="Rectangle 429"/>
            <p:cNvSpPr>
              <a:spLocks noChangeArrowheads="1"/>
            </p:cNvSpPr>
            <p:nvPr/>
          </p:nvSpPr>
          <p:spPr bwMode="auto">
            <a:xfrm>
              <a:off x="5715" y="396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9" name="Freeform 430"/>
            <p:cNvSpPr>
              <a:spLocks noEditPoints="1"/>
            </p:cNvSpPr>
            <p:nvPr/>
          </p:nvSpPr>
          <p:spPr bwMode="auto">
            <a:xfrm>
              <a:off x="936" y="3880"/>
              <a:ext cx="5534" cy="146"/>
            </a:xfrm>
            <a:custGeom>
              <a:avLst/>
              <a:gdLst>
                <a:gd name="T0" fmla="*/ 927 w 2340"/>
                <a:gd name="T1" fmla="*/ 39 h 59"/>
                <a:gd name="T2" fmla="*/ 736 w 2340"/>
                <a:gd name="T3" fmla="*/ 39 h 59"/>
                <a:gd name="T4" fmla="*/ 529 w 2340"/>
                <a:gd name="T5" fmla="*/ 40 h 59"/>
                <a:gd name="T6" fmla="*/ 327 w 2340"/>
                <a:gd name="T7" fmla="*/ 37 h 59"/>
                <a:gd name="T8" fmla="*/ 0 w 2340"/>
                <a:gd name="T9" fmla="*/ 41 h 59"/>
                <a:gd name="T10" fmla="*/ 148 w 2340"/>
                <a:gd name="T11" fmla="*/ 28 h 59"/>
                <a:gd name="T12" fmla="*/ 344 w 2340"/>
                <a:gd name="T13" fmla="*/ 26 h 59"/>
                <a:gd name="T14" fmla="*/ 504 w 2340"/>
                <a:gd name="T15" fmla="*/ 17 h 59"/>
                <a:gd name="T16" fmla="*/ 681 w 2340"/>
                <a:gd name="T17" fmla="*/ 20 h 59"/>
                <a:gd name="T18" fmla="*/ 858 w 2340"/>
                <a:gd name="T19" fmla="*/ 16 h 59"/>
                <a:gd name="T20" fmla="*/ 1058 w 2340"/>
                <a:gd name="T21" fmla="*/ 11 h 59"/>
                <a:gd name="T22" fmla="*/ 990 w 2340"/>
                <a:gd name="T23" fmla="*/ 12 h 59"/>
                <a:gd name="T24" fmla="*/ 920 w 2340"/>
                <a:gd name="T25" fmla="*/ 6 h 59"/>
                <a:gd name="T26" fmla="*/ 1099 w 2340"/>
                <a:gd name="T27" fmla="*/ 4 h 59"/>
                <a:gd name="T28" fmla="*/ 1162 w 2340"/>
                <a:gd name="T29" fmla="*/ 9 h 59"/>
                <a:gd name="T30" fmla="*/ 1281 w 2340"/>
                <a:gd name="T31" fmla="*/ 10 h 59"/>
                <a:gd name="T32" fmla="*/ 1188 w 2340"/>
                <a:gd name="T33" fmla="*/ 6 h 59"/>
                <a:gd name="T34" fmla="*/ 1393 w 2340"/>
                <a:gd name="T35" fmla="*/ 5 h 59"/>
                <a:gd name="T36" fmla="*/ 1380 w 2340"/>
                <a:gd name="T37" fmla="*/ 7 h 59"/>
                <a:gd name="T38" fmla="*/ 1433 w 2340"/>
                <a:gd name="T39" fmla="*/ 17 h 59"/>
                <a:gd name="T40" fmla="*/ 1458 w 2340"/>
                <a:gd name="T41" fmla="*/ 15 h 59"/>
                <a:gd name="T42" fmla="*/ 1566 w 2340"/>
                <a:gd name="T43" fmla="*/ 6 h 59"/>
                <a:gd name="T44" fmla="*/ 1608 w 2340"/>
                <a:gd name="T45" fmla="*/ 6 h 59"/>
                <a:gd name="T46" fmla="*/ 1647 w 2340"/>
                <a:gd name="T47" fmla="*/ 11 h 59"/>
                <a:gd name="T48" fmla="*/ 1707 w 2340"/>
                <a:gd name="T49" fmla="*/ 8 h 59"/>
                <a:gd name="T50" fmla="*/ 1753 w 2340"/>
                <a:gd name="T51" fmla="*/ 15 h 59"/>
                <a:gd name="T52" fmla="*/ 1834 w 2340"/>
                <a:gd name="T53" fmla="*/ 14 h 59"/>
                <a:gd name="T54" fmla="*/ 1860 w 2340"/>
                <a:gd name="T55" fmla="*/ 20 h 59"/>
                <a:gd name="T56" fmla="*/ 2094 w 2340"/>
                <a:gd name="T57" fmla="*/ 14 h 59"/>
                <a:gd name="T58" fmla="*/ 2124 w 2340"/>
                <a:gd name="T59" fmla="*/ 21 h 59"/>
                <a:gd name="T60" fmla="*/ 2195 w 2340"/>
                <a:gd name="T61" fmla="*/ 14 h 59"/>
                <a:gd name="T62" fmla="*/ 2286 w 2340"/>
                <a:gd name="T63" fmla="*/ 18 h 59"/>
                <a:gd name="T64" fmla="*/ 2262 w 2340"/>
                <a:gd name="T65" fmla="*/ 33 h 59"/>
                <a:gd name="T66" fmla="*/ 2208 w 2340"/>
                <a:gd name="T67" fmla="*/ 37 h 59"/>
                <a:gd name="T68" fmla="*/ 2304 w 2340"/>
                <a:gd name="T69" fmla="*/ 40 h 59"/>
                <a:gd name="T70" fmla="*/ 2212 w 2340"/>
                <a:gd name="T71" fmla="*/ 47 h 59"/>
                <a:gd name="T72" fmla="*/ 2118 w 2340"/>
                <a:gd name="T73" fmla="*/ 49 h 59"/>
                <a:gd name="T74" fmla="*/ 2013 w 2340"/>
                <a:gd name="T75" fmla="*/ 51 h 59"/>
                <a:gd name="T76" fmla="*/ 1822 w 2340"/>
                <a:gd name="T77" fmla="*/ 48 h 59"/>
                <a:gd name="T78" fmla="*/ 1539 w 2340"/>
                <a:gd name="T79" fmla="*/ 43 h 59"/>
                <a:gd name="T80" fmla="*/ 1477 w 2340"/>
                <a:gd name="T81" fmla="*/ 43 h 59"/>
                <a:gd name="T82" fmla="*/ 1371 w 2340"/>
                <a:gd name="T83" fmla="*/ 52 h 59"/>
                <a:gd name="T84" fmla="*/ 1217 w 2340"/>
                <a:gd name="T85" fmla="*/ 53 h 59"/>
                <a:gd name="T86" fmla="*/ 1154 w 2340"/>
                <a:gd name="T87" fmla="*/ 55 h 59"/>
                <a:gd name="T88" fmla="*/ 1094 w 2340"/>
                <a:gd name="T89" fmla="*/ 58 h 59"/>
                <a:gd name="T90" fmla="*/ 1024 w 2340"/>
                <a:gd name="T91" fmla="*/ 37 h 59"/>
                <a:gd name="T92" fmla="*/ 1284 w 2340"/>
                <a:gd name="T93" fmla="*/ 32 h 59"/>
                <a:gd name="T94" fmla="*/ 1104 w 2340"/>
                <a:gd name="T95" fmla="*/ 34 h 59"/>
                <a:gd name="T96" fmla="*/ 1199 w 2340"/>
                <a:gd name="T97" fmla="*/ 39 h 59"/>
                <a:gd name="T98" fmla="*/ 1868 w 2340"/>
                <a:gd name="T99" fmla="*/ 36 h 59"/>
                <a:gd name="T100" fmla="*/ 1970 w 2340"/>
                <a:gd name="T101" fmla="*/ 38 h 59"/>
                <a:gd name="T102" fmla="*/ 2012 w 2340"/>
                <a:gd name="T103" fmla="*/ 32 h 59"/>
                <a:gd name="T104" fmla="*/ 1618 w 2340"/>
                <a:gd name="T105" fmla="*/ 41 h 59"/>
                <a:gd name="T106" fmla="*/ 1631 w 2340"/>
                <a:gd name="T107" fmla="*/ 48 h 59"/>
                <a:gd name="T108" fmla="*/ 1721 w 2340"/>
                <a:gd name="T109" fmla="*/ 39 h 59"/>
                <a:gd name="T110" fmla="*/ 1836 w 2340"/>
                <a:gd name="T111" fmla="*/ 36 h 59"/>
                <a:gd name="T112" fmla="*/ 1703 w 2340"/>
                <a:gd name="T113" fmla="*/ 33 h 59"/>
                <a:gd name="T114" fmla="*/ 1574 w 2340"/>
                <a:gd name="T115" fmla="*/ 28 h 59"/>
                <a:gd name="T116" fmla="*/ 1412 w 2340"/>
                <a:gd name="T117" fmla="*/ 37 h 59"/>
                <a:gd name="T118" fmla="*/ 1315 w 2340"/>
                <a:gd name="T119" fmla="*/ 39 h 59"/>
                <a:gd name="T120" fmla="*/ 1443 w 2340"/>
                <a:gd name="T1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0" h="59">
                  <a:moveTo>
                    <a:pt x="1011" y="38"/>
                  </a:moveTo>
                  <a:cubicBezTo>
                    <a:pt x="1010" y="38"/>
                    <a:pt x="1009" y="38"/>
                    <a:pt x="1008" y="38"/>
                  </a:cubicBezTo>
                  <a:cubicBezTo>
                    <a:pt x="1009" y="37"/>
                    <a:pt x="1009" y="37"/>
                    <a:pt x="1009" y="37"/>
                  </a:cubicBezTo>
                  <a:cubicBezTo>
                    <a:pt x="1006" y="37"/>
                    <a:pt x="1003" y="37"/>
                    <a:pt x="1000" y="37"/>
                  </a:cubicBezTo>
                  <a:cubicBezTo>
                    <a:pt x="999" y="37"/>
                    <a:pt x="997" y="37"/>
                    <a:pt x="996" y="37"/>
                  </a:cubicBezTo>
                  <a:cubicBezTo>
                    <a:pt x="997" y="37"/>
                    <a:pt x="997" y="37"/>
                    <a:pt x="997" y="37"/>
                  </a:cubicBezTo>
                  <a:cubicBezTo>
                    <a:pt x="996" y="37"/>
                    <a:pt x="995" y="37"/>
                    <a:pt x="994" y="37"/>
                  </a:cubicBezTo>
                  <a:cubicBezTo>
                    <a:pt x="987" y="38"/>
                    <a:pt x="968" y="40"/>
                    <a:pt x="962" y="41"/>
                  </a:cubicBezTo>
                  <a:cubicBezTo>
                    <a:pt x="955" y="41"/>
                    <a:pt x="946" y="42"/>
                    <a:pt x="940" y="42"/>
                  </a:cubicBezTo>
                  <a:cubicBezTo>
                    <a:pt x="946" y="42"/>
                    <a:pt x="952" y="41"/>
                    <a:pt x="950" y="40"/>
                  </a:cubicBezTo>
                  <a:cubicBezTo>
                    <a:pt x="940" y="39"/>
                    <a:pt x="935" y="36"/>
                    <a:pt x="917" y="39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03" y="43"/>
                    <a:pt x="903" y="43"/>
                    <a:pt x="903" y="43"/>
                  </a:cubicBezTo>
                  <a:cubicBezTo>
                    <a:pt x="895" y="41"/>
                    <a:pt x="915" y="41"/>
                    <a:pt x="919" y="39"/>
                  </a:cubicBezTo>
                  <a:cubicBezTo>
                    <a:pt x="900" y="41"/>
                    <a:pt x="885" y="36"/>
                    <a:pt x="876" y="40"/>
                  </a:cubicBezTo>
                  <a:cubicBezTo>
                    <a:pt x="875" y="38"/>
                    <a:pt x="873" y="34"/>
                    <a:pt x="861" y="35"/>
                  </a:cubicBezTo>
                  <a:cubicBezTo>
                    <a:pt x="869" y="37"/>
                    <a:pt x="853" y="36"/>
                    <a:pt x="860" y="38"/>
                  </a:cubicBezTo>
                  <a:cubicBezTo>
                    <a:pt x="856" y="40"/>
                    <a:pt x="847" y="38"/>
                    <a:pt x="846" y="39"/>
                  </a:cubicBezTo>
                  <a:cubicBezTo>
                    <a:pt x="847" y="38"/>
                    <a:pt x="847" y="38"/>
                    <a:pt x="847" y="38"/>
                  </a:cubicBezTo>
                  <a:cubicBezTo>
                    <a:pt x="826" y="35"/>
                    <a:pt x="820" y="40"/>
                    <a:pt x="811" y="42"/>
                  </a:cubicBezTo>
                  <a:cubicBezTo>
                    <a:pt x="786" y="43"/>
                    <a:pt x="774" y="41"/>
                    <a:pt x="754" y="42"/>
                  </a:cubicBezTo>
                  <a:cubicBezTo>
                    <a:pt x="753" y="40"/>
                    <a:pt x="748" y="37"/>
                    <a:pt x="740" y="37"/>
                  </a:cubicBezTo>
                  <a:cubicBezTo>
                    <a:pt x="736" y="39"/>
                    <a:pt x="717" y="39"/>
                    <a:pt x="716" y="42"/>
                  </a:cubicBezTo>
                  <a:cubicBezTo>
                    <a:pt x="730" y="43"/>
                    <a:pt x="727" y="40"/>
                    <a:pt x="736" y="39"/>
                  </a:cubicBezTo>
                  <a:cubicBezTo>
                    <a:pt x="743" y="42"/>
                    <a:pt x="737" y="42"/>
                    <a:pt x="747" y="43"/>
                  </a:cubicBezTo>
                  <a:cubicBezTo>
                    <a:pt x="739" y="42"/>
                    <a:pt x="711" y="44"/>
                    <a:pt x="702" y="42"/>
                  </a:cubicBezTo>
                  <a:cubicBezTo>
                    <a:pt x="705" y="42"/>
                    <a:pt x="705" y="42"/>
                    <a:pt x="705" y="42"/>
                  </a:cubicBezTo>
                  <a:cubicBezTo>
                    <a:pt x="691" y="40"/>
                    <a:pt x="688" y="35"/>
                    <a:pt x="665" y="38"/>
                  </a:cubicBezTo>
                  <a:cubicBezTo>
                    <a:pt x="654" y="40"/>
                    <a:pt x="654" y="40"/>
                    <a:pt x="654" y="40"/>
                  </a:cubicBezTo>
                  <a:cubicBezTo>
                    <a:pt x="654" y="39"/>
                    <a:pt x="654" y="39"/>
                    <a:pt x="655" y="39"/>
                  </a:cubicBezTo>
                  <a:cubicBezTo>
                    <a:pt x="637" y="39"/>
                    <a:pt x="641" y="36"/>
                    <a:pt x="621" y="38"/>
                  </a:cubicBezTo>
                  <a:cubicBezTo>
                    <a:pt x="623" y="38"/>
                    <a:pt x="622" y="38"/>
                    <a:pt x="624" y="37"/>
                  </a:cubicBezTo>
                  <a:cubicBezTo>
                    <a:pt x="612" y="36"/>
                    <a:pt x="601" y="39"/>
                    <a:pt x="592" y="39"/>
                  </a:cubicBezTo>
                  <a:cubicBezTo>
                    <a:pt x="587" y="37"/>
                    <a:pt x="593" y="37"/>
                    <a:pt x="596" y="36"/>
                  </a:cubicBezTo>
                  <a:cubicBezTo>
                    <a:pt x="576" y="35"/>
                    <a:pt x="554" y="39"/>
                    <a:pt x="542" y="41"/>
                  </a:cubicBezTo>
                  <a:cubicBezTo>
                    <a:pt x="529" y="40"/>
                    <a:pt x="529" y="40"/>
                    <a:pt x="529" y="40"/>
                  </a:cubicBezTo>
                  <a:cubicBezTo>
                    <a:pt x="537" y="39"/>
                    <a:pt x="546" y="37"/>
                    <a:pt x="544" y="36"/>
                  </a:cubicBezTo>
                  <a:cubicBezTo>
                    <a:pt x="537" y="36"/>
                    <a:pt x="538" y="37"/>
                    <a:pt x="528" y="37"/>
                  </a:cubicBezTo>
                  <a:cubicBezTo>
                    <a:pt x="530" y="36"/>
                    <a:pt x="534" y="34"/>
                    <a:pt x="539" y="33"/>
                  </a:cubicBezTo>
                  <a:cubicBezTo>
                    <a:pt x="518" y="31"/>
                    <a:pt x="534" y="37"/>
                    <a:pt x="519" y="33"/>
                  </a:cubicBezTo>
                  <a:cubicBezTo>
                    <a:pt x="513" y="33"/>
                    <a:pt x="509" y="35"/>
                    <a:pt x="508" y="37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5" y="37"/>
                    <a:pt x="480" y="37"/>
                    <a:pt x="471" y="37"/>
                  </a:cubicBezTo>
                  <a:cubicBezTo>
                    <a:pt x="469" y="38"/>
                    <a:pt x="478" y="39"/>
                    <a:pt x="482" y="38"/>
                  </a:cubicBezTo>
                  <a:cubicBezTo>
                    <a:pt x="481" y="40"/>
                    <a:pt x="471" y="40"/>
                    <a:pt x="464" y="40"/>
                  </a:cubicBezTo>
                  <a:cubicBezTo>
                    <a:pt x="462" y="37"/>
                    <a:pt x="421" y="41"/>
                    <a:pt x="429" y="36"/>
                  </a:cubicBezTo>
                  <a:cubicBezTo>
                    <a:pt x="400" y="38"/>
                    <a:pt x="358" y="38"/>
                    <a:pt x="338" y="40"/>
                  </a:cubicBezTo>
                  <a:cubicBezTo>
                    <a:pt x="332" y="39"/>
                    <a:pt x="319" y="39"/>
                    <a:pt x="327" y="37"/>
                  </a:cubicBezTo>
                  <a:cubicBezTo>
                    <a:pt x="303" y="37"/>
                    <a:pt x="291" y="41"/>
                    <a:pt x="267" y="40"/>
                  </a:cubicBezTo>
                  <a:cubicBezTo>
                    <a:pt x="265" y="39"/>
                    <a:pt x="278" y="40"/>
                    <a:pt x="277" y="38"/>
                  </a:cubicBezTo>
                  <a:cubicBezTo>
                    <a:pt x="261" y="40"/>
                    <a:pt x="249" y="37"/>
                    <a:pt x="225" y="38"/>
                  </a:cubicBezTo>
                  <a:cubicBezTo>
                    <a:pt x="229" y="38"/>
                    <a:pt x="230" y="37"/>
                    <a:pt x="231" y="36"/>
                  </a:cubicBezTo>
                  <a:cubicBezTo>
                    <a:pt x="231" y="37"/>
                    <a:pt x="221" y="38"/>
                    <a:pt x="215" y="38"/>
                  </a:cubicBezTo>
                  <a:cubicBezTo>
                    <a:pt x="211" y="38"/>
                    <a:pt x="219" y="38"/>
                    <a:pt x="217" y="37"/>
                  </a:cubicBezTo>
                  <a:cubicBezTo>
                    <a:pt x="171" y="36"/>
                    <a:pt x="136" y="41"/>
                    <a:pt x="90" y="41"/>
                  </a:cubicBezTo>
                  <a:cubicBezTo>
                    <a:pt x="103" y="41"/>
                    <a:pt x="108" y="38"/>
                    <a:pt x="108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0" y="38"/>
                    <a:pt x="80" y="38"/>
                    <a:pt x="72" y="39"/>
                  </a:cubicBezTo>
                  <a:cubicBezTo>
                    <a:pt x="71" y="39"/>
                    <a:pt x="67" y="38"/>
                    <a:pt x="71" y="38"/>
                  </a:cubicBezTo>
                  <a:cubicBezTo>
                    <a:pt x="46" y="35"/>
                    <a:pt x="32" y="42"/>
                    <a:pt x="0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35" y="30"/>
                    <a:pt x="27" y="33"/>
                    <a:pt x="26" y="32"/>
                  </a:cubicBezTo>
                  <a:cubicBezTo>
                    <a:pt x="28" y="31"/>
                    <a:pt x="33" y="31"/>
                    <a:pt x="33" y="30"/>
                  </a:cubicBezTo>
                  <a:cubicBezTo>
                    <a:pt x="23" y="29"/>
                    <a:pt x="23" y="31"/>
                    <a:pt x="16" y="31"/>
                  </a:cubicBezTo>
                  <a:cubicBezTo>
                    <a:pt x="34" y="27"/>
                    <a:pt x="71" y="27"/>
                    <a:pt x="91" y="26"/>
                  </a:cubicBezTo>
                  <a:cubicBezTo>
                    <a:pt x="94" y="26"/>
                    <a:pt x="89" y="27"/>
                    <a:pt x="88" y="28"/>
                  </a:cubicBezTo>
                  <a:cubicBezTo>
                    <a:pt x="96" y="28"/>
                    <a:pt x="101" y="29"/>
                    <a:pt x="111" y="28"/>
                  </a:cubicBezTo>
                  <a:cubicBezTo>
                    <a:pt x="118" y="26"/>
                    <a:pt x="106" y="27"/>
                    <a:pt x="101" y="27"/>
                  </a:cubicBezTo>
                  <a:cubicBezTo>
                    <a:pt x="102" y="25"/>
                    <a:pt x="105" y="25"/>
                    <a:pt x="110" y="25"/>
                  </a:cubicBezTo>
                  <a:cubicBezTo>
                    <a:pt x="111" y="27"/>
                    <a:pt x="141" y="26"/>
                    <a:pt x="148" y="28"/>
                  </a:cubicBezTo>
                  <a:cubicBezTo>
                    <a:pt x="178" y="28"/>
                    <a:pt x="143" y="23"/>
                    <a:pt x="173" y="24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98" y="24"/>
                    <a:pt x="220" y="23"/>
                    <a:pt x="240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3" y="24"/>
                    <a:pt x="237" y="25"/>
                    <a:pt x="239" y="25"/>
                  </a:cubicBezTo>
                  <a:cubicBezTo>
                    <a:pt x="254" y="26"/>
                    <a:pt x="267" y="24"/>
                    <a:pt x="276" y="26"/>
                  </a:cubicBezTo>
                  <a:cubicBezTo>
                    <a:pt x="292" y="24"/>
                    <a:pt x="320" y="22"/>
                    <a:pt x="339" y="21"/>
                  </a:cubicBezTo>
                  <a:cubicBezTo>
                    <a:pt x="344" y="24"/>
                    <a:pt x="314" y="23"/>
                    <a:pt x="306" y="25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13" y="25"/>
                    <a:pt x="309" y="26"/>
                    <a:pt x="302" y="28"/>
                  </a:cubicBezTo>
                  <a:cubicBezTo>
                    <a:pt x="317" y="28"/>
                    <a:pt x="322" y="26"/>
                    <a:pt x="337" y="25"/>
                  </a:cubicBezTo>
                  <a:cubicBezTo>
                    <a:pt x="336" y="26"/>
                    <a:pt x="337" y="26"/>
                    <a:pt x="344" y="26"/>
                  </a:cubicBezTo>
                  <a:cubicBezTo>
                    <a:pt x="346" y="24"/>
                    <a:pt x="346" y="24"/>
                    <a:pt x="346" y="24"/>
                  </a:cubicBezTo>
                  <a:cubicBezTo>
                    <a:pt x="346" y="24"/>
                    <a:pt x="347" y="25"/>
                    <a:pt x="349" y="25"/>
                  </a:cubicBezTo>
                  <a:cubicBezTo>
                    <a:pt x="374" y="24"/>
                    <a:pt x="374" y="24"/>
                    <a:pt x="374" y="24"/>
                  </a:cubicBezTo>
                  <a:cubicBezTo>
                    <a:pt x="369" y="23"/>
                    <a:pt x="369" y="21"/>
                    <a:pt x="362" y="21"/>
                  </a:cubicBezTo>
                  <a:cubicBezTo>
                    <a:pt x="364" y="22"/>
                    <a:pt x="359" y="22"/>
                    <a:pt x="352" y="22"/>
                  </a:cubicBezTo>
                  <a:cubicBezTo>
                    <a:pt x="358" y="21"/>
                    <a:pt x="346" y="21"/>
                    <a:pt x="346" y="20"/>
                  </a:cubicBezTo>
                  <a:cubicBezTo>
                    <a:pt x="359" y="20"/>
                    <a:pt x="375" y="20"/>
                    <a:pt x="384" y="19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400" y="22"/>
                    <a:pt x="413" y="21"/>
                    <a:pt x="421" y="21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34" y="23"/>
                    <a:pt x="449" y="22"/>
                    <a:pt x="462" y="23"/>
                  </a:cubicBezTo>
                  <a:cubicBezTo>
                    <a:pt x="476" y="21"/>
                    <a:pt x="493" y="20"/>
                    <a:pt x="504" y="17"/>
                  </a:cubicBezTo>
                  <a:cubicBezTo>
                    <a:pt x="509" y="15"/>
                    <a:pt x="543" y="20"/>
                    <a:pt x="558" y="17"/>
                  </a:cubicBezTo>
                  <a:cubicBezTo>
                    <a:pt x="559" y="17"/>
                    <a:pt x="548" y="19"/>
                    <a:pt x="543" y="20"/>
                  </a:cubicBezTo>
                  <a:cubicBezTo>
                    <a:pt x="553" y="20"/>
                    <a:pt x="561" y="17"/>
                    <a:pt x="564" y="20"/>
                  </a:cubicBezTo>
                  <a:cubicBezTo>
                    <a:pt x="541" y="19"/>
                    <a:pt x="565" y="22"/>
                    <a:pt x="555" y="22"/>
                  </a:cubicBezTo>
                  <a:cubicBezTo>
                    <a:pt x="566" y="22"/>
                    <a:pt x="577" y="22"/>
                    <a:pt x="582" y="21"/>
                  </a:cubicBezTo>
                  <a:cubicBezTo>
                    <a:pt x="565" y="21"/>
                    <a:pt x="588" y="18"/>
                    <a:pt x="571" y="19"/>
                  </a:cubicBezTo>
                  <a:cubicBezTo>
                    <a:pt x="584" y="17"/>
                    <a:pt x="603" y="16"/>
                    <a:pt x="619" y="17"/>
                  </a:cubicBezTo>
                  <a:cubicBezTo>
                    <a:pt x="618" y="18"/>
                    <a:pt x="620" y="18"/>
                    <a:pt x="626" y="18"/>
                  </a:cubicBezTo>
                  <a:cubicBezTo>
                    <a:pt x="631" y="17"/>
                    <a:pt x="631" y="17"/>
                    <a:pt x="631" y="17"/>
                  </a:cubicBezTo>
                  <a:cubicBezTo>
                    <a:pt x="639" y="17"/>
                    <a:pt x="617" y="19"/>
                    <a:pt x="632" y="19"/>
                  </a:cubicBezTo>
                  <a:cubicBezTo>
                    <a:pt x="647" y="17"/>
                    <a:pt x="679" y="21"/>
                    <a:pt x="686" y="16"/>
                  </a:cubicBezTo>
                  <a:cubicBezTo>
                    <a:pt x="697" y="18"/>
                    <a:pt x="663" y="18"/>
                    <a:pt x="681" y="20"/>
                  </a:cubicBezTo>
                  <a:cubicBezTo>
                    <a:pt x="670" y="22"/>
                    <a:pt x="656" y="20"/>
                    <a:pt x="653" y="22"/>
                  </a:cubicBezTo>
                  <a:cubicBezTo>
                    <a:pt x="663" y="22"/>
                    <a:pt x="656" y="24"/>
                    <a:pt x="663" y="24"/>
                  </a:cubicBezTo>
                  <a:cubicBezTo>
                    <a:pt x="674" y="23"/>
                    <a:pt x="674" y="23"/>
                    <a:pt x="674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91" y="21"/>
                    <a:pt x="721" y="22"/>
                    <a:pt x="746" y="21"/>
                  </a:cubicBezTo>
                  <a:cubicBezTo>
                    <a:pt x="766" y="19"/>
                    <a:pt x="780" y="15"/>
                    <a:pt x="805" y="16"/>
                  </a:cubicBezTo>
                  <a:cubicBezTo>
                    <a:pt x="798" y="17"/>
                    <a:pt x="826" y="17"/>
                    <a:pt x="810" y="20"/>
                  </a:cubicBezTo>
                  <a:cubicBezTo>
                    <a:pt x="822" y="21"/>
                    <a:pt x="833" y="19"/>
                    <a:pt x="833" y="18"/>
                  </a:cubicBezTo>
                  <a:cubicBezTo>
                    <a:pt x="823" y="18"/>
                    <a:pt x="830" y="18"/>
                    <a:pt x="821" y="17"/>
                  </a:cubicBezTo>
                  <a:cubicBezTo>
                    <a:pt x="827" y="16"/>
                    <a:pt x="840" y="16"/>
                    <a:pt x="846" y="17"/>
                  </a:cubicBezTo>
                  <a:cubicBezTo>
                    <a:pt x="843" y="17"/>
                    <a:pt x="844" y="17"/>
                    <a:pt x="843" y="18"/>
                  </a:cubicBezTo>
                  <a:cubicBezTo>
                    <a:pt x="855" y="18"/>
                    <a:pt x="849" y="16"/>
                    <a:pt x="858" y="16"/>
                  </a:cubicBezTo>
                  <a:cubicBezTo>
                    <a:pt x="861" y="18"/>
                    <a:pt x="877" y="16"/>
                    <a:pt x="885" y="17"/>
                  </a:cubicBezTo>
                  <a:cubicBezTo>
                    <a:pt x="897" y="15"/>
                    <a:pt x="897" y="15"/>
                    <a:pt x="897" y="15"/>
                  </a:cubicBezTo>
                  <a:cubicBezTo>
                    <a:pt x="890" y="16"/>
                    <a:pt x="908" y="15"/>
                    <a:pt x="909" y="17"/>
                  </a:cubicBezTo>
                  <a:cubicBezTo>
                    <a:pt x="918" y="16"/>
                    <a:pt x="925" y="14"/>
                    <a:pt x="937" y="14"/>
                  </a:cubicBezTo>
                  <a:cubicBezTo>
                    <a:pt x="932" y="15"/>
                    <a:pt x="949" y="15"/>
                    <a:pt x="949" y="17"/>
                  </a:cubicBezTo>
                  <a:cubicBezTo>
                    <a:pt x="970" y="19"/>
                    <a:pt x="985" y="12"/>
                    <a:pt x="1005" y="15"/>
                  </a:cubicBezTo>
                  <a:cubicBezTo>
                    <a:pt x="1004" y="15"/>
                    <a:pt x="1000" y="16"/>
                    <a:pt x="1006" y="17"/>
                  </a:cubicBezTo>
                  <a:cubicBezTo>
                    <a:pt x="1011" y="16"/>
                    <a:pt x="1019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7" y="16"/>
                    <a:pt x="1028" y="16"/>
                    <a:pt x="1028" y="16"/>
                  </a:cubicBezTo>
                  <a:cubicBezTo>
                    <a:pt x="1037" y="14"/>
                    <a:pt x="1041" y="12"/>
                    <a:pt x="1058" y="11"/>
                  </a:cubicBezTo>
                  <a:cubicBezTo>
                    <a:pt x="1057" y="9"/>
                    <a:pt x="1043" y="10"/>
                    <a:pt x="1037" y="10"/>
                  </a:cubicBezTo>
                  <a:cubicBezTo>
                    <a:pt x="1031" y="12"/>
                    <a:pt x="1031" y="12"/>
                    <a:pt x="1031" y="12"/>
                  </a:cubicBezTo>
                  <a:cubicBezTo>
                    <a:pt x="1026" y="9"/>
                    <a:pt x="1016" y="13"/>
                    <a:pt x="1012" y="12"/>
                  </a:cubicBezTo>
                  <a:cubicBezTo>
                    <a:pt x="1022" y="8"/>
                    <a:pt x="1051" y="9"/>
                    <a:pt x="1069" y="7"/>
                  </a:cubicBezTo>
                  <a:cubicBezTo>
                    <a:pt x="1058" y="4"/>
                    <a:pt x="1035" y="4"/>
                    <a:pt x="1015" y="4"/>
                  </a:cubicBezTo>
                  <a:cubicBezTo>
                    <a:pt x="1024" y="5"/>
                    <a:pt x="1024" y="5"/>
                    <a:pt x="1024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1023" y="7"/>
                    <a:pt x="1023" y="7"/>
                    <a:pt x="1023" y="7"/>
                  </a:cubicBezTo>
                  <a:cubicBezTo>
                    <a:pt x="1013" y="7"/>
                    <a:pt x="1005" y="8"/>
                    <a:pt x="995" y="7"/>
                  </a:cubicBezTo>
                  <a:cubicBezTo>
                    <a:pt x="1006" y="7"/>
                    <a:pt x="1010" y="10"/>
                    <a:pt x="1004" y="10"/>
                  </a:cubicBezTo>
                  <a:cubicBezTo>
                    <a:pt x="992" y="8"/>
                    <a:pt x="992" y="11"/>
                    <a:pt x="983" y="11"/>
                  </a:cubicBezTo>
                  <a:cubicBezTo>
                    <a:pt x="988" y="11"/>
                    <a:pt x="994" y="11"/>
                    <a:pt x="990" y="12"/>
                  </a:cubicBezTo>
                  <a:cubicBezTo>
                    <a:pt x="972" y="10"/>
                    <a:pt x="967" y="11"/>
                    <a:pt x="951" y="9"/>
                  </a:cubicBezTo>
                  <a:cubicBezTo>
                    <a:pt x="953" y="12"/>
                    <a:pt x="931" y="9"/>
                    <a:pt x="928" y="12"/>
                  </a:cubicBezTo>
                  <a:cubicBezTo>
                    <a:pt x="936" y="12"/>
                    <a:pt x="936" y="12"/>
                    <a:pt x="936" y="12"/>
                  </a:cubicBezTo>
                  <a:cubicBezTo>
                    <a:pt x="920" y="14"/>
                    <a:pt x="920" y="14"/>
                    <a:pt x="920" y="14"/>
                  </a:cubicBezTo>
                  <a:cubicBezTo>
                    <a:pt x="905" y="11"/>
                    <a:pt x="933" y="11"/>
                    <a:pt x="911" y="9"/>
                  </a:cubicBezTo>
                  <a:cubicBezTo>
                    <a:pt x="890" y="9"/>
                    <a:pt x="890" y="13"/>
                    <a:pt x="874" y="13"/>
                  </a:cubicBezTo>
                  <a:cubicBezTo>
                    <a:pt x="879" y="11"/>
                    <a:pt x="892" y="9"/>
                    <a:pt x="905" y="9"/>
                  </a:cubicBezTo>
                  <a:cubicBezTo>
                    <a:pt x="898" y="8"/>
                    <a:pt x="898" y="8"/>
                    <a:pt x="898" y="8"/>
                  </a:cubicBezTo>
                  <a:cubicBezTo>
                    <a:pt x="902" y="7"/>
                    <a:pt x="920" y="7"/>
                    <a:pt x="929" y="8"/>
                  </a:cubicBezTo>
                  <a:cubicBezTo>
                    <a:pt x="914" y="10"/>
                    <a:pt x="936" y="8"/>
                    <a:pt x="943" y="10"/>
                  </a:cubicBezTo>
                  <a:cubicBezTo>
                    <a:pt x="944" y="8"/>
                    <a:pt x="935" y="8"/>
                    <a:pt x="946" y="7"/>
                  </a:cubicBezTo>
                  <a:cubicBezTo>
                    <a:pt x="935" y="7"/>
                    <a:pt x="934" y="7"/>
                    <a:pt x="920" y="6"/>
                  </a:cubicBezTo>
                  <a:cubicBezTo>
                    <a:pt x="949" y="7"/>
                    <a:pt x="946" y="0"/>
                    <a:pt x="972" y="2"/>
                  </a:cubicBezTo>
                  <a:cubicBezTo>
                    <a:pt x="960" y="2"/>
                    <a:pt x="976" y="4"/>
                    <a:pt x="978" y="5"/>
                  </a:cubicBezTo>
                  <a:cubicBezTo>
                    <a:pt x="983" y="5"/>
                    <a:pt x="994" y="4"/>
                    <a:pt x="999" y="4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010" y="0"/>
                    <a:pt x="1015" y="6"/>
                    <a:pt x="1032" y="3"/>
                  </a:cubicBezTo>
                  <a:cubicBezTo>
                    <a:pt x="1034" y="1"/>
                    <a:pt x="1017" y="2"/>
                    <a:pt x="1020" y="2"/>
                  </a:cubicBezTo>
                  <a:cubicBezTo>
                    <a:pt x="1044" y="0"/>
                    <a:pt x="1052" y="5"/>
                    <a:pt x="1073" y="7"/>
                  </a:cubicBezTo>
                  <a:cubicBezTo>
                    <a:pt x="1074" y="6"/>
                    <a:pt x="1074" y="4"/>
                    <a:pt x="1081" y="3"/>
                  </a:cubicBezTo>
                  <a:cubicBezTo>
                    <a:pt x="1079" y="5"/>
                    <a:pt x="1084" y="5"/>
                    <a:pt x="1076" y="7"/>
                  </a:cubicBezTo>
                  <a:cubicBezTo>
                    <a:pt x="1083" y="7"/>
                    <a:pt x="1091" y="6"/>
                    <a:pt x="1098" y="5"/>
                  </a:cubicBezTo>
                  <a:cubicBezTo>
                    <a:pt x="1083" y="4"/>
                    <a:pt x="1104" y="3"/>
                    <a:pt x="1106" y="2"/>
                  </a:cubicBezTo>
                  <a:cubicBezTo>
                    <a:pt x="1114" y="2"/>
                    <a:pt x="1104" y="4"/>
                    <a:pt x="1099" y="4"/>
                  </a:cubicBezTo>
                  <a:cubicBezTo>
                    <a:pt x="1105" y="5"/>
                    <a:pt x="1113" y="7"/>
                    <a:pt x="1116" y="5"/>
                  </a:cubicBezTo>
                  <a:cubicBezTo>
                    <a:pt x="1116" y="6"/>
                    <a:pt x="1099" y="9"/>
                    <a:pt x="1088" y="10"/>
                  </a:cubicBezTo>
                  <a:cubicBezTo>
                    <a:pt x="1095" y="10"/>
                    <a:pt x="1095" y="10"/>
                    <a:pt x="1095" y="10"/>
                  </a:cubicBezTo>
                  <a:cubicBezTo>
                    <a:pt x="1090" y="11"/>
                    <a:pt x="1089" y="10"/>
                    <a:pt x="1082" y="10"/>
                  </a:cubicBezTo>
                  <a:cubicBezTo>
                    <a:pt x="1089" y="11"/>
                    <a:pt x="1088" y="13"/>
                    <a:pt x="1087" y="14"/>
                  </a:cubicBezTo>
                  <a:cubicBezTo>
                    <a:pt x="1086" y="14"/>
                    <a:pt x="1087" y="14"/>
                    <a:pt x="1086" y="13"/>
                  </a:cubicBezTo>
                  <a:cubicBezTo>
                    <a:pt x="1080" y="13"/>
                    <a:pt x="1076" y="14"/>
                    <a:pt x="1077" y="14"/>
                  </a:cubicBezTo>
                  <a:cubicBezTo>
                    <a:pt x="1072" y="17"/>
                    <a:pt x="1085" y="16"/>
                    <a:pt x="1089" y="17"/>
                  </a:cubicBezTo>
                  <a:cubicBezTo>
                    <a:pt x="1093" y="17"/>
                    <a:pt x="1096" y="17"/>
                    <a:pt x="1099" y="17"/>
                  </a:cubicBezTo>
                  <a:cubicBezTo>
                    <a:pt x="1130" y="9"/>
                    <a:pt x="1130" y="9"/>
                    <a:pt x="1130" y="9"/>
                  </a:cubicBezTo>
                  <a:cubicBezTo>
                    <a:pt x="1143" y="8"/>
                    <a:pt x="1150" y="10"/>
                    <a:pt x="1160" y="11"/>
                  </a:cubicBezTo>
                  <a:cubicBezTo>
                    <a:pt x="1162" y="9"/>
                    <a:pt x="1162" y="9"/>
                    <a:pt x="1162" y="9"/>
                  </a:cubicBezTo>
                  <a:cubicBezTo>
                    <a:pt x="1174" y="9"/>
                    <a:pt x="1185" y="10"/>
                    <a:pt x="1178" y="13"/>
                  </a:cubicBezTo>
                  <a:cubicBezTo>
                    <a:pt x="1177" y="12"/>
                    <a:pt x="1176" y="12"/>
                    <a:pt x="1173" y="12"/>
                  </a:cubicBezTo>
                  <a:cubicBezTo>
                    <a:pt x="1173" y="12"/>
                    <a:pt x="1172" y="12"/>
                    <a:pt x="1171" y="13"/>
                  </a:cubicBezTo>
                  <a:cubicBezTo>
                    <a:pt x="1171" y="13"/>
                    <a:pt x="1171" y="13"/>
                    <a:pt x="1171" y="13"/>
                  </a:cubicBezTo>
                  <a:cubicBezTo>
                    <a:pt x="1183" y="12"/>
                    <a:pt x="1191" y="12"/>
                    <a:pt x="1192" y="12"/>
                  </a:cubicBezTo>
                  <a:cubicBezTo>
                    <a:pt x="1171" y="15"/>
                    <a:pt x="1191" y="15"/>
                    <a:pt x="1187" y="19"/>
                  </a:cubicBezTo>
                  <a:cubicBezTo>
                    <a:pt x="1209" y="18"/>
                    <a:pt x="1209" y="18"/>
                    <a:pt x="1209" y="18"/>
                  </a:cubicBezTo>
                  <a:cubicBezTo>
                    <a:pt x="1196" y="17"/>
                    <a:pt x="1208" y="16"/>
                    <a:pt x="1213" y="16"/>
                  </a:cubicBezTo>
                  <a:cubicBezTo>
                    <a:pt x="1214" y="17"/>
                    <a:pt x="1230" y="16"/>
                    <a:pt x="1238" y="16"/>
                  </a:cubicBezTo>
                  <a:cubicBezTo>
                    <a:pt x="1237" y="16"/>
                    <a:pt x="1237" y="16"/>
                    <a:pt x="1237" y="16"/>
                  </a:cubicBezTo>
                  <a:cubicBezTo>
                    <a:pt x="1244" y="17"/>
                    <a:pt x="1256" y="17"/>
                    <a:pt x="1265" y="16"/>
                  </a:cubicBezTo>
                  <a:cubicBezTo>
                    <a:pt x="1265" y="15"/>
                    <a:pt x="1276" y="12"/>
                    <a:pt x="1281" y="10"/>
                  </a:cubicBezTo>
                  <a:cubicBezTo>
                    <a:pt x="1266" y="10"/>
                    <a:pt x="1275" y="9"/>
                    <a:pt x="1274" y="8"/>
                  </a:cubicBezTo>
                  <a:cubicBezTo>
                    <a:pt x="1276" y="8"/>
                    <a:pt x="1278" y="8"/>
                    <a:pt x="1279" y="8"/>
                  </a:cubicBezTo>
                  <a:cubicBezTo>
                    <a:pt x="1281" y="7"/>
                    <a:pt x="1276" y="7"/>
                    <a:pt x="1275" y="6"/>
                  </a:cubicBezTo>
                  <a:cubicBezTo>
                    <a:pt x="1259" y="7"/>
                    <a:pt x="1243" y="7"/>
                    <a:pt x="1237" y="10"/>
                  </a:cubicBezTo>
                  <a:cubicBezTo>
                    <a:pt x="1242" y="11"/>
                    <a:pt x="1245" y="9"/>
                    <a:pt x="1250" y="10"/>
                  </a:cubicBezTo>
                  <a:cubicBezTo>
                    <a:pt x="1243" y="12"/>
                    <a:pt x="1232" y="11"/>
                    <a:pt x="1219" y="11"/>
                  </a:cubicBezTo>
                  <a:cubicBezTo>
                    <a:pt x="1215" y="9"/>
                    <a:pt x="1215" y="9"/>
                    <a:pt x="1215" y="9"/>
                  </a:cubicBezTo>
                  <a:cubicBezTo>
                    <a:pt x="1202" y="10"/>
                    <a:pt x="1202" y="10"/>
                    <a:pt x="1202" y="10"/>
                  </a:cubicBezTo>
                  <a:cubicBezTo>
                    <a:pt x="1207" y="9"/>
                    <a:pt x="1204" y="8"/>
                    <a:pt x="1218" y="7"/>
                  </a:cubicBezTo>
                  <a:cubicBezTo>
                    <a:pt x="1216" y="6"/>
                    <a:pt x="1204" y="8"/>
                    <a:pt x="1196" y="7"/>
                  </a:cubicBezTo>
                  <a:cubicBezTo>
                    <a:pt x="1191" y="9"/>
                    <a:pt x="1191" y="9"/>
                    <a:pt x="1191" y="9"/>
                  </a:cubicBezTo>
                  <a:cubicBezTo>
                    <a:pt x="1193" y="8"/>
                    <a:pt x="1175" y="8"/>
                    <a:pt x="1188" y="6"/>
                  </a:cubicBezTo>
                  <a:cubicBezTo>
                    <a:pt x="1209" y="5"/>
                    <a:pt x="1209" y="5"/>
                    <a:pt x="1209" y="5"/>
                  </a:cubicBezTo>
                  <a:cubicBezTo>
                    <a:pt x="1203" y="3"/>
                    <a:pt x="1203" y="3"/>
                    <a:pt x="1203" y="3"/>
                  </a:cubicBezTo>
                  <a:cubicBezTo>
                    <a:pt x="1221" y="3"/>
                    <a:pt x="1221" y="3"/>
                    <a:pt x="1221" y="3"/>
                  </a:cubicBezTo>
                  <a:cubicBezTo>
                    <a:pt x="1216" y="4"/>
                    <a:pt x="1216" y="4"/>
                    <a:pt x="1216" y="4"/>
                  </a:cubicBezTo>
                  <a:cubicBezTo>
                    <a:pt x="1245" y="2"/>
                    <a:pt x="1225" y="8"/>
                    <a:pt x="1254" y="6"/>
                  </a:cubicBezTo>
                  <a:cubicBezTo>
                    <a:pt x="1263" y="3"/>
                    <a:pt x="1272" y="3"/>
                    <a:pt x="1290" y="3"/>
                  </a:cubicBezTo>
                  <a:cubicBezTo>
                    <a:pt x="1277" y="4"/>
                    <a:pt x="1289" y="5"/>
                    <a:pt x="1284" y="7"/>
                  </a:cubicBezTo>
                  <a:cubicBezTo>
                    <a:pt x="1297" y="8"/>
                    <a:pt x="1301" y="6"/>
                    <a:pt x="1308" y="5"/>
                  </a:cubicBezTo>
                  <a:cubicBezTo>
                    <a:pt x="1311" y="6"/>
                    <a:pt x="1314" y="7"/>
                    <a:pt x="1302" y="7"/>
                  </a:cubicBezTo>
                  <a:cubicBezTo>
                    <a:pt x="1301" y="10"/>
                    <a:pt x="1317" y="6"/>
                    <a:pt x="1318" y="9"/>
                  </a:cubicBezTo>
                  <a:cubicBezTo>
                    <a:pt x="1357" y="9"/>
                    <a:pt x="1349" y="0"/>
                    <a:pt x="1394" y="3"/>
                  </a:cubicBezTo>
                  <a:cubicBezTo>
                    <a:pt x="1393" y="5"/>
                    <a:pt x="1393" y="5"/>
                    <a:pt x="1393" y="5"/>
                  </a:cubicBezTo>
                  <a:cubicBezTo>
                    <a:pt x="1421" y="3"/>
                    <a:pt x="1438" y="5"/>
                    <a:pt x="1464" y="4"/>
                  </a:cubicBezTo>
                  <a:cubicBezTo>
                    <a:pt x="1485" y="7"/>
                    <a:pt x="1485" y="7"/>
                    <a:pt x="1485" y="7"/>
                  </a:cubicBezTo>
                  <a:cubicBezTo>
                    <a:pt x="1480" y="7"/>
                    <a:pt x="1468" y="9"/>
                    <a:pt x="1474" y="11"/>
                  </a:cubicBezTo>
                  <a:cubicBezTo>
                    <a:pt x="1463" y="8"/>
                    <a:pt x="1453" y="9"/>
                    <a:pt x="1442" y="7"/>
                  </a:cubicBezTo>
                  <a:cubicBezTo>
                    <a:pt x="1441" y="8"/>
                    <a:pt x="1445" y="9"/>
                    <a:pt x="1447" y="9"/>
                  </a:cubicBezTo>
                  <a:cubicBezTo>
                    <a:pt x="1440" y="9"/>
                    <a:pt x="1437" y="8"/>
                    <a:pt x="1428" y="8"/>
                  </a:cubicBezTo>
                  <a:cubicBezTo>
                    <a:pt x="1429" y="9"/>
                    <a:pt x="1438" y="10"/>
                    <a:pt x="1431" y="10"/>
                  </a:cubicBezTo>
                  <a:cubicBezTo>
                    <a:pt x="1419" y="8"/>
                    <a:pt x="1419" y="8"/>
                    <a:pt x="1419" y="8"/>
                  </a:cubicBezTo>
                  <a:cubicBezTo>
                    <a:pt x="1404" y="9"/>
                    <a:pt x="1412" y="13"/>
                    <a:pt x="1393" y="12"/>
                  </a:cubicBezTo>
                  <a:cubicBezTo>
                    <a:pt x="1396" y="10"/>
                    <a:pt x="1403" y="8"/>
                    <a:pt x="1411" y="7"/>
                  </a:cubicBezTo>
                  <a:cubicBezTo>
                    <a:pt x="1402" y="7"/>
                    <a:pt x="1422" y="6"/>
                    <a:pt x="1414" y="5"/>
                  </a:cubicBezTo>
                  <a:cubicBezTo>
                    <a:pt x="1402" y="8"/>
                    <a:pt x="1396" y="6"/>
                    <a:pt x="1380" y="7"/>
                  </a:cubicBezTo>
                  <a:cubicBezTo>
                    <a:pt x="1382" y="7"/>
                    <a:pt x="1382" y="6"/>
                    <a:pt x="1386" y="6"/>
                  </a:cubicBezTo>
                  <a:cubicBezTo>
                    <a:pt x="1363" y="5"/>
                    <a:pt x="1363" y="5"/>
                    <a:pt x="1363" y="5"/>
                  </a:cubicBezTo>
                  <a:cubicBezTo>
                    <a:pt x="1368" y="7"/>
                    <a:pt x="1343" y="7"/>
                    <a:pt x="1345" y="9"/>
                  </a:cubicBezTo>
                  <a:cubicBezTo>
                    <a:pt x="1370" y="10"/>
                    <a:pt x="1363" y="9"/>
                    <a:pt x="1392" y="10"/>
                  </a:cubicBezTo>
                  <a:cubicBezTo>
                    <a:pt x="1384" y="10"/>
                    <a:pt x="1373" y="13"/>
                    <a:pt x="1368" y="15"/>
                  </a:cubicBezTo>
                  <a:cubicBezTo>
                    <a:pt x="1368" y="15"/>
                    <a:pt x="1368" y="15"/>
                    <a:pt x="1367" y="15"/>
                  </a:cubicBezTo>
                  <a:cubicBezTo>
                    <a:pt x="1362" y="17"/>
                    <a:pt x="1367" y="17"/>
                    <a:pt x="1367" y="21"/>
                  </a:cubicBezTo>
                  <a:cubicBezTo>
                    <a:pt x="1380" y="18"/>
                    <a:pt x="1389" y="21"/>
                    <a:pt x="1404" y="19"/>
                  </a:cubicBezTo>
                  <a:cubicBezTo>
                    <a:pt x="1407" y="17"/>
                    <a:pt x="1395" y="16"/>
                    <a:pt x="1387" y="17"/>
                  </a:cubicBezTo>
                  <a:cubicBezTo>
                    <a:pt x="1401" y="16"/>
                    <a:pt x="1401" y="16"/>
                    <a:pt x="1401" y="16"/>
                  </a:cubicBezTo>
                  <a:cubicBezTo>
                    <a:pt x="1398" y="17"/>
                    <a:pt x="1398" y="17"/>
                    <a:pt x="1398" y="17"/>
                  </a:cubicBezTo>
                  <a:cubicBezTo>
                    <a:pt x="1433" y="17"/>
                    <a:pt x="1433" y="17"/>
                    <a:pt x="1433" y="17"/>
                  </a:cubicBezTo>
                  <a:cubicBezTo>
                    <a:pt x="1426" y="17"/>
                    <a:pt x="1424" y="19"/>
                    <a:pt x="1421" y="19"/>
                  </a:cubicBezTo>
                  <a:cubicBezTo>
                    <a:pt x="1425" y="20"/>
                    <a:pt x="1430" y="20"/>
                    <a:pt x="1434" y="21"/>
                  </a:cubicBezTo>
                  <a:cubicBezTo>
                    <a:pt x="1433" y="19"/>
                    <a:pt x="1434" y="17"/>
                    <a:pt x="1438" y="17"/>
                  </a:cubicBezTo>
                  <a:cubicBezTo>
                    <a:pt x="1460" y="18"/>
                    <a:pt x="1473" y="20"/>
                    <a:pt x="1481" y="22"/>
                  </a:cubicBezTo>
                  <a:cubicBezTo>
                    <a:pt x="1482" y="22"/>
                    <a:pt x="1483" y="22"/>
                    <a:pt x="1484" y="22"/>
                  </a:cubicBezTo>
                  <a:cubicBezTo>
                    <a:pt x="1480" y="20"/>
                    <a:pt x="1499" y="18"/>
                    <a:pt x="1506" y="16"/>
                  </a:cubicBezTo>
                  <a:cubicBezTo>
                    <a:pt x="1506" y="18"/>
                    <a:pt x="1518" y="17"/>
                    <a:pt x="1524" y="18"/>
                  </a:cubicBezTo>
                  <a:cubicBezTo>
                    <a:pt x="1528" y="16"/>
                    <a:pt x="1523" y="13"/>
                    <a:pt x="1515" y="11"/>
                  </a:cubicBezTo>
                  <a:cubicBezTo>
                    <a:pt x="1500" y="13"/>
                    <a:pt x="1507" y="13"/>
                    <a:pt x="1500" y="16"/>
                  </a:cubicBezTo>
                  <a:cubicBezTo>
                    <a:pt x="1476" y="18"/>
                    <a:pt x="1476" y="18"/>
                    <a:pt x="1476" y="18"/>
                  </a:cubicBezTo>
                  <a:cubicBezTo>
                    <a:pt x="1481" y="16"/>
                    <a:pt x="1481" y="16"/>
                    <a:pt x="1481" y="16"/>
                  </a:cubicBezTo>
                  <a:cubicBezTo>
                    <a:pt x="1469" y="15"/>
                    <a:pt x="1457" y="18"/>
                    <a:pt x="1458" y="15"/>
                  </a:cubicBezTo>
                  <a:cubicBezTo>
                    <a:pt x="1465" y="14"/>
                    <a:pt x="1475" y="15"/>
                    <a:pt x="1481" y="13"/>
                  </a:cubicBezTo>
                  <a:cubicBezTo>
                    <a:pt x="1473" y="12"/>
                    <a:pt x="1473" y="12"/>
                    <a:pt x="1473" y="12"/>
                  </a:cubicBezTo>
                  <a:cubicBezTo>
                    <a:pt x="1488" y="10"/>
                    <a:pt x="1481" y="14"/>
                    <a:pt x="1498" y="13"/>
                  </a:cubicBezTo>
                  <a:cubicBezTo>
                    <a:pt x="1491" y="11"/>
                    <a:pt x="1499" y="13"/>
                    <a:pt x="1507" y="11"/>
                  </a:cubicBezTo>
                  <a:cubicBezTo>
                    <a:pt x="1501" y="10"/>
                    <a:pt x="1477" y="12"/>
                    <a:pt x="1482" y="8"/>
                  </a:cubicBezTo>
                  <a:cubicBezTo>
                    <a:pt x="1491" y="6"/>
                    <a:pt x="1511" y="12"/>
                    <a:pt x="1523" y="9"/>
                  </a:cubicBezTo>
                  <a:cubicBezTo>
                    <a:pt x="1523" y="9"/>
                    <a:pt x="1523" y="9"/>
                    <a:pt x="1523" y="9"/>
                  </a:cubicBezTo>
                  <a:cubicBezTo>
                    <a:pt x="1540" y="10"/>
                    <a:pt x="1546" y="8"/>
                    <a:pt x="1552" y="6"/>
                  </a:cubicBezTo>
                  <a:cubicBezTo>
                    <a:pt x="1560" y="7"/>
                    <a:pt x="1570" y="6"/>
                    <a:pt x="1578" y="6"/>
                  </a:cubicBezTo>
                  <a:cubicBezTo>
                    <a:pt x="1578" y="7"/>
                    <a:pt x="1578" y="7"/>
                    <a:pt x="1578" y="7"/>
                  </a:cubicBezTo>
                  <a:cubicBezTo>
                    <a:pt x="1589" y="6"/>
                    <a:pt x="1589" y="6"/>
                    <a:pt x="1589" y="6"/>
                  </a:cubicBezTo>
                  <a:cubicBezTo>
                    <a:pt x="1584" y="8"/>
                    <a:pt x="1576" y="6"/>
                    <a:pt x="1566" y="6"/>
                  </a:cubicBezTo>
                  <a:cubicBezTo>
                    <a:pt x="1567" y="8"/>
                    <a:pt x="1567" y="8"/>
                    <a:pt x="1567" y="8"/>
                  </a:cubicBezTo>
                  <a:cubicBezTo>
                    <a:pt x="1556" y="6"/>
                    <a:pt x="1549" y="10"/>
                    <a:pt x="1540" y="11"/>
                  </a:cubicBezTo>
                  <a:cubicBezTo>
                    <a:pt x="1553" y="10"/>
                    <a:pt x="1576" y="12"/>
                    <a:pt x="1578" y="8"/>
                  </a:cubicBezTo>
                  <a:cubicBezTo>
                    <a:pt x="1586" y="10"/>
                    <a:pt x="1586" y="10"/>
                    <a:pt x="1586" y="10"/>
                  </a:cubicBezTo>
                  <a:cubicBezTo>
                    <a:pt x="1590" y="9"/>
                    <a:pt x="1590" y="9"/>
                    <a:pt x="1590" y="9"/>
                  </a:cubicBezTo>
                  <a:cubicBezTo>
                    <a:pt x="1596" y="11"/>
                    <a:pt x="1590" y="13"/>
                    <a:pt x="1579" y="13"/>
                  </a:cubicBezTo>
                  <a:cubicBezTo>
                    <a:pt x="1577" y="13"/>
                    <a:pt x="1576" y="13"/>
                    <a:pt x="1576" y="12"/>
                  </a:cubicBezTo>
                  <a:cubicBezTo>
                    <a:pt x="1571" y="13"/>
                    <a:pt x="1566" y="15"/>
                    <a:pt x="1554" y="14"/>
                  </a:cubicBezTo>
                  <a:cubicBezTo>
                    <a:pt x="1560" y="13"/>
                    <a:pt x="1560" y="13"/>
                    <a:pt x="1560" y="13"/>
                  </a:cubicBezTo>
                  <a:cubicBezTo>
                    <a:pt x="1545" y="13"/>
                    <a:pt x="1530" y="14"/>
                    <a:pt x="1525" y="16"/>
                  </a:cubicBezTo>
                  <a:cubicBezTo>
                    <a:pt x="1548" y="17"/>
                    <a:pt x="1570" y="17"/>
                    <a:pt x="1591" y="17"/>
                  </a:cubicBezTo>
                  <a:cubicBezTo>
                    <a:pt x="1598" y="12"/>
                    <a:pt x="1605" y="10"/>
                    <a:pt x="1608" y="6"/>
                  </a:cubicBezTo>
                  <a:cubicBezTo>
                    <a:pt x="1622" y="5"/>
                    <a:pt x="1642" y="4"/>
                    <a:pt x="1654" y="6"/>
                  </a:cubicBezTo>
                  <a:cubicBezTo>
                    <a:pt x="1653" y="7"/>
                    <a:pt x="1653" y="7"/>
                    <a:pt x="1653" y="7"/>
                  </a:cubicBezTo>
                  <a:cubicBezTo>
                    <a:pt x="1659" y="7"/>
                    <a:pt x="1665" y="7"/>
                    <a:pt x="1669" y="6"/>
                  </a:cubicBezTo>
                  <a:cubicBezTo>
                    <a:pt x="1676" y="7"/>
                    <a:pt x="1665" y="9"/>
                    <a:pt x="1669" y="9"/>
                  </a:cubicBezTo>
                  <a:cubicBezTo>
                    <a:pt x="1690" y="8"/>
                    <a:pt x="1690" y="8"/>
                    <a:pt x="1690" y="8"/>
                  </a:cubicBezTo>
                  <a:cubicBezTo>
                    <a:pt x="1689" y="10"/>
                    <a:pt x="1671" y="10"/>
                    <a:pt x="1663" y="10"/>
                  </a:cubicBezTo>
                  <a:cubicBezTo>
                    <a:pt x="1665" y="10"/>
                    <a:pt x="1668" y="9"/>
                    <a:pt x="1667" y="9"/>
                  </a:cubicBezTo>
                  <a:cubicBezTo>
                    <a:pt x="1657" y="8"/>
                    <a:pt x="1640" y="11"/>
                    <a:pt x="1636" y="9"/>
                  </a:cubicBezTo>
                  <a:cubicBezTo>
                    <a:pt x="1631" y="9"/>
                    <a:pt x="1645" y="7"/>
                    <a:pt x="1629" y="7"/>
                  </a:cubicBezTo>
                  <a:cubicBezTo>
                    <a:pt x="1619" y="6"/>
                    <a:pt x="1615" y="8"/>
                    <a:pt x="1614" y="9"/>
                  </a:cubicBezTo>
                  <a:cubicBezTo>
                    <a:pt x="1614" y="10"/>
                    <a:pt x="1631" y="10"/>
                    <a:pt x="1625" y="12"/>
                  </a:cubicBezTo>
                  <a:cubicBezTo>
                    <a:pt x="1633" y="11"/>
                    <a:pt x="1636" y="10"/>
                    <a:pt x="1647" y="11"/>
                  </a:cubicBezTo>
                  <a:cubicBezTo>
                    <a:pt x="1639" y="11"/>
                    <a:pt x="1628" y="13"/>
                    <a:pt x="1623" y="12"/>
                  </a:cubicBezTo>
                  <a:cubicBezTo>
                    <a:pt x="1607" y="14"/>
                    <a:pt x="1610" y="19"/>
                    <a:pt x="1617" y="19"/>
                  </a:cubicBezTo>
                  <a:cubicBezTo>
                    <a:pt x="1616" y="17"/>
                    <a:pt x="1647" y="17"/>
                    <a:pt x="1626" y="15"/>
                  </a:cubicBezTo>
                  <a:cubicBezTo>
                    <a:pt x="1635" y="13"/>
                    <a:pt x="1652" y="13"/>
                    <a:pt x="1665" y="12"/>
                  </a:cubicBezTo>
                  <a:cubicBezTo>
                    <a:pt x="1664" y="12"/>
                    <a:pt x="1664" y="12"/>
                    <a:pt x="1664" y="12"/>
                  </a:cubicBezTo>
                  <a:cubicBezTo>
                    <a:pt x="1679" y="12"/>
                    <a:pt x="1679" y="12"/>
                    <a:pt x="1679" y="12"/>
                  </a:cubicBezTo>
                  <a:cubicBezTo>
                    <a:pt x="1677" y="12"/>
                    <a:pt x="1672" y="13"/>
                    <a:pt x="1672" y="14"/>
                  </a:cubicBezTo>
                  <a:cubicBezTo>
                    <a:pt x="1694" y="11"/>
                    <a:pt x="1694" y="11"/>
                    <a:pt x="1694" y="11"/>
                  </a:cubicBezTo>
                  <a:cubicBezTo>
                    <a:pt x="1682" y="13"/>
                    <a:pt x="1701" y="12"/>
                    <a:pt x="1706" y="13"/>
                  </a:cubicBezTo>
                  <a:cubicBezTo>
                    <a:pt x="1709" y="11"/>
                    <a:pt x="1717" y="10"/>
                    <a:pt x="1709" y="9"/>
                  </a:cubicBezTo>
                  <a:cubicBezTo>
                    <a:pt x="1700" y="8"/>
                    <a:pt x="1704" y="10"/>
                    <a:pt x="1696" y="10"/>
                  </a:cubicBezTo>
                  <a:cubicBezTo>
                    <a:pt x="1707" y="8"/>
                    <a:pt x="1707" y="8"/>
                    <a:pt x="1707" y="8"/>
                  </a:cubicBezTo>
                  <a:cubicBezTo>
                    <a:pt x="1708" y="8"/>
                    <a:pt x="1708" y="8"/>
                    <a:pt x="1708" y="8"/>
                  </a:cubicBezTo>
                  <a:cubicBezTo>
                    <a:pt x="1715" y="6"/>
                    <a:pt x="1715" y="6"/>
                    <a:pt x="1715" y="6"/>
                  </a:cubicBezTo>
                  <a:cubicBezTo>
                    <a:pt x="1731" y="6"/>
                    <a:pt x="1708" y="11"/>
                    <a:pt x="1728" y="9"/>
                  </a:cubicBezTo>
                  <a:cubicBezTo>
                    <a:pt x="1726" y="6"/>
                    <a:pt x="1726" y="6"/>
                    <a:pt x="1726" y="6"/>
                  </a:cubicBezTo>
                  <a:cubicBezTo>
                    <a:pt x="1749" y="6"/>
                    <a:pt x="1779" y="9"/>
                    <a:pt x="1795" y="8"/>
                  </a:cubicBezTo>
                  <a:cubicBezTo>
                    <a:pt x="1791" y="10"/>
                    <a:pt x="1789" y="12"/>
                    <a:pt x="1795" y="14"/>
                  </a:cubicBezTo>
                  <a:cubicBezTo>
                    <a:pt x="1788" y="13"/>
                    <a:pt x="1774" y="14"/>
                    <a:pt x="1763" y="14"/>
                  </a:cubicBezTo>
                  <a:cubicBezTo>
                    <a:pt x="1762" y="13"/>
                    <a:pt x="1776" y="10"/>
                    <a:pt x="1787" y="11"/>
                  </a:cubicBezTo>
                  <a:cubicBezTo>
                    <a:pt x="1782" y="6"/>
                    <a:pt x="1759" y="14"/>
                    <a:pt x="1758" y="9"/>
                  </a:cubicBezTo>
                  <a:cubicBezTo>
                    <a:pt x="1730" y="8"/>
                    <a:pt x="1737" y="14"/>
                    <a:pt x="1713" y="11"/>
                  </a:cubicBezTo>
                  <a:cubicBezTo>
                    <a:pt x="1713" y="13"/>
                    <a:pt x="1707" y="12"/>
                    <a:pt x="1705" y="14"/>
                  </a:cubicBezTo>
                  <a:cubicBezTo>
                    <a:pt x="1712" y="17"/>
                    <a:pt x="1737" y="14"/>
                    <a:pt x="1753" y="15"/>
                  </a:cubicBezTo>
                  <a:cubicBezTo>
                    <a:pt x="1751" y="15"/>
                    <a:pt x="1748" y="15"/>
                    <a:pt x="1747" y="16"/>
                  </a:cubicBezTo>
                  <a:cubicBezTo>
                    <a:pt x="1759" y="16"/>
                    <a:pt x="1763" y="16"/>
                    <a:pt x="1771" y="15"/>
                  </a:cubicBezTo>
                  <a:cubicBezTo>
                    <a:pt x="1770" y="15"/>
                    <a:pt x="1770" y="15"/>
                    <a:pt x="1770" y="15"/>
                  </a:cubicBezTo>
                  <a:cubicBezTo>
                    <a:pt x="1783" y="13"/>
                    <a:pt x="1778" y="16"/>
                    <a:pt x="1786" y="17"/>
                  </a:cubicBezTo>
                  <a:cubicBezTo>
                    <a:pt x="1789" y="17"/>
                    <a:pt x="1800" y="18"/>
                    <a:pt x="1799" y="16"/>
                  </a:cubicBezTo>
                  <a:cubicBezTo>
                    <a:pt x="1813" y="18"/>
                    <a:pt x="1813" y="18"/>
                    <a:pt x="1813" y="18"/>
                  </a:cubicBezTo>
                  <a:cubicBezTo>
                    <a:pt x="1812" y="16"/>
                    <a:pt x="1812" y="16"/>
                    <a:pt x="1812" y="16"/>
                  </a:cubicBezTo>
                  <a:cubicBezTo>
                    <a:pt x="1820" y="16"/>
                    <a:pt x="1822" y="17"/>
                    <a:pt x="1830" y="16"/>
                  </a:cubicBezTo>
                  <a:cubicBezTo>
                    <a:pt x="1830" y="14"/>
                    <a:pt x="1830" y="14"/>
                    <a:pt x="1830" y="14"/>
                  </a:cubicBezTo>
                  <a:cubicBezTo>
                    <a:pt x="1810" y="13"/>
                    <a:pt x="1810" y="13"/>
                    <a:pt x="1810" y="13"/>
                  </a:cubicBezTo>
                  <a:cubicBezTo>
                    <a:pt x="1820" y="12"/>
                    <a:pt x="1813" y="11"/>
                    <a:pt x="1824" y="10"/>
                  </a:cubicBezTo>
                  <a:cubicBezTo>
                    <a:pt x="1811" y="13"/>
                    <a:pt x="1833" y="12"/>
                    <a:pt x="1834" y="14"/>
                  </a:cubicBezTo>
                  <a:cubicBezTo>
                    <a:pt x="1842" y="12"/>
                    <a:pt x="1842" y="12"/>
                    <a:pt x="1842" y="12"/>
                  </a:cubicBezTo>
                  <a:cubicBezTo>
                    <a:pt x="1840" y="13"/>
                    <a:pt x="1840" y="13"/>
                    <a:pt x="1840" y="13"/>
                  </a:cubicBezTo>
                  <a:cubicBezTo>
                    <a:pt x="1847" y="14"/>
                    <a:pt x="1848" y="12"/>
                    <a:pt x="1855" y="12"/>
                  </a:cubicBezTo>
                  <a:cubicBezTo>
                    <a:pt x="1846" y="11"/>
                    <a:pt x="1841" y="10"/>
                    <a:pt x="1829" y="11"/>
                  </a:cubicBezTo>
                  <a:cubicBezTo>
                    <a:pt x="1838" y="10"/>
                    <a:pt x="1854" y="9"/>
                    <a:pt x="1858" y="9"/>
                  </a:cubicBezTo>
                  <a:cubicBezTo>
                    <a:pt x="1867" y="8"/>
                    <a:pt x="1873" y="9"/>
                    <a:pt x="1881" y="10"/>
                  </a:cubicBezTo>
                  <a:cubicBezTo>
                    <a:pt x="1865" y="11"/>
                    <a:pt x="1886" y="16"/>
                    <a:pt x="1855" y="15"/>
                  </a:cubicBezTo>
                  <a:cubicBezTo>
                    <a:pt x="1856" y="14"/>
                    <a:pt x="1858" y="14"/>
                    <a:pt x="1859" y="15"/>
                  </a:cubicBezTo>
                  <a:cubicBezTo>
                    <a:pt x="1855" y="12"/>
                    <a:pt x="1840" y="15"/>
                    <a:pt x="1834" y="16"/>
                  </a:cubicBezTo>
                  <a:cubicBezTo>
                    <a:pt x="1835" y="17"/>
                    <a:pt x="1828" y="18"/>
                    <a:pt x="1840" y="19"/>
                  </a:cubicBezTo>
                  <a:cubicBezTo>
                    <a:pt x="1836" y="18"/>
                    <a:pt x="1850" y="15"/>
                    <a:pt x="1862" y="16"/>
                  </a:cubicBezTo>
                  <a:cubicBezTo>
                    <a:pt x="1860" y="20"/>
                    <a:pt x="1860" y="20"/>
                    <a:pt x="1860" y="20"/>
                  </a:cubicBezTo>
                  <a:cubicBezTo>
                    <a:pt x="1877" y="20"/>
                    <a:pt x="1877" y="20"/>
                    <a:pt x="1877" y="20"/>
                  </a:cubicBezTo>
                  <a:cubicBezTo>
                    <a:pt x="1875" y="20"/>
                    <a:pt x="1875" y="20"/>
                    <a:pt x="1875" y="20"/>
                  </a:cubicBezTo>
                  <a:cubicBezTo>
                    <a:pt x="1881" y="22"/>
                    <a:pt x="1893" y="20"/>
                    <a:pt x="1904" y="21"/>
                  </a:cubicBezTo>
                  <a:cubicBezTo>
                    <a:pt x="1913" y="20"/>
                    <a:pt x="1944" y="21"/>
                    <a:pt x="1931" y="17"/>
                  </a:cubicBezTo>
                  <a:cubicBezTo>
                    <a:pt x="1941" y="19"/>
                    <a:pt x="1950" y="17"/>
                    <a:pt x="1961" y="16"/>
                  </a:cubicBezTo>
                  <a:cubicBezTo>
                    <a:pt x="1947" y="15"/>
                    <a:pt x="1947" y="15"/>
                    <a:pt x="1947" y="15"/>
                  </a:cubicBezTo>
                  <a:cubicBezTo>
                    <a:pt x="1964" y="13"/>
                    <a:pt x="1959" y="14"/>
                    <a:pt x="1972" y="10"/>
                  </a:cubicBezTo>
                  <a:cubicBezTo>
                    <a:pt x="1974" y="11"/>
                    <a:pt x="1977" y="12"/>
                    <a:pt x="1974" y="13"/>
                  </a:cubicBezTo>
                  <a:cubicBezTo>
                    <a:pt x="1996" y="13"/>
                    <a:pt x="2028" y="14"/>
                    <a:pt x="2041" y="11"/>
                  </a:cubicBezTo>
                  <a:cubicBezTo>
                    <a:pt x="2057" y="11"/>
                    <a:pt x="2059" y="15"/>
                    <a:pt x="2081" y="14"/>
                  </a:cubicBezTo>
                  <a:cubicBezTo>
                    <a:pt x="2086" y="13"/>
                    <a:pt x="2078" y="11"/>
                    <a:pt x="2092" y="12"/>
                  </a:cubicBezTo>
                  <a:cubicBezTo>
                    <a:pt x="2093" y="12"/>
                    <a:pt x="2078" y="14"/>
                    <a:pt x="2094" y="14"/>
                  </a:cubicBezTo>
                  <a:cubicBezTo>
                    <a:pt x="2106" y="11"/>
                    <a:pt x="2121" y="15"/>
                    <a:pt x="2136" y="13"/>
                  </a:cubicBezTo>
                  <a:cubicBezTo>
                    <a:pt x="2144" y="14"/>
                    <a:pt x="2158" y="14"/>
                    <a:pt x="2155" y="16"/>
                  </a:cubicBezTo>
                  <a:cubicBezTo>
                    <a:pt x="2143" y="15"/>
                    <a:pt x="2125" y="16"/>
                    <a:pt x="2122" y="17"/>
                  </a:cubicBezTo>
                  <a:cubicBezTo>
                    <a:pt x="2124" y="15"/>
                    <a:pt x="2113" y="15"/>
                    <a:pt x="2123" y="15"/>
                  </a:cubicBezTo>
                  <a:cubicBezTo>
                    <a:pt x="2104" y="13"/>
                    <a:pt x="2110" y="16"/>
                    <a:pt x="2093" y="15"/>
                  </a:cubicBezTo>
                  <a:cubicBezTo>
                    <a:pt x="2092" y="16"/>
                    <a:pt x="2102" y="17"/>
                    <a:pt x="2106" y="16"/>
                  </a:cubicBezTo>
                  <a:cubicBezTo>
                    <a:pt x="2106" y="19"/>
                    <a:pt x="2072" y="18"/>
                    <a:pt x="2087" y="21"/>
                  </a:cubicBezTo>
                  <a:cubicBezTo>
                    <a:pt x="2105" y="21"/>
                    <a:pt x="2111" y="15"/>
                    <a:pt x="2127" y="18"/>
                  </a:cubicBezTo>
                  <a:cubicBezTo>
                    <a:pt x="2120" y="20"/>
                    <a:pt x="2110" y="19"/>
                    <a:pt x="2102" y="21"/>
                  </a:cubicBezTo>
                  <a:cubicBezTo>
                    <a:pt x="2115" y="23"/>
                    <a:pt x="2115" y="23"/>
                    <a:pt x="2115" y="23"/>
                  </a:cubicBezTo>
                  <a:cubicBezTo>
                    <a:pt x="2125" y="21"/>
                    <a:pt x="2125" y="21"/>
                    <a:pt x="2125" y="21"/>
                  </a:cubicBezTo>
                  <a:cubicBezTo>
                    <a:pt x="2124" y="21"/>
                    <a:pt x="2124" y="21"/>
                    <a:pt x="2124" y="21"/>
                  </a:cubicBezTo>
                  <a:cubicBezTo>
                    <a:pt x="2147" y="23"/>
                    <a:pt x="2145" y="18"/>
                    <a:pt x="2166" y="17"/>
                  </a:cubicBezTo>
                  <a:cubicBezTo>
                    <a:pt x="2154" y="15"/>
                    <a:pt x="2169" y="12"/>
                    <a:pt x="2160" y="11"/>
                  </a:cubicBezTo>
                  <a:cubicBezTo>
                    <a:pt x="2173" y="10"/>
                    <a:pt x="2183" y="11"/>
                    <a:pt x="2184" y="14"/>
                  </a:cubicBezTo>
                  <a:cubicBezTo>
                    <a:pt x="2158" y="16"/>
                    <a:pt x="2182" y="16"/>
                    <a:pt x="2158" y="19"/>
                  </a:cubicBezTo>
                  <a:cubicBezTo>
                    <a:pt x="2162" y="20"/>
                    <a:pt x="2153" y="23"/>
                    <a:pt x="2167" y="24"/>
                  </a:cubicBezTo>
                  <a:cubicBezTo>
                    <a:pt x="2183" y="22"/>
                    <a:pt x="2162" y="21"/>
                    <a:pt x="2178" y="20"/>
                  </a:cubicBezTo>
                  <a:cubicBezTo>
                    <a:pt x="2179" y="21"/>
                    <a:pt x="2180" y="21"/>
                    <a:pt x="2179" y="21"/>
                  </a:cubicBezTo>
                  <a:cubicBezTo>
                    <a:pt x="2187" y="20"/>
                    <a:pt x="2188" y="22"/>
                    <a:pt x="2197" y="20"/>
                  </a:cubicBezTo>
                  <a:cubicBezTo>
                    <a:pt x="2195" y="21"/>
                    <a:pt x="2195" y="21"/>
                    <a:pt x="2195" y="21"/>
                  </a:cubicBezTo>
                  <a:cubicBezTo>
                    <a:pt x="2205" y="22"/>
                    <a:pt x="2206" y="19"/>
                    <a:pt x="2216" y="21"/>
                  </a:cubicBezTo>
                  <a:cubicBezTo>
                    <a:pt x="2212" y="19"/>
                    <a:pt x="2222" y="19"/>
                    <a:pt x="2228" y="18"/>
                  </a:cubicBezTo>
                  <a:cubicBezTo>
                    <a:pt x="2218" y="17"/>
                    <a:pt x="2213" y="14"/>
                    <a:pt x="2195" y="14"/>
                  </a:cubicBezTo>
                  <a:cubicBezTo>
                    <a:pt x="2192" y="16"/>
                    <a:pt x="2194" y="17"/>
                    <a:pt x="2186" y="17"/>
                  </a:cubicBezTo>
                  <a:cubicBezTo>
                    <a:pt x="2198" y="17"/>
                    <a:pt x="2198" y="17"/>
                    <a:pt x="2198" y="17"/>
                  </a:cubicBezTo>
                  <a:cubicBezTo>
                    <a:pt x="2196" y="18"/>
                    <a:pt x="2194" y="18"/>
                    <a:pt x="2191" y="18"/>
                  </a:cubicBezTo>
                  <a:cubicBezTo>
                    <a:pt x="2179" y="17"/>
                    <a:pt x="2179" y="17"/>
                    <a:pt x="2179" y="17"/>
                  </a:cubicBezTo>
                  <a:cubicBezTo>
                    <a:pt x="2194" y="16"/>
                    <a:pt x="2187" y="15"/>
                    <a:pt x="2194" y="13"/>
                  </a:cubicBezTo>
                  <a:cubicBezTo>
                    <a:pt x="2207" y="14"/>
                    <a:pt x="2205" y="12"/>
                    <a:pt x="2214" y="13"/>
                  </a:cubicBezTo>
                  <a:cubicBezTo>
                    <a:pt x="2213" y="15"/>
                    <a:pt x="2240" y="17"/>
                    <a:pt x="2255" y="19"/>
                  </a:cubicBezTo>
                  <a:cubicBezTo>
                    <a:pt x="2253" y="18"/>
                    <a:pt x="2250" y="18"/>
                    <a:pt x="2248" y="18"/>
                  </a:cubicBezTo>
                  <a:cubicBezTo>
                    <a:pt x="2237" y="20"/>
                    <a:pt x="2256" y="20"/>
                    <a:pt x="2256" y="21"/>
                  </a:cubicBezTo>
                  <a:cubicBezTo>
                    <a:pt x="2265" y="20"/>
                    <a:pt x="2265" y="20"/>
                    <a:pt x="2265" y="20"/>
                  </a:cubicBezTo>
                  <a:cubicBezTo>
                    <a:pt x="2263" y="20"/>
                    <a:pt x="2261" y="21"/>
                    <a:pt x="2264" y="21"/>
                  </a:cubicBezTo>
                  <a:cubicBezTo>
                    <a:pt x="2276" y="20"/>
                    <a:pt x="2275" y="18"/>
                    <a:pt x="2286" y="18"/>
                  </a:cubicBezTo>
                  <a:cubicBezTo>
                    <a:pt x="2287" y="19"/>
                    <a:pt x="2278" y="21"/>
                    <a:pt x="2285" y="22"/>
                  </a:cubicBezTo>
                  <a:cubicBezTo>
                    <a:pt x="2287" y="23"/>
                    <a:pt x="2295" y="26"/>
                    <a:pt x="2309" y="25"/>
                  </a:cubicBezTo>
                  <a:cubicBezTo>
                    <a:pt x="2311" y="24"/>
                    <a:pt x="2314" y="24"/>
                    <a:pt x="2319" y="24"/>
                  </a:cubicBezTo>
                  <a:cubicBezTo>
                    <a:pt x="2318" y="24"/>
                    <a:pt x="2317" y="24"/>
                    <a:pt x="2317" y="24"/>
                  </a:cubicBezTo>
                  <a:cubicBezTo>
                    <a:pt x="2327" y="25"/>
                    <a:pt x="2327" y="25"/>
                    <a:pt x="2327" y="25"/>
                  </a:cubicBezTo>
                  <a:cubicBezTo>
                    <a:pt x="2319" y="28"/>
                    <a:pt x="2310" y="24"/>
                    <a:pt x="2302" y="27"/>
                  </a:cubicBezTo>
                  <a:cubicBezTo>
                    <a:pt x="2301" y="29"/>
                    <a:pt x="2301" y="29"/>
                    <a:pt x="2301" y="29"/>
                  </a:cubicBezTo>
                  <a:cubicBezTo>
                    <a:pt x="2294" y="29"/>
                    <a:pt x="2285" y="30"/>
                    <a:pt x="2281" y="31"/>
                  </a:cubicBezTo>
                  <a:cubicBezTo>
                    <a:pt x="2291" y="31"/>
                    <a:pt x="2293" y="30"/>
                    <a:pt x="2305" y="30"/>
                  </a:cubicBezTo>
                  <a:cubicBezTo>
                    <a:pt x="2306" y="31"/>
                    <a:pt x="2298" y="32"/>
                    <a:pt x="2297" y="32"/>
                  </a:cubicBezTo>
                  <a:cubicBezTo>
                    <a:pt x="2299" y="31"/>
                    <a:pt x="2299" y="31"/>
                    <a:pt x="2299" y="31"/>
                  </a:cubicBezTo>
                  <a:cubicBezTo>
                    <a:pt x="2285" y="30"/>
                    <a:pt x="2279" y="33"/>
                    <a:pt x="2262" y="33"/>
                  </a:cubicBezTo>
                  <a:cubicBezTo>
                    <a:pt x="2260" y="33"/>
                    <a:pt x="2261" y="33"/>
                    <a:pt x="2262" y="32"/>
                  </a:cubicBezTo>
                  <a:cubicBezTo>
                    <a:pt x="2248" y="34"/>
                    <a:pt x="2235" y="32"/>
                    <a:pt x="2222" y="34"/>
                  </a:cubicBezTo>
                  <a:cubicBezTo>
                    <a:pt x="2226" y="33"/>
                    <a:pt x="2226" y="33"/>
                    <a:pt x="2226" y="33"/>
                  </a:cubicBezTo>
                  <a:cubicBezTo>
                    <a:pt x="2217" y="34"/>
                    <a:pt x="2200" y="36"/>
                    <a:pt x="2182" y="38"/>
                  </a:cubicBezTo>
                  <a:cubicBezTo>
                    <a:pt x="2182" y="39"/>
                    <a:pt x="2182" y="39"/>
                    <a:pt x="2182" y="39"/>
                  </a:cubicBezTo>
                  <a:cubicBezTo>
                    <a:pt x="2184" y="39"/>
                    <a:pt x="2178" y="39"/>
                    <a:pt x="2174" y="39"/>
                  </a:cubicBezTo>
                  <a:cubicBezTo>
                    <a:pt x="2174" y="39"/>
                    <a:pt x="2174" y="39"/>
                    <a:pt x="2174" y="39"/>
                  </a:cubicBezTo>
                  <a:cubicBezTo>
                    <a:pt x="2165" y="40"/>
                    <a:pt x="2157" y="41"/>
                    <a:pt x="2150" y="42"/>
                  </a:cubicBezTo>
                  <a:cubicBezTo>
                    <a:pt x="2152" y="42"/>
                    <a:pt x="2155" y="43"/>
                    <a:pt x="2158" y="43"/>
                  </a:cubicBezTo>
                  <a:cubicBezTo>
                    <a:pt x="2161" y="42"/>
                    <a:pt x="2177" y="43"/>
                    <a:pt x="2175" y="40"/>
                  </a:cubicBezTo>
                  <a:cubicBezTo>
                    <a:pt x="2182" y="42"/>
                    <a:pt x="2194" y="40"/>
                    <a:pt x="2200" y="41"/>
                  </a:cubicBezTo>
                  <a:cubicBezTo>
                    <a:pt x="2190" y="39"/>
                    <a:pt x="2206" y="39"/>
                    <a:pt x="2208" y="37"/>
                  </a:cubicBezTo>
                  <a:cubicBezTo>
                    <a:pt x="2212" y="39"/>
                    <a:pt x="2223" y="37"/>
                    <a:pt x="2222" y="39"/>
                  </a:cubicBezTo>
                  <a:cubicBezTo>
                    <a:pt x="2224" y="40"/>
                    <a:pt x="2217" y="38"/>
                    <a:pt x="2213" y="39"/>
                  </a:cubicBezTo>
                  <a:cubicBezTo>
                    <a:pt x="2202" y="41"/>
                    <a:pt x="2232" y="41"/>
                    <a:pt x="2219" y="42"/>
                  </a:cubicBezTo>
                  <a:cubicBezTo>
                    <a:pt x="2235" y="41"/>
                    <a:pt x="2257" y="41"/>
                    <a:pt x="2274" y="40"/>
                  </a:cubicBezTo>
                  <a:cubicBezTo>
                    <a:pt x="2264" y="39"/>
                    <a:pt x="2264" y="39"/>
                    <a:pt x="2264" y="39"/>
                  </a:cubicBezTo>
                  <a:cubicBezTo>
                    <a:pt x="2272" y="39"/>
                    <a:pt x="2290" y="39"/>
                    <a:pt x="2291" y="40"/>
                  </a:cubicBezTo>
                  <a:cubicBezTo>
                    <a:pt x="2285" y="40"/>
                    <a:pt x="2279" y="40"/>
                    <a:pt x="2272" y="40"/>
                  </a:cubicBezTo>
                  <a:cubicBezTo>
                    <a:pt x="2271" y="42"/>
                    <a:pt x="2289" y="40"/>
                    <a:pt x="2290" y="42"/>
                  </a:cubicBezTo>
                  <a:cubicBezTo>
                    <a:pt x="2310" y="38"/>
                    <a:pt x="2310" y="38"/>
                    <a:pt x="2310" y="38"/>
                  </a:cubicBezTo>
                  <a:cubicBezTo>
                    <a:pt x="2301" y="38"/>
                    <a:pt x="2301" y="38"/>
                    <a:pt x="2301" y="38"/>
                  </a:cubicBezTo>
                  <a:cubicBezTo>
                    <a:pt x="2307" y="37"/>
                    <a:pt x="2326" y="38"/>
                    <a:pt x="2340" y="39"/>
                  </a:cubicBezTo>
                  <a:cubicBezTo>
                    <a:pt x="2332" y="41"/>
                    <a:pt x="2319" y="39"/>
                    <a:pt x="2304" y="40"/>
                  </a:cubicBezTo>
                  <a:cubicBezTo>
                    <a:pt x="2293" y="41"/>
                    <a:pt x="2311" y="43"/>
                    <a:pt x="2301" y="43"/>
                  </a:cubicBezTo>
                  <a:cubicBezTo>
                    <a:pt x="2303" y="44"/>
                    <a:pt x="2310" y="44"/>
                    <a:pt x="2313" y="43"/>
                  </a:cubicBezTo>
                  <a:cubicBezTo>
                    <a:pt x="2317" y="44"/>
                    <a:pt x="2317" y="44"/>
                    <a:pt x="2317" y="44"/>
                  </a:cubicBezTo>
                  <a:cubicBezTo>
                    <a:pt x="2308" y="46"/>
                    <a:pt x="2288" y="46"/>
                    <a:pt x="2274" y="48"/>
                  </a:cubicBezTo>
                  <a:cubicBezTo>
                    <a:pt x="2275" y="48"/>
                    <a:pt x="2276" y="47"/>
                    <a:pt x="2277" y="47"/>
                  </a:cubicBezTo>
                  <a:cubicBezTo>
                    <a:pt x="2266" y="46"/>
                    <a:pt x="2256" y="46"/>
                    <a:pt x="2245" y="47"/>
                  </a:cubicBezTo>
                  <a:cubicBezTo>
                    <a:pt x="2251" y="48"/>
                    <a:pt x="2253" y="47"/>
                    <a:pt x="2256" y="47"/>
                  </a:cubicBezTo>
                  <a:cubicBezTo>
                    <a:pt x="2256" y="47"/>
                    <a:pt x="2247" y="48"/>
                    <a:pt x="2243" y="48"/>
                  </a:cubicBezTo>
                  <a:cubicBezTo>
                    <a:pt x="2253" y="49"/>
                    <a:pt x="2245" y="50"/>
                    <a:pt x="2251" y="50"/>
                  </a:cubicBezTo>
                  <a:cubicBezTo>
                    <a:pt x="2245" y="51"/>
                    <a:pt x="2240" y="51"/>
                    <a:pt x="2232" y="51"/>
                  </a:cubicBezTo>
                  <a:cubicBezTo>
                    <a:pt x="2228" y="50"/>
                    <a:pt x="2235" y="49"/>
                    <a:pt x="2234" y="48"/>
                  </a:cubicBezTo>
                  <a:cubicBezTo>
                    <a:pt x="2227" y="49"/>
                    <a:pt x="2223" y="46"/>
                    <a:pt x="2212" y="47"/>
                  </a:cubicBezTo>
                  <a:cubicBezTo>
                    <a:pt x="2227" y="48"/>
                    <a:pt x="2208" y="50"/>
                    <a:pt x="2203" y="51"/>
                  </a:cubicBezTo>
                  <a:cubicBezTo>
                    <a:pt x="2205" y="51"/>
                    <a:pt x="2205" y="51"/>
                    <a:pt x="2205" y="51"/>
                  </a:cubicBezTo>
                  <a:cubicBezTo>
                    <a:pt x="2200" y="52"/>
                    <a:pt x="2196" y="52"/>
                    <a:pt x="2193" y="51"/>
                  </a:cubicBezTo>
                  <a:cubicBezTo>
                    <a:pt x="2199" y="50"/>
                    <a:pt x="2205" y="51"/>
                    <a:pt x="2203" y="49"/>
                  </a:cubicBezTo>
                  <a:cubicBezTo>
                    <a:pt x="2199" y="49"/>
                    <a:pt x="2195" y="49"/>
                    <a:pt x="2191" y="50"/>
                  </a:cubicBezTo>
                  <a:cubicBezTo>
                    <a:pt x="2195" y="49"/>
                    <a:pt x="2195" y="49"/>
                    <a:pt x="2195" y="49"/>
                  </a:cubicBezTo>
                  <a:cubicBezTo>
                    <a:pt x="2174" y="49"/>
                    <a:pt x="2174" y="49"/>
                    <a:pt x="2174" y="49"/>
                  </a:cubicBezTo>
                  <a:cubicBezTo>
                    <a:pt x="2171" y="50"/>
                    <a:pt x="2166" y="52"/>
                    <a:pt x="2163" y="54"/>
                  </a:cubicBezTo>
                  <a:cubicBezTo>
                    <a:pt x="2158" y="53"/>
                    <a:pt x="2151" y="54"/>
                    <a:pt x="2147" y="55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140" y="53"/>
                    <a:pt x="2120" y="54"/>
                    <a:pt x="2118" y="55"/>
                  </a:cubicBezTo>
                  <a:cubicBezTo>
                    <a:pt x="2112" y="54"/>
                    <a:pt x="2164" y="47"/>
                    <a:pt x="2118" y="49"/>
                  </a:cubicBezTo>
                  <a:cubicBezTo>
                    <a:pt x="2101" y="49"/>
                    <a:pt x="2108" y="52"/>
                    <a:pt x="2098" y="54"/>
                  </a:cubicBezTo>
                  <a:cubicBezTo>
                    <a:pt x="2098" y="54"/>
                    <a:pt x="2098" y="53"/>
                    <a:pt x="2097" y="53"/>
                  </a:cubicBezTo>
                  <a:cubicBezTo>
                    <a:pt x="2090" y="53"/>
                    <a:pt x="2089" y="54"/>
                    <a:pt x="2083" y="55"/>
                  </a:cubicBezTo>
                  <a:cubicBezTo>
                    <a:pt x="2087" y="55"/>
                    <a:pt x="2094" y="55"/>
                    <a:pt x="2096" y="55"/>
                  </a:cubicBezTo>
                  <a:cubicBezTo>
                    <a:pt x="2094" y="57"/>
                    <a:pt x="2080" y="55"/>
                    <a:pt x="2075" y="56"/>
                  </a:cubicBezTo>
                  <a:cubicBezTo>
                    <a:pt x="2082" y="54"/>
                    <a:pt x="2060" y="55"/>
                    <a:pt x="2066" y="54"/>
                  </a:cubicBezTo>
                  <a:cubicBezTo>
                    <a:pt x="2051" y="52"/>
                    <a:pt x="2035" y="54"/>
                    <a:pt x="2027" y="56"/>
                  </a:cubicBezTo>
                  <a:cubicBezTo>
                    <a:pt x="2017" y="53"/>
                    <a:pt x="2009" y="56"/>
                    <a:pt x="1993" y="55"/>
                  </a:cubicBezTo>
                  <a:cubicBezTo>
                    <a:pt x="1995" y="55"/>
                    <a:pt x="2000" y="55"/>
                    <a:pt x="2003" y="55"/>
                  </a:cubicBezTo>
                  <a:cubicBezTo>
                    <a:pt x="2013" y="53"/>
                    <a:pt x="1986" y="54"/>
                    <a:pt x="2001" y="52"/>
                  </a:cubicBezTo>
                  <a:cubicBezTo>
                    <a:pt x="1998" y="52"/>
                    <a:pt x="2001" y="53"/>
                    <a:pt x="2004" y="53"/>
                  </a:cubicBezTo>
                  <a:cubicBezTo>
                    <a:pt x="2009" y="53"/>
                    <a:pt x="2015" y="52"/>
                    <a:pt x="2013" y="51"/>
                  </a:cubicBezTo>
                  <a:cubicBezTo>
                    <a:pt x="2000" y="49"/>
                    <a:pt x="2000" y="49"/>
                    <a:pt x="2000" y="49"/>
                  </a:cubicBezTo>
                  <a:cubicBezTo>
                    <a:pt x="2004" y="49"/>
                    <a:pt x="2004" y="49"/>
                    <a:pt x="2004" y="49"/>
                  </a:cubicBezTo>
                  <a:cubicBezTo>
                    <a:pt x="1984" y="46"/>
                    <a:pt x="1984" y="46"/>
                    <a:pt x="1984" y="46"/>
                  </a:cubicBezTo>
                  <a:cubicBezTo>
                    <a:pt x="1983" y="47"/>
                    <a:pt x="1985" y="47"/>
                    <a:pt x="1986" y="47"/>
                  </a:cubicBezTo>
                  <a:cubicBezTo>
                    <a:pt x="1963" y="46"/>
                    <a:pt x="1936" y="48"/>
                    <a:pt x="1915" y="47"/>
                  </a:cubicBezTo>
                  <a:cubicBezTo>
                    <a:pt x="1911" y="53"/>
                    <a:pt x="1864" y="50"/>
                    <a:pt x="1847" y="53"/>
                  </a:cubicBezTo>
                  <a:cubicBezTo>
                    <a:pt x="1852" y="52"/>
                    <a:pt x="1854" y="49"/>
                    <a:pt x="1851" y="48"/>
                  </a:cubicBezTo>
                  <a:cubicBezTo>
                    <a:pt x="1855" y="47"/>
                    <a:pt x="1863" y="45"/>
                    <a:pt x="1871" y="46"/>
                  </a:cubicBezTo>
                  <a:cubicBezTo>
                    <a:pt x="1872" y="46"/>
                    <a:pt x="1883" y="47"/>
                    <a:pt x="1876" y="48"/>
                  </a:cubicBezTo>
                  <a:cubicBezTo>
                    <a:pt x="1900" y="48"/>
                    <a:pt x="1873" y="46"/>
                    <a:pt x="1880" y="44"/>
                  </a:cubicBezTo>
                  <a:cubicBezTo>
                    <a:pt x="1854" y="44"/>
                    <a:pt x="1839" y="48"/>
                    <a:pt x="1822" y="49"/>
                  </a:cubicBezTo>
                  <a:cubicBezTo>
                    <a:pt x="1822" y="48"/>
                    <a:pt x="1822" y="48"/>
                    <a:pt x="1822" y="48"/>
                  </a:cubicBezTo>
                  <a:cubicBezTo>
                    <a:pt x="1810" y="50"/>
                    <a:pt x="1810" y="50"/>
                    <a:pt x="1810" y="50"/>
                  </a:cubicBezTo>
                  <a:cubicBezTo>
                    <a:pt x="1820" y="50"/>
                    <a:pt x="1819" y="53"/>
                    <a:pt x="1806" y="52"/>
                  </a:cubicBezTo>
                  <a:cubicBezTo>
                    <a:pt x="1808" y="52"/>
                    <a:pt x="1808" y="52"/>
                    <a:pt x="1808" y="52"/>
                  </a:cubicBezTo>
                  <a:cubicBezTo>
                    <a:pt x="1800" y="51"/>
                    <a:pt x="1785" y="52"/>
                    <a:pt x="1773" y="52"/>
                  </a:cubicBezTo>
                  <a:cubicBezTo>
                    <a:pt x="1765" y="54"/>
                    <a:pt x="1765" y="54"/>
                    <a:pt x="1765" y="54"/>
                  </a:cubicBezTo>
                  <a:cubicBezTo>
                    <a:pt x="1754" y="54"/>
                    <a:pt x="1753" y="50"/>
                    <a:pt x="1750" y="48"/>
                  </a:cubicBezTo>
                  <a:cubicBezTo>
                    <a:pt x="1731" y="48"/>
                    <a:pt x="1721" y="51"/>
                    <a:pt x="1708" y="52"/>
                  </a:cubicBezTo>
                  <a:cubicBezTo>
                    <a:pt x="1702" y="51"/>
                    <a:pt x="1675" y="50"/>
                    <a:pt x="1689" y="49"/>
                  </a:cubicBezTo>
                  <a:cubicBezTo>
                    <a:pt x="1673" y="50"/>
                    <a:pt x="1676" y="58"/>
                    <a:pt x="1648" y="54"/>
                  </a:cubicBezTo>
                  <a:cubicBezTo>
                    <a:pt x="1655" y="52"/>
                    <a:pt x="1655" y="52"/>
                    <a:pt x="1655" y="52"/>
                  </a:cubicBezTo>
                  <a:cubicBezTo>
                    <a:pt x="1628" y="52"/>
                    <a:pt x="1590" y="55"/>
                    <a:pt x="1577" y="54"/>
                  </a:cubicBezTo>
                  <a:cubicBezTo>
                    <a:pt x="1587" y="49"/>
                    <a:pt x="1544" y="49"/>
                    <a:pt x="1539" y="43"/>
                  </a:cubicBezTo>
                  <a:cubicBezTo>
                    <a:pt x="1540" y="45"/>
                    <a:pt x="1530" y="45"/>
                    <a:pt x="1529" y="46"/>
                  </a:cubicBezTo>
                  <a:cubicBezTo>
                    <a:pt x="1527" y="45"/>
                    <a:pt x="1523" y="44"/>
                    <a:pt x="1519" y="45"/>
                  </a:cubicBezTo>
                  <a:cubicBezTo>
                    <a:pt x="1529" y="47"/>
                    <a:pt x="1512" y="51"/>
                    <a:pt x="1532" y="49"/>
                  </a:cubicBezTo>
                  <a:cubicBezTo>
                    <a:pt x="1522" y="52"/>
                    <a:pt x="1508" y="55"/>
                    <a:pt x="1486" y="55"/>
                  </a:cubicBezTo>
                  <a:cubicBezTo>
                    <a:pt x="1486" y="53"/>
                    <a:pt x="1486" y="53"/>
                    <a:pt x="1486" y="53"/>
                  </a:cubicBezTo>
                  <a:cubicBezTo>
                    <a:pt x="1504" y="53"/>
                    <a:pt x="1504" y="53"/>
                    <a:pt x="1504" y="53"/>
                  </a:cubicBezTo>
                  <a:cubicBezTo>
                    <a:pt x="1502" y="52"/>
                    <a:pt x="1511" y="52"/>
                    <a:pt x="1515" y="51"/>
                  </a:cubicBezTo>
                  <a:cubicBezTo>
                    <a:pt x="1482" y="50"/>
                    <a:pt x="1519" y="46"/>
                    <a:pt x="1486" y="46"/>
                  </a:cubicBezTo>
                  <a:cubicBezTo>
                    <a:pt x="1483" y="48"/>
                    <a:pt x="1485" y="47"/>
                    <a:pt x="1476" y="48"/>
                  </a:cubicBezTo>
                  <a:cubicBezTo>
                    <a:pt x="1480" y="48"/>
                    <a:pt x="1481" y="46"/>
                    <a:pt x="1474" y="46"/>
                  </a:cubicBezTo>
                  <a:cubicBezTo>
                    <a:pt x="1468" y="48"/>
                    <a:pt x="1468" y="48"/>
                    <a:pt x="1468" y="48"/>
                  </a:cubicBezTo>
                  <a:cubicBezTo>
                    <a:pt x="1456" y="44"/>
                    <a:pt x="1487" y="46"/>
                    <a:pt x="1477" y="43"/>
                  </a:cubicBezTo>
                  <a:cubicBezTo>
                    <a:pt x="1490" y="41"/>
                    <a:pt x="1513" y="41"/>
                    <a:pt x="1508" y="38"/>
                  </a:cubicBezTo>
                  <a:cubicBezTo>
                    <a:pt x="1487" y="37"/>
                    <a:pt x="1489" y="43"/>
                    <a:pt x="1467" y="42"/>
                  </a:cubicBezTo>
                  <a:cubicBezTo>
                    <a:pt x="1465" y="41"/>
                    <a:pt x="1465" y="41"/>
                    <a:pt x="1465" y="41"/>
                  </a:cubicBezTo>
                  <a:cubicBezTo>
                    <a:pt x="1457" y="41"/>
                    <a:pt x="1456" y="43"/>
                    <a:pt x="1452" y="44"/>
                  </a:cubicBezTo>
                  <a:cubicBezTo>
                    <a:pt x="1451" y="44"/>
                    <a:pt x="1449" y="43"/>
                    <a:pt x="1444" y="43"/>
                  </a:cubicBezTo>
                  <a:cubicBezTo>
                    <a:pt x="1431" y="46"/>
                    <a:pt x="1423" y="46"/>
                    <a:pt x="1411" y="49"/>
                  </a:cubicBezTo>
                  <a:cubicBezTo>
                    <a:pt x="1443" y="47"/>
                    <a:pt x="1438" y="51"/>
                    <a:pt x="1471" y="49"/>
                  </a:cubicBezTo>
                  <a:cubicBezTo>
                    <a:pt x="1466" y="50"/>
                    <a:pt x="1443" y="51"/>
                    <a:pt x="1441" y="54"/>
                  </a:cubicBezTo>
                  <a:cubicBezTo>
                    <a:pt x="1442" y="52"/>
                    <a:pt x="1442" y="52"/>
                    <a:pt x="1442" y="52"/>
                  </a:cubicBezTo>
                  <a:cubicBezTo>
                    <a:pt x="1431" y="53"/>
                    <a:pt x="1420" y="54"/>
                    <a:pt x="1406" y="53"/>
                  </a:cubicBezTo>
                  <a:cubicBezTo>
                    <a:pt x="1415" y="52"/>
                    <a:pt x="1415" y="52"/>
                    <a:pt x="1415" y="52"/>
                  </a:cubicBezTo>
                  <a:cubicBezTo>
                    <a:pt x="1397" y="53"/>
                    <a:pt x="1385" y="49"/>
                    <a:pt x="1371" y="52"/>
                  </a:cubicBezTo>
                  <a:cubicBezTo>
                    <a:pt x="1376" y="52"/>
                    <a:pt x="1380" y="52"/>
                    <a:pt x="1383" y="52"/>
                  </a:cubicBezTo>
                  <a:cubicBezTo>
                    <a:pt x="1373" y="53"/>
                    <a:pt x="1362" y="53"/>
                    <a:pt x="1352" y="52"/>
                  </a:cubicBezTo>
                  <a:cubicBezTo>
                    <a:pt x="1331" y="56"/>
                    <a:pt x="1331" y="56"/>
                    <a:pt x="1331" y="56"/>
                  </a:cubicBezTo>
                  <a:cubicBezTo>
                    <a:pt x="1331" y="55"/>
                    <a:pt x="1318" y="55"/>
                    <a:pt x="1324" y="53"/>
                  </a:cubicBezTo>
                  <a:cubicBezTo>
                    <a:pt x="1309" y="51"/>
                    <a:pt x="1302" y="55"/>
                    <a:pt x="1294" y="55"/>
                  </a:cubicBezTo>
                  <a:cubicBezTo>
                    <a:pt x="1278" y="53"/>
                    <a:pt x="1307" y="54"/>
                    <a:pt x="1308" y="51"/>
                  </a:cubicBezTo>
                  <a:cubicBezTo>
                    <a:pt x="1287" y="50"/>
                    <a:pt x="1265" y="51"/>
                    <a:pt x="1253" y="53"/>
                  </a:cubicBezTo>
                  <a:cubicBezTo>
                    <a:pt x="1257" y="53"/>
                    <a:pt x="1259" y="54"/>
                    <a:pt x="1259" y="54"/>
                  </a:cubicBezTo>
                  <a:cubicBezTo>
                    <a:pt x="1258" y="54"/>
                    <a:pt x="1250" y="54"/>
                    <a:pt x="1245" y="54"/>
                  </a:cubicBezTo>
                  <a:cubicBezTo>
                    <a:pt x="1242" y="55"/>
                    <a:pt x="1242" y="55"/>
                    <a:pt x="1242" y="55"/>
                  </a:cubicBezTo>
                  <a:cubicBezTo>
                    <a:pt x="1234" y="54"/>
                    <a:pt x="1235" y="53"/>
                    <a:pt x="1242" y="52"/>
                  </a:cubicBezTo>
                  <a:cubicBezTo>
                    <a:pt x="1234" y="52"/>
                    <a:pt x="1225" y="55"/>
                    <a:pt x="1217" y="53"/>
                  </a:cubicBezTo>
                  <a:cubicBezTo>
                    <a:pt x="1230" y="51"/>
                    <a:pt x="1247" y="53"/>
                    <a:pt x="1254" y="52"/>
                  </a:cubicBezTo>
                  <a:cubicBezTo>
                    <a:pt x="1227" y="53"/>
                    <a:pt x="1226" y="47"/>
                    <a:pt x="1192" y="49"/>
                  </a:cubicBezTo>
                  <a:cubicBezTo>
                    <a:pt x="1192" y="48"/>
                    <a:pt x="1198" y="47"/>
                    <a:pt x="1191" y="47"/>
                  </a:cubicBezTo>
                  <a:cubicBezTo>
                    <a:pt x="1176" y="48"/>
                    <a:pt x="1187" y="50"/>
                    <a:pt x="1182" y="52"/>
                  </a:cubicBezTo>
                  <a:cubicBezTo>
                    <a:pt x="1194" y="51"/>
                    <a:pt x="1199" y="52"/>
                    <a:pt x="1206" y="53"/>
                  </a:cubicBezTo>
                  <a:cubicBezTo>
                    <a:pt x="1203" y="54"/>
                    <a:pt x="1203" y="54"/>
                    <a:pt x="1203" y="54"/>
                  </a:cubicBezTo>
                  <a:cubicBezTo>
                    <a:pt x="1203" y="54"/>
                    <a:pt x="1195" y="54"/>
                    <a:pt x="1193" y="53"/>
                  </a:cubicBezTo>
                  <a:cubicBezTo>
                    <a:pt x="1191" y="55"/>
                    <a:pt x="1191" y="55"/>
                    <a:pt x="1191" y="55"/>
                  </a:cubicBezTo>
                  <a:cubicBezTo>
                    <a:pt x="1192" y="53"/>
                    <a:pt x="1180" y="51"/>
                    <a:pt x="1171" y="52"/>
                  </a:cubicBezTo>
                  <a:cubicBezTo>
                    <a:pt x="1180" y="54"/>
                    <a:pt x="1178" y="54"/>
                    <a:pt x="1180" y="57"/>
                  </a:cubicBezTo>
                  <a:cubicBezTo>
                    <a:pt x="1167" y="59"/>
                    <a:pt x="1166" y="54"/>
                    <a:pt x="1151" y="57"/>
                  </a:cubicBezTo>
                  <a:cubicBezTo>
                    <a:pt x="1152" y="56"/>
                    <a:pt x="1165" y="55"/>
                    <a:pt x="1154" y="55"/>
                  </a:cubicBezTo>
                  <a:cubicBezTo>
                    <a:pt x="1145" y="55"/>
                    <a:pt x="1146" y="57"/>
                    <a:pt x="1140" y="57"/>
                  </a:cubicBezTo>
                  <a:cubicBezTo>
                    <a:pt x="1147" y="55"/>
                    <a:pt x="1145" y="54"/>
                    <a:pt x="1152" y="51"/>
                  </a:cubicBezTo>
                  <a:cubicBezTo>
                    <a:pt x="1169" y="51"/>
                    <a:pt x="1159" y="51"/>
                    <a:pt x="1175" y="50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75" y="48"/>
                    <a:pt x="1171" y="46"/>
                    <a:pt x="1172" y="45"/>
                  </a:cubicBezTo>
                  <a:cubicBezTo>
                    <a:pt x="1149" y="43"/>
                    <a:pt x="1155" y="48"/>
                    <a:pt x="1140" y="48"/>
                  </a:cubicBezTo>
                  <a:cubicBezTo>
                    <a:pt x="1132" y="49"/>
                    <a:pt x="1154" y="48"/>
                    <a:pt x="1142" y="50"/>
                  </a:cubicBezTo>
                  <a:cubicBezTo>
                    <a:pt x="1128" y="49"/>
                    <a:pt x="1139" y="51"/>
                    <a:pt x="1123" y="52"/>
                  </a:cubicBezTo>
                  <a:cubicBezTo>
                    <a:pt x="1126" y="51"/>
                    <a:pt x="1126" y="51"/>
                    <a:pt x="1126" y="51"/>
                  </a:cubicBezTo>
                  <a:cubicBezTo>
                    <a:pt x="1121" y="50"/>
                    <a:pt x="1116" y="51"/>
                    <a:pt x="1111" y="51"/>
                  </a:cubicBezTo>
                  <a:cubicBezTo>
                    <a:pt x="1105" y="52"/>
                    <a:pt x="1118" y="59"/>
                    <a:pt x="1092" y="59"/>
                  </a:cubicBezTo>
                  <a:cubicBezTo>
                    <a:pt x="1094" y="58"/>
                    <a:pt x="1094" y="58"/>
                    <a:pt x="1094" y="58"/>
                  </a:cubicBezTo>
                  <a:cubicBezTo>
                    <a:pt x="1119" y="40"/>
                    <a:pt x="1119" y="40"/>
                    <a:pt x="1119" y="40"/>
                  </a:cubicBezTo>
                  <a:cubicBezTo>
                    <a:pt x="1093" y="40"/>
                    <a:pt x="1063" y="40"/>
                    <a:pt x="1034" y="39"/>
                  </a:cubicBezTo>
                  <a:cubicBezTo>
                    <a:pt x="1027" y="35"/>
                    <a:pt x="1055" y="36"/>
                    <a:pt x="1053" y="34"/>
                  </a:cubicBezTo>
                  <a:cubicBezTo>
                    <a:pt x="1067" y="35"/>
                    <a:pt x="1067" y="35"/>
                    <a:pt x="1067" y="35"/>
                  </a:cubicBezTo>
                  <a:cubicBezTo>
                    <a:pt x="1066" y="36"/>
                    <a:pt x="1038" y="35"/>
                    <a:pt x="1051" y="38"/>
                  </a:cubicBezTo>
                  <a:cubicBezTo>
                    <a:pt x="1074" y="37"/>
                    <a:pt x="1085" y="38"/>
                    <a:pt x="1108" y="35"/>
                  </a:cubicBezTo>
                  <a:cubicBezTo>
                    <a:pt x="1101" y="32"/>
                    <a:pt x="1078" y="36"/>
                    <a:pt x="1063" y="33"/>
                  </a:cubicBezTo>
                  <a:cubicBezTo>
                    <a:pt x="1070" y="34"/>
                    <a:pt x="1075" y="33"/>
                    <a:pt x="1080" y="33"/>
                  </a:cubicBezTo>
                  <a:cubicBezTo>
                    <a:pt x="1066" y="32"/>
                    <a:pt x="1051" y="32"/>
                    <a:pt x="1035" y="31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042" y="33"/>
                    <a:pt x="1050" y="33"/>
                    <a:pt x="1051" y="33"/>
                  </a:cubicBezTo>
                  <a:cubicBezTo>
                    <a:pt x="1037" y="33"/>
                    <a:pt x="1025" y="35"/>
                    <a:pt x="1024" y="37"/>
                  </a:cubicBezTo>
                  <a:cubicBezTo>
                    <a:pt x="1026" y="37"/>
                    <a:pt x="1026" y="37"/>
                    <a:pt x="1026" y="37"/>
                  </a:cubicBezTo>
                  <a:cubicBezTo>
                    <a:pt x="1021" y="38"/>
                    <a:pt x="1021" y="38"/>
                    <a:pt x="1021" y="38"/>
                  </a:cubicBezTo>
                  <a:cubicBezTo>
                    <a:pt x="1018" y="38"/>
                    <a:pt x="1015" y="38"/>
                    <a:pt x="1011" y="38"/>
                  </a:cubicBezTo>
                  <a:close/>
                  <a:moveTo>
                    <a:pt x="95" y="37"/>
                  </a:moveTo>
                  <a:cubicBezTo>
                    <a:pt x="96" y="37"/>
                    <a:pt x="97" y="36"/>
                    <a:pt x="97" y="36"/>
                  </a:cubicBezTo>
                  <a:cubicBezTo>
                    <a:pt x="97" y="36"/>
                    <a:pt x="97" y="37"/>
                    <a:pt x="95" y="37"/>
                  </a:cubicBezTo>
                  <a:close/>
                  <a:moveTo>
                    <a:pt x="1288" y="29"/>
                  </a:moveTo>
                  <a:cubicBezTo>
                    <a:pt x="1269" y="29"/>
                    <a:pt x="1250" y="28"/>
                    <a:pt x="1232" y="28"/>
                  </a:cubicBezTo>
                  <a:cubicBezTo>
                    <a:pt x="1265" y="33"/>
                    <a:pt x="1288" y="36"/>
                    <a:pt x="1233" y="36"/>
                  </a:cubicBezTo>
                  <a:cubicBezTo>
                    <a:pt x="1230" y="37"/>
                    <a:pt x="1230" y="37"/>
                    <a:pt x="1230" y="37"/>
                  </a:cubicBezTo>
                  <a:cubicBezTo>
                    <a:pt x="1237" y="37"/>
                    <a:pt x="1249" y="37"/>
                    <a:pt x="1261" y="37"/>
                  </a:cubicBezTo>
                  <a:cubicBezTo>
                    <a:pt x="1265" y="36"/>
                    <a:pt x="1275" y="34"/>
                    <a:pt x="1284" y="32"/>
                  </a:cubicBezTo>
                  <a:cubicBezTo>
                    <a:pt x="1292" y="30"/>
                    <a:pt x="1300" y="29"/>
                    <a:pt x="1300" y="28"/>
                  </a:cubicBezTo>
                  <a:cubicBezTo>
                    <a:pt x="1296" y="27"/>
                    <a:pt x="1292" y="28"/>
                    <a:pt x="1286" y="28"/>
                  </a:cubicBezTo>
                  <a:lnTo>
                    <a:pt x="1288" y="29"/>
                  </a:lnTo>
                  <a:close/>
                  <a:moveTo>
                    <a:pt x="1301" y="37"/>
                  </a:moveTo>
                  <a:cubicBezTo>
                    <a:pt x="1312" y="38"/>
                    <a:pt x="1310" y="37"/>
                    <a:pt x="1311" y="36"/>
                  </a:cubicBezTo>
                  <a:cubicBezTo>
                    <a:pt x="1308" y="36"/>
                    <a:pt x="1304" y="36"/>
                    <a:pt x="1300" y="36"/>
                  </a:cubicBezTo>
                  <a:cubicBezTo>
                    <a:pt x="1301" y="36"/>
                    <a:pt x="1302" y="37"/>
                    <a:pt x="1301" y="37"/>
                  </a:cubicBezTo>
                  <a:close/>
                  <a:moveTo>
                    <a:pt x="1311" y="35"/>
                  </a:moveTo>
                  <a:cubicBezTo>
                    <a:pt x="1309" y="35"/>
                    <a:pt x="1308" y="35"/>
                    <a:pt x="1308" y="35"/>
                  </a:cubicBezTo>
                  <a:lnTo>
                    <a:pt x="1311" y="35"/>
                  </a:lnTo>
                  <a:close/>
                  <a:moveTo>
                    <a:pt x="1103" y="34"/>
                  </a:moveTo>
                  <a:cubicBezTo>
                    <a:pt x="1103" y="34"/>
                    <a:pt x="1104" y="34"/>
                    <a:pt x="1104" y="34"/>
                  </a:cubicBezTo>
                  <a:cubicBezTo>
                    <a:pt x="1101" y="33"/>
                    <a:pt x="1099" y="33"/>
                    <a:pt x="1096" y="33"/>
                  </a:cubicBezTo>
                  <a:cubicBezTo>
                    <a:pt x="1097" y="33"/>
                    <a:pt x="1099" y="34"/>
                    <a:pt x="1103" y="34"/>
                  </a:cubicBezTo>
                  <a:close/>
                  <a:moveTo>
                    <a:pt x="1125" y="36"/>
                  </a:moveTo>
                  <a:cubicBezTo>
                    <a:pt x="1127" y="34"/>
                    <a:pt x="1127" y="34"/>
                    <a:pt x="1127" y="34"/>
                  </a:cubicBezTo>
                  <a:cubicBezTo>
                    <a:pt x="1125" y="34"/>
                    <a:pt x="1122" y="34"/>
                    <a:pt x="1120" y="34"/>
                  </a:cubicBezTo>
                  <a:cubicBezTo>
                    <a:pt x="1121" y="35"/>
                    <a:pt x="1122" y="36"/>
                    <a:pt x="1125" y="36"/>
                  </a:cubicBezTo>
                  <a:close/>
                  <a:moveTo>
                    <a:pt x="1194" y="42"/>
                  </a:moveTo>
                  <a:cubicBezTo>
                    <a:pt x="1199" y="40"/>
                    <a:pt x="1213" y="40"/>
                    <a:pt x="1214" y="37"/>
                  </a:cubicBezTo>
                  <a:cubicBezTo>
                    <a:pt x="1215" y="37"/>
                    <a:pt x="1212" y="36"/>
                    <a:pt x="1209" y="36"/>
                  </a:cubicBezTo>
                  <a:cubicBezTo>
                    <a:pt x="1205" y="36"/>
                    <a:pt x="1201" y="36"/>
                    <a:pt x="1196" y="36"/>
                  </a:cubicBezTo>
                  <a:cubicBezTo>
                    <a:pt x="1196" y="36"/>
                    <a:pt x="1195" y="37"/>
                    <a:pt x="1194" y="37"/>
                  </a:cubicBezTo>
                  <a:cubicBezTo>
                    <a:pt x="1198" y="37"/>
                    <a:pt x="1201" y="38"/>
                    <a:pt x="1199" y="39"/>
                  </a:cubicBezTo>
                  <a:cubicBezTo>
                    <a:pt x="1188" y="36"/>
                    <a:pt x="1189" y="42"/>
                    <a:pt x="1177" y="41"/>
                  </a:cubicBezTo>
                  <a:cubicBezTo>
                    <a:pt x="1173" y="43"/>
                    <a:pt x="1191" y="43"/>
                    <a:pt x="1194" y="42"/>
                  </a:cubicBezTo>
                  <a:close/>
                  <a:moveTo>
                    <a:pt x="2120" y="35"/>
                  </a:moveTo>
                  <a:cubicBezTo>
                    <a:pt x="2120" y="36"/>
                    <a:pt x="2121" y="36"/>
                    <a:pt x="2123" y="37"/>
                  </a:cubicBezTo>
                  <a:cubicBezTo>
                    <a:pt x="2114" y="38"/>
                    <a:pt x="2114" y="38"/>
                    <a:pt x="2114" y="38"/>
                  </a:cubicBezTo>
                  <a:cubicBezTo>
                    <a:pt x="2099" y="38"/>
                    <a:pt x="2087" y="34"/>
                    <a:pt x="2074" y="37"/>
                  </a:cubicBezTo>
                  <a:cubicBezTo>
                    <a:pt x="2067" y="36"/>
                    <a:pt x="2064" y="35"/>
                    <a:pt x="2060" y="33"/>
                  </a:cubicBezTo>
                  <a:cubicBezTo>
                    <a:pt x="2064" y="33"/>
                    <a:pt x="2067" y="34"/>
                    <a:pt x="2069" y="34"/>
                  </a:cubicBezTo>
                  <a:cubicBezTo>
                    <a:pt x="2107" y="29"/>
                    <a:pt x="2089" y="39"/>
                    <a:pt x="2120" y="35"/>
                  </a:cubicBezTo>
                  <a:close/>
                  <a:moveTo>
                    <a:pt x="1946" y="31"/>
                  </a:moveTo>
                  <a:cubicBezTo>
                    <a:pt x="1947" y="31"/>
                    <a:pt x="1948" y="30"/>
                    <a:pt x="1948" y="30"/>
                  </a:cubicBezTo>
                  <a:cubicBezTo>
                    <a:pt x="1914" y="35"/>
                    <a:pt x="1886" y="36"/>
                    <a:pt x="1868" y="36"/>
                  </a:cubicBezTo>
                  <a:cubicBezTo>
                    <a:pt x="1872" y="38"/>
                    <a:pt x="1888" y="39"/>
                    <a:pt x="1896" y="40"/>
                  </a:cubicBezTo>
                  <a:cubicBezTo>
                    <a:pt x="1889" y="42"/>
                    <a:pt x="1889" y="42"/>
                    <a:pt x="1889" y="42"/>
                  </a:cubicBezTo>
                  <a:cubicBezTo>
                    <a:pt x="1884" y="41"/>
                    <a:pt x="1884" y="41"/>
                    <a:pt x="1884" y="41"/>
                  </a:cubicBezTo>
                  <a:cubicBezTo>
                    <a:pt x="1873" y="43"/>
                    <a:pt x="1873" y="43"/>
                    <a:pt x="1873" y="43"/>
                  </a:cubicBezTo>
                  <a:cubicBezTo>
                    <a:pt x="1876" y="44"/>
                    <a:pt x="1886" y="44"/>
                    <a:pt x="1892" y="45"/>
                  </a:cubicBezTo>
                  <a:cubicBezTo>
                    <a:pt x="1893" y="44"/>
                    <a:pt x="1913" y="42"/>
                    <a:pt x="1919" y="41"/>
                  </a:cubicBezTo>
                  <a:cubicBezTo>
                    <a:pt x="1902" y="39"/>
                    <a:pt x="1902" y="39"/>
                    <a:pt x="1902" y="39"/>
                  </a:cubicBezTo>
                  <a:cubicBezTo>
                    <a:pt x="1907" y="40"/>
                    <a:pt x="1929" y="39"/>
                    <a:pt x="1937" y="39"/>
                  </a:cubicBezTo>
                  <a:cubicBezTo>
                    <a:pt x="1938" y="38"/>
                    <a:pt x="1923" y="36"/>
                    <a:pt x="1921" y="38"/>
                  </a:cubicBezTo>
                  <a:cubicBezTo>
                    <a:pt x="1919" y="37"/>
                    <a:pt x="1936" y="37"/>
                    <a:pt x="1925" y="35"/>
                  </a:cubicBezTo>
                  <a:cubicBezTo>
                    <a:pt x="1938" y="34"/>
                    <a:pt x="1959" y="35"/>
                    <a:pt x="1968" y="36"/>
                  </a:cubicBezTo>
                  <a:cubicBezTo>
                    <a:pt x="1970" y="38"/>
                    <a:pt x="1970" y="38"/>
                    <a:pt x="1970" y="38"/>
                  </a:cubicBezTo>
                  <a:cubicBezTo>
                    <a:pt x="1980" y="39"/>
                    <a:pt x="1977" y="35"/>
                    <a:pt x="1989" y="37"/>
                  </a:cubicBezTo>
                  <a:cubicBezTo>
                    <a:pt x="1974" y="37"/>
                    <a:pt x="1992" y="39"/>
                    <a:pt x="1980" y="40"/>
                  </a:cubicBezTo>
                  <a:cubicBezTo>
                    <a:pt x="1984" y="41"/>
                    <a:pt x="1980" y="42"/>
                    <a:pt x="1992" y="42"/>
                  </a:cubicBezTo>
                  <a:cubicBezTo>
                    <a:pt x="2002" y="39"/>
                    <a:pt x="2005" y="44"/>
                    <a:pt x="2015" y="41"/>
                  </a:cubicBezTo>
                  <a:cubicBezTo>
                    <a:pt x="2021" y="42"/>
                    <a:pt x="2008" y="43"/>
                    <a:pt x="2020" y="44"/>
                  </a:cubicBezTo>
                  <a:cubicBezTo>
                    <a:pt x="2035" y="42"/>
                    <a:pt x="2034" y="41"/>
                    <a:pt x="2035" y="38"/>
                  </a:cubicBezTo>
                  <a:cubicBezTo>
                    <a:pt x="2021" y="38"/>
                    <a:pt x="2020" y="42"/>
                    <a:pt x="2009" y="41"/>
                  </a:cubicBezTo>
                  <a:cubicBezTo>
                    <a:pt x="2031" y="37"/>
                    <a:pt x="2031" y="37"/>
                    <a:pt x="2031" y="37"/>
                  </a:cubicBezTo>
                  <a:cubicBezTo>
                    <a:pt x="2026" y="36"/>
                    <a:pt x="2023" y="36"/>
                    <a:pt x="2021" y="36"/>
                  </a:cubicBezTo>
                  <a:cubicBezTo>
                    <a:pt x="2025" y="36"/>
                    <a:pt x="2029" y="35"/>
                    <a:pt x="2032" y="34"/>
                  </a:cubicBezTo>
                  <a:cubicBezTo>
                    <a:pt x="2034" y="34"/>
                    <a:pt x="2036" y="33"/>
                    <a:pt x="2037" y="33"/>
                  </a:cubicBezTo>
                  <a:cubicBezTo>
                    <a:pt x="2025" y="33"/>
                    <a:pt x="2014" y="33"/>
                    <a:pt x="2012" y="32"/>
                  </a:cubicBezTo>
                  <a:cubicBezTo>
                    <a:pt x="2014" y="31"/>
                    <a:pt x="2014" y="31"/>
                    <a:pt x="2014" y="31"/>
                  </a:cubicBezTo>
                  <a:cubicBezTo>
                    <a:pt x="2009" y="30"/>
                    <a:pt x="2002" y="30"/>
                    <a:pt x="1999" y="31"/>
                  </a:cubicBezTo>
                  <a:cubicBezTo>
                    <a:pt x="1988" y="31"/>
                    <a:pt x="1976" y="33"/>
                    <a:pt x="1974" y="32"/>
                  </a:cubicBezTo>
                  <a:cubicBezTo>
                    <a:pt x="1978" y="31"/>
                    <a:pt x="1978" y="31"/>
                    <a:pt x="1978" y="31"/>
                  </a:cubicBezTo>
                  <a:cubicBezTo>
                    <a:pt x="1965" y="31"/>
                    <a:pt x="1963" y="31"/>
                    <a:pt x="1946" y="31"/>
                  </a:cubicBezTo>
                  <a:close/>
                  <a:moveTo>
                    <a:pt x="1496" y="28"/>
                  </a:moveTo>
                  <a:cubicBezTo>
                    <a:pt x="1504" y="33"/>
                    <a:pt x="1514" y="37"/>
                    <a:pt x="1552" y="36"/>
                  </a:cubicBezTo>
                  <a:cubicBezTo>
                    <a:pt x="1549" y="36"/>
                    <a:pt x="1549" y="36"/>
                    <a:pt x="1549" y="36"/>
                  </a:cubicBezTo>
                  <a:cubicBezTo>
                    <a:pt x="1569" y="39"/>
                    <a:pt x="1587" y="32"/>
                    <a:pt x="1611" y="36"/>
                  </a:cubicBezTo>
                  <a:cubicBezTo>
                    <a:pt x="1600" y="37"/>
                    <a:pt x="1600" y="37"/>
                    <a:pt x="1588" y="41"/>
                  </a:cubicBezTo>
                  <a:cubicBezTo>
                    <a:pt x="1600" y="40"/>
                    <a:pt x="1600" y="40"/>
                    <a:pt x="1600" y="40"/>
                  </a:cubicBezTo>
                  <a:cubicBezTo>
                    <a:pt x="1597" y="42"/>
                    <a:pt x="1609" y="41"/>
                    <a:pt x="1618" y="41"/>
                  </a:cubicBezTo>
                  <a:cubicBezTo>
                    <a:pt x="1610" y="44"/>
                    <a:pt x="1610" y="44"/>
                    <a:pt x="1610" y="44"/>
                  </a:cubicBezTo>
                  <a:cubicBezTo>
                    <a:pt x="1604" y="43"/>
                    <a:pt x="1590" y="43"/>
                    <a:pt x="1591" y="43"/>
                  </a:cubicBezTo>
                  <a:cubicBezTo>
                    <a:pt x="1594" y="43"/>
                    <a:pt x="1572" y="40"/>
                    <a:pt x="1560" y="41"/>
                  </a:cubicBezTo>
                  <a:cubicBezTo>
                    <a:pt x="1561" y="43"/>
                    <a:pt x="1586" y="42"/>
                    <a:pt x="1575" y="45"/>
                  </a:cubicBezTo>
                  <a:cubicBezTo>
                    <a:pt x="1585" y="44"/>
                    <a:pt x="1586" y="46"/>
                    <a:pt x="1597" y="45"/>
                  </a:cubicBezTo>
                  <a:cubicBezTo>
                    <a:pt x="1587" y="46"/>
                    <a:pt x="1594" y="48"/>
                    <a:pt x="1587" y="49"/>
                  </a:cubicBezTo>
                  <a:cubicBezTo>
                    <a:pt x="1604" y="48"/>
                    <a:pt x="1604" y="48"/>
                    <a:pt x="1604" y="48"/>
                  </a:cubicBezTo>
                  <a:cubicBezTo>
                    <a:pt x="1604" y="49"/>
                    <a:pt x="1579" y="50"/>
                    <a:pt x="1593" y="52"/>
                  </a:cubicBezTo>
                  <a:cubicBezTo>
                    <a:pt x="1600" y="51"/>
                    <a:pt x="1618" y="52"/>
                    <a:pt x="1618" y="50"/>
                  </a:cubicBezTo>
                  <a:cubicBezTo>
                    <a:pt x="1618" y="51"/>
                    <a:pt x="1618" y="51"/>
                    <a:pt x="1618" y="51"/>
                  </a:cubicBezTo>
                  <a:cubicBezTo>
                    <a:pt x="1631" y="51"/>
                    <a:pt x="1624" y="48"/>
                    <a:pt x="1639" y="49"/>
                  </a:cubicBezTo>
                  <a:cubicBezTo>
                    <a:pt x="1640" y="48"/>
                    <a:pt x="1637" y="47"/>
                    <a:pt x="1631" y="48"/>
                  </a:cubicBezTo>
                  <a:cubicBezTo>
                    <a:pt x="1626" y="48"/>
                    <a:pt x="1626" y="50"/>
                    <a:pt x="1616" y="50"/>
                  </a:cubicBezTo>
                  <a:cubicBezTo>
                    <a:pt x="1612" y="48"/>
                    <a:pt x="1628" y="50"/>
                    <a:pt x="1621" y="47"/>
                  </a:cubicBezTo>
                  <a:cubicBezTo>
                    <a:pt x="1618" y="46"/>
                    <a:pt x="1596" y="48"/>
                    <a:pt x="1603" y="45"/>
                  </a:cubicBezTo>
                  <a:cubicBezTo>
                    <a:pt x="1615" y="46"/>
                    <a:pt x="1615" y="46"/>
                    <a:pt x="1615" y="46"/>
                  </a:cubicBezTo>
                  <a:cubicBezTo>
                    <a:pt x="1616" y="44"/>
                    <a:pt x="1625" y="44"/>
                    <a:pt x="1624" y="42"/>
                  </a:cubicBezTo>
                  <a:cubicBezTo>
                    <a:pt x="1632" y="41"/>
                    <a:pt x="1639" y="44"/>
                    <a:pt x="1647" y="42"/>
                  </a:cubicBezTo>
                  <a:cubicBezTo>
                    <a:pt x="1650" y="40"/>
                    <a:pt x="1645" y="38"/>
                    <a:pt x="1658" y="39"/>
                  </a:cubicBezTo>
                  <a:cubicBezTo>
                    <a:pt x="1668" y="42"/>
                    <a:pt x="1698" y="42"/>
                    <a:pt x="1709" y="41"/>
                  </a:cubicBezTo>
                  <a:cubicBezTo>
                    <a:pt x="1719" y="40"/>
                    <a:pt x="1719" y="40"/>
                    <a:pt x="1719" y="40"/>
                  </a:cubicBezTo>
                  <a:cubicBezTo>
                    <a:pt x="1718" y="38"/>
                    <a:pt x="1700" y="40"/>
                    <a:pt x="1707" y="38"/>
                  </a:cubicBezTo>
                  <a:cubicBezTo>
                    <a:pt x="1722" y="38"/>
                    <a:pt x="1722" y="38"/>
                    <a:pt x="1722" y="38"/>
                  </a:cubicBezTo>
                  <a:cubicBezTo>
                    <a:pt x="1721" y="39"/>
                    <a:pt x="1721" y="39"/>
                    <a:pt x="1721" y="39"/>
                  </a:cubicBezTo>
                  <a:cubicBezTo>
                    <a:pt x="1726" y="39"/>
                    <a:pt x="1731" y="38"/>
                    <a:pt x="1736" y="37"/>
                  </a:cubicBezTo>
                  <a:cubicBezTo>
                    <a:pt x="1731" y="39"/>
                    <a:pt x="1720" y="38"/>
                    <a:pt x="1722" y="41"/>
                  </a:cubicBezTo>
                  <a:cubicBezTo>
                    <a:pt x="1729" y="41"/>
                    <a:pt x="1730" y="42"/>
                    <a:pt x="1737" y="41"/>
                  </a:cubicBezTo>
                  <a:cubicBezTo>
                    <a:pt x="1735" y="42"/>
                    <a:pt x="1734" y="42"/>
                    <a:pt x="1734" y="42"/>
                  </a:cubicBezTo>
                  <a:cubicBezTo>
                    <a:pt x="1749" y="43"/>
                    <a:pt x="1748" y="40"/>
                    <a:pt x="1752" y="39"/>
                  </a:cubicBezTo>
                  <a:cubicBezTo>
                    <a:pt x="1767" y="36"/>
                    <a:pt x="1737" y="36"/>
                    <a:pt x="1739" y="34"/>
                  </a:cubicBezTo>
                  <a:cubicBezTo>
                    <a:pt x="1782" y="33"/>
                    <a:pt x="1782" y="33"/>
                    <a:pt x="1782" y="33"/>
                  </a:cubicBezTo>
                  <a:cubicBezTo>
                    <a:pt x="1778" y="33"/>
                    <a:pt x="1775" y="34"/>
                    <a:pt x="1776" y="35"/>
                  </a:cubicBezTo>
                  <a:cubicBezTo>
                    <a:pt x="1786" y="36"/>
                    <a:pt x="1776" y="37"/>
                    <a:pt x="1791" y="37"/>
                  </a:cubicBezTo>
                  <a:cubicBezTo>
                    <a:pt x="1790" y="34"/>
                    <a:pt x="1809" y="35"/>
                    <a:pt x="1820" y="33"/>
                  </a:cubicBezTo>
                  <a:cubicBezTo>
                    <a:pt x="1825" y="34"/>
                    <a:pt x="1826" y="35"/>
                    <a:pt x="1815" y="35"/>
                  </a:cubicBezTo>
                  <a:cubicBezTo>
                    <a:pt x="1816" y="37"/>
                    <a:pt x="1831" y="36"/>
                    <a:pt x="1836" y="36"/>
                  </a:cubicBezTo>
                  <a:cubicBezTo>
                    <a:pt x="1839" y="35"/>
                    <a:pt x="1844" y="35"/>
                    <a:pt x="1847" y="35"/>
                  </a:cubicBezTo>
                  <a:cubicBezTo>
                    <a:pt x="1842" y="34"/>
                    <a:pt x="1844" y="33"/>
                    <a:pt x="1853" y="32"/>
                  </a:cubicBezTo>
                  <a:cubicBezTo>
                    <a:pt x="1854" y="31"/>
                    <a:pt x="1854" y="31"/>
                    <a:pt x="1854" y="31"/>
                  </a:cubicBezTo>
                  <a:cubicBezTo>
                    <a:pt x="1839" y="31"/>
                    <a:pt x="1815" y="29"/>
                    <a:pt x="1806" y="31"/>
                  </a:cubicBezTo>
                  <a:cubicBezTo>
                    <a:pt x="1809" y="30"/>
                    <a:pt x="1809" y="30"/>
                    <a:pt x="1809" y="30"/>
                  </a:cubicBezTo>
                  <a:cubicBezTo>
                    <a:pt x="1791" y="28"/>
                    <a:pt x="1771" y="33"/>
                    <a:pt x="1763" y="29"/>
                  </a:cubicBezTo>
                  <a:cubicBezTo>
                    <a:pt x="1763" y="28"/>
                    <a:pt x="1759" y="29"/>
                    <a:pt x="1759" y="27"/>
                  </a:cubicBezTo>
                  <a:cubicBezTo>
                    <a:pt x="1747" y="29"/>
                    <a:pt x="1747" y="29"/>
                    <a:pt x="1747" y="29"/>
                  </a:cubicBezTo>
                  <a:cubicBezTo>
                    <a:pt x="1749" y="28"/>
                    <a:pt x="1749" y="28"/>
                    <a:pt x="1749" y="28"/>
                  </a:cubicBezTo>
                  <a:cubicBezTo>
                    <a:pt x="1727" y="28"/>
                    <a:pt x="1727" y="28"/>
                    <a:pt x="1727" y="28"/>
                  </a:cubicBezTo>
                  <a:cubicBezTo>
                    <a:pt x="1728" y="28"/>
                    <a:pt x="1728" y="28"/>
                    <a:pt x="1728" y="28"/>
                  </a:cubicBezTo>
                  <a:cubicBezTo>
                    <a:pt x="1718" y="30"/>
                    <a:pt x="1709" y="31"/>
                    <a:pt x="1703" y="33"/>
                  </a:cubicBezTo>
                  <a:cubicBezTo>
                    <a:pt x="1703" y="33"/>
                    <a:pt x="1704" y="34"/>
                    <a:pt x="1700" y="34"/>
                  </a:cubicBezTo>
                  <a:cubicBezTo>
                    <a:pt x="1697" y="35"/>
                    <a:pt x="1694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86" y="35"/>
                    <a:pt x="1683" y="33"/>
                    <a:pt x="1676" y="33"/>
                  </a:cubicBezTo>
                  <a:cubicBezTo>
                    <a:pt x="1696" y="32"/>
                    <a:pt x="1696" y="32"/>
                    <a:pt x="1696" y="32"/>
                  </a:cubicBezTo>
                  <a:cubicBezTo>
                    <a:pt x="1698" y="31"/>
                    <a:pt x="1696" y="29"/>
                    <a:pt x="1686" y="28"/>
                  </a:cubicBezTo>
                  <a:cubicBezTo>
                    <a:pt x="1690" y="28"/>
                    <a:pt x="1692" y="27"/>
                    <a:pt x="1687" y="27"/>
                  </a:cubicBezTo>
                  <a:cubicBezTo>
                    <a:pt x="1686" y="27"/>
                    <a:pt x="1674" y="28"/>
                    <a:pt x="1679" y="29"/>
                  </a:cubicBezTo>
                  <a:cubicBezTo>
                    <a:pt x="1659" y="30"/>
                    <a:pt x="1628" y="25"/>
                    <a:pt x="1599" y="28"/>
                  </a:cubicBezTo>
                  <a:cubicBezTo>
                    <a:pt x="1620" y="27"/>
                    <a:pt x="1582" y="26"/>
                    <a:pt x="1605" y="26"/>
                  </a:cubicBezTo>
                  <a:cubicBezTo>
                    <a:pt x="1589" y="23"/>
                    <a:pt x="1591" y="28"/>
                    <a:pt x="1574" y="28"/>
                  </a:cubicBezTo>
                  <a:cubicBezTo>
                    <a:pt x="1573" y="27"/>
                    <a:pt x="1583" y="28"/>
                    <a:pt x="1587" y="26"/>
                  </a:cubicBezTo>
                  <a:cubicBezTo>
                    <a:pt x="1560" y="25"/>
                    <a:pt x="1541" y="30"/>
                    <a:pt x="1514" y="29"/>
                  </a:cubicBezTo>
                  <a:cubicBezTo>
                    <a:pt x="1513" y="27"/>
                    <a:pt x="1513" y="27"/>
                    <a:pt x="1513" y="27"/>
                  </a:cubicBezTo>
                  <a:cubicBezTo>
                    <a:pt x="1508" y="28"/>
                    <a:pt x="1502" y="28"/>
                    <a:pt x="1496" y="28"/>
                  </a:cubicBezTo>
                  <a:close/>
                  <a:moveTo>
                    <a:pt x="1443" y="31"/>
                  </a:moveTo>
                  <a:cubicBezTo>
                    <a:pt x="1438" y="31"/>
                    <a:pt x="1433" y="31"/>
                    <a:pt x="1427" y="31"/>
                  </a:cubicBezTo>
                  <a:cubicBezTo>
                    <a:pt x="1428" y="31"/>
                    <a:pt x="1428" y="31"/>
                    <a:pt x="1429" y="31"/>
                  </a:cubicBezTo>
                  <a:cubicBezTo>
                    <a:pt x="1413" y="33"/>
                    <a:pt x="1413" y="33"/>
                    <a:pt x="1413" y="33"/>
                  </a:cubicBezTo>
                  <a:cubicBezTo>
                    <a:pt x="1423" y="34"/>
                    <a:pt x="1429" y="36"/>
                    <a:pt x="1416" y="37"/>
                  </a:cubicBezTo>
                  <a:cubicBezTo>
                    <a:pt x="1417" y="36"/>
                    <a:pt x="1413" y="35"/>
                    <a:pt x="1418" y="35"/>
                  </a:cubicBezTo>
                  <a:cubicBezTo>
                    <a:pt x="1409" y="33"/>
                    <a:pt x="1389" y="32"/>
                    <a:pt x="1394" y="35"/>
                  </a:cubicBezTo>
                  <a:cubicBezTo>
                    <a:pt x="1412" y="32"/>
                    <a:pt x="1398" y="39"/>
                    <a:pt x="1412" y="37"/>
                  </a:cubicBezTo>
                  <a:cubicBezTo>
                    <a:pt x="1405" y="39"/>
                    <a:pt x="1397" y="38"/>
                    <a:pt x="1391" y="39"/>
                  </a:cubicBezTo>
                  <a:cubicBezTo>
                    <a:pt x="1398" y="37"/>
                    <a:pt x="1389" y="35"/>
                    <a:pt x="1378" y="34"/>
                  </a:cubicBezTo>
                  <a:cubicBezTo>
                    <a:pt x="1374" y="35"/>
                    <a:pt x="1361" y="34"/>
                    <a:pt x="1353" y="35"/>
                  </a:cubicBezTo>
                  <a:cubicBezTo>
                    <a:pt x="1356" y="37"/>
                    <a:pt x="1349" y="38"/>
                    <a:pt x="1362" y="39"/>
                  </a:cubicBezTo>
                  <a:cubicBezTo>
                    <a:pt x="1357" y="39"/>
                    <a:pt x="1350" y="39"/>
                    <a:pt x="1342" y="38"/>
                  </a:cubicBezTo>
                  <a:cubicBezTo>
                    <a:pt x="1345" y="38"/>
                    <a:pt x="1351" y="38"/>
                    <a:pt x="1351" y="37"/>
                  </a:cubicBezTo>
                  <a:cubicBezTo>
                    <a:pt x="1345" y="36"/>
                    <a:pt x="1339" y="36"/>
                    <a:pt x="1336" y="35"/>
                  </a:cubicBezTo>
                  <a:cubicBezTo>
                    <a:pt x="1333" y="35"/>
                    <a:pt x="1331" y="35"/>
                    <a:pt x="1328" y="35"/>
                  </a:cubicBezTo>
                  <a:cubicBezTo>
                    <a:pt x="1329" y="35"/>
                    <a:pt x="1329" y="36"/>
                    <a:pt x="1330" y="36"/>
                  </a:cubicBezTo>
                  <a:cubicBezTo>
                    <a:pt x="1321" y="37"/>
                    <a:pt x="1321" y="37"/>
                    <a:pt x="1321" y="37"/>
                  </a:cubicBezTo>
                  <a:cubicBezTo>
                    <a:pt x="1333" y="37"/>
                    <a:pt x="1327" y="38"/>
                    <a:pt x="1326" y="39"/>
                  </a:cubicBezTo>
                  <a:cubicBezTo>
                    <a:pt x="1327" y="37"/>
                    <a:pt x="1319" y="39"/>
                    <a:pt x="1315" y="39"/>
                  </a:cubicBezTo>
                  <a:cubicBezTo>
                    <a:pt x="1324" y="41"/>
                    <a:pt x="1324" y="41"/>
                    <a:pt x="1324" y="41"/>
                  </a:cubicBezTo>
                  <a:cubicBezTo>
                    <a:pt x="1319" y="43"/>
                    <a:pt x="1309" y="40"/>
                    <a:pt x="1311" y="42"/>
                  </a:cubicBezTo>
                  <a:cubicBezTo>
                    <a:pt x="1329" y="43"/>
                    <a:pt x="1337" y="42"/>
                    <a:pt x="1353" y="42"/>
                  </a:cubicBezTo>
                  <a:cubicBezTo>
                    <a:pt x="1347" y="40"/>
                    <a:pt x="1347" y="40"/>
                    <a:pt x="1347" y="40"/>
                  </a:cubicBezTo>
                  <a:cubicBezTo>
                    <a:pt x="1366" y="39"/>
                    <a:pt x="1358" y="43"/>
                    <a:pt x="1380" y="43"/>
                  </a:cubicBezTo>
                  <a:cubicBezTo>
                    <a:pt x="1388" y="41"/>
                    <a:pt x="1412" y="43"/>
                    <a:pt x="1412" y="40"/>
                  </a:cubicBezTo>
                  <a:cubicBezTo>
                    <a:pt x="1409" y="41"/>
                    <a:pt x="1425" y="43"/>
                    <a:pt x="1433" y="41"/>
                  </a:cubicBezTo>
                  <a:cubicBezTo>
                    <a:pt x="1441" y="38"/>
                    <a:pt x="1465" y="38"/>
                    <a:pt x="1458" y="36"/>
                  </a:cubicBezTo>
                  <a:cubicBezTo>
                    <a:pt x="1451" y="36"/>
                    <a:pt x="1442" y="38"/>
                    <a:pt x="1437" y="36"/>
                  </a:cubicBezTo>
                  <a:cubicBezTo>
                    <a:pt x="1450" y="36"/>
                    <a:pt x="1450" y="36"/>
                    <a:pt x="1450" y="36"/>
                  </a:cubicBezTo>
                  <a:cubicBezTo>
                    <a:pt x="1441" y="34"/>
                    <a:pt x="1441" y="34"/>
                    <a:pt x="1441" y="34"/>
                  </a:cubicBezTo>
                  <a:cubicBezTo>
                    <a:pt x="1446" y="35"/>
                    <a:pt x="1445" y="33"/>
                    <a:pt x="1443" y="31"/>
                  </a:cubicBezTo>
                  <a:close/>
                  <a:moveTo>
                    <a:pt x="1157" y="13"/>
                  </a:moveTo>
                  <a:cubicBezTo>
                    <a:pt x="1157" y="13"/>
                    <a:pt x="1157" y="13"/>
                    <a:pt x="1157" y="13"/>
                  </a:cubicBezTo>
                  <a:cubicBezTo>
                    <a:pt x="1157" y="13"/>
                    <a:pt x="1157" y="13"/>
                    <a:pt x="115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0" name="Freeform 431"/>
            <p:cNvSpPr/>
            <p:nvPr/>
          </p:nvSpPr>
          <p:spPr bwMode="auto">
            <a:xfrm>
              <a:off x="6385" y="3947"/>
              <a:ext cx="42" cy="5"/>
            </a:xfrm>
            <a:custGeom>
              <a:avLst/>
              <a:gdLst>
                <a:gd name="T0" fmla="*/ 5 w 18"/>
                <a:gd name="T1" fmla="*/ 2 h 2"/>
                <a:gd name="T2" fmla="*/ 16 w 18"/>
                <a:gd name="T3" fmla="*/ 0 h 2"/>
                <a:gd name="T4" fmla="*/ 5 w 1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5" y="2"/>
                  </a:moveTo>
                  <a:cubicBezTo>
                    <a:pt x="8" y="1"/>
                    <a:pt x="18" y="1"/>
                    <a:pt x="16" y="0"/>
                  </a:cubicBezTo>
                  <a:cubicBezTo>
                    <a:pt x="16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1" name="Freeform 432"/>
            <p:cNvSpPr/>
            <p:nvPr/>
          </p:nvSpPr>
          <p:spPr bwMode="auto">
            <a:xfrm>
              <a:off x="6406" y="3952"/>
              <a:ext cx="26" cy="5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0 h 2"/>
                <a:gd name="T4" fmla="*/ 0 w 11"/>
                <a:gd name="T5" fmla="*/ 1 h 2"/>
                <a:gd name="T6" fmla="*/ 7 w 1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7" y="1"/>
                    <a:pt x="7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2" name="Freeform 433"/>
            <p:cNvSpPr/>
            <p:nvPr/>
          </p:nvSpPr>
          <p:spPr bwMode="auto">
            <a:xfrm>
              <a:off x="6449" y="3976"/>
              <a:ext cx="82" cy="18"/>
            </a:xfrm>
            <a:custGeom>
              <a:avLst/>
              <a:gdLst>
                <a:gd name="T0" fmla="*/ 0 w 35"/>
                <a:gd name="T1" fmla="*/ 3 h 7"/>
                <a:gd name="T2" fmla="*/ 19 w 35"/>
                <a:gd name="T3" fmla="*/ 1 h 7"/>
                <a:gd name="T4" fmla="*/ 0 w 35"/>
                <a:gd name="T5" fmla="*/ 6 h 7"/>
                <a:gd name="T6" fmla="*/ 35 w 35"/>
                <a:gd name="T7" fmla="*/ 3 h 7"/>
                <a:gd name="T8" fmla="*/ 0 w 3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3"/>
                  </a:moveTo>
                  <a:cubicBezTo>
                    <a:pt x="6" y="2"/>
                    <a:pt x="10" y="1"/>
                    <a:pt x="19" y="1"/>
                  </a:cubicBezTo>
                  <a:cubicBezTo>
                    <a:pt x="22" y="5"/>
                    <a:pt x="4" y="2"/>
                    <a:pt x="0" y="6"/>
                  </a:cubicBezTo>
                  <a:cubicBezTo>
                    <a:pt x="16" y="7"/>
                    <a:pt x="21" y="3"/>
                    <a:pt x="35" y="3"/>
                  </a:cubicBezTo>
                  <a:cubicBezTo>
                    <a:pt x="28" y="1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3" name="Freeform 434"/>
            <p:cNvSpPr/>
            <p:nvPr/>
          </p:nvSpPr>
          <p:spPr bwMode="auto">
            <a:xfrm>
              <a:off x="6430" y="3994"/>
              <a:ext cx="23" cy="2"/>
            </a:xfrm>
            <a:custGeom>
              <a:avLst/>
              <a:gdLst>
                <a:gd name="T0" fmla="*/ 2 w 23"/>
                <a:gd name="T1" fmla="*/ 2 h 2"/>
                <a:gd name="T2" fmla="*/ 23 w 23"/>
                <a:gd name="T3" fmla="*/ 2 h 2"/>
                <a:gd name="T4" fmla="*/ 21 w 23"/>
                <a:gd name="T5" fmla="*/ 0 h 2"/>
                <a:gd name="T6" fmla="*/ 0 w 23"/>
                <a:gd name="T7" fmla="*/ 2 h 2"/>
                <a:gd name="T8" fmla="*/ 2 w 2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2" y="2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4" name="Freeform 435"/>
            <p:cNvSpPr/>
            <p:nvPr/>
          </p:nvSpPr>
          <p:spPr bwMode="auto">
            <a:xfrm>
              <a:off x="5933" y="3905"/>
              <a:ext cx="24" cy="5"/>
            </a:xfrm>
            <a:custGeom>
              <a:avLst/>
              <a:gdLst>
                <a:gd name="T0" fmla="*/ 10 w 10"/>
                <a:gd name="T1" fmla="*/ 1 h 2"/>
                <a:gd name="T2" fmla="*/ 0 w 10"/>
                <a:gd name="T3" fmla="*/ 2 h 2"/>
                <a:gd name="T4" fmla="*/ 10 w 10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1"/>
                  </a:moveTo>
                  <a:cubicBezTo>
                    <a:pt x="9" y="0"/>
                    <a:pt x="3" y="1"/>
                    <a:pt x="0" y="2"/>
                  </a:cubicBezTo>
                  <a:cubicBezTo>
                    <a:pt x="3" y="2"/>
                    <a:pt x="6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5" name="Freeform 436"/>
            <p:cNvSpPr/>
            <p:nvPr/>
          </p:nvSpPr>
          <p:spPr bwMode="auto">
            <a:xfrm>
              <a:off x="1487" y="3905"/>
              <a:ext cx="168" cy="2"/>
            </a:xfrm>
            <a:custGeom>
              <a:avLst/>
              <a:gdLst>
                <a:gd name="T0" fmla="*/ 71 w 71"/>
                <a:gd name="T1" fmla="*/ 0 h 1"/>
                <a:gd name="T2" fmla="*/ 0 w 71"/>
                <a:gd name="T3" fmla="*/ 1 h 1"/>
                <a:gd name="T4" fmla="*/ 71 w 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">
                  <a:moveTo>
                    <a:pt x="7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6" name="Freeform 437"/>
            <p:cNvSpPr/>
            <p:nvPr/>
          </p:nvSpPr>
          <p:spPr bwMode="auto">
            <a:xfrm>
              <a:off x="5384" y="3912"/>
              <a:ext cx="128" cy="17"/>
            </a:xfrm>
            <a:custGeom>
              <a:avLst/>
              <a:gdLst>
                <a:gd name="T0" fmla="*/ 8 w 54"/>
                <a:gd name="T1" fmla="*/ 7 h 7"/>
                <a:gd name="T2" fmla="*/ 54 w 54"/>
                <a:gd name="T3" fmla="*/ 3 h 7"/>
                <a:gd name="T4" fmla="*/ 0 w 54"/>
                <a:gd name="T5" fmla="*/ 4 h 7"/>
                <a:gd name="T6" fmla="*/ 8 w 5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">
                  <a:moveTo>
                    <a:pt x="8" y="7"/>
                  </a:moveTo>
                  <a:cubicBezTo>
                    <a:pt x="27" y="6"/>
                    <a:pt x="35" y="3"/>
                    <a:pt x="54" y="3"/>
                  </a:cubicBezTo>
                  <a:cubicBezTo>
                    <a:pt x="29" y="0"/>
                    <a:pt x="21" y="7"/>
                    <a:pt x="0" y="4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7" name="Freeform 438"/>
            <p:cNvSpPr/>
            <p:nvPr/>
          </p:nvSpPr>
          <p:spPr bwMode="auto">
            <a:xfrm>
              <a:off x="5384" y="3902"/>
              <a:ext cx="48" cy="12"/>
            </a:xfrm>
            <a:custGeom>
              <a:avLst/>
              <a:gdLst>
                <a:gd name="T0" fmla="*/ 14 w 20"/>
                <a:gd name="T1" fmla="*/ 0 h 5"/>
                <a:gd name="T2" fmla="*/ 3 w 20"/>
                <a:gd name="T3" fmla="*/ 5 h 5"/>
                <a:gd name="T4" fmla="*/ 20 w 20"/>
                <a:gd name="T5" fmla="*/ 3 h 5"/>
                <a:gd name="T6" fmla="*/ 14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4" y="0"/>
                  </a:moveTo>
                  <a:cubicBezTo>
                    <a:pt x="18" y="3"/>
                    <a:pt x="0" y="3"/>
                    <a:pt x="3" y="5"/>
                  </a:cubicBezTo>
                  <a:cubicBezTo>
                    <a:pt x="15" y="5"/>
                    <a:pt x="8" y="3"/>
                    <a:pt x="20" y="3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8" name="Freeform 439"/>
            <p:cNvSpPr/>
            <p:nvPr/>
          </p:nvSpPr>
          <p:spPr bwMode="auto">
            <a:xfrm>
              <a:off x="5609" y="4003"/>
              <a:ext cx="12" cy="3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9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9" name="Freeform 440"/>
            <p:cNvSpPr/>
            <p:nvPr/>
          </p:nvSpPr>
          <p:spPr bwMode="auto">
            <a:xfrm>
              <a:off x="5197" y="3905"/>
              <a:ext cx="22" cy="5"/>
            </a:xfrm>
            <a:custGeom>
              <a:avLst/>
              <a:gdLst>
                <a:gd name="T0" fmla="*/ 17 w 22"/>
                <a:gd name="T1" fmla="*/ 5 h 5"/>
                <a:gd name="T2" fmla="*/ 22 w 22"/>
                <a:gd name="T3" fmla="*/ 2 h 5"/>
                <a:gd name="T4" fmla="*/ 0 w 22"/>
                <a:gd name="T5" fmla="*/ 0 h 5"/>
                <a:gd name="T6" fmla="*/ 17 w 2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7" y="5"/>
                  </a:moveTo>
                  <a:lnTo>
                    <a:pt x="22" y="2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0" name="Freeform 441"/>
            <p:cNvSpPr/>
            <p:nvPr/>
          </p:nvSpPr>
          <p:spPr bwMode="auto">
            <a:xfrm>
              <a:off x="5219" y="3907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1" name="Freeform 442"/>
            <p:cNvSpPr/>
            <p:nvPr/>
          </p:nvSpPr>
          <p:spPr bwMode="auto">
            <a:xfrm>
              <a:off x="5604" y="4016"/>
              <a:ext cx="31" cy="2"/>
            </a:xfrm>
            <a:custGeom>
              <a:avLst/>
              <a:gdLst>
                <a:gd name="T0" fmla="*/ 0 w 31"/>
                <a:gd name="T1" fmla="*/ 0 h 2"/>
                <a:gd name="T2" fmla="*/ 19 w 31"/>
                <a:gd name="T3" fmla="*/ 2 h 2"/>
                <a:gd name="T4" fmla="*/ 31 w 31"/>
                <a:gd name="T5" fmla="*/ 0 h 2"/>
                <a:gd name="T6" fmla="*/ 0 w 3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0"/>
                  </a:moveTo>
                  <a:lnTo>
                    <a:pt x="19" y="2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2" name="Freeform 443"/>
            <p:cNvSpPr/>
            <p:nvPr/>
          </p:nvSpPr>
          <p:spPr bwMode="auto">
            <a:xfrm>
              <a:off x="5415" y="3979"/>
              <a:ext cx="28" cy="5"/>
            </a:xfrm>
            <a:custGeom>
              <a:avLst/>
              <a:gdLst>
                <a:gd name="T0" fmla="*/ 5 w 12"/>
                <a:gd name="T1" fmla="*/ 2 h 2"/>
                <a:gd name="T2" fmla="*/ 12 w 12"/>
                <a:gd name="T3" fmla="*/ 1 h 2"/>
                <a:gd name="T4" fmla="*/ 5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5" y="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3" name="Freeform 444"/>
            <p:cNvSpPr/>
            <p:nvPr/>
          </p:nvSpPr>
          <p:spPr bwMode="auto">
            <a:xfrm>
              <a:off x="5056" y="3907"/>
              <a:ext cx="23" cy="3"/>
            </a:xfrm>
            <a:custGeom>
              <a:avLst/>
              <a:gdLst>
                <a:gd name="T0" fmla="*/ 21 w 23"/>
                <a:gd name="T1" fmla="*/ 0 h 3"/>
                <a:gd name="T2" fmla="*/ 0 w 23"/>
                <a:gd name="T3" fmla="*/ 3 h 3"/>
                <a:gd name="T4" fmla="*/ 2 w 23"/>
                <a:gd name="T5" fmla="*/ 3 h 3"/>
                <a:gd name="T6" fmla="*/ 23 w 23"/>
                <a:gd name="T7" fmla="*/ 0 h 3"/>
                <a:gd name="T8" fmla="*/ 21 w 2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3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4" name="Freeform 445"/>
            <p:cNvSpPr/>
            <p:nvPr/>
          </p:nvSpPr>
          <p:spPr bwMode="auto">
            <a:xfrm>
              <a:off x="5247" y="4001"/>
              <a:ext cx="50" cy="5"/>
            </a:xfrm>
            <a:custGeom>
              <a:avLst/>
              <a:gdLst>
                <a:gd name="T0" fmla="*/ 16 w 21"/>
                <a:gd name="T1" fmla="*/ 0 h 2"/>
                <a:gd name="T2" fmla="*/ 11 w 21"/>
                <a:gd name="T3" fmla="*/ 2 h 2"/>
                <a:gd name="T4" fmla="*/ 16 w 2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">
                  <a:moveTo>
                    <a:pt x="16" y="0"/>
                  </a:moveTo>
                  <a:cubicBezTo>
                    <a:pt x="21" y="2"/>
                    <a:pt x="0" y="0"/>
                    <a:pt x="11" y="2"/>
                  </a:cubicBezTo>
                  <a:cubicBezTo>
                    <a:pt x="21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5" name="Freeform 446"/>
            <p:cNvSpPr/>
            <p:nvPr/>
          </p:nvSpPr>
          <p:spPr bwMode="auto">
            <a:xfrm>
              <a:off x="5011" y="3969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6" name="Freeform 447"/>
            <p:cNvSpPr/>
            <p:nvPr/>
          </p:nvSpPr>
          <p:spPr bwMode="auto">
            <a:xfrm>
              <a:off x="5018" y="3966"/>
              <a:ext cx="26" cy="5"/>
            </a:xfrm>
            <a:custGeom>
              <a:avLst/>
              <a:gdLst>
                <a:gd name="T0" fmla="*/ 0 w 11"/>
                <a:gd name="T1" fmla="*/ 1 h 2"/>
                <a:gd name="T2" fmla="*/ 11 w 11"/>
                <a:gd name="T3" fmla="*/ 1 h 2"/>
                <a:gd name="T4" fmla="*/ 0 w 1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4" y="1"/>
                    <a:pt x="8" y="2"/>
                    <a:pt x="11" y="1"/>
                  </a:cubicBezTo>
                  <a:cubicBezTo>
                    <a:pt x="6" y="0"/>
                    <a:pt x="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7" name="Freeform 448"/>
            <p:cNvSpPr/>
            <p:nvPr/>
          </p:nvSpPr>
          <p:spPr bwMode="auto">
            <a:xfrm>
              <a:off x="4907" y="3966"/>
              <a:ext cx="30" cy="8"/>
            </a:xfrm>
            <a:custGeom>
              <a:avLst/>
              <a:gdLst>
                <a:gd name="T0" fmla="*/ 1 w 13"/>
                <a:gd name="T1" fmla="*/ 1 h 3"/>
                <a:gd name="T2" fmla="*/ 5 w 13"/>
                <a:gd name="T3" fmla="*/ 2 h 3"/>
                <a:gd name="T4" fmla="*/ 6 w 13"/>
                <a:gd name="T5" fmla="*/ 2 h 3"/>
                <a:gd name="T6" fmla="*/ 10 w 13"/>
                <a:gd name="T7" fmla="*/ 1 h 3"/>
                <a:gd name="T8" fmla="*/ 13 w 13"/>
                <a:gd name="T9" fmla="*/ 0 h 3"/>
                <a:gd name="T10" fmla="*/ 9 w 13"/>
                <a:gd name="T11" fmla="*/ 1 h 3"/>
                <a:gd name="T12" fmla="*/ 1 w 1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3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8" name="Freeform 449"/>
            <p:cNvSpPr/>
            <p:nvPr/>
          </p:nvSpPr>
          <p:spPr bwMode="auto">
            <a:xfrm>
              <a:off x="4502" y="3890"/>
              <a:ext cx="83" cy="10"/>
            </a:xfrm>
            <a:custGeom>
              <a:avLst/>
              <a:gdLst>
                <a:gd name="T0" fmla="*/ 0 w 35"/>
                <a:gd name="T1" fmla="*/ 1 h 4"/>
                <a:gd name="T2" fmla="*/ 16 w 35"/>
                <a:gd name="T3" fmla="*/ 3 h 4"/>
                <a:gd name="T4" fmla="*/ 35 w 35"/>
                <a:gd name="T5" fmla="*/ 1 h 4"/>
                <a:gd name="T6" fmla="*/ 0 w 3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">
                  <a:moveTo>
                    <a:pt x="0" y="1"/>
                  </a:moveTo>
                  <a:cubicBezTo>
                    <a:pt x="13" y="1"/>
                    <a:pt x="17" y="2"/>
                    <a:pt x="16" y="3"/>
                  </a:cubicBezTo>
                  <a:cubicBezTo>
                    <a:pt x="29" y="4"/>
                    <a:pt x="27" y="1"/>
                    <a:pt x="35" y="1"/>
                  </a:cubicBezTo>
                  <a:cubicBezTo>
                    <a:pt x="20" y="1"/>
                    <a:pt x="17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9" name="Freeform 450"/>
            <p:cNvSpPr/>
            <p:nvPr/>
          </p:nvSpPr>
          <p:spPr bwMode="auto">
            <a:xfrm>
              <a:off x="4585" y="3890"/>
              <a:ext cx="12" cy="2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0" name="Freeform 451"/>
            <p:cNvSpPr/>
            <p:nvPr/>
          </p:nvSpPr>
          <p:spPr bwMode="auto">
            <a:xfrm>
              <a:off x="5018" y="4008"/>
              <a:ext cx="19" cy="8"/>
            </a:xfrm>
            <a:custGeom>
              <a:avLst/>
              <a:gdLst>
                <a:gd name="T0" fmla="*/ 19 w 19"/>
                <a:gd name="T1" fmla="*/ 0 h 8"/>
                <a:gd name="T2" fmla="*/ 0 w 19"/>
                <a:gd name="T3" fmla="*/ 8 h 8"/>
                <a:gd name="T4" fmla="*/ 7 w 19"/>
                <a:gd name="T5" fmla="*/ 5 h 8"/>
                <a:gd name="T6" fmla="*/ 19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0" y="8"/>
                  </a:lnTo>
                  <a:lnTo>
                    <a:pt x="7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1" name="Freeform 452"/>
            <p:cNvSpPr/>
            <p:nvPr/>
          </p:nvSpPr>
          <p:spPr bwMode="auto">
            <a:xfrm>
              <a:off x="4448" y="3887"/>
              <a:ext cx="28" cy="5"/>
            </a:xfrm>
            <a:custGeom>
              <a:avLst/>
              <a:gdLst>
                <a:gd name="T0" fmla="*/ 2 w 12"/>
                <a:gd name="T1" fmla="*/ 1 h 2"/>
                <a:gd name="T2" fmla="*/ 11 w 12"/>
                <a:gd name="T3" fmla="*/ 2 h 2"/>
                <a:gd name="T4" fmla="*/ 2 w 1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2" y="1"/>
                  </a:moveTo>
                  <a:cubicBezTo>
                    <a:pt x="5" y="1"/>
                    <a:pt x="9" y="1"/>
                    <a:pt x="11" y="2"/>
                  </a:cubicBezTo>
                  <a:cubicBezTo>
                    <a:pt x="12" y="0"/>
                    <a:pt x="0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2" name="Freeform 453"/>
            <p:cNvSpPr/>
            <p:nvPr/>
          </p:nvSpPr>
          <p:spPr bwMode="auto">
            <a:xfrm>
              <a:off x="4578" y="3954"/>
              <a:ext cx="31" cy="10"/>
            </a:xfrm>
            <a:custGeom>
              <a:avLst/>
              <a:gdLst>
                <a:gd name="T0" fmla="*/ 0 w 13"/>
                <a:gd name="T1" fmla="*/ 3 h 4"/>
                <a:gd name="T2" fmla="*/ 13 w 13"/>
                <a:gd name="T3" fmla="*/ 3 h 4"/>
                <a:gd name="T4" fmla="*/ 0 w 1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3"/>
                  </a:moveTo>
                  <a:cubicBezTo>
                    <a:pt x="1" y="4"/>
                    <a:pt x="10" y="3"/>
                    <a:pt x="13" y="3"/>
                  </a:cubicBezTo>
                  <a:cubicBezTo>
                    <a:pt x="8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3" name="Freeform 454"/>
            <p:cNvSpPr/>
            <p:nvPr/>
          </p:nvSpPr>
          <p:spPr bwMode="auto">
            <a:xfrm>
              <a:off x="4360" y="3902"/>
              <a:ext cx="33" cy="8"/>
            </a:xfrm>
            <a:custGeom>
              <a:avLst/>
              <a:gdLst>
                <a:gd name="T0" fmla="*/ 0 w 14"/>
                <a:gd name="T1" fmla="*/ 1 h 3"/>
                <a:gd name="T2" fmla="*/ 5 w 14"/>
                <a:gd name="T3" fmla="*/ 3 h 3"/>
                <a:gd name="T4" fmla="*/ 0 w 1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0" y="1"/>
                  </a:moveTo>
                  <a:cubicBezTo>
                    <a:pt x="3" y="1"/>
                    <a:pt x="7" y="2"/>
                    <a:pt x="5" y="3"/>
                  </a:cubicBezTo>
                  <a:cubicBezTo>
                    <a:pt x="9" y="3"/>
                    <a:pt x="1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4" name="Freeform 455"/>
            <p:cNvSpPr/>
            <p:nvPr/>
          </p:nvSpPr>
          <p:spPr bwMode="auto">
            <a:xfrm>
              <a:off x="4519" y="3959"/>
              <a:ext cx="26" cy="2"/>
            </a:xfrm>
            <a:custGeom>
              <a:avLst/>
              <a:gdLst>
                <a:gd name="T0" fmla="*/ 0 w 26"/>
                <a:gd name="T1" fmla="*/ 0 h 2"/>
                <a:gd name="T2" fmla="*/ 4 w 26"/>
                <a:gd name="T3" fmla="*/ 2 h 2"/>
                <a:gd name="T4" fmla="*/ 26 w 26"/>
                <a:gd name="T5" fmla="*/ 0 h 2"/>
                <a:gd name="T6" fmla="*/ 0 w 2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0" y="0"/>
                  </a:moveTo>
                  <a:lnTo>
                    <a:pt x="4" y="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5" name="Freeform 456"/>
            <p:cNvSpPr/>
            <p:nvPr/>
          </p:nvSpPr>
          <p:spPr bwMode="auto">
            <a:xfrm>
              <a:off x="4545" y="3994"/>
              <a:ext cx="75" cy="19"/>
            </a:xfrm>
            <a:custGeom>
              <a:avLst/>
              <a:gdLst>
                <a:gd name="T0" fmla="*/ 22 w 32"/>
                <a:gd name="T1" fmla="*/ 8 h 8"/>
                <a:gd name="T2" fmla="*/ 23 w 32"/>
                <a:gd name="T3" fmla="*/ 2 h 8"/>
                <a:gd name="T4" fmla="*/ 8 w 32"/>
                <a:gd name="T5" fmla="*/ 4 h 8"/>
                <a:gd name="T6" fmla="*/ 22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22" y="8"/>
                  </a:moveTo>
                  <a:cubicBezTo>
                    <a:pt x="32" y="6"/>
                    <a:pt x="5" y="4"/>
                    <a:pt x="23" y="2"/>
                  </a:cubicBezTo>
                  <a:cubicBezTo>
                    <a:pt x="0" y="0"/>
                    <a:pt x="25" y="5"/>
                    <a:pt x="8" y="4"/>
                  </a:cubicBezTo>
                  <a:cubicBezTo>
                    <a:pt x="18" y="5"/>
                    <a:pt x="23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6" name="Freeform 457"/>
            <p:cNvSpPr/>
            <p:nvPr/>
          </p:nvSpPr>
          <p:spPr bwMode="auto">
            <a:xfrm>
              <a:off x="4552" y="4003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7" name="Freeform 458"/>
            <p:cNvSpPr/>
            <p:nvPr/>
          </p:nvSpPr>
          <p:spPr bwMode="auto">
            <a:xfrm>
              <a:off x="4216" y="3976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8" name="Freeform 459"/>
            <p:cNvSpPr/>
            <p:nvPr/>
          </p:nvSpPr>
          <p:spPr bwMode="auto">
            <a:xfrm>
              <a:off x="4384" y="4001"/>
              <a:ext cx="87" cy="12"/>
            </a:xfrm>
            <a:custGeom>
              <a:avLst/>
              <a:gdLst>
                <a:gd name="T0" fmla="*/ 21 w 37"/>
                <a:gd name="T1" fmla="*/ 3 h 5"/>
                <a:gd name="T2" fmla="*/ 37 w 37"/>
                <a:gd name="T3" fmla="*/ 0 h 5"/>
                <a:gd name="T4" fmla="*/ 2 w 37"/>
                <a:gd name="T5" fmla="*/ 5 h 5"/>
                <a:gd name="T6" fmla="*/ 25 w 37"/>
                <a:gd name="T7" fmla="*/ 3 h 5"/>
                <a:gd name="T8" fmla="*/ 21 w 3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">
                  <a:moveTo>
                    <a:pt x="21" y="3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7" y="2"/>
                    <a:pt x="0" y="2"/>
                    <a:pt x="2" y="5"/>
                  </a:cubicBezTo>
                  <a:cubicBezTo>
                    <a:pt x="11" y="5"/>
                    <a:pt x="21" y="4"/>
                    <a:pt x="25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9" name="Freeform 460"/>
            <p:cNvSpPr/>
            <p:nvPr/>
          </p:nvSpPr>
          <p:spPr bwMode="auto">
            <a:xfrm>
              <a:off x="4001" y="3887"/>
              <a:ext cx="26" cy="8"/>
            </a:xfrm>
            <a:custGeom>
              <a:avLst/>
              <a:gdLst>
                <a:gd name="T0" fmla="*/ 4 w 11"/>
                <a:gd name="T1" fmla="*/ 2 h 3"/>
                <a:gd name="T2" fmla="*/ 11 w 11"/>
                <a:gd name="T3" fmla="*/ 1 h 3"/>
                <a:gd name="T4" fmla="*/ 2 w 11"/>
                <a:gd name="T5" fmla="*/ 0 h 3"/>
                <a:gd name="T6" fmla="*/ 4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4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0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0" name="Freeform 461"/>
            <p:cNvSpPr/>
            <p:nvPr/>
          </p:nvSpPr>
          <p:spPr bwMode="auto">
            <a:xfrm>
              <a:off x="4001" y="3887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1" name="Freeform 462"/>
            <p:cNvSpPr/>
            <p:nvPr/>
          </p:nvSpPr>
          <p:spPr bwMode="auto">
            <a:xfrm>
              <a:off x="4285" y="3971"/>
              <a:ext cx="33" cy="3"/>
            </a:xfrm>
            <a:custGeom>
              <a:avLst/>
              <a:gdLst>
                <a:gd name="T0" fmla="*/ 1 w 14"/>
                <a:gd name="T1" fmla="*/ 1 h 1"/>
                <a:gd name="T2" fmla="*/ 14 w 14"/>
                <a:gd name="T3" fmla="*/ 1 h 1"/>
                <a:gd name="T4" fmla="*/ 1 w 1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" y="1"/>
                  </a:moveTo>
                  <a:cubicBezTo>
                    <a:pt x="6" y="1"/>
                    <a:pt x="10" y="1"/>
                    <a:pt x="14" y="1"/>
                  </a:cubicBezTo>
                  <a:cubicBezTo>
                    <a:pt x="1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2" name="Freeform 463"/>
            <p:cNvSpPr/>
            <p:nvPr/>
          </p:nvSpPr>
          <p:spPr bwMode="auto">
            <a:xfrm>
              <a:off x="3894" y="3900"/>
              <a:ext cx="29" cy="0"/>
            </a:xfrm>
            <a:custGeom>
              <a:avLst/>
              <a:gdLst>
                <a:gd name="T0" fmla="*/ 3 w 29"/>
                <a:gd name="T1" fmla="*/ 29 w 29"/>
                <a:gd name="T2" fmla="*/ 0 w 29"/>
                <a:gd name="T3" fmla="*/ 3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">
                  <a:moveTo>
                    <a:pt x="3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3" name="Freeform 464"/>
            <p:cNvSpPr/>
            <p:nvPr/>
          </p:nvSpPr>
          <p:spPr bwMode="auto">
            <a:xfrm>
              <a:off x="3748" y="3890"/>
              <a:ext cx="26" cy="2"/>
            </a:xfrm>
            <a:custGeom>
              <a:avLst/>
              <a:gdLst>
                <a:gd name="T0" fmla="*/ 26 w 26"/>
                <a:gd name="T1" fmla="*/ 0 h 2"/>
                <a:gd name="T2" fmla="*/ 21 w 26"/>
                <a:gd name="T3" fmla="*/ 0 h 2"/>
                <a:gd name="T4" fmla="*/ 0 w 26"/>
                <a:gd name="T5" fmla="*/ 0 h 2"/>
                <a:gd name="T6" fmla="*/ 4 w 26"/>
                <a:gd name="T7" fmla="*/ 2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4" name="Freeform 465"/>
            <p:cNvSpPr/>
            <p:nvPr/>
          </p:nvSpPr>
          <p:spPr bwMode="auto">
            <a:xfrm>
              <a:off x="3927" y="4011"/>
              <a:ext cx="41" cy="7"/>
            </a:xfrm>
            <a:custGeom>
              <a:avLst/>
              <a:gdLst>
                <a:gd name="T0" fmla="*/ 3 w 17"/>
                <a:gd name="T1" fmla="*/ 2 h 3"/>
                <a:gd name="T2" fmla="*/ 15 w 17"/>
                <a:gd name="T3" fmla="*/ 0 h 3"/>
                <a:gd name="T4" fmla="*/ 0 w 17"/>
                <a:gd name="T5" fmla="*/ 0 h 3"/>
                <a:gd name="T6" fmla="*/ 13 w 17"/>
                <a:gd name="T7" fmla="*/ 0 h 3"/>
                <a:gd name="T8" fmla="*/ 3 w 1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3" y="2"/>
                  </a:moveTo>
                  <a:cubicBezTo>
                    <a:pt x="11" y="3"/>
                    <a:pt x="17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0"/>
                    <a:pt x="1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5" name="Freeform 466"/>
            <p:cNvSpPr/>
            <p:nvPr/>
          </p:nvSpPr>
          <p:spPr bwMode="auto">
            <a:xfrm>
              <a:off x="2378" y="3885"/>
              <a:ext cx="648" cy="34"/>
            </a:xfrm>
            <a:custGeom>
              <a:avLst/>
              <a:gdLst>
                <a:gd name="T0" fmla="*/ 204 w 274"/>
                <a:gd name="T1" fmla="*/ 6 h 14"/>
                <a:gd name="T2" fmla="*/ 224 w 274"/>
                <a:gd name="T3" fmla="*/ 7 h 14"/>
                <a:gd name="T4" fmla="*/ 218 w 274"/>
                <a:gd name="T5" fmla="*/ 9 h 14"/>
                <a:gd name="T6" fmla="*/ 231 w 274"/>
                <a:gd name="T7" fmla="*/ 5 h 14"/>
                <a:gd name="T8" fmla="*/ 210 w 274"/>
                <a:gd name="T9" fmla="*/ 11 h 14"/>
                <a:gd name="T10" fmla="*/ 250 w 274"/>
                <a:gd name="T11" fmla="*/ 9 h 14"/>
                <a:gd name="T12" fmla="*/ 239 w 274"/>
                <a:gd name="T13" fmla="*/ 7 h 14"/>
                <a:gd name="T14" fmla="*/ 267 w 274"/>
                <a:gd name="T15" fmla="*/ 6 h 14"/>
                <a:gd name="T16" fmla="*/ 270 w 274"/>
                <a:gd name="T17" fmla="*/ 3 h 14"/>
                <a:gd name="T18" fmla="*/ 272 w 274"/>
                <a:gd name="T19" fmla="*/ 2 h 14"/>
                <a:gd name="T20" fmla="*/ 274 w 274"/>
                <a:gd name="T21" fmla="*/ 2 h 14"/>
                <a:gd name="T22" fmla="*/ 272 w 274"/>
                <a:gd name="T23" fmla="*/ 2 h 14"/>
                <a:gd name="T24" fmla="*/ 271 w 274"/>
                <a:gd name="T25" fmla="*/ 1 h 14"/>
                <a:gd name="T26" fmla="*/ 246 w 274"/>
                <a:gd name="T27" fmla="*/ 0 h 14"/>
                <a:gd name="T28" fmla="*/ 216 w 274"/>
                <a:gd name="T29" fmla="*/ 2 h 14"/>
                <a:gd name="T30" fmla="*/ 206 w 274"/>
                <a:gd name="T31" fmla="*/ 2 h 14"/>
                <a:gd name="T32" fmla="*/ 203 w 274"/>
                <a:gd name="T33" fmla="*/ 2 h 14"/>
                <a:gd name="T34" fmla="*/ 208 w 274"/>
                <a:gd name="T35" fmla="*/ 1 h 14"/>
                <a:gd name="T36" fmla="*/ 190 w 274"/>
                <a:gd name="T37" fmla="*/ 2 h 14"/>
                <a:gd name="T38" fmla="*/ 155 w 274"/>
                <a:gd name="T39" fmla="*/ 2 h 14"/>
                <a:gd name="T40" fmla="*/ 152 w 274"/>
                <a:gd name="T41" fmla="*/ 2 h 14"/>
                <a:gd name="T42" fmla="*/ 151 w 274"/>
                <a:gd name="T43" fmla="*/ 2 h 14"/>
                <a:gd name="T44" fmla="*/ 0 w 274"/>
                <a:gd name="T45" fmla="*/ 3 h 14"/>
                <a:gd name="T46" fmla="*/ 22 w 274"/>
                <a:gd name="T47" fmla="*/ 4 h 14"/>
                <a:gd name="T48" fmla="*/ 31 w 274"/>
                <a:gd name="T49" fmla="*/ 7 h 14"/>
                <a:gd name="T50" fmla="*/ 14 w 274"/>
                <a:gd name="T51" fmla="*/ 7 h 14"/>
                <a:gd name="T52" fmla="*/ 18 w 274"/>
                <a:gd name="T53" fmla="*/ 11 h 14"/>
                <a:gd name="T54" fmla="*/ 58 w 274"/>
                <a:gd name="T55" fmla="*/ 7 h 14"/>
                <a:gd name="T56" fmla="*/ 64 w 274"/>
                <a:gd name="T57" fmla="*/ 10 h 14"/>
                <a:gd name="T58" fmla="*/ 61 w 274"/>
                <a:gd name="T59" fmla="*/ 10 h 14"/>
                <a:gd name="T60" fmla="*/ 88 w 274"/>
                <a:gd name="T61" fmla="*/ 10 h 14"/>
                <a:gd name="T62" fmla="*/ 88 w 274"/>
                <a:gd name="T63" fmla="*/ 12 h 14"/>
                <a:gd name="T64" fmla="*/ 124 w 274"/>
                <a:gd name="T65" fmla="*/ 10 h 14"/>
                <a:gd name="T66" fmla="*/ 123 w 274"/>
                <a:gd name="T67" fmla="*/ 10 h 14"/>
                <a:gd name="T68" fmla="*/ 169 w 274"/>
                <a:gd name="T69" fmla="*/ 9 h 14"/>
                <a:gd name="T70" fmla="*/ 155 w 274"/>
                <a:gd name="T71" fmla="*/ 11 h 14"/>
                <a:gd name="T72" fmla="*/ 176 w 274"/>
                <a:gd name="T73" fmla="*/ 10 h 14"/>
                <a:gd name="T74" fmla="*/ 170 w 274"/>
                <a:gd name="T75" fmla="*/ 12 h 14"/>
                <a:gd name="T76" fmla="*/ 207 w 274"/>
                <a:gd name="T77" fmla="*/ 8 h 14"/>
                <a:gd name="T78" fmla="*/ 204 w 274"/>
                <a:gd name="T7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" h="14">
                  <a:moveTo>
                    <a:pt x="204" y="6"/>
                  </a:moveTo>
                  <a:cubicBezTo>
                    <a:pt x="207" y="4"/>
                    <a:pt x="223" y="5"/>
                    <a:pt x="224" y="7"/>
                  </a:cubicBezTo>
                  <a:cubicBezTo>
                    <a:pt x="222" y="7"/>
                    <a:pt x="213" y="8"/>
                    <a:pt x="218" y="9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48" y="7"/>
                    <a:pt x="218" y="10"/>
                    <a:pt x="210" y="11"/>
                  </a:cubicBezTo>
                  <a:cubicBezTo>
                    <a:pt x="227" y="11"/>
                    <a:pt x="232" y="9"/>
                    <a:pt x="250" y="9"/>
                  </a:cubicBezTo>
                  <a:cubicBezTo>
                    <a:pt x="245" y="9"/>
                    <a:pt x="242" y="8"/>
                    <a:pt x="239" y="7"/>
                  </a:cubicBezTo>
                  <a:cubicBezTo>
                    <a:pt x="238" y="5"/>
                    <a:pt x="255" y="6"/>
                    <a:pt x="267" y="6"/>
                  </a:cubicBezTo>
                  <a:cubicBezTo>
                    <a:pt x="260" y="5"/>
                    <a:pt x="264" y="4"/>
                    <a:pt x="270" y="3"/>
                  </a:cubicBezTo>
                  <a:cubicBezTo>
                    <a:pt x="271" y="3"/>
                    <a:pt x="271" y="3"/>
                    <a:pt x="272" y="2"/>
                  </a:cubicBezTo>
                  <a:cubicBezTo>
                    <a:pt x="273" y="2"/>
                    <a:pt x="273" y="2"/>
                    <a:pt x="274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72" y="2"/>
                    <a:pt x="272" y="2"/>
                    <a:pt x="271" y="1"/>
                  </a:cubicBezTo>
                  <a:cubicBezTo>
                    <a:pt x="261" y="2"/>
                    <a:pt x="253" y="0"/>
                    <a:pt x="246" y="0"/>
                  </a:cubicBezTo>
                  <a:cubicBezTo>
                    <a:pt x="253" y="4"/>
                    <a:pt x="224" y="1"/>
                    <a:pt x="21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2"/>
                    <a:pt x="203" y="1"/>
                    <a:pt x="208" y="1"/>
                  </a:cubicBezTo>
                  <a:cubicBezTo>
                    <a:pt x="204" y="1"/>
                    <a:pt x="189" y="1"/>
                    <a:pt x="190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4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14" y="4"/>
                    <a:pt x="22" y="4"/>
                  </a:cubicBezTo>
                  <a:cubicBezTo>
                    <a:pt x="10" y="7"/>
                    <a:pt x="34" y="5"/>
                    <a:pt x="31" y="7"/>
                  </a:cubicBezTo>
                  <a:cubicBezTo>
                    <a:pt x="26" y="8"/>
                    <a:pt x="18" y="8"/>
                    <a:pt x="14" y="7"/>
                  </a:cubicBezTo>
                  <a:cubicBezTo>
                    <a:pt x="12" y="8"/>
                    <a:pt x="19" y="9"/>
                    <a:pt x="18" y="11"/>
                  </a:cubicBezTo>
                  <a:cubicBezTo>
                    <a:pt x="37" y="12"/>
                    <a:pt x="40" y="7"/>
                    <a:pt x="58" y="7"/>
                  </a:cubicBezTo>
                  <a:cubicBezTo>
                    <a:pt x="58" y="9"/>
                    <a:pt x="52" y="10"/>
                    <a:pt x="6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0" y="9"/>
                    <a:pt x="76" y="14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7" y="10"/>
                    <a:pt x="114" y="10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51" y="8"/>
                    <a:pt x="139" y="10"/>
                    <a:pt x="169" y="9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66" y="12"/>
                    <a:pt x="168" y="9"/>
                    <a:pt x="176" y="10"/>
                  </a:cubicBezTo>
                  <a:cubicBezTo>
                    <a:pt x="175" y="10"/>
                    <a:pt x="177" y="12"/>
                    <a:pt x="170" y="12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16" y="7"/>
                    <a:pt x="205" y="7"/>
                    <a:pt x="20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6" name="Freeform 467"/>
            <p:cNvSpPr/>
            <p:nvPr/>
          </p:nvSpPr>
          <p:spPr bwMode="auto">
            <a:xfrm>
              <a:off x="2970" y="3907"/>
              <a:ext cx="16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7" name="Freeform 468"/>
            <p:cNvSpPr/>
            <p:nvPr/>
          </p:nvSpPr>
          <p:spPr bwMode="auto">
            <a:xfrm>
              <a:off x="2355" y="3890"/>
              <a:ext cx="23" cy="2"/>
            </a:xfrm>
            <a:custGeom>
              <a:avLst/>
              <a:gdLst>
                <a:gd name="T0" fmla="*/ 0 w 10"/>
                <a:gd name="T1" fmla="*/ 1 h 1"/>
                <a:gd name="T2" fmla="*/ 10 w 10"/>
                <a:gd name="T3" fmla="*/ 1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8" name="Freeform 469"/>
            <p:cNvSpPr/>
            <p:nvPr/>
          </p:nvSpPr>
          <p:spPr bwMode="auto">
            <a:xfrm>
              <a:off x="3050" y="3890"/>
              <a:ext cx="59" cy="7"/>
            </a:xfrm>
            <a:custGeom>
              <a:avLst/>
              <a:gdLst>
                <a:gd name="T0" fmla="*/ 20 w 25"/>
                <a:gd name="T1" fmla="*/ 2 h 3"/>
                <a:gd name="T2" fmla="*/ 25 w 25"/>
                <a:gd name="T3" fmla="*/ 0 h 3"/>
                <a:gd name="T4" fmla="*/ 2 w 25"/>
                <a:gd name="T5" fmla="*/ 0 h 3"/>
                <a:gd name="T6" fmla="*/ 1 w 25"/>
                <a:gd name="T7" fmla="*/ 3 h 3"/>
                <a:gd name="T8" fmla="*/ 20 w 2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20" y="2"/>
                  </a:moveTo>
                  <a:cubicBezTo>
                    <a:pt x="13" y="1"/>
                    <a:pt x="24" y="1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0" y="2"/>
                    <a:pt x="1" y="3"/>
                  </a:cubicBez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9" name="Freeform 470"/>
            <p:cNvSpPr/>
            <p:nvPr/>
          </p:nvSpPr>
          <p:spPr bwMode="auto">
            <a:xfrm>
              <a:off x="3026" y="3887"/>
              <a:ext cx="29" cy="3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6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6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0" name="Freeform 471"/>
            <p:cNvSpPr/>
            <p:nvPr/>
          </p:nvSpPr>
          <p:spPr bwMode="auto">
            <a:xfrm>
              <a:off x="3022" y="3994"/>
              <a:ext cx="23" cy="2"/>
            </a:xfrm>
            <a:custGeom>
              <a:avLst/>
              <a:gdLst>
                <a:gd name="T0" fmla="*/ 23 w 23"/>
                <a:gd name="T1" fmla="*/ 0 h 2"/>
                <a:gd name="T2" fmla="*/ 14 w 23"/>
                <a:gd name="T3" fmla="*/ 0 h 2"/>
                <a:gd name="T4" fmla="*/ 0 w 23"/>
                <a:gd name="T5" fmla="*/ 2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14" y="0"/>
                  </a:lnTo>
                  <a:lnTo>
                    <a:pt x="0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1" name="Freeform 472"/>
            <p:cNvSpPr/>
            <p:nvPr/>
          </p:nvSpPr>
          <p:spPr bwMode="auto">
            <a:xfrm>
              <a:off x="2894" y="3984"/>
              <a:ext cx="42" cy="5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  <a:gd name="T4" fmla="*/ 0 w 1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5" y="2"/>
                    <a:pt x="15" y="1"/>
                    <a:pt x="18" y="0"/>
                  </a:cubicBezTo>
                  <a:cubicBezTo>
                    <a:pt x="7" y="0"/>
                    <a:pt x="1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2" name="Freeform 473"/>
            <p:cNvSpPr/>
            <p:nvPr/>
          </p:nvSpPr>
          <p:spPr bwMode="auto">
            <a:xfrm>
              <a:off x="2901" y="4018"/>
              <a:ext cx="26" cy="0"/>
            </a:xfrm>
            <a:custGeom>
              <a:avLst/>
              <a:gdLst>
                <a:gd name="T0" fmla="*/ 26 w 26"/>
                <a:gd name="T1" fmla="*/ 0 w 26"/>
                <a:gd name="T2" fmla="*/ 2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3" name="Freeform 474"/>
            <p:cNvSpPr/>
            <p:nvPr/>
          </p:nvSpPr>
          <p:spPr bwMode="auto">
            <a:xfrm>
              <a:off x="2156" y="3912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4" name="Freeform 475"/>
            <p:cNvSpPr/>
            <p:nvPr/>
          </p:nvSpPr>
          <p:spPr bwMode="auto">
            <a:xfrm>
              <a:off x="1998" y="3895"/>
              <a:ext cx="416" cy="17"/>
            </a:xfrm>
            <a:custGeom>
              <a:avLst/>
              <a:gdLst>
                <a:gd name="T0" fmla="*/ 160 w 176"/>
                <a:gd name="T1" fmla="*/ 5 h 7"/>
                <a:gd name="T2" fmla="*/ 169 w 176"/>
                <a:gd name="T3" fmla="*/ 0 h 7"/>
                <a:gd name="T4" fmla="*/ 155 w 176"/>
                <a:gd name="T5" fmla="*/ 1 h 7"/>
                <a:gd name="T6" fmla="*/ 157 w 176"/>
                <a:gd name="T7" fmla="*/ 0 h 7"/>
                <a:gd name="T8" fmla="*/ 140 w 176"/>
                <a:gd name="T9" fmla="*/ 0 h 7"/>
                <a:gd name="T10" fmla="*/ 145 w 176"/>
                <a:gd name="T11" fmla="*/ 3 h 7"/>
                <a:gd name="T12" fmla="*/ 123 w 176"/>
                <a:gd name="T13" fmla="*/ 0 h 7"/>
                <a:gd name="T14" fmla="*/ 98 w 176"/>
                <a:gd name="T15" fmla="*/ 0 h 7"/>
                <a:gd name="T16" fmla="*/ 100 w 176"/>
                <a:gd name="T17" fmla="*/ 0 h 7"/>
                <a:gd name="T18" fmla="*/ 97 w 176"/>
                <a:gd name="T19" fmla="*/ 0 h 7"/>
                <a:gd name="T20" fmla="*/ 15 w 176"/>
                <a:gd name="T21" fmla="*/ 1 h 7"/>
                <a:gd name="T22" fmla="*/ 12 w 176"/>
                <a:gd name="T23" fmla="*/ 6 h 7"/>
                <a:gd name="T24" fmla="*/ 57 w 176"/>
                <a:gd name="T25" fmla="*/ 4 h 7"/>
                <a:gd name="T26" fmla="*/ 58 w 176"/>
                <a:gd name="T27" fmla="*/ 6 h 7"/>
                <a:gd name="T28" fmla="*/ 68 w 176"/>
                <a:gd name="T29" fmla="*/ 3 h 7"/>
                <a:gd name="T30" fmla="*/ 59 w 176"/>
                <a:gd name="T31" fmla="*/ 3 h 7"/>
                <a:gd name="T32" fmla="*/ 107 w 176"/>
                <a:gd name="T33" fmla="*/ 2 h 7"/>
                <a:gd name="T34" fmla="*/ 72 w 176"/>
                <a:gd name="T35" fmla="*/ 4 h 7"/>
                <a:gd name="T36" fmla="*/ 72 w 176"/>
                <a:gd name="T37" fmla="*/ 7 h 7"/>
                <a:gd name="T38" fmla="*/ 160 w 176"/>
                <a:gd name="T3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7">
                  <a:moveTo>
                    <a:pt x="160" y="5"/>
                  </a:moveTo>
                  <a:cubicBezTo>
                    <a:pt x="136" y="2"/>
                    <a:pt x="176" y="3"/>
                    <a:pt x="169" y="0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2"/>
                    <a:pt x="146" y="2"/>
                    <a:pt x="145" y="3"/>
                  </a:cubicBezTo>
                  <a:cubicBezTo>
                    <a:pt x="124" y="3"/>
                    <a:pt x="139" y="2"/>
                    <a:pt x="12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2"/>
                    <a:pt x="23" y="4"/>
                    <a:pt x="12" y="6"/>
                  </a:cubicBezTo>
                  <a:cubicBezTo>
                    <a:pt x="30" y="6"/>
                    <a:pt x="55" y="7"/>
                    <a:pt x="57" y="4"/>
                  </a:cubicBezTo>
                  <a:cubicBezTo>
                    <a:pt x="56" y="5"/>
                    <a:pt x="55" y="5"/>
                    <a:pt x="58" y="6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9" y="0"/>
                    <a:pt x="101" y="1"/>
                    <a:pt x="107" y="2"/>
                  </a:cubicBezTo>
                  <a:cubicBezTo>
                    <a:pt x="89" y="3"/>
                    <a:pt x="98" y="6"/>
                    <a:pt x="72" y="4"/>
                  </a:cubicBezTo>
                  <a:cubicBezTo>
                    <a:pt x="73" y="5"/>
                    <a:pt x="78" y="6"/>
                    <a:pt x="72" y="7"/>
                  </a:cubicBezTo>
                  <a:cubicBezTo>
                    <a:pt x="102" y="6"/>
                    <a:pt x="129" y="7"/>
                    <a:pt x="1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5" name="Freeform 476"/>
            <p:cNvSpPr/>
            <p:nvPr/>
          </p:nvSpPr>
          <p:spPr bwMode="auto">
            <a:xfrm>
              <a:off x="1664" y="39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6" name="Freeform 477"/>
            <p:cNvSpPr/>
            <p:nvPr/>
          </p:nvSpPr>
          <p:spPr bwMode="auto">
            <a:xfrm>
              <a:off x="1664" y="3905"/>
              <a:ext cx="59" cy="7"/>
            </a:xfrm>
            <a:custGeom>
              <a:avLst/>
              <a:gdLst>
                <a:gd name="T0" fmla="*/ 10 w 25"/>
                <a:gd name="T1" fmla="*/ 3 h 3"/>
                <a:gd name="T2" fmla="*/ 25 w 25"/>
                <a:gd name="T3" fmla="*/ 0 h 3"/>
                <a:gd name="T4" fmla="*/ 2 w 25"/>
                <a:gd name="T5" fmla="*/ 0 h 3"/>
                <a:gd name="T6" fmla="*/ 0 w 25"/>
                <a:gd name="T7" fmla="*/ 2 h 3"/>
                <a:gd name="T8" fmla="*/ 14 w 25"/>
                <a:gd name="T9" fmla="*/ 1 h 3"/>
                <a:gd name="T10" fmla="*/ 10 w 2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">
                  <a:moveTo>
                    <a:pt x="10" y="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10" y="0"/>
                    <a:pt x="14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7" name="Freeform 478"/>
            <p:cNvSpPr/>
            <p:nvPr/>
          </p:nvSpPr>
          <p:spPr bwMode="auto">
            <a:xfrm>
              <a:off x="1721" y="3900"/>
              <a:ext cx="42" cy="14"/>
            </a:xfrm>
            <a:custGeom>
              <a:avLst/>
              <a:gdLst>
                <a:gd name="T0" fmla="*/ 18 w 18"/>
                <a:gd name="T1" fmla="*/ 0 h 6"/>
                <a:gd name="T2" fmla="*/ 13 w 18"/>
                <a:gd name="T3" fmla="*/ 4 h 6"/>
                <a:gd name="T4" fmla="*/ 0 w 18"/>
                <a:gd name="T5" fmla="*/ 4 h 6"/>
                <a:gd name="T6" fmla="*/ 17 w 18"/>
                <a:gd name="T7" fmla="*/ 5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6" y="1"/>
                    <a:pt x="7" y="3"/>
                    <a:pt x="13" y="4"/>
                  </a:cubicBezTo>
                  <a:cubicBezTo>
                    <a:pt x="2" y="5"/>
                    <a:pt x="7" y="2"/>
                    <a:pt x="0" y="4"/>
                  </a:cubicBezTo>
                  <a:cubicBezTo>
                    <a:pt x="0" y="6"/>
                    <a:pt x="14" y="5"/>
                    <a:pt x="17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8" name="Freeform 479"/>
            <p:cNvSpPr/>
            <p:nvPr/>
          </p:nvSpPr>
          <p:spPr bwMode="auto">
            <a:xfrm>
              <a:off x="1962" y="3902"/>
              <a:ext cx="19" cy="5"/>
            </a:xfrm>
            <a:custGeom>
              <a:avLst/>
              <a:gdLst>
                <a:gd name="T0" fmla="*/ 7 w 19"/>
                <a:gd name="T1" fmla="*/ 0 h 5"/>
                <a:gd name="T2" fmla="*/ 0 w 19"/>
                <a:gd name="T3" fmla="*/ 3 h 5"/>
                <a:gd name="T4" fmla="*/ 19 w 19"/>
                <a:gd name="T5" fmla="*/ 5 h 5"/>
                <a:gd name="T6" fmla="*/ 7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7" y="0"/>
                  </a:moveTo>
                  <a:lnTo>
                    <a:pt x="0" y="3"/>
                  </a:lnTo>
                  <a:lnTo>
                    <a:pt x="19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9" name="Freeform 480"/>
            <p:cNvSpPr/>
            <p:nvPr/>
          </p:nvSpPr>
          <p:spPr bwMode="auto">
            <a:xfrm>
              <a:off x="1941" y="3905"/>
              <a:ext cx="21" cy="5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0 h 2"/>
                <a:gd name="T4" fmla="*/ 3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0" name="Freeform 481"/>
            <p:cNvSpPr/>
            <p:nvPr/>
          </p:nvSpPr>
          <p:spPr bwMode="auto">
            <a:xfrm>
              <a:off x="1863" y="3902"/>
              <a:ext cx="28" cy="0"/>
            </a:xfrm>
            <a:custGeom>
              <a:avLst/>
              <a:gdLst>
                <a:gd name="T0" fmla="*/ 12 w 12"/>
                <a:gd name="T1" fmla="*/ 0 w 12"/>
                <a:gd name="T2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1" name="Freeform 482"/>
            <p:cNvSpPr/>
            <p:nvPr/>
          </p:nvSpPr>
          <p:spPr bwMode="auto">
            <a:xfrm>
              <a:off x="1891" y="3902"/>
              <a:ext cx="21" cy="3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1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2" name="Freeform 483"/>
            <p:cNvSpPr/>
            <p:nvPr/>
          </p:nvSpPr>
          <p:spPr bwMode="auto">
            <a:xfrm>
              <a:off x="1908" y="3897"/>
              <a:ext cx="33" cy="8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0 h 3"/>
                <a:gd name="T4" fmla="*/ 2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1"/>
                    <a:pt x="12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3" name="Freeform 484"/>
            <p:cNvSpPr/>
            <p:nvPr/>
          </p:nvSpPr>
          <p:spPr bwMode="auto">
            <a:xfrm>
              <a:off x="2728" y="4011"/>
              <a:ext cx="24" cy="2"/>
            </a:xfrm>
            <a:custGeom>
              <a:avLst/>
              <a:gdLst>
                <a:gd name="T0" fmla="*/ 22 w 24"/>
                <a:gd name="T1" fmla="*/ 0 h 2"/>
                <a:gd name="T2" fmla="*/ 0 w 24"/>
                <a:gd name="T3" fmla="*/ 2 h 2"/>
                <a:gd name="T4" fmla="*/ 3 w 24"/>
                <a:gd name="T5" fmla="*/ 2 h 2"/>
                <a:gd name="T6" fmla="*/ 24 w 24"/>
                <a:gd name="T7" fmla="*/ 0 h 2"/>
                <a:gd name="T8" fmla="*/ 22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2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2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4" name="Freeform 485"/>
            <p:cNvSpPr/>
            <p:nvPr/>
          </p:nvSpPr>
          <p:spPr bwMode="auto">
            <a:xfrm>
              <a:off x="2610" y="4008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5" name="Freeform 486"/>
            <p:cNvSpPr/>
            <p:nvPr/>
          </p:nvSpPr>
          <p:spPr bwMode="auto">
            <a:xfrm>
              <a:off x="2456" y="4006"/>
              <a:ext cx="154" cy="35"/>
            </a:xfrm>
            <a:custGeom>
              <a:avLst/>
              <a:gdLst>
                <a:gd name="T0" fmla="*/ 31 w 65"/>
                <a:gd name="T1" fmla="*/ 12 h 14"/>
                <a:gd name="T2" fmla="*/ 26 w 65"/>
                <a:gd name="T3" fmla="*/ 9 h 14"/>
                <a:gd name="T4" fmla="*/ 43 w 65"/>
                <a:gd name="T5" fmla="*/ 6 h 14"/>
                <a:gd name="T6" fmla="*/ 39 w 65"/>
                <a:gd name="T7" fmla="*/ 9 h 14"/>
                <a:gd name="T8" fmla="*/ 46 w 65"/>
                <a:gd name="T9" fmla="*/ 6 h 14"/>
                <a:gd name="T10" fmla="*/ 65 w 65"/>
                <a:gd name="T11" fmla="*/ 1 h 14"/>
                <a:gd name="T12" fmla="*/ 9 w 65"/>
                <a:gd name="T13" fmla="*/ 3 h 14"/>
                <a:gd name="T14" fmla="*/ 5 w 65"/>
                <a:gd name="T15" fmla="*/ 13 h 14"/>
                <a:gd name="T16" fmla="*/ 31 w 6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31" y="12"/>
                  </a:moveTo>
                  <a:cubicBezTo>
                    <a:pt x="20" y="10"/>
                    <a:pt x="46" y="10"/>
                    <a:pt x="26" y="9"/>
                  </a:cubicBezTo>
                  <a:cubicBezTo>
                    <a:pt x="24" y="7"/>
                    <a:pt x="33" y="5"/>
                    <a:pt x="43" y="6"/>
                  </a:cubicBezTo>
                  <a:cubicBezTo>
                    <a:pt x="42" y="8"/>
                    <a:pt x="34" y="7"/>
                    <a:pt x="39" y="9"/>
                  </a:cubicBezTo>
                  <a:cubicBezTo>
                    <a:pt x="46" y="7"/>
                    <a:pt x="48" y="8"/>
                    <a:pt x="46" y="6"/>
                  </a:cubicBezTo>
                  <a:cubicBezTo>
                    <a:pt x="57" y="4"/>
                    <a:pt x="58" y="3"/>
                    <a:pt x="65" y="1"/>
                  </a:cubicBezTo>
                  <a:cubicBezTo>
                    <a:pt x="52" y="2"/>
                    <a:pt x="25" y="0"/>
                    <a:pt x="9" y="3"/>
                  </a:cubicBezTo>
                  <a:cubicBezTo>
                    <a:pt x="0" y="6"/>
                    <a:pt x="5" y="9"/>
                    <a:pt x="5" y="13"/>
                  </a:cubicBezTo>
                  <a:cubicBezTo>
                    <a:pt x="7" y="14"/>
                    <a:pt x="30" y="14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6" name="Freeform 487"/>
            <p:cNvSpPr/>
            <p:nvPr/>
          </p:nvSpPr>
          <p:spPr bwMode="auto">
            <a:xfrm>
              <a:off x="2570" y="4041"/>
              <a:ext cx="24" cy="4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5" y="2"/>
                    <a:pt x="7" y="2"/>
                    <a:pt x="10" y="1"/>
                  </a:cubicBezTo>
                  <a:cubicBezTo>
                    <a:pt x="9" y="0"/>
                    <a:pt x="4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7" name="Freeform 488"/>
            <p:cNvSpPr/>
            <p:nvPr/>
          </p:nvSpPr>
          <p:spPr bwMode="auto">
            <a:xfrm>
              <a:off x="2272" y="3974"/>
              <a:ext cx="38" cy="5"/>
            </a:xfrm>
            <a:custGeom>
              <a:avLst/>
              <a:gdLst>
                <a:gd name="T0" fmla="*/ 10 w 16"/>
                <a:gd name="T1" fmla="*/ 0 h 2"/>
                <a:gd name="T2" fmla="*/ 2 w 16"/>
                <a:gd name="T3" fmla="*/ 2 h 2"/>
                <a:gd name="T4" fmla="*/ 16 w 16"/>
                <a:gd name="T5" fmla="*/ 1 h 2"/>
                <a:gd name="T6" fmla="*/ 10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0" y="0"/>
                  </a:moveTo>
                  <a:cubicBezTo>
                    <a:pt x="9" y="0"/>
                    <a:pt x="0" y="1"/>
                    <a:pt x="2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8" name="Freeform 489"/>
            <p:cNvSpPr/>
            <p:nvPr/>
          </p:nvSpPr>
          <p:spPr bwMode="auto">
            <a:xfrm>
              <a:off x="2310" y="3976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9" name="Freeform 490"/>
            <p:cNvSpPr/>
            <p:nvPr/>
          </p:nvSpPr>
          <p:spPr bwMode="auto">
            <a:xfrm>
              <a:off x="2293" y="3974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0" name="Freeform 491"/>
            <p:cNvSpPr/>
            <p:nvPr/>
          </p:nvSpPr>
          <p:spPr bwMode="auto">
            <a:xfrm>
              <a:off x="1792" y="3897"/>
              <a:ext cx="21" cy="5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0"/>
                    <a:pt x="3" y="1"/>
                    <a:pt x="0" y="1"/>
                  </a:cubicBezTo>
                  <a:cubicBezTo>
                    <a:pt x="2" y="1"/>
                    <a:pt x="6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1" name="Freeform 492"/>
            <p:cNvSpPr/>
            <p:nvPr/>
          </p:nvSpPr>
          <p:spPr bwMode="auto">
            <a:xfrm>
              <a:off x="1250" y="3910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2" name="Freeform 493"/>
            <p:cNvSpPr/>
            <p:nvPr/>
          </p:nvSpPr>
          <p:spPr bwMode="auto">
            <a:xfrm>
              <a:off x="1061" y="3981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3" name="Freeform 494"/>
            <p:cNvSpPr/>
            <p:nvPr/>
          </p:nvSpPr>
          <p:spPr bwMode="auto">
            <a:xfrm>
              <a:off x="1000" y="3981"/>
              <a:ext cx="61" cy="5"/>
            </a:xfrm>
            <a:custGeom>
              <a:avLst/>
              <a:gdLst>
                <a:gd name="T0" fmla="*/ 26 w 26"/>
                <a:gd name="T1" fmla="*/ 1 h 2"/>
                <a:gd name="T2" fmla="*/ 7 w 26"/>
                <a:gd name="T3" fmla="*/ 1 h 2"/>
                <a:gd name="T4" fmla="*/ 8 w 26"/>
                <a:gd name="T5" fmla="*/ 1 h 2"/>
                <a:gd name="T6" fmla="*/ 0 w 26"/>
                <a:gd name="T7" fmla="*/ 2 h 2"/>
                <a:gd name="T8" fmla="*/ 26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3" y="1"/>
                    <a:pt x="11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22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134" name="Rectangle 47"/>
          <p:cNvSpPr/>
          <p:nvPr/>
        </p:nvSpPr>
        <p:spPr>
          <a:xfrm>
            <a:off x="5001030" y="3627149"/>
            <a:ext cx="221257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5" y="4088583"/>
            <a:ext cx="12192000" cy="2978951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5" y="604944"/>
            <a:ext cx="3083429" cy="1213813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58" y="1545653"/>
            <a:ext cx="3083429" cy="121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10701" r="54162" b="53299"/>
          <a:stretch>
            <a:fillRect/>
          </a:stretch>
        </p:blipFill>
        <p:spPr>
          <a:xfrm>
            <a:off x="1602060" y="2310220"/>
            <a:ext cx="2174241" cy="17670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51801" r="54099" b="8018"/>
          <a:stretch>
            <a:fillRect/>
          </a:stretch>
        </p:blipFill>
        <p:spPr>
          <a:xfrm>
            <a:off x="5136245" y="2289899"/>
            <a:ext cx="1919510" cy="1767026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2" t="11721" r="10016" b="52279"/>
          <a:stretch>
            <a:fillRect/>
          </a:stretch>
        </p:blipFill>
        <p:spPr>
          <a:xfrm>
            <a:off x="8567263" y="2310220"/>
            <a:ext cx="2172600" cy="1574800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956765" y="4477142"/>
            <a:ext cx="3487978" cy="1404155"/>
            <a:chOff x="8386921" y="2138442"/>
            <a:chExt cx="2501951" cy="1009606"/>
          </a:xfrm>
        </p:grpSpPr>
        <p:sp>
          <p:nvSpPr>
            <p:cNvPr id="69" name="矩形 68"/>
            <p:cNvSpPr/>
            <p:nvPr/>
          </p:nvSpPr>
          <p:spPr>
            <a:xfrm>
              <a:off x="8386921" y="2138442"/>
              <a:ext cx="2501951" cy="383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8874110" y="2453143"/>
              <a:ext cx="1627400" cy="694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363585" y="4477142"/>
            <a:ext cx="3487978" cy="1404155"/>
            <a:chOff x="8386921" y="2138442"/>
            <a:chExt cx="2501951" cy="1009606"/>
          </a:xfrm>
        </p:grpSpPr>
        <p:sp>
          <p:nvSpPr>
            <p:cNvPr id="72" name="矩形 71"/>
            <p:cNvSpPr/>
            <p:nvPr/>
          </p:nvSpPr>
          <p:spPr>
            <a:xfrm>
              <a:off x="8386921" y="2138442"/>
              <a:ext cx="2501951" cy="383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874110" y="2453143"/>
              <a:ext cx="1627400" cy="694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851563" y="4381030"/>
            <a:ext cx="3487978" cy="1404155"/>
            <a:chOff x="8386921" y="2138442"/>
            <a:chExt cx="2501951" cy="1009606"/>
          </a:xfrm>
        </p:grpSpPr>
        <p:sp>
          <p:nvSpPr>
            <p:cNvPr id="75" name="矩形 74"/>
            <p:cNvSpPr/>
            <p:nvPr/>
          </p:nvSpPr>
          <p:spPr>
            <a:xfrm>
              <a:off x="8386921" y="2138442"/>
              <a:ext cx="2501951" cy="383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874110" y="2453143"/>
              <a:ext cx="1627400" cy="694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54675" y="2287250"/>
            <a:ext cx="11419706" cy="3245530"/>
            <a:chOff x="-1579" y="2916"/>
            <a:chExt cx="23164" cy="6583"/>
          </a:xfrm>
        </p:grpSpPr>
        <p:grpSp>
          <p:nvGrpSpPr>
            <p:cNvPr id="2" name="组合 1"/>
            <p:cNvGrpSpPr/>
            <p:nvPr/>
          </p:nvGrpSpPr>
          <p:grpSpPr>
            <a:xfrm>
              <a:off x="6591" y="2974"/>
              <a:ext cx="6472" cy="6230"/>
              <a:chOff x="895350" y="1474446"/>
              <a:chExt cx="2889955" cy="2781943"/>
            </a:xfrm>
          </p:grpSpPr>
          <p:grpSp>
            <p:nvGrpSpPr>
              <p:cNvPr id="3" name="组合 1"/>
              <p:cNvGrpSpPr/>
              <p:nvPr/>
            </p:nvGrpSpPr>
            <p:grpSpPr>
              <a:xfrm>
                <a:off x="895350" y="1474446"/>
                <a:ext cx="1336965" cy="1336965"/>
                <a:chOff x="1835696" y="1738840"/>
                <a:chExt cx="1336965" cy="1336965"/>
              </a:xfrm>
            </p:grpSpPr>
            <p:grpSp>
              <p:nvGrpSpPr>
                <p:cNvPr id="39" name="组合 2"/>
                <p:cNvGrpSpPr/>
                <p:nvPr/>
              </p:nvGrpSpPr>
              <p:grpSpPr>
                <a:xfrm>
                  <a:off x="1835696" y="1738840"/>
                  <a:ext cx="1336965" cy="1336965"/>
                  <a:chOff x="966782" y="1738840"/>
                  <a:chExt cx="1336965" cy="1336965"/>
                </a:xfrm>
              </p:grpSpPr>
              <p:sp>
                <p:nvSpPr>
                  <p:cNvPr id="41" name="矩形 4"/>
                  <p:cNvSpPr/>
                  <p:nvPr/>
                </p:nvSpPr>
                <p:spPr>
                  <a:xfrm>
                    <a:off x="966782" y="1738840"/>
                    <a:ext cx="1336965" cy="1336965"/>
                  </a:xfrm>
                  <a:prstGeom prst="rect">
                    <a:avLst/>
                  </a:prstGeom>
                  <a:solidFill>
                    <a:srgbClr val="FFE60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Source Han Sans K Normal" panose="020B0400000000000000" pitchFamily="34" charset="-128"/>
                    </a:endParaRPr>
                  </a:p>
                </p:txBody>
              </p:sp>
              <p:sp>
                <p:nvSpPr>
                  <p:cNvPr id="42" name="矩形 5"/>
                  <p:cNvSpPr/>
                  <p:nvPr/>
                </p:nvSpPr>
                <p:spPr>
                  <a:xfrm>
                    <a:off x="1943708" y="2715766"/>
                    <a:ext cx="360039" cy="36003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Source Han Sans K Normal" panose="020B0400000000000000" pitchFamily="34" charset="-128"/>
                      </a:rPr>
                      <a:t>1</a:t>
                    </a:r>
                  </a:p>
                </p:txBody>
              </p:sp>
            </p:grpSp>
            <p:sp>
              <p:nvSpPr>
                <p:cNvPr id="40" name="矩形 3"/>
                <p:cNvSpPr/>
                <p:nvPr/>
              </p:nvSpPr>
              <p:spPr>
                <a:xfrm>
                  <a:off x="2014406" y="2276517"/>
                  <a:ext cx="995578" cy="4169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Source Han Sans K Normal" panose="020B0400000000000000" pitchFamily="34" charset="-128"/>
                    </a:rPr>
                    <a:t>添加标题</a:t>
                  </a: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2448340" y="1474446"/>
                <a:ext cx="1336965" cy="1336965"/>
                <a:chOff x="3388686" y="1738840"/>
                <a:chExt cx="1336965" cy="1336965"/>
              </a:xfrm>
            </p:grpSpPr>
            <p:grpSp>
              <p:nvGrpSpPr>
                <p:cNvPr id="5" name="组合 7"/>
                <p:cNvGrpSpPr/>
                <p:nvPr/>
              </p:nvGrpSpPr>
              <p:grpSpPr>
                <a:xfrm>
                  <a:off x="3388686" y="1738840"/>
                  <a:ext cx="1336965" cy="1336965"/>
                  <a:chOff x="966782" y="1738840"/>
                  <a:chExt cx="1336965" cy="1336965"/>
                </a:xfrm>
              </p:grpSpPr>
              <p:sp>
                <p:nvSpPr>
                  <p:cNvPr id="6" name="矩形 9"/>
                  <p:cNvSpPr/>
                  <p:nvPr/>
                </p:nvSpPr>
                <p:spPr>
                  <a:xfrm>
                    <a:off x="966782" y="1738840"/>
                    <a:ext cx="1336965" cy="1336965"/>
                  </a:xfrm>
                  <a:prstGeom prst="rect">
                    <a:avLst/>
                  </a:prstGeom>
                  <a:solidFill>
                    <a:srgbClr val="136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Source Han Sans K Normal" panose="020B0400000000000000" pitchFamily="34" charset="-128"/>
                    </a:endParaRPr>
                  </a:p>
                </p:txBody>
              </p:sp>
              <p:sp>
                <p:nvSpPr>
                  <p:cNvPr id="7" name="矩形 10"/>
                  <p:cNvSpPr/>
                  <p:nvPr/>
                </p:nvSpPr>
                <p:spPr>
                  <a:xfrm>
                    <a:off x="966782" y="2715766"/>
                    <a:ext cx="360039" cy="36003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Source Han Sans K Normal" panose="020B0400000000000000" pitchFamily="34" charset="-128"/>
                      </a:rPr>
                      <a:t>3</a:t>
                    </a:r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3568197" y="2276517"/>
                  <a:ext cx="995578" cy="4169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Source Han Sans K Normal" panose="020B0400000000000000" pitchFamily="34" charset="-128"/>
                    </a:rPr>
                    <a:t>添加标题</a:t>
                  </a:r>
                </a:p>
              </p:txBody>
            </p:sp>
          </p:grpSp>
          <p:grpSp>
            <p:nvGrpSpPr>
              <p:cNvPr id="10" name="组合 11"/>
              <p:cNvGrpSpPr/>
              <p:nvPr/>
            </p:nvGrpSpPr>
            <p:grpSpPr>
              <a:xfrm>
                <a:off x="895350" y="2919424"/>
                <a:ext cx="1336965" cy="1336965"/>
                <a:chOff x="1835696" y="3183818"/>
                <a:chExt cx="1336965" cy="1336965"/>
              </a:xfrm>
            </p:grpSpPr>
            <p:grpSp>
              <p:nvGrpSpPr>
                <p:cNvPr id="14" name="组合 12"/>
                <p:cNvGrpSpPr/>
                <p:nvPr/>
              </p:nvGrpSpPr>
              <p:grpSpPr>
                <a:xfrm>
                  <a:off x="1835696" y="3183818"/>
                  <a:ext cx="1336965" cy="1336965"/>
                  <a:chOff x="966782" y="1738840"/>
                  <a:chExt cx="1336965" cy="1336965"/>
                </a:xfrm>
              </p:grpSpPr>
              <p:sp>
                <p:nvSpPr>
                  <p:cNvPr id="15" name="矩形 14"/>
                  <p:cNvSpPr/>
                  <p:nvPr/>
                </p:nvSpPr>
                <p:spPr>
                  <a:xfrm>
                    <a:off x="966782" y="1738840"/>
                    <a:ext cx="1336965" cy="1336965"/>
                  </a:xfrm>
                  <a:prstGeom prst="rect">
                    <a:avLst/>
                  </a:prstGeom>
                  <a:solidFill>
                    <a:srgbClr val="136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Source Han Sans K Normal" panose="020B0400000000000000" pitchFamily="34" charset="-128"/>
                    </a:endParaRPr>
                  </a:p>
                </p:txBody>
              </p:sp>
              <p:sp>
                <p:nvSpPr>
                  <p:cNvPr id="25" name="矩形 15"/>
                  <p:cNvSpPr/>
                  <p:nvPr/>
                </p:nvSpPr>
                <p:spPr>
                  <a:xfrm>
                    <a:off x="1943708" y="1738840"/>
                    <a:ext cx="360039" cy="36003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Source Han Sans K Normal" panose="020B0400000000000000" pitchFamily="34" charset="-128"/>
                      </a:rPr>
                      <a:t>2</a:t>
                    </a:r>
                  </a:p>
                </p:txBody>
              </p:sp>
            </p:grpSp>
            <p:sp>
              <p:nvSpPr>
                <p:cNvPr id="26" name="矩形 13"/>
                <p:cNvSpPr/>
                <p:nvPr/>
              </p:nvSpPr>
              <p:spPr>
                <a:xfrm>
                  <a:off x="2006389" y="3721495"/>
                  <a:ext cx="995578" cy="4169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Source Han Sans K Normal" panose="020B0400000000000000" pitchFamily="34" charset="-128"/>
                    </a:rPr>
                    <a:t>添加标题</a:t>
                  </a:r>
                </a:p>
              </p:txBody>
            </p:sp>
          </p:grpSp>
          <p:grpSp>
            <p:nvGrpSpPr>
              <p:cNvPr id="43" name="组合 16"/>
              <p:cNvGrpSpPr/>
              <p:nvPr/>
            </p:nvGrpSpPr>
            <p:grpSpPr>
              <a:xfrm>
                <a:off x="2448340" y="2919424"/>
                <a:ext cx="1336965" cy="1336965"/>
                <a:chOff x="3388686" y="3183818"/>
                <a:chExt cx="1336965" cy="1336965"/>
              </a:xfrm>
            </p:grpSpPr>
            <p:grpSp>
              <p:nvGrpSpPr>
                <p:cNvPr id="44" name="组合 17"/>
                <p:cNvGrpSpPr/>
                <p:nvPr/>
              </p:nvGrpSpPr>
              <p:grpSpPr>
                <a:xfrm>
                  <a:off x="3388686" y="3183818"/>
                  <a:ext cx="1336965" cy="1336965"/>
                  <a:chOff x="966782" y="1738840"/>
                  <a:chExt cx="1336965" cy="1336965"/>
                </a:xfrm>
              </p:grpSpPr>
              <p:sp>
                <p:nvSpPr>
                  <p:cNvPr id="45" name="矩形 19"/>
                  <p:cNvSpPr/>
                  <p:nvPr/>
                </p:nvSpPr>
                <p:spPr>
                  <a:xfrm>
                    <a:off x="966782" y="1738840"/>
                    <a:ext cx="1336965" cy="1336965"/>
                  </a:xfrm>
                  <a:prstGeom prst="rect">
                    <a:avLst/>
                  </a:prstGeom>
                  <a:solidFill>
                    <a:srgbClr val="FFE60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Source Han Sans K Normal" panose="020B0400000000000000" pitchFamily="34" charset="-128"/>
                    </a:endParaRPr>
                  </a:p>
                </p:txBody>
              </p:sp>
              <p:sp>
                <p:nvSpPr>
                  <p:cNvPr id="46" name="矩形 20"/>
                  <p:cNvSpPr/>
                  <p:nvPr/>
                </p:nvSpPr>
                <p:spPr>
                  <a:xfrm>
                    <a:off x="966782" y="1738840"/>
                    <a:ext cx="360039" cy="36003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Source Han Sans K Normal" panose="020B0400000000000000" pitchFamily="34" charset="-128"/>
                      </a:rPr>
                      <a:t>4</a:t>
                    </a:r>
                  </a:p>
                </p:txBody>
              </p:sp>
            </p:grpSp>
            <p:sp>
              <p:nvSpPr>
                <p:cNvPr id="47" name="矩形 18"/>
                <p:cNvSpPr/>
                <p:nvPr/>
              </p:nvSpPr>
              <p:spPr>
                <a:xfrm>
                  <a:off x="3559379" y="3721495"/>
                  <a:ext cx="995578" cy="4169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Source Han Sans K Normal" panose="020B0400000000000000" pitchFamily="34" charset="-128"/>
                    </a:rPr>
                    <a:t>添加标题</a:t>
                  </a:r>
                </a:p>
              </p:txBody>
            </p:sp>
          </p:grpSp>
          <p:grpSp>
            <p:nvGrpSpPr>
              <p:cNvPr id="48" name="组合 101"/>
              <p:cNvGrpSpPr>
                <a:grpSpLocks noChangeAspect="1"/>
              </p:cNvGrpSpPr>
              <p:nvPr/>
            </p:nvGrpSpPr>
            <p:grpSpPr>
              <a:xfrm>
                <a:off x="1428750" y="1657350"/>
                <a:ext cx="345473" cy="265571"/>
                <a:chOff x="8204201" y="339725"/>
                <a:chExt cx="954087" cy="733425"/>
              </a:xfrm>
              <a:solidFill>
                <a:schemeClr val="bg1"/>
              </a:solidFill>
            </p:grpSpPr>
            <p:sp>
              <p:nvSpPr>
                <p:cNvPr id="49" name="Freeform 6"/>
                <p:cNvSpPr>
                  <a:spLocks noEditPoints="1"/>
                </p:cNvSpPr>
                <p:nvPr/>
              </p:nvSpPr>
              <p:spPr bwMode="auto">
                <a:xfrm>
                  <a:off x="8204201" y="438150"/>
                  <a:ext cx="631825" cy="635000"/>
                </a:xfrm>
                <a:custGeom>
                  <a:avLst/>
                  <a:gdLst>
                    <a:gd name="T0" fmla="*/ 168 w 168"/>
                    <a:gd name="T1" fmla="*/ 95 h 167"/>
                    <a:gd name="T2" fmla="*/ 168 w 168"/>
                    <a:gd name="T3" fmla="*/ 73 h 167"/>
                    <a:gd name="T4" fmla="*/ 151 w 168"/>
                    <a:gd name="T5" fmla="*/ 69 h 167"/>
                    <a:gd name="T6" fmla="*/ 147 w 168"/>
                    <a:gd name="T7" fmla="*/ 56 h 167"/>
                    <a:gd name="T8" fmla="*/ 158 w 168"/>
                    <a:gd name="T9" fmla="*/ 43 h 167"/>
                    <a:gd name="T10" fmla="*/ 146 w 168"/>
                    <a:gd name="T11" fmla="*/ 25 h 167"/>
                    <a:gd name="T12" fmla="*/ 130 w 168"/>
                    <a:gd name="T13" fmla="*/ 32 h 167"/>
                    <a:gd name="T14" fmla="*/ 119 w 168"/>
                    <a:gd name="T15" fmla="*/ 24 h 167"/>
                    <a:gd name="T16" fmla="*/ 120 w 168"/>
                    <a:gd name="T17" fmla="*/ 7 h 167"/>
                    <a:gd name="T18" fmla="*/ 99 w 168"/>
                    <a:gd name="T19" fmla="*/ 0 h 167"/>
                    <a:gd name="T20" fmla="*/ 91 w 168"/>
                    <a:gd name="T21" fmla="*/ 15 h 167"/>
                    <a:gd name="T22" fmla="*/ 84 w 168"/>
                    <a:gd name="T23" fmla="*/ 15 h 167"/>
                    <a:gd name="T24" fmla="*/ 77 w 168"/>
                    <a:gd name="T25" fmla="*/ 15 h 167"/>
                    <a:gd name="T26" fmla="*/ 69 w 168"/>
                    <a:gd name="T27" fmla="*/ 0 h 167"/>
                    <a:gd name="T28" fmla="*/ 48 w 168"/>
                    <a:gd name="T29" fmla="*/ 7 h 167"/>
                    <a:gd name="T30" fmla="*/ 49 w 168"/>
                    <a:gd name="T31" fmla="*/ 24 h 167"/>
                    <a:gd name="T32" fmla="*/ 38 w 168"/>
                    <a:gd name="T33" fmla="*/ 32 h 167"/>
                    <a:gd name="T34" fmla="*/ 23 w 168"/>
                    <a:gd name="T35" fmla="*/ 25 h 167"/>
                    <a:gd name="T36" fmla="*/ 10 w 168"/>
                    <a:gd name="T37" fmla="*/ 43 h 167"/>
                    <a:gd name="T38" fmla="*/ 21 w 168"/>
                    <a:gd name="T39" fmla="*/ 56 h 167"/>
                    <a:gd name="T40" fmla="*/ 17 w 168"/>
                    <a:gd name="T41" fmla="*/ 69 h 167"/>
                    <a:gd name="T42" fmla="*/ 0 w 168"/>
                    <a:gd name="T43" fmla="*/ 73 h 167"/>
                    <a:gd name="T44" fmla="*/ 0 w 168"/>
                    <a:gd name="T45" fmla="*/ 95 h 167"/>
                    <a:gd name="T46" fmla="*/ 17 w 168"/>
                    <a:gd name="T47" fmla="*/ 98 h 167"/>
                    <a:gd name="T48" fmla="*/ 21 w 168"/>
                    <a:gd name="T49" fmla="*/ 111 h 167"/>
                    <a:gd name="T50" fmla="*/ 10 w 168"/>
                    <a:gd name="T51" fmla="*/ 124 h 167"/>
                    <a:gd name="T52" fmla="*/ 23 w 168"/>
                    <a:gd name="T53" fmla="*/ 142 h 167"/>
                    <a:gd name="T54" fmla="*/ 38 w 168"/>
                    <a:gd name="T55" fmla="*/ 135 h 167"/>
                    <a:gd name="T56" fmla="*/ 49 w 168"/>
                    <a:gd name="T57" fmla="*/ 143 h 167"/>
                    <a:gd name="T58" fmla="*/ 48 w 168"/>
                    <a:gd name="T59" fmla="*/ 160 h 167"/>
                    <a:gd name="T60" fmla="*/ 69 w 168"/>
                    <a:gd name="T61" fmla="*/ 167 h 167"/>
                    <a:gd name="T62" fmla="*/ 77 w 168"/>
                    <a:gd name="T63" fmla="*/ 152 h 167"/>
                    <a:gd name="T64" fmla="*/ 84 w 168"/>
                    <a:gd name="T65" fmla="*/ 152 h 167"/>
                    <a:gd name="T66" fmla="*/ 91 w 168"/>
                    <a:gd name="T67" fmla="*/ 152 h 167"/>
                    <a:gd name="T68" fmla="*/ 100 w 168"/>
                    <a:gd name="T69" fmla="*/ 167 h 167"/>
                    <a:gd name="T70" fmla="*/ 121 w 168"/>
                    <a:gd name="T71" fmla="*/ 160 h 167"/>
                    <a:gd name="T72" fmla="*/ 119 w 168"/>
                    <a:gd name="T73" fmla="*/ 143 h 167"/>
                    <a:gd name="T74" fmla="*/ 130 w 168"/>
                    <a:gd name="T75" fmla="*/ 135 h 167"/>
                    <a:gd name="T76" fmla="*/ 146 w 168"/>
                    <a:gd name="T77" fmla="*/ 142 h 167"/>
                    <a:gd name="T78" fmla="*/ 158 w 168"/>
                    <a:gd name="T79" fmla="*/ 124 h 167"/>
                    <a:gd name="T80" fmla="*/ 147 w 168"/>
                    <a:gd name="T81" fmla="*/ 111 h 167"/>
                    <a:gd name="T82" fmla="*/ 151 w 168"/>
                    <a:gd name="T83" fmla="*/ 98 h 167"/>
                    <a:gd name="T84" fmla="*/ 168 w 168"/>
                    <a:gd name="T85" fmla="*/ 95 h 167"/>
                    <a:gd name="T86" fmla="*/ 84 w 168"/>
                    <a:gd name="T87" fmla="*/ 133 h 167"/>
                    <a:gd name="T88" fmla="*/ 35 w 168"/>
                    <a:gd name="T89" fmla="*/ 84 h 167"/>
                    <a:gd name="T90" fmla="*/ 84 w 168"/>
                    <a:gd name="T91" fmla="*/ 34 h 167"/>
                    <a:gd name="T92" fmla="*/ 133 w 168"/>
                    <a:gd name="T93" fmla="*/ 84 h 167"/>
                    <a:gd name="T94" fmla="*/ 84 w 168"/>
                    <a:gd name="T95" fmla="*/ 13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8" h="167">
                      <a:moveTo>
                        <a:pt x="168" y="95"/>
                      </a:moveTo>
                      <a:cubicBezTo>
                        <a:pt x="168" y="73"/>
                        <a:pt x="168" y="73"/>
                        <a:pt x="168" y="73"/>
                      </a:cubicBezTo>
                      <a:cubicBezTo>
                        <a:pt x="151" y="69"/>
                        <a:pt x="151" y="69"/>
                        <a:pt x="151" y="69"/>
                      </a:cubicBezTo>
                      <a:cubicBezTo>
                        <a:pt x="150" y="64"/>
                        <a:pt x="149" y="60"/>
                        <a:pt x="147" y="56"/>
                      </a:cubicBezTo>
                      <a:cubicBezTo>
                        <a:pt x="158" y="43"/>
                        <a:pt x="158" y="43"/>
                        <a:pt x="158" y="43"/>
                      </a:cubicBezTo>
                      <a:cubicBezTo>
                        <a:pt x="146" y="25"/>
                        <a:pt x="146" y="25"/>
                        <a:pt x="146" y="25"/>
                      </a:cubicBezTo>
                      <a:cubicBezTo>
                        <a:pt x="130" y="32"/>
                        <a:pt x="130" y="32"/>
                        <a:pt x="130" y="32"/>
                      </a:cubicBezTo>
                      <a:cubicBezTo>
                        <a:pt x="126" y="29"/>
                        <a:pt x="123" y="27"/>
                        <a:pt x="119" y="24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89" y="15"/>
                        <a:pt x="86" y="15"/>
                        <a:pt x="84" y="15"/>
                      </a:cubicBezTo>
                      <a:cubicBezTo>
                        <a:pt x="82" y="15"/>
                        <a:pt x="79" y="15"/>
                        <a:pt x="77" y="15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5" y="27"/>
                        <a:pt x="42" y="29"/>
                        <a:pt x="38" y="32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19" y="60"/>
                        <a:pt x="18" y="65"/>
                        <a:pt x="17" y="69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8" y="103"/>
                        <a:pt x="19" y="107"/>
                        <a:pt x="21" y="111"/>
                      </a:cubicBezTo>
                      <a:cubicBezTo>
                        <a:pt x="10" y="124"/>
                        <a:pt x="10" y="124"/>
                        <a:pt x="10" y="124"/>
                      </a:cubicBezTo>
                      <a:cubicBezTo>
                        <a:pt x="23" y="142"/>
                        <a:pt x="23" y="142"/>
                        <a:pt x="23" y="142"/>
                      </a:cubicBezTo>
                      <a:cubicBezTo>
                        <a:pt x="38" y="135"/>
                        <a:pt x="38" y="135"/>
                        <a:pt x="38" y="135"/>
                      </a:cubicBezTo>
                      <a:cubicBezTo>
                        <a:pt x="42" y="138"/>
                        <a:pt x="46" y="141"/>
                        <a:pt x="49" y="143"/>
                      </a:cubicBezTo>
                      <a:cubicBezTo>
                        <a:pt x="48" y="160"/>
                        <a:pt x="48" y="160"/>
                        <a:pt x="48" y="160"/>
                      </a:cubicBezTo>
                      <a:cubicBezTo>
                        <a:pt x="69" y="167"/>
                        <a:pt x="69" y="167"/>
                        <a:pt x="69" y="167"/>
                      </a:cubicBezTo>
                      <a:cubicBezTo>
                        <a:pt x="77" y="152"/>
                        <a:pt x="77" y="152"/>
                        <a:pt x="77" y="152"/>
                      </a:cubicBezTo>
                      <a:cubicBezTo>
                        <a:pt x="80" y="152"/>
                        <a:pt x="82" y="152"/>
                        <a:pt x="84" y="152"/>
                      </a:cubicBezTo>
                      <a:cubicBezTo>
                        <a:pt x="86" y="152"/>
                        <a:pt x="89" y="152"/>
                        <a:pt x="91" y="152"/>
                      </a:cubicBezTo>
                      <a:cubicBezTo>
                        <a:pt x="100" y="167"/>
                        <a:pt x="100" y="167"/>
                        <a:pt x="100" y="167"/>
                      </a:cubicBezTo>
                      <a:cubicBezTo>
                        <a:pt x="121" y="160"/>
                        <a:pt x="121" y="160"/>
                        <a:pt x="121" y="160"/>
                      </a:cubicBezTo>
                      <a:cubicBezTo>
                        <a:pt x="119" y="143"/>
                        <a:pt x="119" y="143"/>
                        <a:pt x="119" y="143"/>
                      </a:cubicBezTo>
                      <a:cubicBezTo>
                        <a:pt x="123" y="141"/>
                        <a:pt x="126" y="138"/>
                        <a:pt x="130" y="135"/>
                      </a:cubicBezTo>
                      <a:cubicBezTo>
                        <a:pt x="146" y="142"/>
                        <a:pt x="146" y="142"/>
                        <a:pt x="146" y="142"/>
                      </a:cubicBezTo>
                      <a:cubicBezTo>
                        <a:pt x="158" y="124"/>
                        <a:pt x="158" y="124"/>
                        <a:pt x="158" y="124"/>
                      </a:cubicBezTo>
                      <a:cubicBezTo>
                        <a:pt x="147" y="111"/>
                        <a:pt x="147" y="111"/>
                        <a:pt x="147" y="111"/>
                      </a:cubicBezTo>
                      <a:cubicBezTo>
                        <a:pt x="149" y="107"/>
                        <a:pt x="150" y="103"/>
                        <a:pt x="151" y="98"/>
                      </a:cubicBezTo>
                      <a:lnTo>
                        <a:pt x="168" y="95"/>
                      </a:lnTo>
                      <a:close/>
                      <a:moveTo>
                        <a:pt x="84" y="133"/>
                      </a:moveTo>
                      <a:cubicBezTo>
                        <a:pt x="57" y="133"/>
                        <a:pt x="35" y="111"/>
                        <a:pt x="35" y="84"/>
                      </a:cubicBezTo>
                      <a:cubicBezTo>
                        <a:pt x="35" y="56"/>
                        <a:pt x="57" y="34"/>
                        <a:pt x="84" y="34"/>
                      </a:cubicBezTo>
                      <a:cubicBezTo>
                        <a:pt x="111" y="34"/>
                        <a:pt x="133" y="56"/>
                        <a:pt x="133" y="84"/>
                      </a:cubicBezTo>
                      <a:cubicBezTo>
                        <a:pt x="133" y="111"/>
                        <a:pt x="111" y="133"/>
                        <a:pt x="84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K Normal" panose="020B0400000000000000" pitchFamily="34" charset="-128"/>
                  </a:endParaRPr>
                </a:p>
              </p:txBody>
            </p:sp>
            <p:sp>
              <p:nvSpPr>
                <p:cNvPr id="50" name="Freeform 7"/>
                <p:cNvSpPr>
                  <a:spLocks noEditPoints="1"/>
                </p:cNvSpPr>
                <p:nvPr/>
              </p:nvSpPr>
              <p:spPr bwMode="auto">
                <a:xfrm>
                  <a:off x="8783638" y="339725"/>
                  <a:ext cx="374650" cy="379413"/>
                </a:xfrm>
                <a:custGeom>
                  <a:avLst/>
                  <a:gdLst>
                    <a:gd name="T0" fmla="*/ 100 w 100"/>
                    <a:gd name="T1" fmla="*/ 57 h 100"/>
                    <a:gd name="T2" fmla="*/ 100 w 100"/>
                    <a:gd name="T3" fmla="*/ 43 h 100"/>
                    <a:gd name="T4" fmla="*/ 90 w 100"/>
                    <a:gd name="T5" fmla="*/ 41 h 100"/>
                    <a:gd name="T6" fmla="*/ 87 w 100"/>
                    <a:gd name="T7" fmla="*/ 34 h 100"/>
                    <a:gd name="T8" fmla="*/ 94 w 100"/>
                    <a:gd name="T9" fmla="*/ 26 h 100"/>
                    <a:gd name="T10" fmla="*/ 86 w 100"/>
                    <a:gd name="T11" fmla="*/ 15 h 100"/>
                    <a:gd name="T12" fmla="*/ 77 w 100"/>
                    <a:gd name="T13" fmla="*/ 20 h 100"/>
                    <a:gd name="T14" fmla="*/ 70 w 100"/>
                    <a:gd name="T15" fmla="*/ 15 h 100"/>
                    <a:gd name="T16" fmla="*/ 72 w 100"/>
                    <a:gd name="T17" fmla="*/ 5 h 100"/>
                    <a:gd name="T18" fmla="*/ 59 w 100"/>
                    <a:gd name="T19" fmla="*/ 0 h 100"/>
                    <a:gd name="T20" fmla="*/ 54 w 100"/>
                    <a:gd name="T21" fmla="*/ 9 h 100"/>
                    <a:gd name="T22" fmla="*/ 50 w 100"/>
                    <a:gd name="T23" fmla="*/ 9 h 100"/>
                    <a:gd name="T24" fmla="*/ 46 w 100"/>
                    <a:gd name="T25" fmla="*/ 9 h 100"/>
                    <a:gd name="T26" fmla="*/ 41 w 100"/>
                    <a:gd name="T27" fmla="*/ 1 h 100"/>
                    <a:gd name="T28" fmla="*/ 28 w 100"/>
                    <a:gd name="T29" fmla="*/ 5 h 100"/>
                    <a:gd name="T30" fmla="*/ 29 w 100"/>
                    <a:gd name="T31" fmla="*/ 15 h 100"/>
                    <a:gd name="T32" fmla="*/ 23 w 100"/>
                    <a:gd name="T33" fmla="*/ 20 h 100"/>
                    <a:gd name="T34" fmla="*/ 13 w 100"/>
                    <a:gd name="T35" fmla="*/ 15 h 100"/>
                    <a:gd name="T36" fmla="*/ 6 w 100"/>
                    <a:gd name="T37" fmla="*/ 26 h 100"/>
                    <a:gd name="T38" fmla="*/ 13 w 100"/>
                    <a:gd name="T39" fmla="*/ 34 h 100"/>
                    <a:gd name="T40" fmla="*/ 10 w 100"/>
                    <a:gd name="T41" fmla="*/ 41 h 100"/>
                    <a:gd name="T42" fmla="*/ 0 w 100"/>
                    <a:gd name="T43" fmla="*/ 43 h 100"/>
                    <a:gd name="T44" fmla="*/ 0 w 100"/>
                    <a:gd name="T45" fmla="*/ 57 h 100"/>
                    <a:gd name="T46" fmla="*/ 10 w 100"/>
                    <a:gd name="T47" fmla="*/ 59 h 100"/>
                    <a:gd name="T48" fmla="*/ 13 w 100"/>
                    <a:gd name="T49" fmla="*/ 66 h 100"/>
                    <a:gd name="T50" fmla="*/ 6 w 100"/>
                    <a:gd name="T51" fmla="*/ 74 h 100"/>
                    <a:gd name="T52" fmla="*/ 13 w 100"/>
                    <a:gd name="T53" fmla="*/ 85 h 100"/>
                    <a:gd name="T54" fmla="*/ 23 w 100"/>
                    <a:gd name="T55" fmla="*/ 80 h 100"/>
                    <a:gd name="T56" fmla="*/ 29 w 100"/>
                    <a:gd name="T57" fmla="*/ 85 h 100"/>
                    <a:gd name="T58" fmla="*/ 28 w 100"/>
                    <a:gd name="T59" fmla="*/ 95 h 100"/>
                    <a:gd name="T60" fmla="*/ 41 w 100"/>
                    <a:gd name="T61" fmla="*/ 100 h 100"/>
                    <a:gd name="T62" fmla="*/ 46 w 100"/>
                    <a:gd name="T63" fmla="*/ 91 h 100"/>
                    <a:gd name="T64" fmla="*/ 50 w 100"/>
                    <a:gd name="T65" fmla="*/ 91 h 100"/>
                    <a:gd name="T66" fmla="*/ 54 w 100"/>
                    <a:gd name="T67" fmla="*/ 91 h 100"/>
                    <a:gd name="T68" fmla="*/ 59 w 100"/>
                    <a:gd name="T69" fmla="*/ 99 h 100"/>
                    <a:gd name="T70" fmla="*/ 72 w 100"/>
                    <a:gd name="T71" fmla="*/ 95 h 100"/>
                    <a:gd name="T72" fmla="*/ 71 w 100"/>
                    <a:gd name="T73" fmla="*/ 85 h 100"/>
                    <a:gd name="T74" fmla="*/ 77 w 100"/>
                    <a:gd name="T75" fmla="*/ 80 h 100"/>
                    <a:gd name="T76" fmla="*/ 86 w 100"/>
                    <a:gd name="T77" fmla="*/ 85 h 100"/>
                    <a:gd name="T78" fmla="*/ 94 w 100"/>
                    <a:gd name="T79" fmla="*/ 74 h 100"/>
                    <a:gd name="T80" fmla="*/ 87 w 100"/>
                    <a:gd name="T81" fmla="*/ 66 h 100"/>
                    <a:gd name="T82" fmla="*/ 90 w 100"/>
                    <a:gd name="T83" fmla="*/ 59 h 100"/>
                    <a:gd name="T84" fmla="*/ 100 w 100"/>
                    <a:gd name="T85" fmla="*/ 57 h 100"/>
                    <a:gd name="T86" fmla="*/ 50 w 100"/>
                    <a:gd name="T87" fmla="*/ 79 h 100"/>
                    <a:gd name="T88" fmla="*/ 21 w 100"/>
                    <a:gd name="T89" fmla="*/ 50 h 100"/>
                    <a:gd name="T90" fmla="*/ 50 w 100"/>
                    <a:gd name="T91" fmla="*/ 21 h 100"/>
                    <a:gd name="T92" fmla="*/ 79 w 100"/>
                    <a:gd name="T93" fmla="*/ 50 h 100"/>
                    <a:gd name="T94" fmla="*/ 50 w 100"/>
                    <a:gd name="T95" fmla="*/ 79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0" h="100">
                      <a:moveTo>
                        <a:pt x="100" y="57"/>
                      </a:moveTo>
                      <a:cubicBezTo>
                        <a:pt x="100" y="43"/>
                        <a:pt x="100" y="43"/>
                        <a:pt x="100" y="43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89" y="39"/>
                        <a:pt x="88" y="36"/>
                        <a:pt x="87" y="34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86" y="15"/>
                        <a:pt x="86" y="15"/>
                        <a:pt x="86" y="15"/>
                      </a:cubicBezTo>
                      <a:cubicBezTo>
                        <a:pt x="77" y="20"/>
                        <a:pt x="77" y="20"/>
                        <a:pt x="77" y="20"/>
                      </a:cubicBezTo>
                      <a:cubicBezTo>
                        <a:pt x="75" y="18"/>
                        <a:pt x="73" y="16"/>
                        <a:pt x="70" y="15"/>
                      </a:cubicBezTo>
                      <a:cubicBezTo>
                        <a:pt x="72" y="5"/>
                        <a:pt x="72" y="5"/>
                        <a:pt x="72" y="5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53" y="9"/>
                        <a:pt x="51" y="9"/>
                        <a:pt x="50" y="9"/>
                      </a:cubicBezTo>
                      <a:cubicBezTo>
                        <a:pt x="49" y="9"/>
                        <a:pt x="47" y="9"/>
                        <a:pt x="46" y="9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6"/>
                        <a:pt x="25" y="18"/>
                        <a:pt x="23" y="20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1" y="36"/>
                        <a:pt x="11" y="39"/>
                        <a:pt x="10" y="41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1" y="61"/>
                        <a:pt x="11" y="64"/>
                        <a:pt x="13" y="66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5" y="82"/>
                        <a:pt x="27" y="84"/>
                        <a:pt x="29" y="85"/>
                      </a:cubicBezTo>
                      <a:cubicBezTo>
                        <a:pt x="28" y="95"/>
                        <a:pt x="28" y="95"/>
                        <a:pt x="28" y="95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7" y="91"/>
                        <a:pt x="49" y="91"/>
                        <a:pt x="50" y="91"/>
                      </a:cubicBezTo>
                      <a:cubicBezTo>
                        <a:pt x="51" y="91"/>
                        <a:pt x="53" y="91"/>
                        <a:pt x="54" y="91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72" y="95"/>
                        <a:pt x="72" y="95"/>
                        <a:pt x="72" y="95"/>
                      </a:cubicBezTo>
                      <a:cubicBezTo>
                        <a:pt x="71" y="85"/>
                        <a:pt x="71" y="85"/>
                        <a:pt x="71" y="85"/>
                      </a:cubicBezTo>
                      <a:cubicBezTo>
                        <a:pt x="73" y="84"/>
                        <a:pt x="75" y="82"/>
                        <a:pt x="77" y="80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94" y="74"/>
                        <a:pt x="94" y="74"/>
                        <a:pt x="94" y="74"/>
                      </a:cubicBezTo>
                      <a:cubicBezTo>
                        <a:pt x="87" y="66"/>
                        <a:pt x="87" y="66"/>
                        <a:pt x="87" y="66"/>
                      </a:cubicBezTo>
                      <a:cubicBezTo>
                        <a:pt x="88" y="64"/>
                        <a:pt x="89" y="61"/>
                        <a:pt x="90" y="59"/>
                      </a:cubicBezTo>
                      <a:lnTo>
                        <a:pt x="100" y="57"/>
                      </a:lnTo>
                      <a:close/>
                      <a:moveTo>
                        <a:pt x="50" y="79"/>
                      </a:moveTo>
                      <a:cubicBezTo>
                        <a:pt x="34" y="79"/>
                        <a:pt x="21" y="66"/>
                        <a:pt x="21" y="50"/>
                      </a:cubicBezTo>
                      <a:cubicBezTo>
                        <a:pt x="21" y="34"/>
                        <a:pt x="34" y="21"/>
                        <a:pt x="50" y="21"/>
                      </a:cubicBezTo>
                      <a:cubicBezTo>
                        <a:pt x="66" y="21"/>
                        <a:pt x="79" y="34"/>
                        <a:pt x="79" y="50"/>
                      </a:cubicBezTo>
                      <a:cubicBezTo>
                        <a:pt x="79" y="66"/>
                        <a:pt x="66" y="79"/>
                        <a:pt x="5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K Normal" panose="020B0400000000000000" pitchFamily="34" charset="-128"/>
                  </a:endParaRPr>
                </a:p>
              </p:txBody>
            </p:sp>
          </p:grpSp>
          <p:grpSp>
            <p:nvGrpSpPr>
              <p:cNvPr id="51" name="组合 98"/>
              <p:cNvGrpSpPr/>
              <p:nvPr/>
            </p:nvGrpSpPr>
            <p:grpSpPr>
              <a:xfrm>
                <a:off x="2952750" y="1638300"/>
                <a:ext cx="308005" cy="270079"/>
                <a:chOff x="1123950" y="3781426"/>
                <a:chExt cx="850900" cy="746125"/>
              </a:xfrm>
              <a:solidFill>
                <a:schemeClr val="bg1"/>
              </a:solidFill>
            </p:grpSpPr>
            <p:sp>
              <p:nvSpPr>
                <p:cNvPr id="52" name="Freeform 10"/>
                <p:cNvSpPr/>
                <p:nvPr/>
              </p:nvSpPr>
              <p:spPr bwMode="auto">
                <a:xfrm>
                  <a:off x="1123950" y="3897313"/>
                  <a:ext cx="850900" cy="630238"/>
                </a:xfrm>
                <a:custGeom>
                  <a:avLst/>
                  <a:gdLst>
                    <a:gd name="T0" fmla="*/ 377 w 377"/>
                    <a:gd name="T1" fmla="*/ 258 h 280"/>
                    <a:gd name="T2" fmla="*/ 356 w 377"/>
                    <a:gd name="T3" fmla="*/ 280 h 280"/>
                    <a:gd name="T4" fmla="*/ 22 w 377"/>
                    <a:gd name="T5" fmla="*/ 280 h 280"/>
                    <a:gd name="T6" fmla="*/ 0 w 377"/>
                    <a:gd name="T7" fmla="*/ 258 h 280"/>
                    <a:gd name="T8" fmla="*/ 0 w 377"/>
                    <a:gd name="T9" fmla="*/ 22 h 280"/>
                    <a:gd name="T10" fmla="*/ 22 w 377"/>
                    <a:gd name="T11" fmla="*/ 0 h 280"/>
                    <a:gd name="T12" fmla="*/ 356 w 377"/>
                    <a:gd name="T13" fmla="*/ 0 h 280"/>
                    <a:gd name="T14" fmla="*/ 377 w 377"/>
                    <a:gd name="T15" fmla="*/ 22 h 280"/>
                    <a:gd name="T16" fmla="*/ 377 w 377"/>
                    <a:gd name="T17" fmla="*/ 258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280">
                      <a:moveTo>
                        <a:pt x="377" y="258"/>
                      </a:moveTo>
                      <a:cubicBezTo>
                        <a:pt x="377" y="270"/>
                        <a:pt x="368" y="280"/>
                        <a:pt x="356" y="280"/>
                      </a:cubicBezTo>
                      <a:cubicBezTo>
                        <a:pt x="22" y="280"/>
                        <a:pt x="22" y="280"/>
                        <a:pt x="22" y="280"/>
                      </a:cubicBezTo>
                      <a:cubicBezTo>
                        <a:pt x="10" y="280"/>
                        <a:pt x="0" y="270"/>
                        <a:pt x="0" y="25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56" y="0"/>
                        <a:pt x="356" y="0"/>
                        <a:pt x="356" y="0"/>
                      </a:cubicBezTo>
                      <a:cubicBezTo>
                        <a:pt x="368" y="0"/>
                        <a:pt x="377" y="10"/>
                        <a:pt x="377" y="22"/>
                      </a:cubicBezTo>
                      <a:lnTo>
                        <a:pt x="377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K Normal" panose="020B0400000000000000" pitchFamily="34" charset="-128"/>
                  </a:endParaRPr>
                </a:p>
              </p:txBody>
            </p:sp>
            <p:sp>
              <p:nvSpPr>
                <p:cNvPr id="53" name="Freeform 11"/>
                <p:cNvSpPr/>
                <p:nvPr/>
              </p:nvSpPr>
              <p:spPr bwMode="auto">
                <a:xfrm>
                  <a:off x="1341438" y="3781426"/>
                  <a:ext cx="415925" cy="95250"/>
                </a:xfrm>
                <a:custGeom>
                  <a:avLst/>
                  <a:gdLst>
                    <a:gd name="T0" fmla="*/ 13 w 185"/>
                    <a:gd name="T1" fmla="*/ 43 h 43"/>
                    <a:gd name="T2" fmla="*/ 13 w 185"/>
                    <a:gd name="T3" fmla="*/ 34 h 43"/>
                    <a:gd name="T4" fmla="*/ 32 w 185"/>
                    <a:gd name="T5" fmla="*/ 16 h 43"/>
                    <a:gd name="T6" fmla="*/ 150 w 185"/>
                    <a:gd name="T7" fmla="*/ 16 h 43"/>
                    <a:gd name="T8" fmla="*/ 168 w 185"/>
                    <a:gd name="T9" fmla="*/ 34 h 43"/>
                    <a:gd name="T10" fmla="*/ 168 w 185"/>
                    <a:gd name="T11" fmla="*/ 43 h 43"/>
                    <a:gd name="T12" fmla="*/ 185 w 185"/>
                    <a:gd name="T13" fmla="*/ 43 h 43"/>
                    <a:gd name="T14" fmla="*/ 185 w 185"/>
                    <a:gd name="T15" fmla="*/ 22 h 43"/>
                    <a:gd name="T16" fmla="*/ 163 w 185"/>
                    <a:gd name="T17" fmla="*/ 0 h 43"/>
                    <a:gd name="T18" fmla="*/ 22 w 185"/>
                    <a:gd name="T19" fmla="*/ 0 h 43"/>
                    <a:gd name="T20" fmla="*/ 0 w 185"/>
                    <a:gd name="T21" fmla="*/ 22 h 43"/>
                    <a:gd name="T22" fmla="*/ 0 w 185"/>
                    <a:gd name="T23" fmla="*/ 43 h 43"/>
                    <a:gd name="T24" fmla="*/ 13 w 185"/>
                    <a:gd name="T2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5" h="43">
                      <a:moveTo>
                        <a:pt x="13" y="43"/>
                      </a:move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24"/>
                        <a:pt x="22" y="16"/>
                        <a:pt x="32" y="16"/>
                      </a:cubicBezTo>
                      <a:cubicBezTo>
                        <a:pt x="150" y="16"/>
                        <a:pt x="150" y="16"/>
                        <a:pt x="150" y="16"/>
                      </a:cubicBezTo>
                      <a:cubicBezTo>
                        <a:pt x="160" y="16"/>
                        <a:pt x="168" y="24"/>
                        <a:pt x="168" y="34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85" y="43"/>
                        <a:pt x="185" y="43"/>
                        <a:pt x="185" y="43"/>
                      </a:cubicBezTo>
                      <a:cubicBezTo>
                        <a:pt x="185" y="22"/>
                        <a:pt x="185" y="22"/>
                        <a:pt x="185" y="22"/>
                      </a:cubicBezTo>
                      <a:cubicBezTo>
                        <a:pt x="185" y="10"/>
                        <a:pt x="175" y="0"/>
                        <a:pt x="16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lnTo>
                        <a:pt x="13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K Normal" panose="020B0400000000000000" pitchFamily="34" charset="-128"/>
                  </a:endParaRPr>
                </a:p>
              </p:txBody>
            </p:sp>
          </p:grpSp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1438275" y="3028950"/>
                <a:ext cx="193652" cy="320072"/>
              </a:xfrm>
              <a:custGeom>
                <a:avLst/>
                <a:gdLst>
                  <a:gd name="T0" fmla="*/ 220 w 237"/>
                  <a:gd name="T1" fmla="*/ 0 h 393"/>
                  <a:gd name="T2" fmla="*/ 16 w 237"/>
                  <a:gd name="T3" fmla="*/ 0 h 393"/>
                  <a:gd name="T4" fmla="*/ 0 w 237"/>
                  <a:gd name="T5" fmla="*/ 17 h 393"/>
                  <a:gd name="T6" fmla="*/ 0 w 237"/>
                  <a:gd name="T7" fmla="*/ 377 h 393"/>
                  <a:gd name="T8" fmla="*/ 16 w 237"/>
                  <a:gd name="T9" fmla="*/ 393 h 393"/>
                  <a:gd name="T10" fmla="*/ 220 w 237"/>
                  <a:gd name="T11" fmla="*/ 393 h 393"/>
                  <a:gd name="T12" fmla="*/ 237 w 237"/>
                  <a:gd name="T13" fmla="*/ 377 h 393"/>
                  <a:gd name="T14" fmla="*/ 237 w 237"/>
                  <a:gd name="T15" fmla="*/ 17 h 393"/>
                  <a:gd name="T16" fmla="*/ 220 w 237"/>
                  <a:gd name="T17" fmla="*/ 0 h 393"/>
                  <a:gd name="T18" fmla="*/ 99 w 237"/>
                  <a:gd name="T19" fmla="*/ 11 h 393"/>
                  <a:gd name="T20" fmla="*/ 138 w 237"/>
                  <a:gd name="T21" fmla="*/ 11 h 393"/>
                  <a:gd name="T22" fmla="*/ 143 w 237"/>
                  <a:gd name="T23" fmla="*/ 16 h 393"/>
                  <a:gd name="T24" fmla="*/ 138 w 237"/>
                  <a:gd name="T25" fmla="*/ 21 h 393"/>
                  <a:gd name="T26" fmla="*/ 99 w 237"/>
                  <a:gd name="T27" fmla="*/ 21 h 393"/>
                  <a:gd name="T28" fmla="*/ 94 w 237"/>
                  <a:gd name="T29" fmla="*/ 16 h 393"/>
                  <a:gd name="T30" fmla="*/ 99 w 237"/>
                  <a:gd name="T31" fmla="*/ 11 h 393"/>
                  <a:gd name="T32" fmla="*/ 118 w 237"/>
                  <a:gd name="T33" fmla="*/ 383 h 393"/>
                  <a:gd name="T34" fmla="*/ 96 w 237"/>
                  <a:gd name="T35" fmla="*/ 360 h 393"/>
                  <a:gd name="T36" fmla="*/ 118 w 237"/>
                  <a:gd name="T37" fmla="*/ 338 h 393"/>
                  <a:gd name="T38" fmla="*/ 141 w 237"/>
                  <a:gd name="T39" fmla="*/ 360 h 393"/>
                  <a:gd name="T40" fmla="*/ 118 w 237"/>
                  <a:gd name="T41" fmla="*/ 383 h 393"/>
                  <a:gd name="T42" fmla="*/ 227 w 237"/>
                  <a:gd name="T43" fmla="*/ 311 h 393"/>
                  <a:gd name="T44" fmla="*/ 209 w 237"/>
                  <a:gd name="T45" fmla="*/ 327 h 393"/>
                  <a:gd name="T46" fmla="*/ 27 w 237"/>
                  <a:gd name="T47" fmla="*/ 327 h 393"/>
                  <a:gd name="T48" fmla="*/ 10 w 237"/>
                  <a:gd name="T49" fmla="*/ 311 h 393"/>
                  <a:gd name="T50" fmla="*/ 10 w 237"/>
                  <a:gd name="T51" fmla="*/ 53 h 393"/>
                  <a:gd name="T52" fmla="*/ 27 w 237"/>
                  <a:gd name="T53" fmla="*/ 37 h 393"/>
                  <a:gd name="T54" fmla="*/ 209 w 237"/>
                  <a:gd name="T55" fmla="*/ 37 h 393"/>
                  <a:gd name="T56" fmla="*/ 227 w 237"/>
                  <a:gd name="T57" fmla="*/ 53 h 393"/>
                  <a:gd name="T58" fmla="*/ 227 w 237"/>
                  <a:gd name="T59" fmla="*/ 31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7" h="393">
                    <a:moveTo>
                      <a:pt x="2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77"/>
                      <a:pt x="0" y="377"/>
                      <a:pt x="0" y="377"/>
                    </a:cubicBezTo>
                    <a:cubicBezTo>
                      <a:pt x="0" y="386"/>
                      <a:pt x="7" y="393"/>
                      <a:pt x="16" y="393"/>
                    </a:cubicBezTo>
                    <a:cubicBezTo>
                      <a:pt x="220" y="393"/>
                      <a:pt x="220" y="393"/>
                      <a:pt x="220" y="393"/>
                    </a:cubicBezTo>
                    <a:cubicBezTo>
                      <a:pt x="229" y="393"/>
                      <a:pt x="237" y="386"/>
                      <a:pt x="237" y="377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8"/>
                      <a:pt x="229" y="0"/>
                      <a:pt x="220" y="0"/>
                    </a:cubicBezTo>
                    <a:close/>
                    <a:moveTo>
                      <a:pt x="99" y="11"/>
                    </a:moveTo>
                    <a:cubicBezTo>
                      <a:pt x="138" y="11"/>
                      <a:pt x="138" y="11"/>
                      <a:pt x="138" y="11"/>
                    </a:cubicBezTo>
                    <a:cubicBezTo>
                      <a:pt x="140" y="11"/>
                      <a:pt x="143" y="13"/>
                      <a:pt x="143" y="16"/>
                    </a:cubicBezTo>
                    <a:cubicBezTo>
                      <a:pt x="143" y="19"/>
                      <a:pt x="140" y="21"/>
                      <a:pt x="138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6" y="21"/>
                      <a:pt x="94" y="19"/>
                      <a:pt x="94" y="16"/>
                    </a:cubicBezTo>
                    <a:cubicBezTo>
                      <a:pt x="94" y="13"/>
                      <a:pt x="96" y="11"/>
                      <a:pt x="99" y="11"/>
                    </a:cubicBezTo>
                    <a:close/>
                    <a:moveTo>
                      <a:pt x="118" y="383"/>
                    </a:moveTo>
                    <a:cubicBezTo>
                      <a:pt x="106" y="383"/>
                      <a:pt x="96" y="373"/>
                      <a:pt x="96" y="360"/>
                    </a:cubicBezTo>
                    <a:cubicBezTo>
                      <a:pt x="96" y="348"/>
                      <a:pt x="106" y="338"/>
                      <a:pt x="118" y="338"/>
                    </a:cubicBezTo>
                    <a:cubicBezTo>
                      <a:pt x="131" y="338"/>
                      <a:pt x="141" y="348"/>
                      <a:pt x="141" y="360"/>
                    </a:cubicBezTo>
                    <a:cubicBezTo>
                      <a:pt x="141" y="373"/>
                      <a:pt x="131" y="383"/>
                      <a:pt x="118" y="383"/>
                    </a:cubicBezTo>
                    <a:close/>
                    <a:moveTo>
                      <a:pt x="227" y="311"/>
                    </a:moveTo>
                    <a:cubicBezTo>
                      <a:pt x="227" y="320"/>
                      <a:pt x="219" y="327"/>
                      <a:pt x="209" y="327"/>
                    </a:cubicBezTo>
                    <a:cubicBezTo>
                      <a:pt x="27" y="327"/>
                      <a:pt x="27" y="327"/>
                      <a:pt x="27" y="327"/>
                    </a:cubicBezTo>
                    <a:cubicBezTo>
                      <a:pt x="17" y="327"/>
                      <a:pt x="10" y="320"/>
                      <a:pt x="10" y="311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44"/>
                      <a:pt x="17" y="37"/>
                      <a:pt x="27" y="37"/>
                    </a:cubicBezTo>
                    <a:cubicBezTo>
                      <a:pt x="209" y="37"/>
                      <a:pt x="209" y="37"/>
                      <a:pt x="209" y="37"/>
                    </a:cubicBezTo>
                    <a:cubicBezTo>
                      <a:pt x="219" y="37"/>
                      <a:pt x="227" y="44"/>
                      <a:pt x="227" y="53"/>
                    </a:cubicBezTo>
                    <a:lnTo>
                      <a:pt x="227" y="3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K Normal" panose="020B0400000000000000" pitchFamily="34" charset="-128"/>
                </a:endParaRPr>
              </a:p>
            </p:txBody>
          </p:sp>
          <p:grpSp>
            <p:nvGrpSpPr>
              <p:cNvPr id="55" name="组合 78"/>
              <p:cNvGrpSpPr>
                <a:grpSpLocks noChangeAspect="1"/>
              </p:cNvGrpSpPr>
              <p:nvPr/>
            </p:nvGrpSpPr>
            <p:grpSpPr>
              <a:xfrm>
                <a:off x="3014661" y="3060552"/>
                <a:ext cx="319089" cy="273198"/>
                <a:chOff x="2162176" y="-104775"/>
                <a:chExt cx="1655763" cy="1417638"/>
              </a:xfrm>
              <a:solidFill>
                <a:schemeClr val="bg1"/>
              </a:solidFill>
            </p:grpSpPr>
            <p:sp>
              <p:nvSpPr>
                <p:cNvPr id="56" name="Freeform 3767"/>
                <p:cNvSpPr/>
                <p:nvPr/>
              </p:nvSpPr>
              <p:spPr bwMode="auto">
                <a:xfrm>
                  <a:off x="2311401" y="104775"/>
                  <a:ext cx="1370013" cy="1208088"/>
                </a:xfrm>
                <a:custGeom>
                  <a:avLst/>
                  <a:gdLst>
                    <a:gd name="T0" fmla="*/ 231 w 431"/>
                    <a:gd name="T1" fmla="*/ 6 h 380"/>
                    <a:gd name="T2" fmla="*/ 190 w 431"/>
                    <a:gd name="T3" fmla="*/ 7 h 380"/>
                    <a:gd name="T4" fmla="*/ 20 w 431"/>
                    <a:gd name="T5" fmla="*/ 106 h 380"/>
                    <a:gd name="T6" fmla="*/ 0 w 431"/>
                    <a:gd name="T7" fmla="*/ 142 h 380"/>
                    <a:gd name="T8" fmla="*/ 0 w 431"/>
                    <a:gd name="T9" fmla="*/ 357 h 380"/>
                    <a:gd name="T10" fmla="*/ 24 w 431"/>
                    <a:gd name="T11" fmla="*/ 380 h 380"/>
                    <a:gd name="T12" fmla="*/ 124 w 431"/>
                    <a:gd name="T13" fmla="*/ 380 h 380"/>
                    <a:gd name="T14" fmla="*/ 148 w 431"/>
                    <a:gd name="T15" fmla="*/ 357 h 380"/>
                    <a:gd name="T16" fmla="*/ 148 w 431"/>
                    <a:gd name="T17" fmla="*/ 258 h 380"/>
                    <a:gd name="T18" fmla="*/ 171 w 431"/>
                    <a:gd name="T19" fmla="*/ 235 h 380"/>
                    <a:gd name="T20" fmla="*/ 260 w 431"/>
                    <a:gd name="T21" fmla="*/ 235 h 380"/>
                    <a:gd name="T22" fmla="*/ 283 w 431"/>
                    <a:gd name="T23" fmla="*/ 258 h 380"/>
                    <a:gd name="T24" fmla="*/ 283 w 431"/>
                    <a:gd name="T25" fmla="*/ 357 h 380"/>
                    <a:gd name="T26" fmla="*/ 307 w 431"/>
                    <a:gd name="T27" fmla="*/ 380 h 380"/>
                    <a:gd name="T28" fmla="*/ 407 w 431"/>
                    <a:gd name="T29" fmla="*/ 380 h 380"/>
                    <a:gd name="T30" fmla="*/ 431 w 431"/>
                    <a:gd name="T31" fmla="*/ 357 h 380"/>
                    <a:gd name="T32" fmla="*/ 431 w 431"/>
                    <a:gd name="T33" fmla="*/ 142 h 380"/>
                    <a:gd name="T34" fmla="*/ 410 w 431"/>
                    <a:gd name="T35" fmla="*/ 107 h 380"/>
                    <a:gd name="T36" fmla="*/ 231 w 431"/>
                    <a:gd name="T37" fmla="*/ 6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1" h="380">
                      <a:moveTo>
                        <a:pt x="231" y="6"/>
                      </a:moveTo>
                      <a:cubicBezTo>
                        <a:pt x="220" y="0"/>
                        <a:pt x="201" y="0"/>
                        <a:pt x="190" y="7"/>
                      </a:cubicBezTo>
                      <a:cubicBezTo>
                        <a:pt x="20" y="106"/>
                        <a:pt x="20" y="106"/>
                        <a:pt x="20" y="106"/>
                      </a:cubicBezTo>
                      <a:cubicBezTo>
                        <a:pt x="9" y="113"/>
                        <a:pt x="0" y="129"/>
                        <a:pt x="0" y="142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0" y="370"/>
                        <a:pt x="10" y="380"/>
                        <a:pt x="24" y="380"/>
                      </a:cubicBezTo>
                      <a:cubicBezTo>
                        <a:pt x="124" y="380"/>
                        <a:pt x="124" y="380"/>
                        <a:pt x="124" y="380"/>
                      </a:cubicBezTo>
                      <a:cubicBezTo>
                        <a:pt x="137" y="380"/>
                        <a:pt x="148" y="370"/>
                        <a:pt x="148" y="357"/>
                      </a:cubicBezTo>
                      <a:cubicBezTo>
                        <a:pt x="148" y="258"/>
                        <a:pt x="148" y="258"/>
                        <a:pt x="148" y="258"/>
                      </a:cubicBezTo>
                      <a:cubicBezTo>
                        <a:pt x="148" y="245"/>
                        <a:pt x="158" y="235"/>
                        <a:pt x="171" y="235"/>
                      </a:cubicBezTo>
                      <a:cubicBezTo>
                        <a:pt x="260" y="235"/>
                        <a:pt x="260" y="235"/>
                        <a:pt x="260" y="235"/>
                      </a:cubicBezTo>
                      <a:cubicBezTo>
                        <a:pt x="273" y="235"/>
                        <a:pt x="283" y="245"/>
                        <a:pt x="283" y="258"/>
                      </a:cubicBezTo>
                      <a:cubicBezTo>
                        <a:pt x="283" y="357"/>
                        <a:pt x="283" y="357"/>
                        <a:pt x="283" y="357"/>
                      </a:cubicBezTo>
                      <a:cubicBezTo>
                        <a:pt x="283" y="370"/>
                        <a:pt x="294" y="380"/>
                        <a:pt x="307" y="380"/>
                      </a:cubicBezTo>
                      <a:cubicBezTo>
                        <a:pt x="407" y="380"/>
                        <a:pt x="407" y="380"/>
                        <a:pt x="407" y="380"/>
                      </a:cubicBezTo>
                      <a:cubicBezTo>
                        <a:pt x="420" y="380"/>
                        <a:pt x="431" y="370"/>
                        <a:pt x="431" y="357"/>
                      </a:cubicBezTo>
                      <a:cubicBezTo>
                        <a:pt x="431" y="142"/>
                        <a:pt x="431" y="142"/>
                        <a:pt x="431" y="142"/>
                      </a:cubicBezTo>
                      <a:cubicBezTo>
                        <a:pt x="431" y="129"/>
                        <a:pt x="422" y="113"/>
                        <a:pt x="410" y="107"/>
                      </a:cubicBezTo>
                      <a:lnTo>
                        <a:pt x="23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K Normal" panose="020B0400000000000000" pitchFamily="34" charset="-128"/>
                  </a:endParaRPr>
                </a:p>
              </p:txBody>
            </p:sp>
            <p:sp>
              <p:nvSpPr>
                <p:cNvPr id="57" name="Freeform 3768"/>
                <p:cNvSpPr/>
                <p:nvPr/>
              </p:nvSpPr>
              <p:spPr bwMode="auto">
                <a:xfrm>
                  <a:off x="2162176" y="-104775"/>
                  <a:ext cx="1655763" cy="552450"/>
                </a:xfrm>
                <a:custGeom>
                  <a:avLst/>
                  <a:gdLst>
                    <a:gd name="T0" fmla="*/ 516 w 521"/>
                    <a:gd name="T1" fmla="*/ 165 h 174"/>
                    <a:gd name="T2" fmla="*/ 487 w 521"/>
                    <a:gd name="T3" fmla="*/ 167 h 174"/>
                    <a:gd name="T4" fmla="*/ 276 w 521"/>
                    <a:gd name="T5" fmla="*/ 45 h 174"/>
                    <a:gd name="T6" fmla="*/ 235 w 521"/>
                    <a:gd name="T7" fmla="*/ 45 h 174"/>
                    <a:gd name="T8" fmla="*/ 34 w 521"/>
                    <a:gd name="T9" fmla="*/ 167 h 174"/>
                    <a:gd name="T10" fmla="*/ 5 w 521"/>
                    <a:gd name="T11" fmla="*/ 165 h 174"/>
                    <a:gd name="T12" fmla="*/ 16 w 521"/>
                    <a:gd name="T13" fmla="*/ 138 h 174"/>
                    <a:gd name="T14" fmla="*/ 235 w 521"/>
                    <a:gd name="T15" fmla="*/ 7 h 174"/>
                    <a:gd name="T16" fmla="*/ 276 w 521"/>
                    <a:gd name="T17" fmla="*/ 6 h 174"/>
                    <a:gd name="T18" fmla="*/ 504 w 521"/>
                    <a:gd name="T19" fmla="*/ 139 h 174"/>
                    <a:gd name="T20" fmla="*/ 516 w 521"/>
                    <a:gd name="T21" fmla="*/ 16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1" h="174">
                      <a:moveTo>
                        <a:pt x="516" y="165"/>
                      </a:moveTo>
                      <a:cubicBezTo>
                        <a:pt x="512" y="173"/>
                        <a:pt x="499" y="174"/>
                        <a:pt x="487" y="167"/>
                      </a:cubicBezTo>
                      <a:cubicBezTo>
                        <a:pt x="276" y="45"/>
                        <a:pt x="276" y="45"/>
                        <a:pt x="276" y="45"/>
                      </a:cubicBezTo>
                      <a:cubicBezTo>
                        <a:pt x="265" y="38"/>
                        <a:pt x="247" y="38"/>
                        <a:pt x="235" y="45"/>
                      </a:cubicBezTo>
                      <a:cubicBezTo>
                        <a:pt x="34" y="167"/>
                        <a:pt x="34" y="167"/>
                        <a:pt x="34" y="167"/>
                      </a:cubicBezTo>
                      <a:cubicBezTo>
                        <a:pt x="22" y="174"/>
                        <a:pt x="9" y="173"/>
                        <a:pt x="5" y="165"/>
                      </a:cubicBezTo>
                      <a:cubicBezTo>
                        <a:pt x="0" y="157"/>
                        <a:pt x="5" y="145"/>
                        <a:pt x="16" y="138"/>
                      </a:cubicBezTo>
                      <a:cubicBezTo>
                        <a:pt x="235" y="7"/>
                        <a:pt x="235" y="7"/>
                        <a:pt x="235" y="7"/>
                      </a:cubicBezTo>
                      <a:cubicBezTo>
                        <a:pt x="246" y="0"/>
                        <a:pt x="265" y="0"/>
                        <a:pt x="276" y="6"/>
                      </a:cubicBezTo>
                      <a:cubicBezTo>
                        <a:pt x="504" y="139"/>
                        <a:pt x="504" y="139"/>
                        <a:pt x="504" y="139"/>
                      </a:cubicBezTo>
                      <a:cubicBezTo>
                        <a:pt x="515" y="145"/>
                        <a:pt x="521" y="157"/>
                        <a:pt x="516" y="1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K Normal" panose="020B0400000000000000" pitchFamily="34" charset="-128"/>
                  </a:endParaRPr>
                </a:p>
              </p:txBody>
            </p:sp>
          </p:grpSp>
        </p:grp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13616" y="2968"/>
              <a:ext cx="7969" cy="2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3616" y="7414"/>
              <a:ext cx="7969" cy="2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-1579" y="2916"/>
              <a:ext cx="7969" cy="2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-1579" y="7362"/>
              <a:ext cx="7969" cy="2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862682" y="1549750"/>
            <a:ext cx="2725969" cy="970049"/>
            <a:chOff x="3035380" y="1784404"/>
            <a:chExt cx="2725969" cy="970049"/>
          </a:xfrm>
        </p:grpSpPr>
        <p:sp>
          <p:nvSpPr>
            <p:cNvPr id="38" name="Freeform 72"/>
            <p:cNvSpPr/>
            <p:nvPr/>
          </p:nvSpPr>
          <p:spPr bwMode="auto">
            <a:xfrm>
              <a:off x="3035380" y="1784404"/>
              <a:ext cx="2725969" cy="970049"/>
            </a:xfrm>
            <a:custGeom>
              <a:avLst/>
              <a:gdLst>
                <a:gd name="T0" fmla="*/ 385 w 391"/>
                <a:gd name="T1" fmla="*/ 101 h 225"/>
                <a:gd name="T2" fmla="*/ 290 w 391"/>
                <a:gd name="T3" fmla="*/ 7 h 225"/>
                <a:gd name="T4" fmla="*/ 279 w 391"/>
                <a:gd name="T5" fmla="*/ 11 h 225"/>
                <a:gd name="T6" fmla="*/ 279 w 391"/>
                <a:gd name="T7" fmla="*/ 34 h 225"/>
                <a:gd name="T8" fmla="*/ 9 w 391"/>
                <a:gd name="T9" fmla="*/ 34 h 225"/>
                <a:gd name="T10" fmla="*/ 0 w 391"/>
                <a:gd name="T11" fmla="*/ 44 h 225"/>
                <a:gd name="T12" fmla="*/ 0 w 391"/>
                <a:gd name="T13" fmla="*/ 182 h 225"/>
                <a:gd name="T14" fmla="*/ 9 w 391"/>
                <a:gd name="T15" fmla="*/ 191 h 225"/>
                <a:gd name="T16" fmla="*/ 279 w 391"/>
                <a:gd name="T17" fmla="*/ 191 h 225"/>
                <a:gd name="T18" fmla="*/ 279 w 391"/>
                <a:gd name="T19" fmla="*/ 214 h 225"/>
                <a:gd name="T20" fmla="*/ 290 w 391"/>
                <a:gd name="T21" fmla="*/ 219 h 225"/>
                <a:gd name="T22" fmla="*/ 385 w 391"/>
                <a:gd name="T23" fmla="*/ 124 h 225"/>
                <a:gd name="T24" fmla="*/ 385 w 391"/>
                <a:gd name="T25" fmla="*/ 1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25">
                  <a:moveTo>
                    <a:pt x="385" y="101"/>
                  </a:moveTo>
                  <a:cubicBezTo>
                    <a:pt x="290" y="7"/>
                    <a:pt x="290" y="7"/>
                    <a:pt x="290" y="7"/>
                  </a:cubicBezTo>
                  <a:cubicBezTo>
                    <a:pt x="284" y="0"/>
                    <a:pt x="279" y="2"/>
                    <a:pt x="279" y="11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4"/>
                    <a:pt x="0" y="39"/>
                    <a:pt x="0" y="4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4" y="191"/>
                    <a:pt x="9" y="191"/>
                  </a:cubicBezTo>
                  <a:cubicBezTo>
                    <a:pt x="279" y="191"/>
                    <a:pt x="279" y="191"/>
                    <a:pt x="279" y="191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3"/>
                    <a:pt x="284" y="225"/>
                    <a:pt x="290" y="219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91" y="118"/>
                    <a:pt x="391" y="107"/>
                    <a:pt x="385" y="101"/>
                  </a:cubicBezTo>
                  <a:close/>
                </a:path>
              </a:pathLst>
            </a:custGeom>
            <a:solidFill>
              <a:srgbClr val="FFE6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3131839" y="2093800"/>
              <a:ext cx="333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3720944" y="2363867"/>
              <a:ext cx="47319" cy="47319"/>
            </a:xfrm>
            <a:custGeom>
              <a:avLst/>
              <a:gdLst>
                <a:gd name="T0" fmla="*/ 26 w 26"/>
                <a:gd name="T1" fmla="*/ 17 h 26"/>
                <a:gd name="T2" fmla="*/ 16 w 26"/>
                <a:gd name="T3" fmla="*/ 26 h 26"/>
                <a:gd name="T4" fmla="*/ 0 w 26"/>
                <a:gd name="T5" fmla="*/ 7 h 26"/>
                <a:gd name="T6" fmla="*/ 9 w 26"/>
                <a:gd name="T7" fmla="*/ 0 h 26"/>
                <a:gd name="T8" fmla="*/ 26 w 26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17"/>
                  </a:moveTo>
                  <a:lnTo>
                    <a:pt x="16" y="26"/>
                  </a:ln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3696658" y="2354057"/>
              <a:ext cx="94639" cy="96459"/>
            </a:xfrm>
            <a:custGeom>
              <a:avLst/>
              <a:gdLst>
                <a:gd name="T0" fmla="*/ 20 w 22"/>
                <a:gd name="T1" fmla="*/ 12 h 22"/>
                <a:gd name="T2" fmla="*/ 20 w 22"/>
                <a:gd name="T3" fmla="*/ 18 h 22"/>
                <a:gd name="T4" fmla="*/ 18 w 22"/>
                <a:gd name="T5" fmla="*/ 20 h 22"/>
                <a:gd name="T6" fmla="*/ 12 w 22"/>
                <a:gd name="T7" fmla="*/ 20 h 22"/>
                <a:gd name="T8" fmla="*/ 2 w 22"/>
                <a:gd name="T9" fmla="*/ 9 h 22"/>
                <a:gd name="T10" fmla="*/ 2 w 22"/>
                <a:gd name="T11" fmla="*/ 3 h 22"/>
                <a:gd name="T12" fmla="*/ 4 w 22"/>
                <a:gd name="T13" fmla="*/ 1 h 22"/>
                <a:gd name="T14" fmla="*/ 9 w 22"/>
                <a:gd name="T15" fmla="*/ 1 h 22"/>
                <a:gd name="T16" fmla="*/ 20 w 22"/>
                <a:gd name="T1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0" y="12"/>
                  </a:moveTo>
                  <a:cubicBezTo>
                    <a:pt x="22" y="14"/>
                    <a:pt x="22" y="16"/>
                    <a:pt x="20" y="1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2"/>
                    <a:pt x="14" y="22"/>
                    <a:pt x="12" y="2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85"/>
            <p:cNvSpPr>
              <a:spLocks noEditPoints="1"/>
            </p:cNvSpPr>
            <p:nvPr/>
          </p:nvSpPr>
          <p:spPr bwMode="auto">
            <a:xfrm>
              <a:off x="3532860" y="2190259"/>
              <a:ext cx="192918" cy="194738"/>
            </a:xfrm>
            <a:custGeom>
              <a:avLst/>
              <a:gdLst>
                <a:gd name="T0" fmla="*/ 23 w 45"/>
                <a:gd name="T1" fmla="*/ 0 h 45"/>
                <a:gd name="T2" fmla="*/ 0 w 45"/>
                <a:gd name="T3" fmla="*/ 22 h 45"/>
                <a:gd name="T4" fmla="*/ 23 w 45"/>
                <a:gd name="T5" fmla="*/ 45 h 45"/>
                <a:gd name="T6" fmla="*/ 45 w 45"/>
                <a:gd name="T7" fmla="*/ 22 h 45"/>
                <a:gd name="T8" fmla="*/ 23 w 45"/>
                <a:gd name="T9" fmla="*/ 0 h 45"/>
                <a:gd name="T10" fmla="*/ 23 w 45"/>
                <a:gd name="T11" fmla="*/ 41 h 45"/>
                <a:gd name="T12" fmla="*/ 4 w 45"/>
                <a:gd name="T13" fmla="*/ 22 h 45"/>
                <a:gd name="T14" fmla="*/ 23 w 45"/>
                <a:gd name="T15" fmla="*/ 4 h 45"/>
                <a:gd name="T16" fmla="*/ 41 w 45"/>
                <a:gd name="T17" fmla="*/ 22 h 45"/>
                <a:gd name="T18" fmla="*/ 23 w 45"/>
                <a:gd name="T19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41"/>
                  </a:moveTo>
                  <a:cubicBezTo>
                    <a:pt x="12" y="41"/>
                    <a:pt x="4" y="33"/>
                    <a:pt x="4" y="22"/>
                  </a:cubicBezTo>
                  <a:cubicBezTo>
                    <a:pt x="4" y="12"/>
                    <a:pt x="12" y="4"/>
                    <a:pt x="23" y="4"/>
                  </a:cubicBezTo>
                  <a:cubicBezTo>
                    <a:pt x="33" y="4"/>
                    <a:pt x="41" y="12"/>
                    <a:pt x="41" y="22"/>
                  </a:cubicBezTo>
                  <a:cubicBezTo>
                    <a:pt x="41" y="33"/>
                    <a:pt x="3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86"/>
            <p:cNvSpPr/>
            <p:nvPr/>
          </p:nvSpPr>
          <p:spPr bwMode="auto">
            <a:xfrm>
              <a:off x="3571079" y="2264878"/>
              <a:ext cx="85540" cy="81900"/>
            </a:xfrm>
            <a:custGeom>
              <a:avLst/>
              <a:gdLst>
                <a:gd name="T0" fmla="*/ 18 w 20"/>
                <a:gd name="T1" fmla="*/ 17 h 19"/>
                <a:gd name="T2" fmla="*/ 2 w 20"/>
                <a:gd name="T3" fmla="*/ 0 h 19"/>
                <a:gd name="T4" fmla="*/ 2 w 20"/>
                <a:gd name="T5" fmla="*/ 0 h 19"/>
                <a:gd name="T6" fmla="*/ 0 w 20"/>
                <a:gd name="T7" fmla="*/ 6 h 19"/>
                <a:gd name="T8" fmla="*/ 13 w 20"/>
                <a:gd name="T9" fmla="*/ 19 h 19"/>
                <a:gd name="T10" fmla="*/ 20 w 20"/>
                <a:gd name="T11" fmla="*/ 17 h 19"/>
                <a:gd name="T12" fmla="*/ 18 w 20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8" y="17"/>
                  </a:moveTo>
                  <a:cubicBezTo>
                    <a:pt x="9" y="17"/>
                    <a:pt x="2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3"/>
                    <a:pt x="6" y="19"/>
                    <a:pt x="13" y="19"/>
                  </a:cubicBezTo>
                  <a:cubicBezTo>
                    <a:pt x="15" y="19"/>
                    <a:pt x="18" y="18"/>
                    <a:pt x="20" y="17"/>
                  </a:cubicBezTo>
                  <a:cubicBezTo>
                    <a:pt x="20" y="17"/>
                    <a:pt x="19" y="17"/>
                    <a:pt x="1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3028" y="2595384"/>
            <a:ext cx="2769654" cy="970049"/>
            <a:chOff x="3035380" y="2854552"/>
            <a:chExt cx="2769654" cy="970049"/>
          </a:xfrm>
        </p:grpSpPr>
        <p:sp>
          <p:nvSpPr>
            <p:cNvPr id="32" name="Freeform 74"/>
            <p:cNvSpPr/>
            <p:nvPr/>
          </p:nvSpPr>
          <p:spPr bwMode="auto">
            <a:xfrm>
              <a:off x="3035380" y="2854552"/>
              <a:ext cx="2769654" cy="970049"/>
            </a:xfrm>
            <a:custGeom>
              <a:avLst/>
              <a:gdLst>
                <a:gd name="T0" fmla="*/ 385 w 391"/>
                <a:gd name="T1" fmla="*/ 101 h 225"/>
                <a:gd name="T2" fmla="*/ 290 w 391"/>
                <a:gd name="T3" fmla="*/ 6 h 225"/>
                <a:gd name="T4" fmla="*/ 279 w 391"/>
                <a:gd name="T5" fmla="*/ 11 h 225"/>
                <a:gd name="T6" fmla="*/ 279 w 391"/>
                <a:gd name="T7" fmla="*/ 34 h 225"/>
                <a:gd name="T8" fmla="*/ 9 w 391"/>
                <a:gd name="T9" fmla="*/ 34 h 225"/>
                <a:gd name="T10" fmla="*/ 0 w 391"/>
                <a:gd name="T11" fmla="*/ 44 h 225"/>
                <a:gd name="T12" fmla="*/ 0 w 391"/>
                <a:gd name="T13" fmla="*/ 181 h 225"/>
                <a:gd name="T14" fmla="*/ 9 w 391"/>
                <a:gd name="T15" fmla="*/ 191 h 225"/>
                <a:gd name="T16" fmla="*/ 279 w 391"/>
                <a:gd name="T17" fmla="*/ 191 h 225"/>
                <a:gd name="T18" fmla="*/ 279 w 391"/>
                <a:gd name="T19" fmla="*/ 214 h 225"/>
                <a:gd name="T20" fmla="*/ 290 w 391"/>
                <a:gd name="T21" fmla="*/ 218 h 225"/>
                <a:gd name="T22" fmla="*/ 385 w 391"/>
                <a:gd name="T23" fmla="*/ 124 h 225"/>
                <a:gd name="T24" fmla="*/ 385 w 391"/>
                <a:gd name="T25" fmla="*/ 1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25">
                  <a:moveTo>
                    <a:pt x="385" y="101"/>
                  </a:moveTo>
                  <a:cubicBezTo>
                    <a:pt x="290" y="6"/>
                    <a:pt x="290" y="6"/>
                    <a:pt x="290" y="6"/>
                  </a:cubicBezTo>
                  <a:cubicBezTo>
                    <a:pt x="284" y="0"/>
                    <a:pt x="279" y="2"/>
                    <a:pt x="279" y="11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4"/>
                    <a:pt x="0" y="38"/>
                    <a:pt x="0" y="4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1"/>
                    <a:pt x="9" y="191"/>
                  </a:cubicBezTo>
                  <a:cubicBezTo>
                    <a:pt x="279" y="191"/>
                    <a:pt x="279" y="191"/>
                    <a:pt x="279" y="191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2"/>
                    <a:pt x="284" y="225"/>
                    <a:pt x="290" y="218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91" y="117"/>
                    <a:pt x="391" y="107"/>
                    <a:pt x="385" y="101"/>
                  </a:cubicBezTo>
                  <a:close/>
                </a:path>
              </a:pathLst>
            </a:custGeom>
            <a:solidFill>
              <a:srgbClr val="136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3131839" y="3189428"/>
              <a:ext cx="333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87"/>
            <p:cNvSpPr/>
            <p:nvPr/>
          </p:nvSpPr>
          <p:spPr bwMode="auto">
            <a:xfrm>
              <a:off x="3571341" y="3268549"/>
              <a:ext cx="109199" cy="151059"/>
            </a:xfrm>
            <a:custGeom>
              <a:avLst/>
              <a:gdLst>
                <a:gd name="T0" fmla="*/ 12 w 25"/>
                <a:gd name="T1" fmla="*/ 25 h 35"/>
                <a:gd name="T2" fmla="*/ 0 w 25"/>
                <a:gd name="T3" fmla="*/ 25 h 35"/>
                <a:gd name="T4" fmla="*/ 24 w 25"/>
                <a:gd name="T5" fmla="*/ 0 h 35"/>
                <a:gd name="T6" fmla="*/ 24 w 25"/>
                <a:gd name="T7" fmla="*/ 0 h 35"/>
                <a:gd name="T8" fmla="*/ 12 w 25"/>
                <a:gd name="T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12" y="25"/>
                  </a:moveTo>
                  <a:cubicBezTo>
                    <a:pt x="12" y="27"/>
                    <a:pt x="0" y="35"/>
                    <a:pt x="0" y="25"/>
                  </a:cubicBezTo>
                  <a:cubicBezTo>
                    <a:pt x="0" y="10"/>
                    <a:pt x="9" y="0"/>
                    <a:pt x="24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2" y="1"/>
                    <a:pt x="12" y="6"/>
                    <a:pt x="1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88"/>
            <p:cNvSpPr/>
            <p:nvPr/>
          </p:nvSpPr>
          <p:spPr bwMode="auto">
            <a:xfrm>
              <a:off x="3529483" y="3372287"/>
              <a:ext cx="138318" cy="94639"/>
            </a:xfrm>
            <a:custGeom>
              <a:avLst/>
              <a:gdLst>
                <a:gd name="T0" fmla="*/ 32 w 32"/>
                <a:gd name="T1" fmla="*/ 1 h 22"/>
                <a:gd name="T2" fmla="*/ 31 w 32"/>
                <a:gd name="T3" fmla="*/ 0 h 22"/>
                <a:gd name="T4" fmla="*/ 1 w 32"/>
                <a:gd name="T5" fmla="*/ 0 h 22"/>
                <a:gd name="T6" fmla="*/ 0 w 32"/>
                <a:gd name="T7" fmla="*/ 1 h 22"/>
                <a:gd name="T8" fmla="*/ 0 w 32"/>
                <a:gd name="T9" fmla="*/ 2 h 22"/>
                <a:gd name="T10" fmla="*/ 15 w 32"/>
                <a:gd name="T11" fmla="*/ 21 h 22"/>
                <a:gd name="T12" fmla="*/ 16 w 32"/>
                <a:gd name="T13" fmla="*/ 22 h 22"/>
                <a:gd name="T14" fmla="*/ 17 w 32"/>
                <a:gd name="T15" fmla="*/ 21 h 22"/>
                <a:gd name="T16" fmla="*/ 32 w 32"/>
                <a:gd name="T17" fmla="*/ 2 h 22"/>
                <a:gd name="T18" fmla="*/ 32 w 32"/>
                <a:gd name="T1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2">
                  <a:moveTo>
                    <a:pt x="32" y="1"/>
                  </a:moveTo>
                  <a:cubicBezTo>
                    <a:pt x="32" y="1"/>
                    <a:pt x="32" y="0"/>
                    <a:pt x="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89"/>
            <p:cNvSpPr/>
            <p:nvPr/>
          </p:nvSpPr>
          <p:spPr bwMode="auto">
            <a:xfrm>
              <a:off x="3658700" y="3388667"/>
              <a:ext cx="107379" cy="154699"/>
            </a:xfrm>
            <a:custGeom>
              <a:avLst/>
              <a:gdLst>
                <a:gd name="T0" fmla="*/ 12 w 25"/>
                <a:gd name="T1" fmla="*/ 11 h 36"/>
                <a:gd name="T2" fmla="*/ 25 w 25"/>
                <a:gd name="T3" fmla="*/ 11 h 36"/>
                <a:gd name="T4" fmla="*/ 0 w 25"/>
                <a:gd name="T5" fmla="*/ 36 h 36"/>
                <a:gd name="T6" fmla="*/ 0 w 25"/>
                <a:gd name="T7" fmla="*/ 36 h 36"/>
                <a:gd name="T8" fmla="*/ 12 w 25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12" y="11"/>
                  </a:moveTo>
                  <a:cubicBezTo>
                    <a:pt x="12" y="8"/>
                    <a:pt x="25" y="0"/>
                    <a:pt x="25" y="11"/>
                  </a:cubicBezTo>
                  <a:cubicBezTo>
                    <a:pt x="25" y="25"/>
                    <a:pt x="15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4"/>
                    <a:pt x="12" y="30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90"/>
            <p:cNvSpPr/>
            <p:nvPr/>
          </p:nvSpPr>
          <p:spPr bwMode="auto">
            <a:xfrm>
              <a:off x="3667801" y="3346807"/>
              <a:ext cx="141958" cy="89180"/>
            </a:xfrm>
            <a:custGeom>
              <a:avLst/>
              <a:gdLst>
                <a:gd name="T0" fmla="*/ 32 w 33"/>
                <a:gd name="T1" fmla="*/ 19 h 21"/>
                <a:gd name="T2" fmla="*/ 17 w 33"/>
                <a:gd name="T3" fmla="*/ 0 h 21"/>
                <a:gd name="T4" fmla="*/ 15 w 33"/>
                <a:gd name="T5" fmla="*/ 0 h 21"/>
                <a:gd name="T6" fmla="*/ 1 w 33"/>
                <a:gd name="T7" fmla="*/ 19 h 21"/>
                <a:gd name="T8" fmla="*/ 0 w 33"/>
                <a:gd name="T9" fmla="*/ 21 h 21"/>
                <a:gd name="T10" fmla="*/ 2 w 33"/>
                <a:gd name="T11" fmla="*/ 21 h 21"/>
                <a:gd name="T12" fmla="*/ 31 w 33"/>
                <a:gd name="T13" fmla="*/ 21 h 21"/>
                <a:gd name="T14" fmla="*/ 33 w 33"/>
                <a:gd name="T15" fmla="*/ 21 h 21"/>
                <a:gd name="T16" fmla="*/ 32 w 33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1">
                  <a:moveTo>
                    <a:pt x="32" y="19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3" y="21"/>
                  </a:cubicBezTo>
                  <a:cubicBezTo>
                    <a:pt x="33" y="20"/>
                    <a:pt x="33" y="2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23374" y="3650076"/>
            <a:ext cx="2744174" cy="966409"/>
            <a:chOff x="3035380" y="3922879"/>
            <a:chExt cx="2744174" cy="966409"/>
          </a:xfrm>
        </p:grpSpPr>
        <p:sp>
          <p:nvSpPr>
            <p:cNvPr id="29" name="Freeform 76"/>
            <p:cNvSpPr/>
            <p:nvPr/>
          </p:nvSpPr>
          <p:spPr bwMode="auto">
            <a:xfrm>
              <a:off x="3035380" y="3922879"/>
              <a:ext cx="2744174" cy="966409"/>
            </a:xfrm>
            <a:custGeom>
              <a:avLst/>
              <a:gdLst>
                <a:gd name="T0" fmla="*/ 385 w 391"/>
                <a:gd name="T1" fmla="*/ 100 h 224"/>
                <a:gd name="T2" fmla="*/ 290 w 391"/>
                <a:gd name="T3" fmla="*/ 6 h 224"/>
                <a:gd name="T4" fmla="*/ 279 w 391"/>
                <a:gd name="T5" fmla="*/ 11 h 224"/>
                <a:gd name="T6" fmla="*/ 279 w 391"/>
                <a:gd name="T7" fmla="*/ 34 h 224"/>
                <a:gd name="T8" fmla="*/ 9 w 391"/>
                <a:gd name="T9" fmla="*/ 34 h 224"/>
                <a:gd name="T10" fmla="*/ 0 w 391"/>
                <a:gd name="T11" fmla="*/ 43 h 224"/>
                <a:gd name="T12" fmla="*/ 0 w 391"/>
                <a:gd name="T13" fmla="*/ 181 h 224"/>
                <a:gd name="T14" fmla="*/ 9 w 391"/>
                <a:gd name="T15" fmla="*/ 191 h 224"/>
                <a:gd name="T16" fmla="*/ 279 w 391"/>
                <a:gd name="T17" fmla="*/ 191 h 224"/>
                <a:gd name="T18" fmla="*/ 279 w 391"/>
                <a:gd name="T19" fmla="*/ 213 h 224"/>
                <a:gd name="T20" fmla="*/ 290 w 391"/>
                <a:gd name="T21" fmla="*/ 218 h 224"/>
                <a:gd name="T22" fmla="*/ 385 w 391"/>
                <a:gd name="T23" fmla="*/ 123 h 224"/>
                <a:gd name="T24" fmla="*/ 385 w 391"/>
                <a:gd name="T25" fmla="*/ 1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24">
                  <a:moveTo>
                    <a:pt x="385" y="100"/>
                  </a:moveTo>
                  <a:cubicBezTo>
                    <a:pt x="290" y="6"/>
                    <a:pt x="290" y="6"/>
                    <a:pt x="290" y="6"/>
                  </a:cubicBezTo>
                  <a:cubicBezTo>
                    <a:pt x="284" y="0"/>
                    <a:pt x="279" y="2"/>
                    <a:pt x="279" y="11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4"/>
                    <a:pt x="0" y="38"/>
                    <a:pt x="0" y="4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6"/>
                    <a:pt x="4" y="191"/>
                    <a:pt x="9" y="191"/>
                  </a:cubicBezTo>
                  <a:cubicBezTo>
                    <a:pt x="279" y="191"/>
                    <a:pt x="279" y="191"/>
                    <a:pt x="279" y="191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79" y="222"/>
                    <a:pt x="284" y="224"/>
                    <a:pt x="290" y="218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91" y="117"/>
                    <a:pt x="391" y="107"/>
                    <a:pt x="385" y="100"/>
                  </a:cubicBezTo>
                  <a:close/>
                </a:path>
              </a:pathLst>
            </a:custGeom>
            <a:solidFill>
              <a:srgbClr val="F5C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81"/>
            <p:cNvSpPr>
              <a:spLocks noChangeArrowheads="1"/>
            </p:cNvSpPr>
            <p:nvPr/>
          </p:nvSpPr>
          <p:spPr bwMode="auto">
            <a:xfrm>
              <a:off x="3131839" y="4235915"/>
              <a:ext cx="333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91"/>
            <p:cNvSpPr/>
            <p:nvPr/>
          </p:nvSpPr>
          <p:spPr bwMode="auto">
            <a:xfrm>
              <a:off x="3514026" y="4297675"/>
              <a:ext cx="272997" cy="272997"/>
            </a:xfrm>
            <a:custGeom>
              <a:avLst/>
              <a:gdLst>
                <a:gd name="T0" fmla="*/ 56 w 63"/>
                <a:gd name="T1" fmla="*/ 34 h 63"/>
                <a:gd name="T2" fmla="*/ 51 w 63"/>
                <a:gd name="T3" fmla="*/ 36 h 63"/>
                <a:gd name="T4" fmla="*/ 46 w 63"/>
                <a:gd name="T5" fmla="*/ 36 h 63"/>
                <a:gd name="T6" fmla="*/ 44 w 63"/>
                <a:gd name="T7" fmla="*/ 22 h 63"/>
                <a:gd name="T8" fmla="*/ 41 w 63"/>
                <a:gd name="T9" fmla="*/ 19 h 63"/>
                <a:gd name="T10" fmla="*/ 29 w 63"/>
                <a:gd name="T11" fmla="*/ 17 h 63"/>
                <a:gd name="T12" fmla="*/ 27 w 63"/>
                <a:gd name="T13" fmla="*/ 12 h 63"/>
                <a:gd name="T14" fmla="*/ 29 w 63"/>
                <a:gd name="T15" fmla="*/ 7 h 63"/>
                <a:gd name="T16" fmla="*/ 22 w 63"/>
                <a:gd name="T17" fmla="*/ 0 h 63"/>
                <a:gd name="T18" fmla="*/ 15 w 63"/>
                <a:gd name="T19" fmla="*/ 7 h 63"/>
                <a:gd name="T20" fmla="*/ 17 w 63"/>
                <a:gd name="T21" fmla="*/ 12 h 63"/>
                <a:gd name="T22" fmla="*/ 15 w 63"/>
                <a:gd name="T23" fmla="*/ 17 h 63"/>
                <a:gd name="T24" fmla="*/ 3 w 63"/>
                <a:gd name="T25" fmla="*/ 19 h 63"/>
                <a:gd name="T26" fmla="*/ 0 w 63"/>
                <a:gd name="T27" fmla="*/ 22 h 63"/>
                <a:gd name="T28" fmla="*/ 0 w 63"/>
                <a:gd name="T29" fmla="*/ 36 h 63"/>
                <a:gd name="T30" fmla="*/ 0 w 63"/>
                <a:gd name="T31" fmla="*/ 36 h 63"/>
                <a:gd name="T32" fmla="*/ 5 w 63"/>
                <a:gd name="T33" fmla="*/ 36 h 63"/>
                <a:gd name="T34" fmla="*/ 10 w 63"/>
                <a:gd name="T35" fmla="*/ 34 h 63"/>
                <a:gd name="T36" fmla="*/ 17 w 63"/>
                <a:gd name="T37" fmla="*/ 41 h 63"/>
                <a:gd name="T38" fmla="*/ 10 w 63"/>
                <a:gd name="T39" fmla="*/ 48 h 63"/>
                <a:gd name="T40" fmla="*/ 5 w 63"/>
                <a:gd name="T41" fmla="*/ 46 h 63"/>
                <a:gd name="T42" fmla="*/ 0 w 63"/>
                <a:gd name="T43" fmla="*/ 46 h 63"/>
                <a:gd name="T44" fmla="*/ 0 w 63"/>
                <a:gd name="T45" fmla="*/ 46 h 63"/>
                <a:gd name="T46" fmla="*/ 0 w 63"/>
                <a:gd name="T47" fmla="*/ 60 h 63"/>
                <a:gd name="T48" fmla="*/ 3 w 63"/>
                <a:gd name="T49" fmla="*/ 63 h 63"/>
                <a:gd name="T50" fmla="*/ 41 w 63"/>
                <a:gd name="T51" fmla="*/ 63 h 63"/>
                <a:gd name="T52" fmla="*/ 44 w 63"/>
                <a:gd name="T53" fmla="*/ 60 h 63"/>
                <a:gd name="T54" fmla="*/ 46 w 63"/>
                <a:gd name="T55" fmla="*/ 46 h 63"/>
                <a:gd name="T56" fmla="*/ 51 w 63"/>
                <a:gd name="T57" fmla="*/ 46 h 63"/>
                <a:gd name="T58" fmla="*/ 56 w 63"/>
                <a:gd name="T59" fmla="*/ 48 h 63"/>
                <a:gd name="T60" fmla="*/ 63 w 63"/>
                <a:gd name="T61" fmla="*/ 41 h 63"/>
                <a:gd name="T62" fmla="*/ 56 w 63"/>
                <a:gd name="T6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3">
                  <a:moveTo>
                    <a:pt x="56" y="34"/>
                  </a:moveTo>
                  <a:cubicBezTo>
                    <a:pt x="54" y="34"/>
                    <a:pt x="53" y="34"/>
                    <a:pt x="51" y="36"/>
                  </a:cubicBezTo>
                  <a:cubicBezTo>
                    <a:pt x="49" y="37"/>
                    <a:pt x="47" y="39"/>
                    <a:pt x="46" y="36"/>
                  </a:cubicBezTo>
                  <a:cubicBezTo>
                    <a:pt x="46" y="34"/>
                    <a:pt x="44" y="24"/>
                    <a:pt x="44" y="22"/>
                  </a:cubicBezTo>
                  <a:cubicBezTo>
                    <a:pt x="44" y="20"/>
                    <a:pt x="43" y="19"/>
                    <a:pt x="41" y="19"/>
                  </a:cubicBezTo>
                  <a:cubicBezTo>
                    <a:pt x="41" y="19"/>
                    <a:pt x="32" y="17"/>
                    <a:pt x="29" y="17"/>
                  </a:cubicBezTo>
                  <a:cubicBezTo>
                    <a:pt x="27" y="16"/>
                    <a:pt x="25" y="15"/>
                    <a:pt x="27" y="12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29" y="3"/>
                    <a:pt x="26" y="0"/>
                    <a:pt x="22" y="0"/>
                  </a:cubicBezTo>
                  <a:cubicBezTo>
                    <a:pt x="18" y="0"/>
                    <a:pt x="15" y="3"/>
                    <a:pt x="15" y="7"/>
                  </a:cubicBezTo>
                  <a:cubicBezTo>
                    <a:pt x="15" y="9"/>
                    <a:pt x="15" y="10"/>
                    <a:pt x="17" y="12"/>
                  </a:cubicBezTo>
                  <a:cubicBezTo>
                    <a:pt x="19" y="15"/>
                    <a:pt x="17" y="16"/>
                    <a:pt x="15" y="17"/>
                  </a:cubicBezTo>
                  <a:cubicBezTo>
                    <a:pt x="12" y="17"/>
                    <a:pt x="3" y="19"/>
                    <a:pt x="3" y="19"/>
                  </a:cubicBezTo>
                  <a:cubicBezTo>
                    <a:pt x="1" y="19"/>
                    <a:pt x="0" y="20"/>
                    <a:pt x="0" y="22"/>
                  </a:cubicBezTo>
                  <a:cubicBezTo>
                    <a:pt x="0" y="22"/>
                    <a:pt x="0" y="2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9"/>
                    <a:pt x="3" y="37"/>
                    <a:pt x="5" y="36"/>
                  </a:cubicBezTo>
                  <a:cubicBezTo>
                    <a:pt x="7" y="34"/>
                    <a:pt x="8" y="34"/>
                    <a:pt x="10" y="34"/>
                  </a:cubicBezTo>
                  <a:cubicBezTo>
                    <a:pt x="14" y="34"/>
                    <a:pt x="17" y="37"/>
                    <a:pt x="17" y="41"/>
                  </a:cubicBezTo>
                  <a:cubicBezTo>
                    <a:pt x="17" y="45"/>
                    <a:pt x="14" y="48"/>
                    <a:pt x="10" y="48"/>
                  </a:cubicBezTo>
                  <a:cubicBezTo>
                    <a:pt x="8" y="48"/>
                    <a:pt x="7" y="48"/>
                    <a:pt x="5" y="46"/>
                  </a:cubicBezTo>
                  <a:cubicBezTo>
                    <a:pt x="3" y="45"/>
                    <a:pt x="1" y="43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7"/>
                    <a:pt x="0" y="60"/>
                    <a:pt x="0" y="60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3" y="63"/>
                    <a:pt x="44" y="62"/>
                    <a:pt x="44" y="60"/>
                  </a:cubicBezTo>
                  <a:cubicBezTo>
                    <a:pt x="44" y="60"/>
                    <a:pt x="46" y="48"/>
                    <a:pt x="46" y="46"/>
                  </a:cubicBezTo>
                  <a:cubicBezTo>
                    <a:pt x="47" y="43"/>
                    <a:pt x="48" y="44"/>
                    <a:pt x="51" y="46"/>
                  </a:cubicBezTo>
                  <a:cubicBezTo>
                    <a:pt x="52" y="47"/>
                    <a:pt x="54" y="48"/>
                    <a:pt x="56" y="48"/>
                  </a:cubicBezTo>
                  <a:cubicBezTo>
                    <a:pt x="60" y="48"/>
                    <a:pt x="63" y="45"/>
                    <a:pt x="63" y="41"/>
                  </a:cubicBezTo>
                  <a:cubicBezTo>
                    <a:pt x="63" y="37"/>
                    <a:pt x="60" y="34"/>
                    <a:pt x="5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3720" y="4698419"/>
            <a:ext cx="2769654" cy="971869"/>
            <a:chOff x="3035380" y="4987567"/>
            <a:chExt cx="2769654" cy="971869"/>
          </a:xfrm>
        </p:grpSpPr>
        <p:sp>
          <p:nvSpPr>
            <p:cNvPr id="25" name="Freeform 78"/>
            <p:cNvSpPr/>
            <p:nvPr/>
          </p:nvSpPr>
          <p:spPr bwMode="auto">
            <a:xfrm>
              <a:off x="3035380" y="4987567"/>
              <a:ext cx="2769654" cy="971869"/>
            </a:xfrm>
            <a:custGeom>
              <a:avLst/>
              <a:gdLst>
                <a:gd name="T0" fmla="*/ 385 w 391"/>
                <a:gd name="T1" fmla="*/ 101 h 225"/>
                <a:gd name="T2" fmla="*/ 290 w 391"/>
                <a:gd name="T3" fmla="*/ 7 h 225"/>
                <a:gd name="T4" fmla="*/ 279 w 391"/>
                <a:gd name="T5" fmla="*/ 11 h 225"/>
                <a:gd name="T6" fmla="*/ 279 w 391"/>
                <a:gd name="T7" fmla="*/ 34 h 225"/>
                <a:gd name="T8" fmla="*/ 9 w 391"/>
                <a:gd name="T9" fmla="*/ 34 h 225"/>
                <a:gd name="T10" fmla="*/ 0 w 391"/>
                <a:gd name="T11" fmla="*/ 44 h 225"/>
                <a:gd name="T12" fmla="*/ 0 w 391"/>
                <a:gd name="T13" fmla="*/ 182 h 225"/>
                <a:gd name="T14" fmla="*/ 9 w 391"/>
                <a:gd name="T15" fmla="*/ 191 h 225"/>
                <a:gd name="T16" fmla="*/ 279 w 391"/>
                <a:gd name="T17" fmla="*/ 191 h 225"/>
                <a:gd name="T18" fmla="*/ 279 w 391"/>
                <a:gd name="T19" fmla="*/ 214 h 225"/>
                <a:gd name="T20" fmla="*/ 290 w 391"/>
                <a:gd name="T21" fmla="*/ 219 h 225"/>
                <a:gd name="T22" fmla="*/ 385 w 391"/>
                <a:gd name="T23" fmla="*/ 124 h 225"/>
                <a:gd name="T24" fmla="*/ 385 w 391"/>
                <a:gd name="T25" fmla="*/ 1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25">
                  <a:moveTo>
                    <a:pt x="385" y="101"/>
                  </a:moveTo>
                  <a:cubicBezTo>
                    <a:pt x="290" y="7"/>
                    <a:pt x="290" y="7"/>
                    <a:pt x="290" y="7"/>
                  </a:cubicBezTo>
                  <a:cubicBezTo>
                    <a:pt x="284" y="0"/>
                    <a:pt x="279" y="2"/>
                    <a:pt x="279" y="11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4"/>
                    <a:pt x="0" y="39"/>
                    <a:pt x="0" y="4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4" y="191"/>
                    <a:pt x="9" y="191"/>
                  </a:cubicBezTo>
                  <a:cubicBezTo>
                    <a:pt x="279" y="191"/>
                    <a:pt x="279" y="191"/>
                    <a:pt x="279" y="191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3"/>
                    <a:pt x="284" y="225"/>
                    <a:pt x="290" y="219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91" y="118"/>
                    <a:pt x="391" y="107"/>
                    <a:pt x="385" y="101"/>
                  </a:cubicBezTo>
                  <a:close/>
                </a:path>
              </a:pathLst>
            </a:custGeom>
            <a:solidFill>
              <a:srgbClr val="136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Rectangle 82"/>
            <p:cNvSpPr>
              <a:spLocks noChangeArrowheads="1"/>
            </p:cNvSpPr>
            <p:nvPr/>
          </p:nvSpPr>
          <p:spPr bwMode="auto">
            <a:xfrm>
              <a:off x="3131839" y="5289683"/>
              <a:ext cx="333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92"/>
            <p:cNvSpPr/>
            <p:nvPr/>
          </p:nvSpPr>
          <p:spPr bwMode="auto">
            <a:xfrm>
              <a:off x="3474882" y="5351964"/>
              <a:ext cx="138318" cy="103739"/>
            </a:xfrm>
            <a:custGeom>
              <a:avLst/>
              <a:gdLst>
                <a:gd name="T0" fmla="*/ 7 w 32"/>
                <a:gd name="T1" fmla="*/ 24 h 24"/>
                <a:gd name="T2" fmla="*/ 0 w 32"/>
                <a:gd name="T3" fmla="*/ 24 h 24"/>
                <a:gd name="T4" fmla="*/ 0 w 32"/>
                <a:gd name="T5" fmla="*/ 17 h 24"/>
                <a:gd name="T6" fmla="*/ 16 w 32"/>
                <a:gd name="T7" fmla="*/ 0 h 24"/>
                <a:gd name="T8" fmla="*/ 32 w 32"/>
                <a:gd name="T9" fmla="*/ 17 h 24"/>
                <a:gd name="T10" fmla="*/ 32 w 32"/>
                <a:gd name="T11" fmla="*/ 20 h 24"/>
                <a:gd name="T12" fmla="*/ 25 w 32"/>
                <a:gd name="T13" fmla="*/ 20 h 24"/>
                <a:gd name="T14" fmla="*/ 25 w 32"/>
                <a:gd name="T15" fmla="*/ 17 h 24"/>
                <a:gd name="T16" fmla="*/ 16 w 32"/>
                <a:gd name="T17" fmla="*/ 6 h 24"/>
                <a:gd name="T18" fmla="*/ 7 w 32"/>
                <a:gd name="T19" fmla="*/ 17 h 24"/>
                <a:gd name="T20" fmla="*/ 7 w 32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2" y="7"/>
                    <a:pt x="32" y="17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3"/>
                    <a:pt x="24" y="6"/>
                    <a:pt x="16" y="6"/>
                  </a:cubicBezTo>
                  <a:cubicBezTo>
                    <a:pt x="8" y="6"/>
                    <a:pt x="7" y="14"/>
                    <a:pt x="7" y="17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93"/>
            <p:cNvSpPr>
              <a:spLocks noEditPoints="1"/>
            </p:cNvSpPr>
            <p:nvPr/>
          </p:nvSpPr>
          <p:spPr bwMode="auto">
            <a:xfrm>
              <a:off x="3534942" y="5446603"/>
              <a:ext cx="194738" cy="156518"/>
            </a:xfrm>
            <a:custGeom>
              <a:avLst/>
              <a:gdLst>
                <a:gd name="T0" fmla="*/ 38 w 45"/>
                <a:gd name="T1" fmla="*/ 0 h 36"/>
                <a:gd name="T2" fmla="*/ 7 w 45"/>
                <a:gd name="T3" fmla="*/ 0 h 36"/>
                <a:gd name="T4" fmla="*/ 0 w 45"/>
                <a:gd name="T5" fmla="*/ 7 h 36"/>
                <a:gd name="T6" fmla="*/ 0 w 45"/>
                <a:gd name="T7" fmla="*/ 30 h 36"/>
                <a:gd name="T8" fmla="*/ 7 w 45"/>
                <a:gd name="T9" fmla="*/ 36 h 36"/>
                <a:gd name="T10" fmla="*/ 38 w 45"/>
                <a:gd name="T11" fmla="*/ 36 h 36"/>
                <a:gd name="T12" fmla="*/ 45 w 45"/>
                <a:gd name="T13" fmla="*/ 30 h 36"/>
                <a:gd name="T14" fmla="*/ 45 w 45"/>
                <a:gd name="T15" fmla="*/ 7 h 36"/>
                <a:gd name="T16" fmla="*/ 38 w 45"/>
                <a:gd name="T17" fmla="*/ 0 h 36"/>
                <a:gd name="T18" fmla="*/ 25 w 45"/>
                <a:gd name="T19" fmla="*/ 20 h 36"/>
                <a:gd name="T20" fmla="*/ 25 w 45"/>
                <a:gd name="T21" fmla="*/ 25 h 36"/>
                <a:gd name="T22" fmla="*/ 22 w 45"/>
                <a:gd name="T23" fmla="*/ 27 h 36"/>
                <a:gd name="T24" fmla="*/ 20 w 45"/>
                <a:gd name="T25" fmla="*/ 25 h 36"/>
                <a:gd name="T26" fmla="*/ 20 w 45"/>
                <a:gd name="T27" fmla="*/ 20 h 36"/>
                <a:gd name="T28" fmla="*/ 18 w 45"/>
                <a:gd name="T29" fmla="*/ 16 h 36"/>
                <a:gd name="T30" fmla="*/ 22 w 45"/>
                <a:gd name="T31" fmla="*/ 11 h 36"/>
                <a:gd name="T32" fmla="*/ 27 w 45"/>
                <a:gd name="T33" fmla="*/ 16 h 36"/>
                <a:gd name="T34" fmla="*/ 25 w 45"/>
                <a:gd name="T3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6">
                  <a:moveTo>
                    <a:pt x="3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2" y="36"/>
                    <a:pt x="45" y="33"/>
                    <a:pt x="45" y="3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3"/>
                    <a:pt x="42" y="0"/>
                    <a:pt x="38" y="0"/>
                  </a:cubicBezTo>
                  <a:close/>
                  <a:moveTo>
                    <a:pt x="25" y="2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4" y="27"/>
                    <a:pt x="22" y="27"/>
                  </a:cubicBezTo>
                  <a:cubicBezTo>
                    <a:pt x="21" y="27"/>
                    <a:pt x="20" y="26"/>
                    <a:pt x="20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9"/>
                    <a:pt x="18" y="18"/>
                    <a:pt x="18" y="16"/>
                  </a:cubicBezTo>
                  <a:cubicBezTo>
                    <a:pt x="18" y="13"/>
                    <a:pt x="20" y="11"/>
                    <a:pt x="22" y="11"/>
                  </a:cubicBezTo>
                  <a:cubicBezTo>
                    <a:pt x="25" y="11"/>
                    <a:pt x="27" y="13"/>
                    <a:pt x="27" y="16"/>
                  </a:cubicBezTo>
                  <a:cubicBezTo>
                    <a:pt x="27" y="18"/>
                    <a:pt x="26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48020" y="5065082"/>
            <a:ext cx="1415772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itchFamily="34" charset="0"/>
              </a:rPr>
              <a:t>单击此处添加文字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4071182" y="4024872"/>
            <a:ext cx="1415772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itchFamily="34" charset="0"/>
              </a:rPr>
              <a:t>单击此处添加文字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6842387" y="2970451"/>
            <a:ext cx="1415772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itchFamily="34" charset="0"/>
              </a:rPr>
              <a:t>单击此处添加文字</a:t>
            </a:r>
          </a:p>
        </p:txBody>
      </p:sp>
      <p:sp>
        <p:nvSpPr>
          <p:cNvPr id="45" name="矩形 44"/>
          <p:cNvSpPr/>
          <p:nvPr/>
        </p:nvSpPr>
        <p:spPr>
          <a:xfrm>
            <a:off x="9522140" y="1894837"/>
            <a:ext cx="1415772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itchFamily="34" charset="0"/>
              </a:rPr>
              <a:t>单击此处添加文字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9447927" y="2971280"/>
            <a:ext cx="2031325" cy="1095211"/>
            <a:chOff x="468937" y="2419540"/>
            <a:chExt cx="2031325" cy="1095211"/>
          </a:xfrm>
        </p:grpSpPr>
        <p:sp>
          <p:nvSpPr>
            <p:cNvPr id="47" name="TextBox 18"/>
            <p:cNvSpPr txBox="1"/>
            <p:nvPr/>
          </p:nvSpPr>
          <p:spPr>
            <a:xfrm flipH="1">
              <a:off x="468937" y="2419540"/>
              <a:ext cx="2031325" cy="50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470268" y="2823664"/>
              <a:ext cx="1933298" cy="691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OF THIS SCHEME, WE THANK YOU FOR YOUR READING, THE PROPOSAL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71377" y="3980930"/>
            <a:ext cx="2031325" cy="1095211"/>
            <a:chOff x="468937" y="2419540"/>
            <a:chExt cx="2031325" cy="1095211"/>
          </a:xfrm>
        </p:grpSpPr>
        <p:sp>
          <p:nvSpPr>
            <p:cNvPr id="50" name="TextBox 18"/>
            <p:cNvSpPr txBox="1"/>
            <p:nvPr/>
          </p:nvSpPr>
          <p:spPr>
            <a:xfrm flipH="1">
              <a:off x="468937" y="2419540"/>
              <a:ext cx="2031325" cy="50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470268" y="2823664"/>
              <a:ext cx="1933298" cy="691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OF THIS SCHEME, WE THANK YOU FOR YOUR READING, THE PROPOSAL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80577" y="5352530"/>
            <a:ext cx="2031325" cy="1095211"/>
            <a:chOff x="468937" y="2419540"/>
            <a:chExt cx="2031325" cy="1095211"/>
          </a:xfrm>
        </p:grpSpPr>
        <p:sp>
          <p:nvSpPr>
            <p:cNvPr id="53" name="TextBox 18"/>
            <p:cNvSpPr txBox="1"/>
            <p:nvPr/>
          </p:nvSpPr>
          <p:spPr>
            <a:xfrm flipH="1">
              <a:off x="468937" y="2419540"/>
              <a:ext cx="2031325" cy="50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470268" y="2823664"/>
              <a:ext cx="1933298" cy="691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OF THIS SCHEME, WE THANK YOU FOR YOUR READING, THE PROPOSAL</a:t>
              </a:r>
            </a:p>
          </p:txBody>
        </p:sp>
      </p:grpSp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8" t="-1351" r="30030" b="71208"/>
          <a:stretch>
            <a:fillRect/>
          </a:stretch>
        </p:blipFill>
        <p:spPr>
          <a:xfrm>
            <a:off x="765886" y="1549961"/>
            <a:ext cx="2151373" cy="2630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幼儿早教宣传海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47"/>
          <p:cNvSpPr/>
          <p:nvPr/>
        </p:nvSpPr>
        <p:spPr>
          <a:xfrm>
            <a:off x="4039408" y="3105191"/>
            <a:ext cx="366522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点击添加相关文字标题内容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34403" y="2079270"/>
            <a:ext cx="2788327" cy="837565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rPr>
              <a:t>第四章节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11700" y="1946017"/>
            <a:ext cx="1148103" cy="1103125"/>
            <a:chOff x="420293" y="510314"/>
            <a:chExt cx="622233" cy="5762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" contras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</p:grpSp>
      <p:grpSp>
        <p:nvGrpSpPr>
          <p:cNvPr id="10" name="Group 371"/>
          <p:cNvGrpSpPr>
            <a:grpSpLocks noChangeAspect="1"/>
          </p:cNvGrpSpPr>
          <p:nvPr/>
        </p:nvGrpSpPr>
        <p:grpSpPr bwMode="auto">
          <a:xfrm>
            <a:off x="3195974" y="2970256"/>
            <a:ext cx="5270753" cy="45719"/>
            <a:chOff x="936" y="3880"/>
            <a:chExt cx="5806" cy="168"/>
          </a:xfrm>
          <a:solidFill>
            <a:schemeClr val="bg1"/>
          </a:solidFill>
        </p:grpSpPr>
        <p:sp>
          <p:nvSpPr>
            <p:cNvPr id="11" name="Freeform 372"/>
            <p:cNvSpPr/>
            <p:nvPr/>
          </p:nvSpPr>
          <p:spPr bwMode="auto">
            <a:xfrm>
              <a:off x="6619" y="3927"/>
              <a:ext cx="123" cy="17"/>
            </a:xfrm>
            <a:custGeom>
              <a:avLst/>
              <a:gdLst>
                <a:gd name="T0" fmla="*/ 27 w 52"/>
                <a:gd name="T1" fmla="*/ 4 h 7"/>
                <a:gd name="T2" fmla="*/ 34 w 52"/>
                <a:gd name="T3" fmla="*/ 6 h 7"/>
                <a:gd name="T4" fmla="*/ 52 w 52"/>
                <a:gd name="T5" fmla="*/ 4 h 7"/>
                <a:gd name="T6" fmla="*/ 52 w 52"/>
                <a:gd name="T7" fmla="*/ 4 h 7"/>
                <a:gd name="T8" fmla="*/ 42 w 52"/>
                <a:gd name="T9" fmla="*/ 3 h 7"/>
                <a:gd name="T10" fmla="*/ 52 w 52"/>
                <a:gd name="T11" fmla="*/ 2 h 7"/>
                <a:gd name="T12" fmla="*/ 52 w 52"/>
                <a:gd name="T13" fmla="*/ 1 h 7"/>
                <a:gd name="T14" fmla="*/ 43 w 52"/>
                <a:gd name="T15" fmla="*/ 1 h 7"/>
                <a:gd name="T16" fmla="*/ 45 w 52"/>
                <a:gd name="T17" fmla="*/ 1 h 7"/>
                <a:gd name="T18" fmla="*/ 26 w 52"/>
                <a:gd name="T19" fmla="*/ 1 h 7"/>
                <a:gd name="T20" fmla="*/ 30 w 52"/>
                <a:gd name="T21" fmla="*/ 0 h 7"/>
                <a:gd name="T22" fmla="*/ 0 w 52"/>
                <a:gd name="T23" fmla="*/ 5 h 7"/>
                <a:gd name="T24" fmla="*/ 5 w 52"/>
                <a:gd name="T25" fmla="*/ 5 h 7"/>
                <a:gd name="T26" fmla="*/ 14 w 52"/>
                <a:gd name="T27" fmla="*/ 7 h 7"/>
                <a:gd name="T28" fmla="*/ 27 w 52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">
                  <a:moveTo>
                    <a:pt x="27" y="4"/>
                  </a:moveTo>
                  <a:cubicBezTo>
                    <a:pt x="34" y="2"/>
                    <a:pt x="42" y="4"/>
                    <a:pt x="34" y="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2"/>
                    <a:pt x="47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2"/>
                    <a:pt x="29" y="1"/>
                    <a:pt x="26" y="1"/>
                  </a:cubicBezTo>
                  <a:cubicBezTo>
                    <a:pt x="26" y="0"/>
                    <a:pt x="26" y="0"/>
                    <a:pt x="30" y="0"/>
                  </a:cubicBezTo>
                  <a:cubicBezTo>
                    <a:pt x="2" y="0"/>
                    <a:pt x="23" y="4"/>
                    <a:pt x="0" y="5"/>
                  </a:cubicBezTo>
                  <a:cubicBezTo>
                    <a:pt x="1" y="5"/>
                    <a:pt x="3" y="5"/>
                    <a:pt x="5" y="5"/>
                  </a:cubicBezTo>
                  <a:cubicBezTo>
                    <a:pt x="11" y="5"/>
                    <a:pt x="16" y="6"/>
                    <a:pt x="14" y="7"/>
                  </a:cubicBezTo>
                  <a:cubicBezTo>
                    <a:pt x="25" y="5"/>
                    <a:pt x="25" y="7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" name="Freeform 373"/>
            <p:cNvSpPr/>
            <p:nvPr/>
          </p:nvSpPr>
          <p:spPr bwMode="auto">
            <a:xfrm>
              <a:off x="6472" y="3914"/>
              <a:ext cx="154" cy="30"/>
            </a:xfrm>
            <a:custGeom>
              <a:avLst/>
              <a:gdLst>
                <a:gd name="T0" fmla="*/ 44 w 65"/>
                <a:gd name="T1" fmla="*/ 4 h 12"/>
                <a:gd name="T2" fmla="*/ 34 w 65"/>
                <a:gd name="T3" fmla="*/ 7 h 12"/>
                <a:gd name="T4" fmla="*/ 18 w 65"/>
                <a:gd name="T5" fmla="*/ 6 h 12"/>
                <a:gd name="T6" fmla="*/ 14 w 65"/>
                <a:gd name="T7" fmla="*/ 9 h 12"/>
                <a:gd name="T8" fmla="*/ 21 w 65"/>
                <a:gd name="T9" fmla="*/ 9 h 12"/>
                <a:gd name="T10" fmla="*/ 5 w 65"/>
                <a:gd name="T11" fmla="*/ 12 h 12"/>
                <a:gd name="T12" fmla="*/ 27 w 65"/>
                <a:gd name="T13" fmla="*/ 10 h 12"/>
                <a:gd name="T14" fmla="*/ 53 w 65"/>
                <a:gd name="T15" fmla="*/ 12 h 12"/>
                <a:gd name="T16" fmla="*/ 61 w 65"/>
                <a:gd name="T17" fmla="*/ 10 h 12"/>
                <a:gd name="T18" fmla="*/ 58 w 65"/>
                <a:gd name="T19" fmla="*/ 10 h 12"/>
                <a:gd name="T20" fmla="*/ 58 w 65"/>
                <a:gd name="T21" fmla="*/ 6 h 12"/>
                <a:gd name="T22" fmla="*/ 47 w 65"/>
                <a:gd name="T23" fmla="*/ 7 h 12"/>
                <a:gd name="T24" fmla="*/ 65 w 65"/>
                <a:gd name="T25" fmla="*/ 3 h 12"/>
                <a:gd name="T26" fmla="*/ 33 w 65"/>
                <a:gd name="T27" fmla="*/ 0 h 12"/>
                <a:gd name="T28" fmla="*/ 44 w 65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2">
                  <a:moveTo>
                    <a:pt x="44" y="4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6" y="8"/>
                    <a:pt x="14" y="9"/>
                  </a:cubicBezTo>
                  <a:cubicBezTo>
                    <a:pt x="16" y="9"/>
                    <a:pt x="19" y="9"/>
                    <a:pt x="21" y="9"/>
                  </a:cubicBezTo>
                  <a:cubicBezTo>
                    <a:pt x="20" y="11"/>
                    <a:pt x="0" y="10"/>
                    <a:pt x="5" y="12"/>
                  </a:cubicBezTo>
                  <a:cubicBezTo>
                    <a:pt x="17" y="12"/>
                    <a:pt x="19" y="12"/>
                    <a:pt x="27" y="10"/>
                  </a:cubicBezTo>
                  <a:cubicBezTo>
                    <a:pt x="39" y="10"/>
                    <a:pt x="47" y="11"/>
                    <a:pt x="53" y="12"/>
                  </a:cubicBezTo>
                  <a:cubicBezTo>
                    <a:pt x="56" y="11"/>
                    <a:pt x="57" y="10"/>
                    <a:pt x="61" y="10"/>
                  </a:cubicBezTo>
                  <a:cubicBezTo>
                    <a:pt x="60" y="10"/>
                    <a:pt x="59" y="10"/>
                    <a:pt x="58" y="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4" y="7"/>
                    <a:pt x="51" y="7"/>
                    <a:pt x="47" y="7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0"/>
                    <a:pt x="41" y="2"/>
                    <a:pt x="33" y="0"/>
                  </a:cubicBezTo>
                  <a:cubicBezTo>
                    <a:pt x="43" y="3"/>
                    <a:pt x="26" y="2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" name="Freeform 374"/>
            <p:cNvSpPr/>
            <p:nvPr/>
          </p:nvSpPr>
          <p:spPr bwMode="auto">
            <a:xfrm>
              <a:off x="6617" y="393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4" name="Freeform 375"/>
            <p:cNvSpPr/>
            <p:nvPr/>
          </p:nvSpPr>
          <p:spPr bwMode="auto">
            <a:xfrm>
              <a:off x="3237" y="3976"/>
              <a:ext cx="142" cy="18"/>
            </a:xfrm>
            <a:custGeom>
              <a:avLst/>
              <a:gdLst>
                <a:gd name="T0" fmla="*/ 20 w 60"/>
                <a:gd name="T1" fmla="*/ 5 h 7"/>
                <a:gd name="T2" fmla="*/ 15 w 60"/>
                <a:gd name="T3" fmla="*/ 6 h 7"/>
                <a:gd name="T4" fmla="*/ 60 w 60"/>
                <a:gd name="T5" fmla="*/ 6 h 7"/>
                <a:gd name="T6" fmla="*/ 54 w 60"/>
                <a:gd name="T7" fmla="*/ 3 h 7"/>
                <a:gd name="T8" fmla="*/ 37 w 60"/>
                <a:gd name="T9" fmla="*/ 4 h 7"/>
                <a:gd name="T10" fmla="*/ 40 w 60"/>
                <a:gd name="T11" fmla="*/ 3 h 7"/>
                <a:gd name="T12" fmla="*/ 29 w 60"/>
                <a:gd name="T13" fmla="*/ 0 h 7"/>
                <a:gd name="T14" fmla="*/ 28 w 60"/>
                <a:gd name="T15" fmla="*/ 0 h 7"/>
                <a:gd name="T16" fmla="*/ 0 w 60"/>
                <a:gd name="T17" fmla="*/ 7 h 7"/>
                <a:gd name="T18" fmla="*/ 20 w 60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">
                  <a:moveTo>
                    <a:pt x="20" y="5"/>
                  </a:moveTo>
                  <a:cubicBezTo>
                    <a:pt x="16" y="5"/>
                    <a:pt x="15" y="6"/>
                    <a:pt x="15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5"/>
                    <a:pt x="45" y="4"/>
                    <a:pt x="54" y="3"/>
                  </a:cubicBezTo>
                  <a:cubicBezTo>
                    <a:pt x="50" y="2"/>
                    <a:pt x="38" y="3"/>
                    <a:pt x="37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0" y="5"/>
                    <a:pt x="22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8" y="5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5" name="Freeform 376"/>
            <p:cNvSpPr/>
            <p:nvPr/>
          </p:nvSpPr>
          <p:spPr bwMode="auto">
            <a:xfrm>
              <a:off x="1092" y="3976"/>
              <a:ext cx="16" cy="3"/>
            </a:xfrm>
            <a:custGeom>
              <a:avLst/>
              <a:gdLst>
                <a:gd name="T0" fmla="*/ 0 w 7"/>
                <a:gd name="T1" fmla="*/ 1 h 1"/>
                <a:gd name="T2" fmla="*/ 6 w 7"/>
                <a:gd name="T3" fmla="*/ 0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6" y="1"/>
                    <a:pt x="7" y="1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6" name="Freeform 377"/>
            <p:cNvSpPr/>
            <p:nvPr/>
          </p:nvSpPr>
          <p:spPr bwMode="auto">
            <a:xfrm>
              <a:off x="3199" y="3999"/>
              <a:ext cx="21" cy="4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2 h 2"/>
                <a:gd name="T4" fmla="*/ 9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7" name="Freeform 378"/>
            <p:cNvSpPr/>
            <p:nvPr/>
          </p:nvSpPr>
          <p:spPr bwMode="auto">
            <a:xfrm>
              <a:off x="3357" y="3917"/>
              <a:ext cx="10" cy="2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8" name="Freeform 379"/>
            <p:cNvSpPr/>
            <p:nvPr/>
          </p:nvSpPr>
          <p:spPr bwMode="auto">
            <a:xfrm>
              <a:off x="2728" y="4018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9" name="Freeform 380"/>
            <p:cNvSpPr/>
            <p:nvPr/>
          </p:nvSpPr>
          <p:spPr bwMode="auto">
            <a:xfrm>
              <a:off x="3544" y="3890"/>
              <a:ext cx="114" cy="20"/>
            </a:xfrm>
            <a:custGeom>
              <a:avLst/>
              <a:gdLst>
                <a:gd name="T0" fmla="*/ 48 w 48"/>
                <a:gd name="T1" fmla="*/ 0 h 8"/>
                <a:gd name="T2" fmla="*/ 28 w 48"/>
                <a:gd name="T3" fmla="*/ 2 h 8"/>
                <a:gd name="T4" fmla="*/ 25 w 48"/>
                <a:gd name="T5" fmla="*/ 0 h 8"/>
                <a:gd name="T6" fmla="*/ 18 w 48"/>
                <a:gd name="T7" fmla="*/ 1 h 8"/>
                <a:gd name="T8" fmla="*/ 22 w 48"/>
                <a:gd name="T9" fmla="*/ 1 h 8"/>
                <a:gd name="T10" fmla="*/ 0 w 48"/>
                <a:gd name="T11" fmla="*/ 7 h 8"/>
                <a:gd name="T12" fmla="*/ 22 w 48"/>
                <a:gd name="T13" fmla="*/ 6 h 8"/>
                <a:gd name="T14" fmla="*/ 27 w 48"/>
                <a:gd name="T15" fmla="*/ 5 h 8"/>
                <a:gd name="T16" fmla="*/ 44 w 48"/>
                <a:gd name="T17" fmla="*/ 1 h 8"/>
                <a:gd name="T18" fmla="*/ 48 w 4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1"/>
                    <a:pt x="21" y="1"/>
                    <a:pt x="25" y="0"/>
                  </a:cubicBezTo>
                  <a:cubicBezTo>
                    <a:pt x="23" y="0"/>
                    <a:pt x="16" y="0"/>
                    <a:pt x="18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1" y="4"/>
                    <a:pt x="18" y="5"/>
                    <a:pt x="0" y="7"/>
                  </a:cubicBezTo>
                  <a:cubicBezTo>
                    <a:pt x="11" y="8"/>
                    <a:pt x="16" y="7"/>
                    <a:pt x="22" y="6"/>
                  </a:cubicBezTo>
                  <a:cubicBezTo>
                    <a:pt x="24" y="5"/>
                    <a:pt x="25" y="5"/>
                    <a:pt x="27" y="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0" name="Freeform 381"/>
            <p:cNvSpPr/>
            <p:nvPr/>
          </p:nvSpPr>
          <p:spPr bwMode="auto">
            <a:xfrm>
              <a:off x="1754" y="3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1" name="Freeform 382"/>
            <p:cNvSpPr/>
            <p:nvPr/>
          </p:nvSpPr>
          <p:spPr bwMode="auto">
            <a:xfrm>
              <a:off x="1754" y="3937"/>
              <a:ext cx="12" cy="2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1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5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383"/>
            <p:cNvSpPr/>
            <p:nvPr/>
          </p:nvSpPr>
          <p:spPr bwMode="auto">
            <a:xfrm>
              <a:off x="3220" y="3994"/>
              <a:ext cx="17" cy="5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2 h 2"/>
                <a:gd name="T4" fmla="*/ 7 w 7"/>
                <a:gd name="T5" fmla="*/ 0 h 2"/>
                <a:gd name="T6" fmla="*/ 3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384"/>
            <p:cNvSpPr/>
            <p:nvPr/>
          </p:nvSpPr>
          <p:spPr bwMode="auto">
            <a:xfrm>
              <a:off x="3263" y="3974"/>
              <a:ext cx="57" cy="5"/>
            </a:xfrm>
            <a:custGeom>
              <a:avLst/>
              <a:gdLst>
                <a:gd name="T0" fmla="*/ 0 w 24"/>
                <a:gd name="T1" fmla="*/ 2 h 2"/>
                <a:gd name="T2" fmla="*/ 17 w 24"/>
                <a:gd name="T3" fmla="*/ 1 h 2"/>
                <a:gd name="T4" fmla="*/ 24 w 24"/>
                <a:gd name="T5" fmla="*/ 0 h 2"/>
                <a:gd name="T6" fmla="*/ 0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385"/>
            <p:cNvSpPr/>
            <p:nvPr/>
          </p:nvSpPr>
          <p:spPr bwMode="auto">
            <a:xfrm>
              <a:off x="2558" y="3991"/>
              <a:ext cx="641" cy="57"/>
            </a:xfrm>
            <a:custGeom>
              <a:avLst/>
              <a:gdLst>
                <a:gd name="T0" fmla="*/ 102 w 271"/>
                <a:gd name="T1" fmla="*/ 12 h 23"/>
                <a:gd name="T2" fmla="*/ 94 w 271"/>
                <a:gd name="T3" fmla="*/ 8 h 23"/>
                <a:gd name="T4" fmla="*/ 75 w 271"/>
                <a:gd name="T5" fmla="*/ 11 h 23"/>
                <a:gd name="T6" fmla="*/ 99 w 271"/>
                <a:gd name="T7" fmla="*/ 15 h 23"/>
                <a:gd name="T8" fmla="*/ 70 w 271"/>
                <a:gd name="T9" fmla="*/ 17 h 23"/>
                <a:gd name="T10" fmla="*/ 81 w 271"/>
                <a:gd name="T11" fmla="*/ 13 h 23"/>
                <a:gd name="T12" fmla="*/ 67 w 271"/>
                <a:gd name="T13" fmla="*/ 15 h 23"/>
                <a:gd name="T14" fmla="*/ 20 w 271"/>
                <a:gd name="T15" fmla="*/ 15 h 23"/>
                <a:gd name="T16" fmla="*/ 1 w 271"/>
                <a:gd name="T17" fmla="*/ 18 h 23"/>
                <a:gd name="T18" fmla="*/ 25 w 271"/>
                <a:gd name="T19" fmla="*/ 22 h 23"/>
                <a:gd name="T20" fmla="*/ 22 w 271"/>
                <a:gd name="T21" fmla="*/ 21 h 23"/>
                <a:gd name="T22" fmla="*/ 33 w 271"/>
                <a:gd name="T23" fmla="*/ 21 h 23"/>
                <a:gd name="T24" fmla="*/ 40 w 271"/>
                <a:gd name="T25" fmla="*/ 18 h 23"/>
                <a:gd name="T26" fmla="*/ 52 w 271"/>
                <a:gd name="T27" fmla="*/ 19 h 23"/>
                <a:gd name="T28" fmla="*/ 45 w 271"/>
                <a:gd name="T29" fmla="*/ 19 h 23"/>
                <a:gd name="T30" fmla="*/ 71 w 271"/>
                <a:gd name="T31" fmla="*/ 19 h 23"/>
                <a:gd name="T32" fmla="*/ 68 w 271"/>
                <a:gd name="T33" fmla="*/ 20 h 23"/>
                <a:gd name="T34" fmla="*/ 100 w 271"/>
                <a:gd name="T35" fmla="*/ 17 h 23"/>
                <a:gd name="T36" fmla="*/ 92 w 271"/>
                <a:gd name="T37" fmla="*/ 20 h 23"/>
                <a:gd name="T38" fmla="*/ 146 w 271"/>
                <a:gd name="T39" fmla="*/ 19 h 23"/>
                <a:gd name="T40" fmla="*/ 143 w 271"/>
                <a:gd name="T41" fmla="*/ 18 h 23"/>
                <a:gd name="T42" fmla="*/ 156 w 271"/>
                <a:gd name="T43" fmla="*/ 21 h 23"/>
                <a:gd name="T44" fmla="*/ 208 w 271"/>
                <a:gd name="T45" fmla="*/ 19 h 23"/>
                <a:gd name="T46" fmla="*/ 271 w 271"/>
                <a:gd name="T47" fmla="*/ 5 h 23"/>
                <a:gd name="T48" fmla="*/ 263 w 271"/>
                <a:gd name="T49" fmla="*/ 6 h 23"/>
                <a:gd name="T50" fmla="*/ 265 w 271"/>
                <a:gd name="T51" fmla="*/ 1 h 23"/>
                <a:gd name="T52" fmla="*/ 244 w 271"/>
                <a:gd name="T53" fmla="*/ 4 h 23"/>
                <a:gd name="T54" fmla="*/ 237 w 271"/>
                <a:gd name="T55" fmla="*/ 0 h 23"/>
                <a:gd name="T56" fmla="*/ 145 w 271"/>
                <a:gd name="T57" fmla="*/ 13 h 23"/>
                <a:gd name="T58" fmla="*/ 105 w 271"/>
                <a:gd name="T59" fmla="*/ 11 h 23"/>
                <a:gd name="T60" fmla="*/ 129 w 271"/>
                <a:gd name="T61" fmla="*/ 8 h 23"/>
                <a:gd name="T62" fmla="*/ 105 w 271"/>
                <a:gd name="T63" fmla="*/ 8 h 23"/>
                <a:gd name="T64" fmla="*/ 102 w 271"/>
                <a:gd name="T6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3">
                  <a:moveTo>
                    <a:pt x="102" y="12"/>
                  </a:moveTo>
                  <a:cubicBezTo>
                    <a:pt x="67" y="13"/>
                    <a:pt x="110" y="9"/>
                    <a:pt x="94" y="8"/>
                  </a:cubicBezTo>
                  <a:cubicBezTo>
                    <a:pt x="84" y="9"/>
                    <a:pt x="81" y="10"/>
                    <a:pt x="75" y="11"/>
                  </a:cubicBezTo>
                  <a:cubicBezTo>
                    <a:pt x="103" y="9"/>
                    <a:pt x="71" y="16"/>
                    <a:pt x="99" y="15"/>
                  </a:cubicBezTo>
                  <a:cubicBezTo>
                    <a:pt x="95" y="18"/>
                    <a:pt x="79" y="18"/>
                    <a:pt x="70" y="17"/>
                  </a:cubicBezTo>
                  <a:cubicBezTo>
                    <a:pt x="59" y="14"/>
                    <a:pt x="79" y="15"/>
                    <a:pt x="81" y="13"/>
                  </a:cubicBezTo>
                  <a:cubicBezTo>
                    <a:pt x="70" y="13"/>
                    <a:pt x="72" y="13"/>
                    <a:pt x="67" y="15"/>
                  </a:cubicBezTo>
                  <a:cubicBezTo>
                    <a:pt x="50" y="14"/>
                    <a:pt x="31" y="18"/>
                    <a:pt x="20" y="15"/>
                  </a:cubicBezTo>
                  <a:cubicBezTo>
                    <a:pt x="7" y="15"/>
                    <a:pt x="8" y="16"/>
                    <a:pt x="1" y="18"/>
                  </a:cubicBezTo>
                  <a:cubicBezTo>
                    <a:pt x="0" y="21"/>
                    <a:pt x="20" y="19"/>
                    <a:pt x="25" y="22"/>
                  </a:cubicBezTo>
                  <a:cubicBezTo>
                    <a:pt x="24" y="21"/>
                    <a:pt x="22" y="21"/>
                    <a:pt x="2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3" y="20"/>
                    <a:pt x="35" y="18"/>
                    <a:pt x="40" y="18"/>
                  </a:cubicBezTo>
                  <a:cubicBezTo>
                    <a:pt x="45" y="18"/>
                    <a:pt x="53" y="18"/>
                    <a:pt x="52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3" y="20"/>
                    <a:pt x="63" y="17"/>
                    <a:pt x="71" y="19"/>
                  </a:cubicBezTo>
                  <a:cubicBezTo>
                    <a:pt x="72" y="19"/>
                    <a:pt x="69" y="20"/>
                    <a:pt x="68" y="20"/>
                  </a:cubicBezTo>
                  <a:cubicBezTo>
                    <a:pt x="77" y="18"/>
                    <a:pt x="87" y="18"/>
                    <a:pt x="100" y="1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4" y="17"/>
                    <a:pt x="129" y="17"/>
                    <a:pt x="146" y="19"/>
                  </a:cubicBezTo>
                  <a:cubicBezTo>
                    <a:pt x="144" y="19"/>
                    <a:pt x="141" y="18"/>
                    <a:pt x="143" y="18"/>
                  </a:cubicBezTo>
                  <a:cubicBezTo>
                    <a:pt x="153" y="17"/>
                    <a:pt x="161" y="19"/>
                    <a:pt x="156" y="21"/>
                  </a:cubicBezTo>
                  <a:cubicBezTo>
                    <a:pt x="166" y="18"/>
                    <a:pt x="194" y="23"/>
                    <a:pt x="208" y="19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68" y="5"/>
                    <a:pt x="266" y="5"/>
                    <a:pt x="263" y="6"/>
                  </a:cubicBezTo>
                  <a:cubicBezTo>
                    <a:pt x="258" y="3"/>
                    <a:pt x="255" y="3"/>
                    <a:pt x="265" y="1"/>
                  </a:cubicBezTo>
                  <a:cubicBezTo>
                    <a:pt x="255" y="2"/>
                    <a:pt x="258" y="4"/>
                    <a:pt x="244" y="4"/>
                  </a:cubicBezTo>
                  <a:cubicBezTo>
                    <a:pt x="249" y="3"/>
                    <a:pt x="251" y="0"/>
                    <a:pt x="237" y="0"/>
                  </a:cubicBezTo>
                  <a:cubicBezTo>
                    <a:pt x="201" y="2"/>
                    <a:pt x="178" y="10"/>
                    <a:pt x="145" y="13"/>
                  </a:cubicBezTo>
                  <a:cubicBezTo>
                    <a:pt x="144" y="11"/>
                    <a:pt x="118" y="12"/>
                    <a:pt x="105" y="11"/>
                  </a:cubicBezTo>
                  <a:cubicBezTo>
                    <a:pt x="110" y="9"/>
                    <a:pt x="119" y="9"/>
                    <a:pt x="129" y="8"/>
                  </a:cubicBezTo>
                  <a:cubicBezTo>
                    <a:pt x="123" y="8"/>
                    <a:pt x="113" y="8"/>
                    <a:pt x="105" y="8"/>
                  </a:cubicBezTo>
                  <a:lnTo>
                    <a:pt x="10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386"/>
            <p:cNvSpPr/>
            <p:nvPr/>
          </p:nvSpPr>
          <p:spPr bwMode="auto">
            <a:xfrm>
              <a:off x="2986" y="4003"/>
              <a:ext cx="7" cy="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387"/>
            <p:cNvSpPr/>
            <p:nvPr/>
          </p:nvSpPr>
          <p:spPr bwMode="auto">
            <a:xfrm>
              <a:off x="2863" y="4011"/>
              <a:ext cx="7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388"/>
            <p:cNvSpPr/>
            <p:nvPr/>
          </p:nvSpPr>
          <p:spPr bwMode="auto">
            <a:xfrm>
              <a:off x="3206" y="3979"/>
              <a:ext cx="17" cy="2"/>
            </a:xfrm>
            <a:custGeom>
              <a:avLst/>
              <a:gdLst>
                <a:gd name="T0" fmla="*/ 1 w 7"/>
                <a:gd name="T1" fmla="*/ 1 h 1"/>
                <a:gd name="T2" fmla="*/ 7 w 7"/>
                <a:gd name="T3" fmla="*/ 0 h 1"/>
                <a:gd name="T4" fmla="*/ 2 w 7"/>
                <a:gd name="T5" fmla="*/ 1 h 1"/>
                <a:gd name="T6" fmla="*/ 1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cubicBezTo>
                    <a:pt x="3" y="1"/>
                    <a:pt x="4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389"/>
            <p:cNvSpPr/>
            <p:nvPr/>
          </p:nvSpPr>
          <p:spPr bwMode="auto">
            <a:xfrm>
              <a:off x="3223" y="3991"/>
              <a:ext cx="4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390"/>
            <p:cNvSpPr/>
            <p:nvPr/>
          </p:nvSpPr>
          <p:spPr bwMode="auto">
            <a:xfrm>
              <a:off x="2473" y="3979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2653" y="3991"/>
              <a:ext cx="359" cy="22"/>
            </a:xfrm>
            <a:custGeom>
              <a:avLst/>
              <a:gdLst>
                <a:gd name="T0" fmla="*/ 23 w 152"/>
                <a:gd name="T1" fmla="*/ 9 h 9"/>
                <a:gd name="T2" fmla="*/ 41 w 152"/>
                <a:gd name="T3" fmla="*/ 6 h 9"/>
                <a:gd name="T4" fmla="*/ 36 w 152"/>
                <a:gd name="T5" fmla="*/ 6 h 9"/>
                <a:gd name="T6" fmla="*/ 85 w 152"/>
                <a:gd name="T7" fmla="*/ 5 h 9"/>
                <a:gd name="T8" fmla="*/ 92 w 152"/>
                <a:gd name="T9" fmla="*/ 8 h 9"/>
                <a:gd name="T10" fmla="*/ 117 w 152"/>
                <a:gd name="T11" fmla="*/ 6 h 9"/>
                <a:gd name="T12" fmla="*/ 141 w 152"/>
                <a:gd name="T13" fmla="*/ 5 h 9"/>
                <a:gd name="T14" fmla="*/ 133 w 152"/>
                <a:gd name="T15" fmla="*/ 3 h 9"/>
                <a:gd name="T16" fmla="*/ 135 w 152"/>
                <a:gd name="T17" fmla="*/ 2 h 9"/>
                <a:gd name="T18" fmla="*/ 107 w 152"/>
                <a:gd name="T19" fmla="*/ 3 h 9"/>
                <a:gd name="T20" fmla="*/ 111 w 152"/>
                <a:gd name="T21" fmla="*/ 1 h 9"/>
                <a:gd name="T22" fmla="*/ 71 w 152"/>
                <a:gd name="T23" fmla="*/ 4 h 9"/>
                <a:gd name="T24" fmla="*/ 57 w 152"/>
                <a:gd name="T25" fmla="*/ 3 h 9"/>
                <a:gd name="T26" fmla="*/ 0 w 152"/>
                <a:gd name="T27" fmla="*/ 6 h 9"/>
                <a:gd name="T28" fmla="*/ 23 w 152"/>
                <a:gd name="T29" fmla="*/ 5 h 9"/>
                <a:gd name="T30" fmla="*/ 23 w 152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9">
                  <a:moveTo>
                    <a:pt x="23" y="9"/>
                  </a:moveTo>
                  <a:cubicBezTo>
                    <a:pt x="35" y="9"/>
                    <a:pt x="24" y="6"/>
                    <a:pt x="4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9" y="5"/>
                    <a:pt x="70" y="5"/>
                    <a:pt x="85" y="5"/>
                  </a:cubicBezTo>
                  <a:cubicBezTo>
                    <a:pt x="83" y="6"/>
                    <a:pt x="94" y="6"/>
                    <a:pt x="92" y="8"/>
                  </a:cubicBezTo>
                  <a:cubicBezTo>
                    <a:pt x="102" y="8"/>
                    <a:pt x="112" y="7"/>
                    <a:pt x="117" y="6"/>
                  </a:cubicBezTo>
                  <a:cubicBezTo>
                    <a:pt x="124" y="6"/>
                    <a:pt x="133" y="4"/>
                    <a:pt x="141" y="5"/>
                  </a:cubicBezTo>
                  <a:cubicBezTo>
                    <a:pt x="138" y="4"/>
                    <a:pt x="152" y="2"/>
                    <a:pt x="133" y="3"/>
                  </a:cubicBezTo>
                  <a:cubicBezTo>
                    <a:pt x="135" y="3"/>
                    <a:pt x="134" y="3"/>
                    <a:pt x="135" y="2"/>
                  </a:cubicBezTo>
                  <a:cubicBezTo>
                    <a:pt x="123" y="1"/>
                    <a:pt x="118" y="3"/>
                    <a:pt x="107" y="3"/>
                  </a:cubicBezTo>
                  <a:cubicBezTo>
                    <a:pt x="101" y="2"/>
                    <a:pt x="118" y="2"/>
                    <a:pt x="111" y="1"/>
                  </a:cubicBezTo>
                  <a:cubicBezTo>
                    <a:pt x="98" y="2"/>
                    <a:pt x="70" y="0"/>
                    <a:pt x="71" y="4"/>
                  </a:cubicBezTo>
                  <a:cubicBezTo>
                    <a:pt x="61" y="4"/>
                    <a:pt x="59" y="3"/>
                    <a:pt x="57" y="3"/>
                  </a:cubicBezTo>
                  <a:cubicBezTo>
                    <a:pt x="41" y="7"/>
                    <a:pt x="0" y="1"/>
                    <a:pt x="0" y="6"/>
                  </a:cubicBezTo>
                  <a:cubicBezTo>
                    <a:pt x="5" y="6"/>
                    <a:pt x="14" y="6"/>
                    <a:pt x="23" y="5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3154" y="3984"/>
              <a:ext cx="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393"/>
            <p:cNvSpPr>
              <a:spLocks noEditPoints="1"/>
            </p:cNvSpPr>
            <p:nvPr/>
          </p:nvSpPr>
          <p:spPr bwMode="auto">
            <a:xfrm>
              <a:off x="3168" y="4001"/>
              <a:ext cx="355" cy="32"/>
            </a:xfrm>
            <a:custGeom>
              <a:avLst/>
              <a:gdLst>
                <a:gd name="T0" fmla="*/ 150 w 150"/>
                <a:gd name="T1" fmla="*/ 9 h 13"/>
                <a:gd name="T2" fmla="*/ 145 w 150"/>
                <a:gd name="T3" fmla="*/ 12 h 13"/>
                <a:gd name="T4" fmla="*/ 80 w 150"/>
                <a:gd name="T5" fmla="*/ 12 h 13"/>
                <a:gd name="T6" fmla="*/ 83 w 150"/>
                <a:gd name="T7" fmla="*/ 11 h 13"/>
                <a:gd name="T8" fmla="*/ 25 w 150"/>
                <a:gd name="T9" fmla="*/ 13 h 13"/>
                <a:gd name="T10" fmla="*/ 10 w 150"/>
                <a:gd name="T11" fmla="*/ 10 h 13"/>
                <a:gd name="T12" fmla="*/ 1 w 150"/>
                <a:gd name="T13" fmla="*/ 11 h 13"/>
                <a:gd name="T14" fmla="*/ 9 w 150"/>
                <a:gd name="T15" fmla="*/ 10 h 13"/>
                <a:gd name="T16" fmla="*/ 5 w 150"/>
                <a:gd name="T17" fmla="*/ 10 h 13"/>
                <a:gd name="T18" fmla="*/ 20 w 150"/>
                <a:gd name="T19" fmla="*/ 5 h 13"/>
                <a:gd name="T20" fmla="*/ 11 w 150"/>
                <a:gd name="T21" fmla="*/ 9 h 13"/>
                <a:gd name="T22" fmla="*/ 17 w 150"/>
                <a:gd name="T23" fmla="*/ 7 h 13"/>
                <a:gd name="T24" fmla="*/ 25 w 150"/>
                <a:gd name="T25" fmla="*/ 9 h 13"/>
                <a:gd name="T26" fmla="*/ 43 w 150"/>
                <a:gd name="T27" fmla="*/ 8 h 13"/>
                <a:gd name="T28" fmla="*/ 53 w 150"/>
                <a:gd name="T29" fmla="*/ 10 h 13"/>
                <a:gd name="T30" fmla="*/ 59 w 150"/>
                <a:gd name="T31" fmla="*/ 7 h 13"/>
                <a:gd name="T32" fmla="*/ 76 w 150"/>
                <a:gd name="T33" fmla="*/ 8 h 13"/>
                <a:gd name="T34" fmla="*/ 102 w 150"/>
                <a:gd name="T35" fmla="*/ 0 h 13"/>
                <a:gd name="T36" fmla="*/ 123 w 150"/>
                <a:gd name="T37" fmla="*/ 5 h 13"/>
                <a:gd name="T38" fmla="*/ 90 w 150"/>
                <a:gd name="T39" fmla="*/ 7 h 13"/>
                <a:gd name="T40" fmla="*/ 77 w 150"/>
                <a:gd name="T41" fmla="*/ 10 h 13"/>
                <a:gd name="T42" fmla="*/ 106 w 150"/>
                <a:gd name="T43" fmla="*/ 9 h 13"/>
                <a:gd name="T44" fmla="*/ 103 w 150"/>
                <a:gd name="T45" fmla="*/ 9 h 13"/>
                <a:gd name="T46" fmla="*/ 135 w 150"/>
                <a:gd name="T47" fmla="*/ 7 h 13"/>
                <a:gd name="T48" fmla="*/ 139 w 150"/>
                <a:gd name="T49" fmla="*/ 9 h 13"/>
                <a:gd name="T50" fmla="*/ 150 w 150"/>
                <a:gd name="T51" fmla="*/ 9 h 13"/>
                <a:gd name="T52" fmla="*/ 135 w 150"/>
                <a:gd name="T53" fmla="*/ 9 h 13"/>
                <a:gd name="T54" fmla="*/ 126 w 150"/>
                <a:gd name="T55" fmla="*/ 9 h 13"/>
                <a:gd name="T56" fmla="*/ 135 w 150"/>
                <a:gd name="T5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13">
                  <a:moveTo>
                    <a:pt x="150" y="9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16" y="13"/>
                    <a:pt x="105" y="12"/>
                    <a:pt x="80" y="12"/>
                  </a:cubicBezTo>
                  <a:cubicBezTo>
                    <a:pt x="78" y="12"/>
                    <a:pt x="81" y="12"/>
                    <a:pt x="83" y="11"/>
                  </a:cubicBezTo>
                  <a:cubicBezTo>
                    <a:pt x="65" y="12"/>
                    <a:pt x="38" y="11"/>
                    <a:pt x="25" y="13"/>
                  </a:cubicBezTo>
                  <a:cubicBezTo>
                    <a:pt x="20" y="13"/>
                    <a:pt x="5" y="11"/>
                    <a:pt x="10" y="10"/>
                  </a:cubicBezTo>
                  <a:cubicBezTo>
                    <a:pt x="8" y="11"/>
                    <a:pt x="4" y="11"/>
                    <a:pt x="1" y="11"/>
                  </a:cubicBezTo>
                  <a:cubicBezTo>
                    <a:pt x="0" y="10"/>
                    <a:pt x="8" y="11"/>
                    <a:pt x="9" y="10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9" y="8"/>
                    <a:pt x="0" y="5"/>
                    <a:pt x="20" y="5"/>
                  </a:cubicBezTo>
                  <a:cubicBezTo>
                    <a:pt x="28" y="8"/>
                    <a:pt x="6" y="6"/>
                    <a:pt x="11" y="9"/>
                  </a:cubicBezTo>
                  <a:cubicBezTo>
                    <a:pt x="17" y="9"/>
                    <a:pt x="16" y="8"/>
                    <a:pt x="17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8" y="8"/>
                    <a:pt x="38" y="9"/>
                    <a:pt x="43" y="8"/>
                  </a:cubicBezTo>
                  <a:cubicBezTo>
                    <a:pt x="59" y="8"/>
                    <a:pt x="42" y="10"/>
                    <a:pt x="53" y="10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102" y="6"/>
                    <a:pt x="73" y="2"/>
                    <a:pt x="102" y="0"/>
                  </a:cubicBezTo>
                  <a:cubicBezTo>
                    <a:pt x="98" y="1"/>
                    <a:pt x="110" y="4"/>
                    <a:pt x="123" y="5"/>
                  </a:cubicBezTo>
                  <a:cubicBezTo>
                    <a:pt x="115" y="5"/>
                    <a:pt x="100" y="8"/>
                    <a:pt x="90" y="7"/>
                  </a:cubicBezTo>
                  <a:cubicBezTo>
                    <a:pt x="104" y="9"/>
                    <a:pt x="69" y="7"/>
                    <a:pt x="77" y="10"/>
                  </a:cubicBezTo>
                  <a:cubicBezTo>
                    <a:pt x="84" y="8"/>
                    <a:pt x="96" y="8"/>
                    <a:pt x="106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3" y="10"/>
                    <a:pt x="121" y="6"/>
                    <a:pt x="135" y="7"/>
                  </a:cubicBezTo>
                  <a:cubicBezTo>
                    <a:pt x="141" y="7"/>
                    <a:pt x="140" y="8"/>
                    <a:pt x="139" y="9"/>
                  </a:cubicBezTo>
                  <a:cubicBezTo>
                    <a:pt x="145" y="9"/>
                    <a:pt x="150" y="8"/>
                    <a:pt x="150" y="9"/>
                  </a:cubicBezTo>
                  <a:close/>
                  <a:moveTo>
                    <a:pt x="135" y="9"/>
                  </a:moveTo>
                  <a:cubicBezTo>
                    <a:pt x="126" y="9"/>
                    <a:pt x="126" y="9"/>
                    <a:pt x="126" y="9"/>
                  </a:cubicBezTo>
                  <a:cubicBezTo>
                    <a:pt x="128" y="10"/>
                    <a:pt x="131" y="1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6269" y="3927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4325" y="3922"/>
              <a:ext cx="1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4609" y="3892"/>
              <a:ext cx="18" cy="3"/>
            </a:xfrm>
            <a:custGeom>
              <a:avLst/>
              <a:gdLst>
                <a:gd name="T0" fmla="*/ 0 w 8"/>
                <a:gd name="T1" fmla="*/ 1 h 1"/>
                <a:gd name="T2" fmla="*/ 8 w 8"/>
                <a:gd name="T3" fmla="*/ 0 h 1"/>
                <a:gd name="T4" fmla="*/ 0 w 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Freeform 397"/>
            <p:cNvSpPr/>
            <p:nvPr/>
          </p:nvSpPr>
          <p:spPr bwMode="auto">
            <a:xfrm>
              <a:off x="6115" y="3924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398"/>
            <p:cNvSpPr/>
            <p:nvPr/>
          </p:nvSpPr>
          <p:spPr bwMode="auto">
            <a:xfrm>
              <a:off x="5181" y="3914"/>
              <a:ext cx="9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399"/>
            <p:cNvSpPr/>
            <p:nvPr/>
          </p:nvSpPr>
          <p:spPr bwMode="auto">
            <a:xfrm>
              <a:off x="4606" y="3895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00"/>
            <p:cNvSpPr/>
            <p:nvPr/>
          </p:nvSpPr>
          <p:spPr bwMode="auto">
            <a:xfrm>
              <a:off x="4190" y="3897"/>
              <a:ext cx="9" cy="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01"/>
            <p:cNvSpPr/>
            <p:nvPr/>
          </p:nvSpPr>
          <p:spPr bwMode="auto">
            <a:xfrm>
              <a:off x="4209" y="3922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02"/>
            <p:cNvSpPr/>
            <p:nvPr/>
          </p:nvSpPr>
          <p:spPr bwMode="auto">
            <a:xfrm>
              <a:off x="3762" y="3905"/>
              <a:ext cx="16" cy="2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03"/>
            <p:cNvSpPr/>
            <p:nvPr/>
          </p:nvSpPr>
          <p:spPr bwMode="auto">
            <a:xfrm>
              <a:off x="4169" y="3917"/>
              <a:ext cx="4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04"/>
            <p:cNvSpPr/>
            <p:nvPr/>
          </p:nvSpPr>
          <p:spPr bwMode="auto">
            <a:xfrm>
              <a:off x="6378" y="3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05"/>
            <p:cNvSpPr/>
            <p:nvPr/>
          </p:nvSpPr>
          <p:spPr bwMode="auto">
            <a:xfrm>
              <a:off x="6420" y="3937"/>
              <a:ext cx="14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06"/>
            <p:cNvSpPr/>
            <p:nvPr/>
          </p:nvSpPr>
          <p:spPr bwMode="auto">
            <a:xfrm>
              <a:off x="5429" y="3927"/>
              <a:ext cx="19" cy="5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1"/>
                    <a:pt x="6" y="1"/>
                    <a:pt x="4" y="2"/>
                  </a:cubicBezTo>
                  <a:cubicBezTo>
                    <a:pt x="8" y="1"/>
                    <a:pt x="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07"/>
            <p:cNvSpPr/>
            <p:nvPr/>
          </p:nvSpPr>
          <p:spPr bwMode="auto">
            <a:xfrm>
              <a:off x="6293" y="4001"/>
              <a:ext cx="11" cy="2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1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08"/>
            <p:cNvSpPr/>
            <p:nvPr/>
          </p:nvSpPr>
          <p:spPr bwMode="auto">
            <a:xfrm>
              <a:off x="6304" y="3999"/>
              <a:ext cx="10" cy="2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309" y="3996"/>
              <a:ext cx="4" cy="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380" y="3912"/>
              <a:ext cx="154" cy="27"/>
            </a:xfrm>
            <a:custGeom>
              <a:avLst/>
              <a:gdLst>
                <a:gd name="T0" fmla="*/ 28 w 65"/>
                <a:gd name="T1" fmla="*/ 11 h 11"/>
                <a:gd name="T2" fmla="*/ 34 w 65"/>
                <a:gd name="T3" fmla="*/ 8 h 11"/>
                <a:gd name="T4" fmla="*/ 55 w 65"/>
                <a:gd name="T5" fmla="*/ 6 h 11"/>
                <a:gd name="T6" fmla="*/ 56 w 65"/>
                <a:gd name="T7" fmla="*/ 4 h 11"/>
                <a:gd name="T8" fmla="*/ 44 w 65"/>
                <a:gd name="T9" fmla="*/ 5 h 11"/>
                <a:gd name="T10" fmla="*/ 55 w 65"/>
                <a:gd name="T11" fmla="*/ 3 h 11"/>
                <a:gd name="T12" fmla="*/ 54 w 65"/>
                <a:gd name="T13" fmla="*/ 0 h 11"/>
                <a:gd name="T14" fmla="*/ 0 w 65"/>
                <a:gd name="T15" fmla="*/ 5 h 11"/>
                <a:gd name="T16" fmla="*/ 38 w 65"/>
                <a:gd name="T17" fmla="*/ 5 h 11"/>
                <a:gd name="T18" fmla="*/ 33 w 65"/>
                <a:gd name="T19" fmla="*/ 7 h 11"/>
                <a:gd name="T20" fmla="*/ 3 w 65"/>
                <a:gd name="T21" fmla="*/ 7 h 11"/>
                <a:gd name="T22" fmla="*/ 29 w 65"/>
                <a:gd name="T23" fmla="*/ 8 h 11"/>
                <a:gd name="T24" fmla="*/ 23 w 65"/>
                <a:gd name="T25" fmla="*/ 10 h 11"/>
                <a:gd name="T26" fmla="*/ 28 w 6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1">
                  <a:moveTo>
                    <a:pt x="28" y="11"/>
                  </a:moveTo>
                  <a:cubicBezTo>
                    <a:pt x="29" y="10"/>
                    <a:pt x="57" y="8"/>
                    <a:pt x="34" y="8"/>
                  </a:cubicBezTo>
                  <a:cubicBezTo>
                    <a:pt x="35" y="5"/>
                    <a:pt x="49" y="7"/>
                    <a:pt x="55" y="6"/>
                  </a:cubicBezTo>
                  <a:cubicBezTo>
                    <a:pt x="50" y="6"/>
                    <a:pt x="57" y="5"/>
                    <a:pt x="56" y="4"/>
                  </a:cubicBezTo>
                  <a:cubicBezTo>
                    <a:pt x="53" y="4"/>
                    <a:pt x="49" y="5"/>
                    <a:pt x="44" y="5"/>
                  </a:cubicBezTo>
                  <a:cubicBezTo>
                    <a:pt x="42" y="3"/>
                    <a:pt x="49" y="3"/>
                    <a:pt x="55" y="3"/>
                  </a:cubicBezTo>
                  <a:cubicBezTo>
                    <a:pt x="48" y="2"/>
                    <a:pt x="65" y="1"/>
                    <a:pt x="54" y="0"/>
                  </a:cubicBezTo>
                  <a:cubicBezTo>
                    <a:pt x="32" y="1"/>
                    <a:pt x="16" y="2"/>
                    <a:pt x="0" y="5"/>
                  </a:cubicBezTo>
                  <a:cubicBezTo>
                    <a:pt x="13" y="5"/>
                    <a:pt x="27" y="4"/>
                    <a:pt x="38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2" y="5"/>
                    <a:pt x="14" y="7"/>
                    <a:pt x="3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1" y="10"/>
                    <a:pt x="33" y="10"/>
                    <a:pt x="23" y="10"/>
                  </a:cubicBezTo>
                  <a:cubicBezTo>
                    <a:pt x="26" y="10"/>
                    <a:pt x="28" y="11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11"/>
            <p:cNvSpPr/>
            <p:nvPr/>
          </p:nvSpPr>
          <p:spPr bwMode="auto">
            <a:xfrm>
              <a:off x="6406" y="39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12"/>
            <p:cNvSpPr/>
            <p:nvPr/>
          </p:nvSpPr>
          <p:spPr bwMode="auto">
            <a:xfrm>
              <a:off x="3776" y="4013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13"/>
            <p:cNvSpPr/>
            <p:nvPr/>
          </p:nvSpPr>
          <p:spPr bwMode="auto">
            <a:xfrm>
              <a:off x="6368" y="3959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14"/>
            <p:cNvSpPr/>
            <p:nvPr/>
          </p:nvSpPr>
          <p:spPr bwMode="auto">
            <a:xfrm>
              <a:off x="3913" y="4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15"/>
            <p:cNvSpPr/>
            <p:nvPr/>
          </p:nvSpPr>
          <p:spPr bwMode="auto">
            <a:xfrm>
              <a:off x="3944" y="3897"/>
              <a:ext cx="5" cy="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16"/>
            <p:cNvSpPr/>
            <p:nvPr/>
          </p:nvSpPr>
          <p:spPr bwMode="auto">
            <a:xfrm>
              <a:off x="3913" y="401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17"/>
            <p:cNvSpPr/>
            <p:nvPr/>
          </p:nvSpPr>
          <p:spPr bwMode="auto">
            <a:xfrm>
              <a:off x="4549" y="3994"/>
              <a:ext cx="8" cy="0"/>
            </a:xfrm>
            <a:custGeom>
              <a:avLst/>
              <a:gdLst>
                <a:gd name="T0" fmla="*/ 3 w 3"/>
                <a:gd name="T1" fmla="*/ 1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18"/>
            <p:cNvSpPr/>
            <p:nvPr/>
          </p:nvSpPr>
          <p:spPr bwMode="auto">
            <a:xfrm>
              <a:off x="4426" y="3986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19"/>
            <p:cNvSpPr/>
            <p:nvPr/>
          </p:nvSpPr>
          <p:spPr bwMode="auto">
            <a:xfrm>
              <a:off x="5384" y="3905"/>
              <a:ext cx="1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20"/>
            <p:cNvSpPr/>
            <p:nvPr/>
          </p:nvSpPr>
          <p:spPr bwMode="auto">
            <a:xfrm>
              <a:off x="3906" y="4016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21"/>
            <p:cNvSpPr/>
            <p:nvPr/>
          </p:nvSpPr>
          <p:spPr bwMode="auto">
            <a:xfrm>
              <a:off x="4746" y="3966"/>
              <a:ext cx="4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727" y="3959"/>
              <a:ext cx="156" cy="15"/>
            </a:xfrm>
            <a:custGeom>
              <a:avLst/>
              <a:gdLst>
                <a:gd name="T0" fmla="*/ 38 w 66"/>
                <a:gd name="T1" fmla="*/ 5 h 6"/>
                <a:gd name="T2" fmla="*/ 36 w 66"/>
                <a:gd name="T3" fmla="*/ 6 h 6"/>
                <a:gd name="T4" fmla="*/ 66 w 66"/>
                <a:gd name="T5" fmla="*/ 3 h 6"/>
                <a:gd name="T6" fmla="*/ 49 w 66"/>
                <a:gd name="T7" fmla="*/ 1 h 6"/>
                <a:gd name="T8" fmla="*/ 27 w 66"/>
                <a:gd name="T9" fmla="*/ 0 h 6"/>
                <a:gd name="T10" fmla="*/ 21 w 66"/>
                <a:gd name="T11" fmla="*/ 3 h 6"/>
                <a:gd name="T12" fmla="*/ 16 w 66"/>
                <a:gd name="T13" fmla="*/ 1 h 6"/>
                <a:gd name="T14" fmla="*/ 0 w 66"/>
                <a:gd name="T15" fmla="*/ 1 h 6"/>
                <a:gd name="T16" fmla="*/ 14 w 66"/>
                <a:gd name="T17" fmla="*/ 1 h 6"/>
                <a:gd name="T18" fmla="*/ 10 w 66"/>
                <a:gd name="T19" fmla="*/ 3 h 6"/>
                <a:gd name="T20" fmla="*/ 11 w 66"/>
                <a:gd name="T21" fmla="*/ 3 h 6"/>
                <a:gd name="T22" fmla="*/ 38 w 6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">
                  <a:moveTo>
                    <a:pt x="38" y="5"/>
                  </a:moveTo>
                  <a:cubicBezTo>
                    <a:pt x="37" y="5"/>
                    <a:pt x="36" y="5"/>
                    <a:pt x="36" y="6"/>
                  </a:cubicBezTo>
                  <a:cubicBezTo>
                    <a:pt x="46" y="5"/>
                    <a:pt x="64" y="6"/>
                    <a:pt x="66" y="3"/>
                  </a:cubicBezTo>
                  <a:cubicBezTo>
                    <a:pt x="63" y="4"/>
                    <a:pt x="46" y="2"/>
                    <a:pt x="49" y="1"/>
                  </a:cubicBezTo>
                  <a:cubicBezTo>
                    <a:pt x="42" y="1"/>
                    <a:pt x="31" y="0"/>
                    <a:pt x="27" y="0"/>
                  </a:cubicBezTo>
                  <a:cubicBezTo>
                    <a:pt x="39" y="1"/>
                    <a:pt x="29" y="2"/>
                    <a:pt x="21" y="3"/>
                  </a:cubicBezTo>
                  <a:cubicBezTo>
                    <a:pt x="14" y="2"/>
                    <a:pt x="22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35" y="2"/>
                    <a:pt x="13" y="6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4803" y="3974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5044" y="3981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25"/>
            <p:cNvSpPr/>
            <p:nvPr/>
          </p:nvSpPr>
          <p:spPr bwMode="auto">
            <a:xfrm>
              <a:off x="3348" y="3974"/>
              <a:ext cx="33" cy="5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1 h 2"/>
                <a:gd name="T4" fmla="*/ 1 w 14"/>
                <a:gd name="T5" fmla="*/ 0 h 2"/>
                <a:gd name="T6" fmla="*/ 0 w 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cubicBezTo>
                    <a:pt x="0" y="1"/>
                    <a:pt x="14" y="2"/>
                    <a:pt x="14" y="1"/>
                  </a:cubicBezTo>
                  <a:cubicBezTo>
                    <a:pt x="10" y="0"/>
                    <a:pt x="5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26"/>
            <p:cNvSpPr/>
            <p:nvPr/>
          </p:nvSpPr>
          <p:spPr bwMode="auto">
            <a:xfrm>
              <a:off x="5661" y="3957"/>
              <a:ext cx="12" cy="2"/>
            </a:xfrm>
            <a:custGeom>
              <a:avLst/>
              <a:gdLst>
                <a:gd name="T0" fmla="*/ 5 w 5"/>
                <a:gd name="T1" fmla="*/ 0 h 1"/>
                <a:gd name="T2" fmla="*/ 1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427"/>
            <p:cNvSpPr/>
            <p:nvPr/>
          </p:nvSpPr>
          <p:spPr bwMode="auto">
            <a:xfrm>
              <a:off x="4843" y="3959"/>
              <a:ext cx="9" cy="2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7" name="Freeform 428"/>
            <p:cNvSpPr/>
            <p:nvPr/>
          </p:nvSpPr>
          <p:spPr bwMode="auto">
            <a:xfrm>
              <a:off x="5675" y="3966"/>
              <a:ext cx="40" cy="5"/>
            </a:xfrm>
            <a:custGeom>
              <a:avLst/>
              <a:gdLst>
                <a:gd name="T0" fmla="*/ 0 w 17"/>
                <a:gd name="T1" fmla="*/ 0 h 2"/>
                <a:gd name="T2" fmla="*/ 6 w 17"/>
                <a:gd name="T3" fmla="*/ 2 h 2"/>
                <a:gd name="T4" fmla="*/ 17 w 17"/>
                <a:gd name="T5" fmla="*/ 1 h 2"/>
                <a:gd name="T6" fmla="*/ 0 w 1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">
                  <a:moveTo>
                    <a:pt x="0" y="0"/>
                  </a:moveTo>
                  <a:cubicBezTo>
                    <a:pt x="2" y="1"/>
                    <a:pt x="5" y="2"/>
                    <a:pt x="6" y="2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2" y="1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8" name="Rectangle 429"/>
            <p:cNvSpPr>
              <a:spLocks noChangeArrowheads="1"/>
            </p:cNvSpPr>
            <p:nvPr/>
          </p:nvSpPr>
          <p:spPr bwMode="auto">
            <a:xfrm>
              <a:off x="5715" y="396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9" name="Freeform 430"/>
            <p:cNvSpPr>
              <a:spLocks noEditPoints="1"/>
            </p:cNvSpPr>
            <p:nvPr/>
          </p:nvSpPr>
          <p:spPr bwMode="auto">
            <a:xfrm>
              <a:off x="936" y="3880"/>
              <a:ext cx="5534" cy="146"/>
            </a:xfrm>
            <a:custGeom>
              <a:avLst/>
              <a:gdLst>
                <a:gd name="T0" fmla="*/ 927 w 2340"/>
                <a:gd name="T1" fmla="*/ 39 h 59"/>
                <a:gd name="T2" fmla="*/ 736 w 2340"/>
                <a:gd name="T3" fmla="*/ 39 h 59"/>
                <a:gd name="T4" fmla="*/ 529 w 2340"/>
                <a:gd name="T5" fmla="*/ 40 h 59"/>
                <a:gd name="T6" fmla="*/ 327 w 2340"/>
                <a:gd name="T7" fmla="*/ 37 h 59"/>
                <a:gd name="T8" fmla="*/ 0 w 2340"/>
                <a:gd name="T9" fmla="*/ 41 h 59"/>
                <a:gd name="T10" fmla="*/ 148 w 2340"/>
                <a:gd name="T11" fmla="*/ 28 h 59"/>
                <a:gd name="T12" fmla="*/ 344 w 2340"/>
                <a:gd name="T13" fmla="*/ 26 h 59"/>
                <a:gd name="T14" fmla="*/ 504 w 2340"/>
                <a:gd name="T15" fmla="*/ 17 h 59"/>
                <a:gd name="T16" fmla="*/ 681 w 2340"/>
                <a:gd name="T17" fmla="*/ 20 h 59"/>
                <a:gd name="T18" fmla="*/ 858 w 2340"/>
                <a:gd name="T19" fmla="*/ 16 h 59"/>
                <a:gd name="T20" fmla="*/ 1058 w 2340"/>
                <a:gd name="T21" fmla="*/ 11 h 59"/>
                <a:gd name="T22" fmla="*/ 990 w 2340"/>
                <a:gd name="T23" fmla="*/ 12 h 59"/>
                <a:gd name="T24" fmla="*/ 920 w 2340"/>
                <a:gd name="T25" fmla="*/ 6 h 59"/>
                <a:gd name="T26" fmla="*/ 1099 w 2340"/>
                <a:gd name="T27" fmla="*/ 4 h 59"/>
                <a:gd name="T28" fmla="*/ 1162 w 2340"/>
                <a:gd name="T29" fmla="*/ 9 h 59"/>
                <a:gd name="T30" fmla="*/ 1281 w 2340"/>
                <a:gd name="T31" fmla="*/ 10 h 59"/>
                <a:gd name="T32" fmla="*/ 1188 w 2340"/>
                <a:gd name="T33" fmla="*/ 6 h 59"/>
                <a:gd name="T34" fmla="*/ 1393 w 2340"/>
                <a:gd name="T35" fmla="*/ 5 h 59"/>
                <a:gd name="T36" fmla="*/ 1380 w 2340"/>
                <a:gd name="T37" fmla="*/ 7 h 59"/>
                <a:gd name="T38" fmla="*/ 1433 w 2340"/>
                <a:gd name="T39" fmla="*/ 17 h 59"/>
                <a:gd name="T40" fmla="*/ 1458 w 2340"/>
                <a:gd name="T41" fmla="*/ 15 h 59"/>
                <a:gd name="T42" fmla="*/ 1566 w 2340"/>
                <a:gd name="T43" fmla="*/ 6 h 59"/>
                <a:gd name="T44" fmla="*/ 1608 w 2340"/>
                <a:gd name="T45" fmla="*/ 6 h 59"/>
                <a:gd name="T46" fmla="*/ 1647 w 2340"/>
                <a:gd name="T47" fmla="*/ 11 h 59"/>
                <a:gd name="T48" fmla="*/ 1707 w 2340"/>
                <a:gd name="T49" fmla="*/ 8 h 59"/>
                <a:gd name="T50" fmla="*/ 1753 w 2340"/>
                <a:gd name="T51" fmla="*/ 15 h 59"/>
                <a:gd name="T52" fmla="*/ 1834 w 2340"/>
                <a:gd name="T53" fmla="*/ 14 h 59"/>
                <a:gd name="T54" fmla="*/ 1860 w 2340"/>
                <a:gd name="T55" fmla="*/ 20 h 59"/>
                <a:gd name="T56" fmla="*/ 2094 w 2340"/>
                <a:gd name="T57" fmla="*/ 14 h 59"/>
                <a:gd name="T58" fmla="*/ 2124 w 2340"/>
                <a:gd name="T59" fmla="*/ 21 h 59"/>
                <a:gd name="T60" fmla="*/ 2195 w 2340"/>
                <a:gd name="T61" fmla="*/ 14 h 59"/>
                <a:gd name="T62" fmla="*/ 2286 w 2340"/>
                <a:gd name="T63" fmla="*/ 18 h 59"/>
                <a:gd name="T64" fmla="*/ 2262 w 2340"/>
                <a:gd name="T65" fmla="*/ 33 h 59"/>
                <a:gd name="T66" fmla="*/ 2208 w 2340"/>
                <a:gd name="T67" fmla="*/ 37 h 59"/>
                <a:gd name="T68" fmla="*/ 2304 w 2340"/>
                <a:gd name="T69" fmla="*/ 40 h 59"/>
                <a:gd name="T70" fmla="*/ 2212 w 2340"/>
                <a:gd name="T71" fmla="*/ 47 h 59"/>
                <a:gd name="T72" fmla="*/ 2118 w 2340"/>
                <a:gd name="T73" fmla="*/ 49 h 59"/>
                <a:gd name="T74" fmla="*/ 2013 w 2340"/>
                <a:gd name="T75" fmla="*/ 51 h 59"/>
                <a:gd name="T76" fmla="*/ 1822 w 2340"/>
                <a:gd name="T77" fmla="*/ 48 h 59"/>
                <a:gd name="T78" fmla="*/ 1539 w 2340"/>
                <a:gd name="T79" fmla="*/ 43 h 59"/>
                <a:gd name="T80" fmla="*/ 1477 w 2340"/>
                <a:gd name="T81" fmla="*/ 43 h 59"/>
                <a:gd name="T82" fmla="*/ 1371 w 2340"/>
                <a:gd name="T83" fmla="*/ 52 h 59"/>
                <a:gd name="T84" fmla="*/ 1217 w 2340"/>
                <a:gd name="T85" fmla="*/ 53 h 59"/>
                <a:gd name="T86" fmla="*/ 1154 w 2340"/>
                <a:gd name="T87" fmla="*/ 55 h 59"/>
                <a:gd name="T88" fmla="*/ 1094 w 2340"/>
                <a:gd name="T89" fmla="*/ 58 h 59"/>
                <a:gd name="T90" fmla="*/ 1024 w 2340"/>
                <a:gd name="T91" fmla="*/ 37 h 59"/>
                <a:gd name="T92" fmla="*/ 1284 w 2340"/>
                <a:gd name="T93" fmla="*/ 32 h 59"/>
                <a:gd name="T94" fmla="*/ 1104 w 2340"/>
                <a:gd name="T95" fmla="*/ 34 h 59"/>
                <a:gd name="T96" fmla="*/ 1199 w 2340"/>
                <a:gd name="T97" fmla="*/ 39 h 59"/>
                <a:gd name="T98" fmla="*/ 1868 w 2340"/>
                <a:gd name="T99" fmla="*/ 36 h 59"/>
                <a:gd name="T100" fmla="*/ 1970 w 2340"/>
                <a:gd name="T101" fmla="*/ 38 h 59"/>
                <a:gd name="T102" fmla="*/ 2012 w 2340"/>
                <a:gd name="T103" fmla="*/ 32 h 59"/>
                <a:gd name="T104" fmla="*/ 1618 w 2340"/>
                <a:gd name="T105" fmla="*/ 41 h 59"/>
                <a:gd name="T106" fmla="*/ 1631 w 2340"/>
                <a:gd name="T107" fmla="*/ 48 h 59"/>
                <a:gd name="T108" fmla="*/ 1721 w 2340"/>
                <a:gd name="T109" fmla="*/ 39 h 59"/>
                <a:gd name="T110" fmla="*/ 1836 w 2340"/>
                <a:gd name="T111" fmla="*/ 36 h 59"/>
                <a:gd name="T112" fmla="*/ 1703 w 2340"/>
                <a:gd name="T113" fmla="*/ 33 h 59"/>
                <a:gd name="T114" fmla="*/ 1574 w 2340"/>
                <a:gd name="T115" fmla="*/ 28 h 59"/>
                <a:gd name="T116" fmla="*/ 1412 w 2340"/>
                <a:gd name="T117" fmla="*/ 37 h 59"/>
                <a:gd name="T118" fmla="*/ 1315 w 2340"/>
                <a:gd name="T119" fmla="*/ 39 h 59"/>
                <a:gd name="T120" fmla="*/ 1443 w 2340"/>
                <a:gd name="T1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0" h="59">
                  <a:moveTo>
                    <a:pt x="1011" y="38"/>
                  </a:moveTo>
                  <a:cubicBezTo>
                    <a:pt x="1010" y="38"/>
                    <a:pt x="1009" y="38"/>
                    <a:pt x="1008" y="38"/>
                  </a:cubicBezTo>
                  <a:cubicBezTo>
                    <a:pt x="1009" y="37"/>
                    <a:pt x="1009" y="37"/>
                    <a:pt x="1009" y="37"/>
                  </a:cubicBezTo>
                  <a:cubicBezTo>
                    <a:pt x="1006" y="37"/>
                    <a:pt x="1003" y="37"/>
                    <a:pt x="1000" y="37"/>
                  </a:cubicBezTo>
                  <a:cubicBezTo>
                    <a:pt x="999" y="37"/>
                    <a:pt x="997" y="37"/>
                    <a:pt x="996" y="37"/>
                  </a:cubicBezTo>
                  <a:cubicBezTo>
                    <a:pt x="997" y="37"/>
                    <a:pt x="997" y="37"/>
                    <a:pt x="997" y="37"/>
                  </a:cubicBezTo>
                  <a:cubicBezTo>
                    <a:pt x="996" y="37"/>
                    <a:pt x="995" y="37"/>
                    <a:pt x="994" y="37"/>
                  </a:cubicBezTo>
                  <a:cubicBezTo>
                    <a:pt x="987" y="38"/>
                    <a:pt x="968" y="40"/>
                    <a:pt x="962" y="41"/>
                  </a:cubicBezTo>
                  <a:cubicBezTo>
                    <a:pt x="955" y="41"/>
                    <a:pt x="946" y="42"/>
                    <a:pt x="940" y="42"/>
                  </a:cubicBezTo>
                  <a:cubicBezTo>
                    <a:pt x="946" y="42"/>
                    <a:pt x="952" y="41"/>
                    <a:pt x="950" y="40"/>
                  </a:cubicBezTo>
                  <a:cubicBezTo>
                    <a:pt x="940" y="39"/>
                    <a:pt x="935" y="36"/>
                    <a:pt x="917" y="39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03" y="43"/>
                    <a:pt x="903" y="43"/>
                    <a:pt x="903" y="43"/>
                  </a:cubicBezTo>
                  <a:cubicBezTo>
                    <a:pt x="895" y="41"/>
                    <a:pt x="915" y="41"/>
                    <a:pt x="919" y="39"/>
                  </a:cubicBezTo>
                  <a:cubicBezTo>
                    <a:pt x="900" y="41"/>
                    <a:pt x="885" y="36"/>
                    <a:pt x="876" y="40"/>
                  </a:cubicBezTo>
                  <a:cubicBezTo>
                    <a:pt x="875" y="38"/>
                    <a:pt x="873" y="34"/>
                    <a:pt x="861" y="35"/>
                  </a:cubicBezTo>
                  <a:cubicBezTo>
                    <a:pt x="869" y="37"/>
                    <a:pt x="853" y="36"/>
                    <a:pt x="860" y="38"/>
                  </a:cubicBezTo>
                  <a:cubicBezTo>
                    <a:pt x="856" y="40"/>
                    <a:pt x="847" y="38"/>
                    <a:pt x="846" y="39"/>
                  </a:cubicBezTo>
                  <a:cubicBezTo>
                    <a:pt x="847" y="38"/>
                    <a:pt x="847" y="38"/>
                    <a:pt x="847" y="38"/>
                  </a:cubicBezTo>
                  <a:cubicBezTo>
                    <a:pt x="826" y="35"/>
                    <a:pt x="820" y="40"/>
                    <a:pt x="811" y="42"/>
                  </a:cubicBezTo>
                  <a:cubicBezTo>
                    <a:pt x="786" y="43"/>
                    <a:pt x="774" y="41"/>
                    <a:pt x="754" y="42"/>
                  </a:cubicBezTo>
                  <a:cubicBezTo>
                    <a:pt x="753" y="40"/>
                    <a:pt x="748" y="37"/>
                    <a:pt x="740" y="37"/>
                  </a:cubicBezTo>
                  <a:cubicBezTo>
                    <a:pt x="736" y="39"/>
                    <a:pt x="717" y="39"/>
                    <a:pt x="716" y="42"/>
                  </a:cubicBezTo>
                  <a:cubicBezTo>
                    <a:pt x="730" y="43"/>
                    <a:pt x="727" y="40"/>
                    <a:pt x="736" y="39"/>
                  </a:cubicBezTo>
                  <a:cubicBezTo>
                    <a:pt x="743" y="42"/>
                    <a:pt x="737" y="42"/>
                    <a:pt x="747" y="43"/>
                  </a:cubicBezTo>
                  <a:cubicBezTo>
                    <a:pt x="739" y="42"/>
                    <a:pt x="711" y="44"/>
                    <a:pt x="702" y="42"/>
                  </a:cubicBezTo>
                  <a:cubicBezTo>
                    <a:pt x="705" y="42"/>
                    <a:pt x="705" y="42"/>
                    <a:pt x="705" y="42"/>
                  </a:cubicBezTo>
                  <a:cubicBezTo>
                    <a:pt x="691" y="40"/>
                    <a:pt x="688" y="35"/>
                    <a:pt x="665" y="38"/>
                  </a:cubicBezTo>
                  <a:cubicBezTo>
                    <a:pt x="654" y="40"/>
                    <a:pt x="654" y="40"/>
                    <a:pt x="654" y="40"/>
                  </a:cubicBezTo>
                  <a:cubicBezTo>
                    <a:pt x="654" y="39"/>
                    <a:pt x="654" y="39"/>
                    <a:pt x="655" y="39"/>
                  </a:cubicBezTo>
                  <a:cubicBezTo>
                    <a:pt x="637" y="39"/>
                    <a:pt x="641" y="36"/>
                    <a:pt x="621" y="38"/>
                  </a:cubicBezTo>
                  <a:cubicBezTo>
                    <a:pt x="623" y="38"/>
                    <a:pt x="622" y="38"/>
                    <a:pt x="624" y="37"/>
                  </a:cubicBezTo>
                  <a:cubicBezTo>
                    <a:pt x="612" y="36"/>
                    <a:pt x="601" y="39"/>
                    <a:pt x="592" y="39"/>
                  </a:cubicBezTo>
                  <a:cubicBezTo>
                    <a:pt x="587" y="37"/>
                    <a:pt x="593" y="37"/>
                    <a:pt x="596" y="36"/>
                  </a:cubicBezTo>
                  <a:cubicBezTo>
                    <a:pt x="576" y="35"/>
                    <a:pt x="554" y="39"/>
                    <a:pt x="542" y="41"/>
                  </a:cubicBezTo>
                  <a:cubicBezTo>
                    <a:pt x="529" y="40"/>
                    <a:pt x="529" y="40"/>
                    <a:pt x="529" y="40"/>
                  </a:cubicBezTo>
                  <a:cubicBezTo>
                    <a:pt x="537" y="39"/>
                    <a:pt x="546" y="37"/>
                    <a:pt x="544" y="36"/>
                  </a:cubicBezTo>
                  <a:cubicBezTo>
                    <a:pt x="537" y="36"/>
                    <a:pt x="538" y="37"/>
                    <a:pt x="528" y="37"/>
                  </a:cubicBezTo>
                  <a:cubicBezTo>
                    <a:pt x="530" y="36"/>
                    <a:pt x="534" y="34"/>
                    <a:pt x="539" y="33"/>
                  </a:cubicBezTo>
                  <a:cubicBezTo>
                    <a:pt x="518" y="31"/>
                    <a:pt x="534" y="37"/>
                    <a:pt x="519" y="33"/>
                  </a:cubicBezTo>
                  <a:cubicBezTo>
                    <a:pt x="513" y="33"/>
                    <a:pt x="509" y="35"/>
                    <a:pt x="508" y="37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5" y="37"/>
                    <a:pt x="480" y="37"/>
                    <a:pt x="471" y="37"/>
                  </a:cubicBezTo>
                  <a:cubicBezTo>
                    <a:pt x="469" y="38"/>
                    <a:pt x="478" y="39"/>
                    <a:pt x="482" y="38"/>
                  </a:cubicBezTo>
                  <a:cubicBezTo>
                    <a:pt x="481" y="40"/>
                    <a:pt x="471" y="40"/>
                    <a:pt x="464" y="40"/>
                  </a:cubicBezTo>
                  <a:cubicBezTo>
                    <a:pt x="462" y="37"/>
                    <a:pt x="421" y="41"/>
                    <a:pt x="429" y="36"/>
                  </a:cubicBezTo>
                  <a:cubicBezTo>
                    <a:pt x="400" y="38"/>
                    <a:pt x="358" y="38"/>
                    <a:pt x="338" y="40"/>
                  </a:cubicBezTo>
                  <a:cubicBezTo>
                    <a:pt x="332" y="39"/>
                    <a:pt x="319" y="39"/>
                    <a:pt x="327" y="37"/>
                  </a:cubicBezTo>
                  <a:cubicBezTo>
                    <a:pt x="303" y="37"/>
                    <a:pt x="291" y="41"/>
                    <a:pt x="267" y="40"/>
                  </a:cubicBezTo>
                  <a:cubicBezTo>
                    <a:pt x="265" y="39"/>
                    <a:pt x="278" y="40"/>
                    <a:pt x="277" y="38"/>
                  </a:cubicBezTo>
                  <a:cubicBezTo>
                    <a:pt x="261" y="40"/>
                    <a:pt x="249" y="37"/>
                    <a:pt x="225" y="38"/>
                  </a:cubicBezTo>
                  <a:cubicBezTo>
                    <a:pt x="229" y="38"/>
                    <a:pt x="230" y="37"/>
                    <a:pt x="231" y="36"/>
                  </a:cubicBezTo>
                  <a:cubicBezTo>
                    <a:pt x="231" y="37"/>
                    <a:pt x="221" y="38"/>
                    <a:pt x="215" y="38"/>
                  </a:cubicBezTo>
                  <a:cubicBezTo>
                    <a:pt x="211" y="38"/>
                    <a:pt x="219" y="38"/>
                    <a:pt x="217" y="37"/>
                  </a:cubicBezTo>
                  <a:cubicBezTo>
                    <a:pt x="171" y="36"/>
                    <a:pt x="136" y="41"/>
                    <a:pt x="90" y="41"/>
                  </a:cubicBezTo>
                  <a:cubicBezTo>
                    <a:pt x="103" y="41"/>
                    <a:pt x="108" y="38"/>
                    <a:pt x="108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0" y="38"/>
                    <a:pt x="80" y="38"/>
                    <a:pt x="72" y="39"/>
                  </a:cubicBezTo>
                  <a:cubicBezTo>
                    <a:pt x="71" y="39"/>
                    <a:pt x="67" y="38"/>
                    <a:pt x="71" y="38"/>
                  </a:cubicBezTo>
                  <a:cubicBezTo>
                    <a:pt x="46" y="35"/>
                    <a:pt x="32" y="42"/>
                    <a:pt x="0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35" y="30"/>
                    <a:pt x="27" y="33"/>
                    <a:pt x="26" y="32"/>
                  </a:cubicBezTo>
                  <a:cubicBezTo>
                    <a:pt x="28" y="31"/>
                    <a:pt x="33" y="31"/>
                    <a:pt x="33" y="30"/>
                  </a:cubicBezTo>
                  <a:cubicBezTo>
                    <a:pt x="23" y="29"/>
                    <a:pt x="23" y="31"/>
                    <a:pt x="16" y="31"/>
                  </a:cubicBezTo>
                  <a:cubicBezTo>
                    <a:pt x="34" y="27"/>
                    <a:pt x="71" y="27"/>
                    <a:pt x="91" y="26"/>
                  </a:cubicBezTo>
                  <a:cubicBezTo>
                    <a:pt x="94" y="26"/>
                    <a:pt x="89" y="27"/>
                    <a:pt x="88" y="28"/>
                  </a:cubicBezTo>
                  <a:cubicBezTo>
                    <a:pt x="96" y="28"/>
                    <a:pt x="101" y="29"/>
                    <a:pt x="111" y="28"/>
                  </a:cubicBezTo>
                  <a:cubicBezTo>
                    <a:pt x="118" y="26"/>
                    <a:pt x="106" y="27"/>
                    <a:pt x="101" y="27"/>
                  </a:cubicBezTo>
                  <a:cubicBezTo>
                    <a:pt x="102" y="25"/>
                    <a:pt x="105" y="25"/>
                    <a:pt x="110" y="25"/>
                  </a:cubicBezTo>
                  <a:cubicBezTo>
                    <a:pt x="111" y="27"/>
                    <a:pt x="141" y="26"/>
                    <a:pt x="148" y="28"/>
                  </a:cubicBezTo>
                  <a:cubicBezTo>
                    <a:pt x="178" y="28"/>
                    <a:pt x="143" y="23"/>
                    <a:pt x="173" y="24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98" y="24"/>
                    <a:pt x="220" y="23"/>
                    <a:pt x="240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3" y="24"/>
                    <a:pt x="237" y="25"/>
                    <a:pt x="239" y="25"/>
                  </a:cubicBezTo>
                  <a:cubicBezTo>
                    <a:pt x="254" y="26"/>
                    <a:pt x="267" y="24"/>
                    <a:pt x="276" y="26"/>
                  </a:cubicBezTo>
                  <a:cubicBezTo>
                    <a:pt x="292" y="24"/>
                    <a:pt x="320" y="22"/>
                    <a:pt x="339" y="21"/>
                  </a:cubicBezTo>
                  <a:cubicBezTo>
                    <a:pt x="344" y="24"/>
                    <a:pt x="314" y="23"/>
                    <a:pt x="306" y="25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13" y="25"/>
                    <a:pt x="309" y="26"/>
                    <a:pt x="302" y="28"/>
                  </a:cubicBezTo>
                  <a:cubicBezTo>
                    <a:pt x="317" y="28"/>
                    <a:pt x="322" y="26"/>
                    <a:pt x="337" y="25"/>
                  </a:cubicBezTo>
                  <a:cubicBezTo>
                    <a:pt x="336" y="26"/>
                    <a:pt x="337" y="26"/>
                    <a:pt x="344" y="26"/>
                  </a:cubicBezTo>
                  <a:cubicBezTo>
                    <a:pt x="346" y="24"/>
                    <a:pt x="346" y="24"/>
                    <a:pt x="346" y="24"/>
                  </a:cubicBezTo>
                  <a:cubicBezTo>
                    <a:pt x="346" y="24"/>
                    <a:pt x="347" y="25"/>
                    <a:pt x="349" y="25"/>
                  </a:cubicBezTo>
                  <a:cubicBezTo>
                    <a:pt x="374" y="24"/>
                    <a:pt x="374" y="24"/>
                    <a:pt x="374" y="24"/>
                  </a:cubicBezTo>
                  <a:cubicBezTo>
                    <a:pt x="369" y="23"/>
                    <a:pt x="369" y="21"/>
                    <a:pt x="362" y="21"/>
                  </a:cubicBezTo>
                  <a:cubicBezTo>
                    <a:pt x="364" y="22"/>
                    <a:pt x="359" y="22"/>
                    <a:pt x="352" y="22"/>
                  </a:cubicBezTo>
                  <a:cubicBezTo>
                    <a:pt x="358" y="21"/>
                    <a:pt x="346" y="21"/>
                    <a:pt x="346" y="20"/>
                  </a:cubicBezTo>
                  <a:cubicBezTo>
                    <a:pt x="359" y="20"/>
                    <a:pt x="375" y="20"/>
                    <a:pt x="384" y="19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400" y="22"/>
                    <a:pt x="413" y="21"/>
                    <a:pt x="421" y="21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34" y="23"/>
                    <a:pt x="449" y="22"/>
                    <a:pt x="462" y="23"/>
                  </a:cubicBezTo>
                  <a:cubicBezTo>
                    <a:pt x="476" y="21"/>
                    <a:pt x="493" y="20"/>
                    <a:pt x="504" y="17"/>
                  </a:cubicBezTo>
                  <a:cubicBezTo>
                    <a:pt x="509" y="15"/>
                    <a:pt x="543" y="20"/>
                    <a:pt x="558" y="17"/>
                  </a:cubicBezTo>
                  <a:cubicBezTo>
                    <a:pt x="559" y="17"/>
                    <a:pt x="548" y="19"/>
                    <a:pt x="543" y="20"/>
                  </a:cubicBezTo>
                  <a:cubicBezTo>
                    <a:pt x="553" y="20"/>
                    <a:pt x="561" y="17"/>
                    <a:pt x="564" y="20"/>
                  </a:cubicBezTo>
                  <a:cubicBezTo>
                    <a:pt x="541" y="19"/>
                    <a:pt x="565" y="22"/>
                    <a:pt x="555" y="22"/>
                  </a:cubicBezTo>
                  <a:cubicBezTo>
                    <a:pt x="566" y="22"/>
                    <a:pt x="577" y="22"/>
                    <a:pt x="582" y="21"/>
                  </a:cubicBezTo>
                  <a:cubicBezTo>
                    <a:pt x="565" y="21"/>
                    <a:pt x="588" y="18"/>
                    <a:pt x="571" y="19"/>
                  </a:cubicBezTo>
                  <a:cubicBezTo>
                    <a:pt x="584" y="17"/>
                    <a:pt x="603" y="16"/>
                    <a:pt x="619" y="17"/>
                  </a:cubicBezTo>
                  <a:cubicBezTo>
                    <a:pt x="618" y="18"/>
                    <a:pt x="620" y="18"/>
                    <a:pt x="626" y="18"/>
                  </a:cubicBezTo>
                  <a:cubicBezTo>
                    <a:pt x="631" y="17"/>
                    <a:pt x="631" y="17"/>
                    <a:pt x="631" y="17"/>
                  </a:cubicBezTo>
                  <a:cubicBezTo>
                    <a:pt x="639" y="17"/>
                    <a:pt x="617" y="19"/>
                    <a:pt x="632" y="19"/>
                  </a:cubicBezTo>
                  <a:cubicBezTo>
                    <a:pt x="647" y="17"/>
                    <a:pt x="679" y="21"/>
                    <a:pt x="686" y="16"/>
                  </a:cubicBezTo>
                  <a:cubicBezTo>
                    <a:pt x="697" y="18"/>
                    <a:pt x="663" y="18"/>
                    <a:pt x="681" y="20"/>
                  </a:cubicBezTo>
                  <a:cubicBezTo>
                    <a:pt x="670" y="22"/>
                    <a:pt x="656" y="20"/>
                    <a:pt x="653" y="22"/>
                  </a:cubicBezTo>
                  <a:cubicBezTo>
                    <a:pt x="663" y="22"/>
                    <a:pt x="656" y="24"/>
                    <a:pt x="663" y="24"/>
                  </a:cubicBezTo>
                  <a:cubicBezTo>
                    <a:pt x="674" y="23"/>
                    <a:pt x="674" y="23"/>
                    <a:pt x="674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91" y="21"/>
                    <a:pt x="721" y="22"/>
                    <a:pt x="746" y="21"/>
                  </a:cubicBezTo>
                  <a:cubicBezTo>
                    <a:pt x="766" y="19"/>
                    <a:pt x="780" y="15"/>
                    <a:pt x="805" y="16"/>
                  </a:cubicBezTo>
                  <a:cubicBezTo>
                    <a:pt x="798" y="17"/>
                    <a:pt x="826" y="17"/>
                    <a:pt x="810" y="20"/>
                  </a:cubicBezTo>
                  <a:cubicBezTo>
                    <a:pt x="822" y="21"/>
                    <a:pt x="833" y="19"/>
                    <a:pt x="833" y="18"/>
                  </a:cubicBezTo>
                  <a:cubicBezTo>
                    <a:pt x="823" y="18"/>
                    <a:pt x="830" y="18"/>
                    <a:pt x="821" y="17"/>
                  </a:cubicBezTo>
                  <a:cubicBezTo>
                    <a:pt x="827" y="16"/>
                    <a:pt x="840" y="16"/>
                    <a:pt x="846" y="17"/>
                  </a:cubicBezTo>
                  <a:cubicBezTo>
                    <a:pt x="843" y="17"/>
                    <a:pt x="844" y="17"/>
                    <a:pt x="843" y="18"/>
                  </a:cubicBezTo>
                  <a:cubicBezTo>
                    <a:pt x="855" y="18"/>
                    <a:pt x="849" y="16"/>
                    <a:pt x="858" y="16"/>
                  </a:cubicBezTo>
                  <a:cubicBezTo>
                    <a:pt x="861" y="18"/>
                    <a:pt x="877" y="16"/>
                    <a:pt x="885" y="17"/>
                  </a:cubicBezTo>
                  <a:cubicBezTo>
                    <a:pt x="897" y="15"/>
                    <a:pt x="897" y="15"/>
                    <a:pt x="897" y="15"/>
                  </a:cubicBezTo>
                  <a:cubicBezTo>
                    <a:pt x="890" y="16"/>
                    <a:pt x="908" y="15"/>
                    <a:pt x="909" y="17"/>
                  </a:cubicBezTo>
                  <a:cubicBezTo>
                    <a:pt x="918" y="16"/>
                    <a:pt x="925" y="14"/>
                    <a:pt x="937" y="14"/>
                  </a:cubicBezTo>
                  <a:cubicBezTo>
                    <a:pt x="932" y="15"/>
                    <a:pt x="949" y="15"/>
                    <a:pt x="949" y="17"/>
                  </a:cubicBezTo>
                  <a:cubicBezTo>
                    <a:pt x="970" y="19"/>
                    <a:pt x="985" y="12"/>
                    <a:pt x="1005" y="15"/>
                  </a:cubicBezTo>
                  <a:cubicBezTo>
                    <a:pt x="1004" y="15"/>
                    <a:pt x="1000" y="16"/>
                    <a:pt x="1006" y="17"/>
                  </a:cubicBezTo>
                  <a:cubicBezTo>
                    <a:pt x="1011" y="16"/>
                    <a:pt x="1019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7" y="16"/>
                    <a:pt x="1028" y="16"/>
                    <a:pt x="1028" y="16"/>
                  </a:cubicBezTo>
                  <a:cubicBezTo>
                    <a:pt x="1037" y="14"/>
                    <a:pt x="1041" y="12"/>
                    <a:pt x="1058" y="11"/>
                  </a:cubicBezTo>
                  <a:cubicBezTo>
                    <a:pt x="1057" y="9"/>
                    <a:pt x="1043" y="10"/>
                    <a:pt x="1037" y="10"/>
                  </a:cubicBezTo>
                  <a:cubicBezTo>
                    <a:pt x="1031" y="12"/>
                    <a:pt x="1031" y="12"/>
                    <a:pt x="1031" y="12"/>
                  </a:cubicBezTo>
                  <a:cubicBezTo>
                    <a:pt x="1026" y="9"/>
                    <a:pt x="1016" y="13"/>
                    <a:pt x="1012" y="12"/>
                  </a:cubicBezTo>
                  <a:cubicBezTo>
                    <a:pt x="1022" y="8"/>
                    <a:pt x="1051" y="9"/>
                    <a:pt x="1069" y="7"/>
                  </a:cubicBezTo>
                  <a:cubicBezTo>
                    <a:pt x="1058" y="4"/>
                    <a:pt x="1035" y="4"/>
                    <a:pt x="1015" y="4"/>
                  </a:cubicBezTo>
                  <a:cubicBezTo>
                    <a:pt x="1024" y="5"/>
                    <a:pt x="1024" y="5"/>
                    <a:pt x="1024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1023" y="7"/>
                    <a:pt x="1023" y="7"/>
                    <a:pt x="1023" y="7"/>
                  </a:cubicBezTo>
                  <a:cubicBezTo>
                    <a:pt x="1013" y="7"/>
                    <a:pt x="1005" y="8"/>
                    <a:pt x="995" y="7"/>
                  </a:cubicBezTo>
                  <a:cubicBezTo>
                    <a:pt x="1006" y="7"/>
                    <a:pt x="1010" y="10"/>
                    <a:pt x="1004" y="10"/>
                  </a:cubicBezTo>
                  <a:cubicBezTo>
                    <a:pt x="992" y="8"/>
                    <a:pt x="992" y="11"/>
                    <a:pt x="983" y="11"/>
                  </a:cubicBezTo>
                  <a:cubicBezTo>
                    <a:pt x="988" y="11"/>
                    <a:pt x="994" y="11"/>
                    <a:pt x="990" y="12"/>
                  </a:cubicBezTo>
                  <a:cubicBezTo>
                    <a:pt x="972" y="10"/>
                    <a:pt x="967" y="11"/>
                    <a:pt x="951" y="9"/>
                  </a:cubicBezTo>
                  <a:cubicBezTo>
                    <a:pt x="953" y="12"/>
                    <a:pt x="931" y="9"/>
                    <a:pt x="928" y="12"/>
                  </a:cubicBezTo>
                  <a:cubicBezTo>
                    <a:pt x="936" y="12"/>
                    <a:pt x="936" y="12"/>
                    <a:pt x="936" y="12"/>
                  </a:cubicBezTo>
                  <a:cubicBezTo>
                    <a:pt x="920" y="14"/>
                    <a:pt x="920" y="14"/>
                    <a:pt x="920" y="14"/>
                  </a:cubicBezTo>
                  <a:cubicBezTo>
                    <a:pt x="905" y="11"/>
                    <a:pt x="933" y="11"/>
                    <a:pt x="911" y="9"/>
                  </a:cubicBezTo>
                  <a:cubicBezTo>
                    <a:pt x="890" y="9"/>
                    <a:pt x="890" y="13"/>
                    <a:pt x="874" y="13"/>
                  </a:cubicBezTo>
                  <a:cubicBezTo>
                    <a:pt x="879" y="11"/>
                    <a:pt x="892" y="9"/>
                    <a:pt x="905" y="9"/>
                  </a:cubicBezTo>
                  <a:cubicBezTo>
                    <a:pt x="898" y="8"/>
                    <a:pt x="898" y="8"/>
                    <a:pt x="898" y="8"/>
                  </a:cubicBezTo>
                  <a:cubicBezTo>
                    <a:pt x="902" y="7"/>
                    <a:pt x="920" y="7"/>
                    <a:pt x="929" y="8"/>
                  </a:cubicBezTo>
                  <a:cubicBezTo>
                    <a:pt x="914" y="10"/>
                    <a:pt x="936" y="8"/>
                    <a:pt x="943" y="10"/>
                  </a:cubicBezTo>
                  <a:cubicBezTo>
                    <a:pt x="944" y="8"/>
                    <a:pt x="935" y="8"/>
                    <a:pt x="946" y="7"/>
                  </a:cubicBezTo>
                  <a:cubicBezTo>
                    <a:pt x="935" y="7"/>
                    <a:pt x="934" y="7"/>
                    <a:pt x="920" y="6"/>
                  </a:cubicBezTo>
                  <a:cubicBezTo>
                    <a:pt x="949" y="7"/>
                    <a:pt x="946" y="0"/>
                    <a:pt x="972" y="2"/>
                  </a:cubicBezTo>
                  <a:cubicBezTo>
                    <a:pt x="960" y="2"/>
                    <a:pt x="976" y="4"/>
                    <a:pt x="978" y="5"/>
                  </a:cubicBezTo>
                  <a:cubicBezTo>
                    <a:pt x="983" y="5"/>
                    <a:pt x="994" y="4"/>
                    <a:pt x="999" y="4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010" y="0"/>
                    <a:pt x="1015" y="6"/>
                    <a:pt x="1032" y="3"/>
                  </a:cubicBezTo>
                  <a:cubicBezTo>
                    <a:pt x="1034" y="1"/>
                    <a:pt x="1017" y="2"/>
                    <a:pt x="1020" y="2"/>
                  </a:cubicBezTo>
                  <a:cubicBezTo>
                    <a:pt x="1044" y="0"/>
                    <a:pt x="1052" y="5"/>
                    <a:pt x="1073" y="7"/>
                  </a:cubicBezTo>
                  <a:cubicBezTo>
                    <a:pt x="1074" y="6"/>
                    <a:pt x="1074" y="4"/>
                    <a:pt x="1081" y="3"/>
                  </a:cubicBezTo>
                  <a:cubicBezTo>
                    <a:pt x="1079" y="5"/>
                    <a:pt x="1084" y="5"/>
                    <a:pt x="1076" y="7"/>
                  </a:cubicBezTo>
                  <a:cubicBezTo>
                    <a:pt x="1083" y="7"/>
                    <a:pt x="1091" y="6"/>
                    <a:pt x="1098" y="5"/>
                  </a:cubicBezTo>
                  <a:cubicBezTo>
                    <a:pt x="1083" y="4"/>
                    <a:pt x="1104" y="3"/>
                    <a:pt x="1106" y="2"/>
                  </a:cubicBezTo>
                  <a:cubicBezTo>
                    <a:pt x="1114" y="2"/>
                    <a:pt x="1104" y="4"/>
                    <a:pt x="1099" y="4"/>
                  </a:cubicBezTo>
                  <a:cubicBezTo>
                    <a:pt x="1105" y="5"/>
                    <a:pt x="1113" y="7"/>
                    <a:pt x="1116" y="5"/>
                  </a:cubicBezTo>
                  <a:cubicBezTo>
                    <a:pt x="1116" y="6"/>
                    <a:pt x="1099" y="9"/>
                    <a:pt x="1088" y="10"/>
                  </a:cubicBezTo>
                  <a:cubicBezTo>
                    <a:pt x="1095" y="10"/>
                    <a:pt x="1095" y="10"/>
                    <a:pt x="1095" y="10"/>
                  </a:cubicBezTo>
                  <a:cubicBezTo>
                    <a:pt x="1090" y="11"/>
                    <a:pt x="1089" y="10"/>
                    <a:pt x="1082" y="10"/>
                  </a:cubicBezTo>
                  <a:cubicBezTo>
                    <a:pt x="1089" y="11"/>
                    <a:pt x="1088" y="13"/>
                    <a:pt x="1087" y="14"/>
                  </a:cubicBezTo>
                  <a:cubicBezTo>
                    <a:pt x="1086" y="14"/>
                    <a:pt x="1087" y="14"/>
                    <a:pt x="1086" y="13"/>
                  </a:cubicBezTo>
                  <a:cubicBezTo>
                    <a:pt x="1080" y="13"/>
                    <a:pt x="1076" y="14"/>
                    <a:pt x="1077" y="14"/>
                  </a:cubicBezTo>
                  <a:cubicBezTo>
                    <a:pt x="1072" y="17"/>
                    <a:pt x="1085" y="16"/>
                    <a:pt x="1089" y="17"/>
                  </a:cubicBezTo>
                  <a:cubicBezTo>
                    <a:pt x="1093" y="17"/>
                    <a:pt x="1096" y="17"/>
                    <a:pt x="1099" y="17"/>
                  </a:cubicBezTo>
                  <a:cubicBezTo>
                    <a:pt x="1130" y="9"/>
                    <a:pt x="1130" y="9"/>
                    <a:pt x="1130" y="9"/>
                  </a:cubicBezTo>
                  <a:cubicBezTo>
                    <a:pt x="1143" y="8"/>
                    <a:pt x="1150" y="10"/>
                    <a:pt x="1160" y="11"/>
                  </a:cubicBezTo>
                  <a:cubicBezTo>
                    <a:pt x="1162" y="9"/>
                    <a:pt x="1162" y="9"/>
                    <a:pt x="1162" y="9"/>
                  </a:cubicBezTo>
                  <a:cubicBezTo>
                    <a:pt x="1174" y="9"/>
                    <a:pt x="1185" y="10"/>
                    <a:pt x="1178" y="13"/>
                  </a:cubicBezTo>
                  <a:cubicBezTo>
                    <a:pt x="1177" y="12"/>
                    <a:pt x="1176" y="12"/>
                    <a:pt x="1173" y="12"/>
                  </a:cubicBezTo>
                  <a:cubicBezTo>
                    <a:pt x="1173" y="12"/>
                    <a:pt x="1172" y="12"/>
                    <a:pt x="1171" y="13"/>
                  </a:cubicBezTo>
                  <a:cubicBezTo>
                    <a:pt x="1171" y="13"/>
                    <a:pt x="1171" y="13"/>
                    <a:pt x="1171" y="13"/>
                  </a:cubicBezTo>
                  <a:cubicBezTo>
                    <a:pt x="1183" y="12"/>
                    <a:pt x="1191" y="12"/>
                    <a:pt x="1192" y="12"/>
                  </a:cubicBezTo>
                  <a:cubicBezTo>
                    <a:pt x="1171" y="15"/>
                    <a:pt x="1191" y="15"/>
                    <a:pt x="1187" y="19"/>
                  </a:cubicBezTo>
                  <a:cubicBezTo>
                    <a:pt x="1209" y="18"/>
                    <a:pt x="1209" y="18"/>
                    <a:pt x="1209" y="18"/>
                  </a:cubicBezTo>
                  <a:cubicBezTo>
                    <a:pt x="1196" y="17"/>
                    <a:pt x="1208" y="16"/>
                    <a:pt x="1213" y="16"/>
                  </a:cubicBezTo>
                  <a:cubicBezTo>
                    <a:pt x="1214" y="17"/>
                    <a:pt x="1230" y="16"/>
                    <a:pt x="1238" y="16"/>
                  </a:cubicBezTo>
                  <a:cubicBezTo>
                    <a:pt x="1237" y="16"/>
                    <a:pt x="1237" y="16"/>
                    <a:pt x="1237" y="16"/>
                  </a:cubicBezTo>
                  <a:cubicBezTo>
                    <a:pt x="1244" y="17"/>
                    <a:pt x="1256" y="17"/>
                    <a:pt x="1265" y="16"/>
                  </a:cubicBezTo>
                  <a:cubicBezTo>
                    <a:pt x="1265" y="15"/>
                    <a:pt x="1276" y="12"/>
                    <a:pt x="1281" y="10"/>
                  </a:cubicBezTo>
                  <a:cubicBezTo>
                    <a:pt x="1266" y="10"/>
                    <a:pt x="1275" y="9"/>
                    <a:pt x="1274" y="8"/>
                  </a:cubicBezTo>
                  <a:cubicBezTo>
                    <a:pt x="1276" y="8"/>
                    <a:pt x="1278" y="8"/>
                    <a:pt x="1279" y="8"/>
                  </a:cubicBezTo>
                  <a:cubicBezTo>
                    <a:pt x="1281" y="7"/>
                    <a:pt x="1276" y="7"/>
                    <a:pt x="1275" y="6"/>
                  </a:cubicBezTo>
                  <a:cubicBezTo>
                    <a:pt x="1259" y="7"/>
                    <a:pt x="1243" y="7"/>
                    <a:pt x="1237" y="10"/>
                  </a:cubicBezTo>
                  <a:cubicBezTo>
                    <a:pt x="1242" y="11"/>
                    <a:pt x="1245" y="9"/>
                    <a:pt x="1250" y="10"/>
                  </a:cubicBezTo>
                  <a:cubicBezTo>
                    <a:pt x="1243" y="12"/>
                    <a:pt x="1232" y="11"/>
                    <a:pt x="1219" y="11"/>
                  </a:cubicBezTo>
                  <a:cubicBezTo>
                    <a:pt x="1215" y="9"/>
                    <a:pt x="1215" y="9"/>
                    <a:pt x="1215" y="9"/>
                  </a:cubicBezTo>
                  <a:cubicBezTo>
                    <a:pt x="1202" y="10"/>
                    <a:pt x="1202" y="10"/>
                    <a:pt x="1202" y="10"/>
                  </a:cubicBezTo>
                  <a:cubicBezTo>
                    <a:pt x="1207" y="9"/>
                    <a:pt x="1204" y="8"/>
                    <a:pt x="1218" y="7"/>
                  </a:cubicBezTo>
                  <a:cubicBezTo>
                    <a:pt x="1216" y="6"/>
                    <a:pt x="1204" y="8"/>
                    <a:pt x="1196" y="7"/>
                  </a:cubicBezTo>
                  <a:cubicBezTo>
                    <a:pt x="1191" y="9"/>
                    <a:pt x="1191" y="9"/>
                    <a:pt x="1191" y="9"/>
                  </a:cubicBezTo>
                  <a:cubicBezTo>
                    <a:pt x="1193" y="8"/>
                    <a:pt x="1175" y="8"/>
                    <a:pt x="1188" y="6"/>
                  </a:cubicBezTo>
                  <a:cubicBezTo>
                    <a:pt x="1209" y="5"/>
                    <a:pt x="1209" y="5"/>
                    <a:pt x="1209" y="5"/>
                  </a:cubicBezTo>
                  <a:cubicBezTo>
                    <a:pt x="1203" y="3"/>
                    <a:pt x="1203" y="3"/>
                    <a:pt x="1203" y="3"/>
                  </a:cubicBezTo>
                  <a:cubicBezTo>
                    <a:pt x="1221" y="3"/>
                    <a:pt x="1221" y="3"/>
                    <a:pt x="1221" y="3"/>
                  </a:cubicBezTo>
                  <a:cubicBezTo>
                    <a:pt x="1216" y="4"/>
                    <a:pt x="1216" y="4"/>
                    <a:pt x="1216" y="4"/>
                  </a:cubicBezTo>
                  <a:cubicBezTo>
                    <a:pt x="1245" y="2"/>
                    <a:pt x="1225" y="8"/>
                    <a:pt x="1254" y="6"/>
                  </a:cubicBezTo>
                  <a:cubicBezTo>
                    <a:pt x="1263" y="3"/>
                    <a:pt x="1272" y="3"/>
                    <a:pt x="1290" y="3"/>
                  </a:cubicBezTo>
                  <a:cubicBezTo>
                    <a:pt x="1277" y="4"/>
                    <a:pt x="1289" y="5"/>
                    <a:pt x="1284" y="7"/>
                  </a:cubicBezTo>
                  <a:cubicBezTo>
                    <a:pt x="1297" y="8"/>
                    <a:pt x="1301" y="6"/>
                    <a:pt x="1308" y="5"/>
                  </a:cubicBezTo>
                  <a:cubicBezTo>
                    <a:pt x="1311" y="6"/>
                    <a:pt x="1314" y="7"/>
                    <a:pt x="1302" y="7"/>
                  </a:cubicBezTo>
                  <a:cubicBezTo>
                    <a:pt x="1301" y="10"/>
                    <a:pt x="1317" y="6"/>
                    <a:pt x="1318" y="9"/>
                  </a:cubicBezTo>
                  <a:cubicBezTo>
                    <a:pt x="1357" y="9"/>
                    <a:pt x="1349" y="0"/>
                    <a:pt x="1394" y="3"/>
                  </a:cubicBezTo>
                  <a:cubicBezTo>
                    <a:pt x="1393" y="5"/>
                    <a:pt x="1393" y="5"/>
                    <a:pt x="1393" y="5"/>
                  </a:cubicBezTo>
                  <a:cubicBezTo>
                    <a:pt x="1421" y="3"/>
                    <a:pt x="1438" y="5"/>
                    <a:pt x="1464" y="4"/>
                  </a:cubicBezTo>
                  <a:cubicBezTo>
                    <a:pt x="1485" y="7"/>
                    <a:pt x="1485" y="7"/>
                    <a:pt x="1485" y="7"/>
                  </a:cubicBezTo>
                  <a:cubicBezTo>
                    <a:pt x="1480" y="7"/>
                    <a:pt x="1468" y="9"/>
                    <a:pt x="1474" y="11"/>
                  </a:cubicBezTo>
                  <a:cubicBezTo>
                    <a:pt x="1463" y="8"/>
                    <a:pt x="1453" y="9"/>
                    <a:pt x="1442" y="7"/>
                  </a:cubicBezTo>
                  <a:cubicBezTo>
                    <a:pt x="1441" y="8"/>
                    <a:pt x="1445" y="9"/>
                    <a:pt x="1447" y="9"/>
                  </a:cubicBezTo>
                  <a:cubicBezTo>
                    <a:pt x="1440" y="9"/>
                    <a:pt x="1437" y="8"/>
                    <a:pt x="1428" y="8"/>
                  </a:cubicBezTo>
                  <a:cubicBezTo>
                    <a:pt x="1429" y="9"/>
                    <a:pt x="1438" y="10"/>
                    <a:pt x="1431" y="10"/>
                  </a:cubicBezTo>
                  <a:cubicBezTo>
                    <a:pt x="1419" y="8"/>
                    <a:pt x="1419" y="8"/>
                    <a:pt x="1419" y="8"/>
                  </a:cubicBezTo>
                  <a:cubicBezTo>
                    <a:pt x="1404" y="9"/>
                    <a:pt x="1412" y="13"/>
                    <a:pt x="1393" y="12"/>
                  </a:cubicBezTo>
                  <a:cubicBezTo>
                    <a:pt x="1396" y="10"/>
                    <a:pt x="1403" y="8"/>
                    <a:pt x="1411" y="7"/>
                  </a:cubicBezTo>
                  <a:cubicBezTo>
                    <a:pt x="1402" y="7"/>
                    <a:pt x="1422" y="6"/>
                    <a:pt x="1414" y="5"/>
                  </a:cubicBezTo>
                  <a:cubicBezTo>
                    <a:pt x="1402" y="8"/>
                    <a:pt x="1396" y="6"/>
                    <a:pt x="1380" y="7"/>
                  </a:cubicBezTo>
                  <a:cubicBezTo>
                    <a:pt x="1382" y="7"/>
                    <a:pt x="1382" y="6"/>
                    <a:pt x="1386" y="6"/>
                  </a:cubicBezTo>
                  <a:cubicBezTo>
                    <a:pt x="1363" y="5"/>
                    <a:pt x="1363" y="5"/>
                    <a:pt x="1363" y="5"/>
                  </a:cubicBezTo>
                  <a:cubicBezTo>
                    <a:pt x="1368" y="7"/>
                    <a:pt x="1343" y="7"/>
                    <a:pt x="1345" y="9"/>
                  </a:cubicBezTo>
                  <a:cubicBezTo>
                    <a:pt x="1370" y="10"/>
                    <a:pt x="1363" y="9"/>
                    <a:pt x="1392" y="10"/>
                  </a:cubicBezTo>
                  <a:cubicBezTo>
                    <a:pt x="1384" y="10"/>
                    <a:pt x="1373" y="13"/>
                    <a:pt x="1368" y="15"/>
                  </a:cubicBezTo>
                  <a:cubicBezTo>
                    <a:pt x="1368" y="15"/>
                    <a:pt x="1368" y="15"/>
                    <a:pt x="1367" y="15"/>
                  </a:cubicBezTo>
                  <a:cubicBezTo>
                    <a:pt x="1362" y="17"/>
                    <a:pt x="1367" y="17"/>
                    <a:pt x="1367" y="21"/>
                  </a:cubicBezTo>
                  <a:cubicBezTo>
                    <a:pt x="1380" y="18"/>
                    <a:pt x="1389" y="21"/>
                    <a:pt x="1404" y="19"/>
                  </a:cubicBezTo>
                  <a:cubicBezTo>
                    <a:pt x="1407" y="17"/>
                    <a:pt x="1395" y="16"/>
                    <a:pt x="1387" y="17"/>
                  </a:cubicBezTo>
                  <a:cubicBezTo>
                    <a:pt x="1401" y="16"/>
                    <a:pt x="1401" y="16"/>
                    <a:pt x="1401" y="16"/>
                  </a:cubicBezTo>
                  <a:cubicBezTo>
                    <a:pt x="1398" y="17"/>
                    <a:pt x="1398" y="17"/>
                    <a:pt x="1398" y="17"/>
                  </a:cubicBezTo>
                  <a:cubicBezTo>
                    <a:pt x="1433" y="17"/>
                    <a:pt x="1433" y="17"/>
                    <a:pt x="1433" y="17"/>
                  </a:cubicBezTo>
                  <a:cubicBezTo>
                    <a:pt x="1426" y="17"/>
                    <a:pt x="1424" y="19"/>
                    <a:pt x="1421" y="19"/>
                  </a:cubicBezTo>
                  <a:cubicBezTo>
                    <a:pt x="1425" y="20"/>
                    <a:pt x="1430" y="20"/>
                    <a:pt x="1434" y="21"/>
                  </a:cubicBezTo>
                  <a:cubicBezTo>
                    <a:pt x="1433" y="19"/>
                    <a:pt x="1434" y="17"/>
                    <a:pt x="1438" y="17"/>
                  </a:cubicBezTo>
                  <a:cubicBezTo>
                    <a:pt x="1460" y="18"/>
                    <a:pt x="1473" y="20"/>
                    <a:pt x="1481" y="22"/>
                  </a:cubicBezTo>
                  <a:cubicBezTo>
                    <a:pt x="1482" y="22"/>
                    <a:pt x="1483" y="22"/>
                    <a:pt x="1484" y="22"/>
                  </a:cubicBezTo>
                  <a:cubicBezTo>
                    <a:pt x="1480" y="20"/>
                    <a:pt x="1499" y="18"/>
                    <a:pt x="1506" y="16"/>
                  </a:cubicBezTo>
                  <a:cubicBezTo>
                    <a:pt x="1506" y="18"/>
                    <a:pt x="1518" y="17"/>
                    <a:pt x="1524" y="18"/>
                  </a:cubicBezTo>
                  <a:cubicBezTo>
                    <a:pt x="1528" y="16"/>
                    <a:pt x="1523" y="13"/>
                    <a:pt x="1515" y="11"/>
                  </a:cubicBezTo>
                  <a:cubicBezTo>
                    <a:pt x="1500" y="13"/>
                    <a:pt x="1507" y="13"/>
                    <a:pt x="1500" y="16"/>
                  </a:cubicBezTo>
                  <a:cubicBezTo>
                    <a:pt x="1476" y="18"/>
                    <a:pt x="1476" y="18"/>
                    <a:pt x="1476" y="18"/>
                  </a:cubicBezTo>
                  <a:cubicBezTo>
                    <a:pt x="1481" y="16"/>
                    <a:pt x="1481" y="16"/>
                    <a:pt x="1481" y="16"/>
                  </a:cubicBezTo>
                  <a:cubicBezTo>
                    <a:pt x="1469" y="15"/>
                    <a:pt x="1457" y="18"/>
                    <a:pt x="1458" y="15"/>
                  </a:cubicBezTo>
                  <a:cubicBezTo>
                    <a:pt x="1465" y="14"/>
                    <a:pt x="1475" y="15"/>
                    <a:pt x="1481" y="13"/>
                  </a:cubicBezTo>
                  <a:cubicBezTo>
                    <a:pt x="1473" y="12"/>
                    <a:pt x="1473" y="12"/>
                    <a:pt x="1473" y="12"/>
                  </a:cubicBezTo>
                  <a:cubicBezTo>
                    <a:pt x="1488" y="10"/>
                    <a:pt x="1481" y="14"/>
                    <a:pt x="1498" y="13"/>
                  </a:cubicBezTo>
                  <a:cubicBezTo>
                    <a:pt x="1491" y="11"/>
                    <a:pt x="1499" y="13"/>
                    <a:pt x="1507" y="11"/>
                  </a:cubicBezTo>
                  <a:cubicBezTo>
                    <a:pt x="1501" y="10"/>
                    <a:pt x="1477" y="12"/>
                    <a:pt x="1482" y="8"/>
                  </a:cubicBezTo>
                  <a:cubicBezTo>
                    <a:pt x="1491" y="6"/>
                    <a:pt x="1511" y="12"/>
                    <a:pt x="1523" y="9"/>
                  </a:cubicBezTo>
                  <a:cubicBezTo>
                    <a:pt x="1523" y="9"/>
                    <a:pt x="1523" y="9"/>
                    <a:pt x="1523" y="9"/>
                  </a:cubicBezTo>
                  <a:cubicBezTo>
                    <a:pt x="1540" y="10"/>
                    <a:pt x="1546" y="8"/>
                    <a:pt x="1552" y="6"/>
                  </a:cubicBezTo>
                  <a:cubicBezTo>
                    <a:pt x="1560" y="7"/>
                    <a:pt x="1570" y="6"/>
                    <a:pt x="1578" y="6"/>
                  </a:cubicBezTo>
                  <a:cubicBezTo>
                    <a:pt x="1578" y="7"/>
                    <a:pt x="1578" y="7"/>
                    <a:pt x="1578" y="7"/>
                  </a:cubicBezTo>
                  <a:cubicBezTo>
                    <a:pt x="1589" y="6"/>
                    <a:pt x="1589" y="6"/>
                    <a:pt x="1589" y="6"/>
                  </a:cubicBezTo>
                  <a:cubicBezTo>
                    <a:pt x="1584" y="8"/>
                    <a:pt x="1576" y="6"/>
                    <a:pt x="1566" y="6"/>
                  </a:cubicBezTo>
                  <a:cubicBezTo>
                    <a:pt x="1567" y="8"/>
                    <a:pt x="1567" y="8"/>
                    <a:pt x="1567" y="8"/>
                  </a:cubicBezTo>
                  <a:cubicBezTo>
                    <a:pt x="1556" y="6"/>
                    <a:pt x="1549" y="10"/>
                    <a:pt x="1540" y="11"/>
                  </a:cubicBezTo>
                  <a:cubicBezTo>
                    <a:pt x="1553" y="10"/>
                    <a:pt x="1576" y="12"/>
                    <a:pt x="1578" y="8"/>
                  </a:cubicBezTo>
                  <a:cubicBezTo>
                    <a:pt x="1586" y="10"/>
                    <a:pt x="1586" y="10"/>
                    <a:pt x="1586" y="10"/>
                  </a:cubicBezTo>
                  <a:cubicBezTo>
                    <a:pt x="1590" y="9"/>
                    <a:pt x="1590" y="9"/>
                    <a:pt x="1590" y="9"/>
                  </a:cubicBezTo>
                  <a:cubicBezTo>
                    <a:pt x="1596" y="11"/>
                    <a:pt x="1590" y="13"/>
                    <a:pt x="1579" y="13"/>
                  </a:cubicBezTo>
                  <a:cubicBezTo>
                    <a:pt x="1577" y="13"/>
                    <a:pt x="1576" y="13"/>
                    <a:pt x="1576" y="12"/>
                  </a:cubicBezTo>
                  <a:cubicBezTo>
                    <a:pt x="1571" y="13"/>
                    <a:pt x="1566" y="15"/>
                    <a:pt x="1554" y="14"/>
                  </a:cubicBezTo>
                  <a:cubicBezTo>
                    <a:pt x="1560" y="13"/>
                    <a:pt x="1560" y="13"/>
                    <a:pt x="1560" y="13"/>
                  </a:cubicBezTo>
                  <a:cubicBezTo>
                    <a:pt x="1545" y="13"/>
                    <a:pt x="1530" y="14"/>
                    <a:pt x="1525" y="16"/>
                  </a:cubicBezTo>
                  <a:cubicBezTo>
                    <a:pt x="1548" y="17"/>
                    <a:pt x="1570" y="17"/>
                    <a:pt x="1591" y="17"/>
                  </a:cubicBezTo>
                  <a:cubicBezTo>
                    <a:pt x="1598" y="12"/>
                    <a:pt x="1605" y="10"/>
                    <a:pt x="1608" y="6"/>
                  </a:cubicBezTo>
                  <a:cubicBezTo>
                    <a:pt x="1622" y="5"/>
                    <a:pt x="1642" y="4"/>
                    <a:pt x="1654" y="6"/>
                  </a:cubicBezTo>
                  <a:cubicBezTo>
                    <a:pt x="1653" y="7"/>
                    <a:pt x="1653" y="7"/>
                    <a:pt x="1653" y="7"/>
                  </a:cubicBezTo>
                  <a:cubicBezTo>
                    <a:pt x="1659" y="7"/>
                    <a:pt x="1665" y="7"/>
                    <a:pt x="1669" y="6"/>
                  </a:cubicBezTo>
                  <a:cubicBezTo>
                    <a:pt x="1676" y="7"/>
                    <a:pt x="1665" y="9"/>
                    <a:pt x="1669" y="9"/>
                  </a:cubicBezTo>
                  <a:cubicBezTo>
                    <a:pt x="1690" y="8"/>
                    <a:pt x="1690" y="8"/>
                    <a:pt x="1690" y="8"/>
                  </a:cubicBezTo>
                  <a:cubicBezTo>
                    <a:pt x="1689" y="10"/>
                    <a:pt x="1671" y="10"/>
                    <a:pt x="1663" y="10"/>
                  </a:cubicBezTo>
                  <a:cubicBezTo>
                    <a:pt x="1665" y="10"/>
                    <a:pt x="1668" y="9"/>
                    <a:pt x="1667" y="9"/>
                  </a:cubicBezTo>
                  <a:cubicBezTo>
                    <a:pt x="1657" y="8"/>
                    <a:pt x="1640" y="11"/>
                    <a:pt x="1636" y="9"/>
                  </a:cubicBezTo>
                  <a:cubicBezTo>
                    <a:pt x="1631" y="9"/>
                    <a:pt x="1645" y="7"/>
                    <a:pt x="1629" y="7"/>
                  </a:cubicBezTo>
                  <a:cubicBezTo>
                    <a:pt x="1619" y="6"/>
                    <a:pt x="1615" y="8"/>
                    <a:pt x="1614" y="9"/>
                  </a:cubicBezTo>
                  <a:cubicBezTo>
                    <a:pt x="1614" y="10"/>
                    <a:pt x="1631" y="10"/>
                    <a:pt x="1625" y="12"/>
                  </a:cubicBezTo>
                  <a:cubicBezTo>
                    <a:pt x="1633" y="11"/>
                    <a:pt x="1636" y="10"/>
                    <a:pt x="1647" y="11"/>
                  </a:cubicBezTo>
                  <a:cubicBezTo>
                    <a:pt x="1639" y="11"/>
                    <a:pt x="1628" y="13"/>
                    <a:pt x="1623" y="12"/>
                  </a:cubicBezTo>
                  <a:cubicBezTo>
                    <a:pt x="1607" y="14"/>
                    <a:pt x="1610" y="19"/>
                    <a:pt x="1617" y="19"/>
                  </a:cubicBezTo>
                  <a:cubicBezTo>
                    <a:pt x="1616" y="17"/>
                    <a:pt x="1647" y="17"/>
                    <a:pt x="1626" y="15"/>
                  </a:cubicBezTo>
                  <a:cubicBezTo>
                    <a:pt x="1635" y="13"/>
                    <a:pt x="1652" y="13"/>
                    <a:pt x="1665" y="12"/>
                  </a:cubicBezTo>
                  <a:cubicBezTo>
                    <a:pt x="1664" y="12"/>
                    <a:pt x="1664" y="12"/>
                    <a:pt x="1664" y="12"/>
                  </a:cubicBezTo>
                  <a:cubicBezTo>
                    <a:pt x="1679" y="12"/>
                    <a:pt x="1679" y="12"/>
                    <a:pt x="1679" y="12"/>
                  </a:cubicBezTo>
                  <a:cubicBezTo>
                    <a:pt x="1677" y="12"/>
                    <a:pt x="1672" y="13"/>
                    <a:pt x="1672" y="14"/>
                  </a:cubicBezTo>
                  <a:cubicBezTo>
                    <a:pt x="1694" y="11"/>
                    <a:pt x="1694" y="11"/>
                    <a:pt x="1694" y="11"/>
                  </a:cubicBezTo>
                  <a:cubicBezTo>
                    <a:pt x="1682" y="13"/>
                    <a:pt x="1701" y="12"/>
                    <a:pt x="1706" y="13"/>
                  </a:cubicBezTo>
                  <a:cubicBezTo>
                    <a:pt x="1709" y="11"/>
                    <a:pt x="1717" y="10"/>
                    <a:pt x="1709" y="9"/>
                  </a:cubicBezTo>
                  <a:cubicBezTo>
                    <a:pt x="1700" y="8"/>
                    <a:pt x="1704" y="10"/>
                    <a:pt x="1696" y="10"/>
                  </a:cubicBezTo>
                  <a:cubicBezTo>
                    <a:pt x="1707" y="8"/>
                    <a:pt x="1707" y="8"/>
                    <a:pt x="1707" y="8"/>
                  </a:cubicBezTo>
                  <a:cubicBezTo>
                    <a:pt x="1708" y="8"/>
                    <a:pt x="1708" y="8"/>
                    <a:pt x="1708" y="8"/>
                  </a:cubicBezTo>
                  <a:cubicBezTo>
                    <a:pt x="1715" y="6"/>
                    <a:pt x="1715" y="6"/>
                    <a:pt x="1715" y="6"/>
                  </a:cubicBezTo>
                  <a:cubicBezTo>
                    <a:pt x="1731" y="6"/>
                    <a:pt x="1708" y="11"/>
                    <a:pt x="1728" y="9"/>
                  </a:cubicBezTo>
                  <a:cubicBezTo>
                    <a:pt x="1726" y="6"/>
                    <a:pt x="1726" y="6"/>
                    <a:pt x="1726" y="6"/>
                  </a:cubicBezTo>
                  <a:cubicBezTo>
                    <a:pt x="1749" y="6"/>
                    <a:pt x="1779" y="9"/>
                    <a:pt x="1795" y="8"/>
                  </a:cubicBezTo>
                  <a:cubicBezTo>
                    <a:pt x="1791" y="10"/>
                    <a:pt x="1789" y="12"/>
                    <a:pt x="1795" y="14"/>
                  </a:cubicBezTo>
                  <a:cubicBezTo>
                    <a:pt x="1788" y="13"/>
                    <a:pt x="1774" y="14"/>
                    <a:pt x="1763" y="14"/>
                  </a:cubicBezTo>
                  <a:cubicBezTo>
                    <a:pt x="1762" y="13"/>
                    <a:pt x="1776" y="10"/>
                    <a:pt x="1787" y="11"/>
                  </a:cubicBezTo>
                  <a:cubicBezTo>
                    <a:pt x="1782" y="6"/>
                    <a:pt x="1759" y="14"/>
                    <a:pt x="1758" y="9"/>
                  </a:cubicBezTo>
                  <a:cubicBezTo>
                    <a:pt x="1730" y="8"/>
                    <a:pt x="1737" y="14"/>
                    <a:pt x="1713" y="11"/>
                  </a:cubicBezTo>
                  <a:cubicBezTo>
                    <a:pt x="1713" y="13"/>
                    <a:pt x="1707" y="12"/>
                    <a:pt x="1705" y="14"/>
                  </a:cubicBezTo>
                  <a:cubicBezTo>
                    <a:pt x="1712" y="17"/>
                    <a:pt x="1737" y="14"/>
                    <a:pt x="1753" y="15"/>
                  </a:cubicBezTo>
                  <a:cubicBezTo>
                    <a:pt x="1751" y="15"/>
                    <a:pt x="1748" y="15"/>
                    <a:pt x="1747" y="16"/>
                  </a:cubicBezTo>
                  <a:cubicBezTo>
                    <a:pt x="1759" y="16"/>
                    <a:pt x="1763" y="16"/>
                    <a:pt x="1771" y="15"/>
                  </a:cubicBezTo>
                  <a:cubicBezTo>
                    <a:pt x="1770" y="15"/>
                    <a:pt x="1770" y="15"/>
                    <a:pt x="1770" y="15"/>
                  </a:cubicBezTo>
                  <a:cubicBezTo>
                    <a:pt x="1783" y="13"/>
                    <a:pt x="1778" y="16"/>
                    <a:pt x="1786" y="17"/>
                  </a:cubicBezTo>
                  <a:cubicBezTo>
                    <a:pt x="1789" y="17"/>
                    <a:pt x="1800" y="18"/>
                    <a:pt x="1799" y="16"/>
                  </a:cubicBezTo>
                  <a:cubicBezTo>
                    <a:pt x="1813" y="18"/>
                    <a:pt x="1813" y="18"/>
                    <a:pt x="1813" y="18"/>
                  </a:cubicBezTo>
                  <a:cubicBezTo>
                    <a:pt x="1812" y="16"/>
                    <a:pt x="1812" y="16"/>
                    <a:pt x="1812" y="16"/>
                  </a:cubicBezTo>
                  <a:cubicBezTo>
                    <a:pt x="1820" y="16"/>
                    <a:pt x="1822" y="17"/>
                    <a:pt x="1830" y="16"/>
                  </a:cubicBezTo>
                  <a:cubicBezTo>
                    <a:pt x="1830" y="14"/>
                    <a:pt x="1830" y="14"/>
                    <a:pt x="1830" y="14"/>
                  </a:cubicBezTo>
                  <a:cubicBezTo>
                    <a:pt x="1810" y="13"/>
                    <a:pt x="1810" y="13"/>
                    <a:pt x="1810" y="13"/>
                  </a:cubicBezTo>
                  <a:cubicBezTo>
                    <a:pt x="1820" y="12"/>
                    <a:pt x="1813" y="11"/>
                    <a:pt x="1824" y="10"/>
                  </a:cubicBezTo>
                  <a:cubicBezTo>
                    <a:pt x="1811" y="13"/>
                    <a:pt x="1833" y="12"/>
                    <a:pt x="1834" y="14"/>
                  </a:cubicBezTo>
                  <a:cubicBezTo>
                    <a:pt x="1842" y="12"/>
                    <a:pt x="1842" y="12"/>
                    <a:pt x="1842" y="12"/>
                  </a:cubicBezTo>
                  <a:cubicBezTo>
                    <a:pt x="1840" y="13"/>
                    <a:pt x="1840" y="13"/>
                    <a:pt x="1840" y="13"/>
                  </a:cubicBezTo>
                  <a:cubicBezTo>
                    <a:pt x="1847" y="14"/>
                    <a:pt x="1848" y="12"/>
                    <a:pt x="1855" y="12"/>
                  </a:cubicBezTo>
                  <a:cubicBezTo>
                    <a:pt x="1846" y="11"/>
                    <a:pt x="1841" y="10"/>
                    <a:pt x="1829" y="11"/>
                  </a:cubicBezTo>
                  <a:cubicBezTo>
                    <a:pt x="1838" y="10"/>
                    <a:pt x="1854" y="9"/>
                    <a:pt x="1858" y="9"/>
                  </a:cubicBezTo>
                  <a:cubicBezTo>
                    <a:pt x="1867" y="8"/>
                    <a:pt x="1873" y="9"/>
                    <a:pt x="1881" y="10"/>
                  </a:cubicBezTo>
                  <a:cubicBezTo>
                    <a:pt x="1865" y="11"/>
                    <a:pt x="1886" y="16"/>
                    <a:pt x="1855" y="15"/>
                  </a:cubicBezTo>
                  <a:cubicBezTo>
                    <a:pt x="1856" y="14"/>
                    <a:pt x="1858" y="14"/>
                    <a:pt x="1859" y="15"/>
                  </a:cubicBezTo>
                  <a:cubicBezTo>
                    <a:pt x="1855" y="12"/>
                    <a:pt x="1840" y="15"/>
                    <a:pt x="1834" y="16"/>
                  </a:cubicBezTo>
                  <a:cubicBezTo>
                    <a:pt x="1835" y="17"/>
                    <a:pt x="1828" y="18"/>
                    <a:pt x="1840" y="19"/>
                  </a:cubicBezTo>
                  <a:cubicBezTo>
                    <a:pt x="1836" y="18"/>
                    <a:pt x="1850" y="15"/>
                    <a:pt x="1862" y="16"/>
                  </a:cubicBezTo>
                  <a:cubicBezTo>
                    <a:pt x="1860" y="20"/>
                    <a:pt x="1860" y="20"/>
                    <a:pt x="1860" y="20"/>
                  </a:cubicBezTo>
                  <a:cubicBezTo>
                    <a:pt x="1877" y="20"/>
                    <a:pt x="1877" y="20"/>
                    <a:pt x="1877" y="20"/>
                  </a:cubicBezTo>
                  <a:cubicBezTo>
                    <a:pt x="1875" y="20"/>
                    <a:pt x="1875" y="20"/>
                    <a:pt x="1875" y="20"/>
                  </a:cubicBezTo>
                  <a:cubicBezTo>
                    <a:pt x="1881" y="22"/>
                    <a:pt x="1893" y="20"/>
                    <a:pt x="1904" y="21"/>
                  </a:cubicBezTo>
                  <a:cubicBezTo>
                    <a:pt x="1913" y="20"/>
                    <a:pt x="1944" y="21"/>
                    <a:pt x="1931" y="17"/>
                  </a:cubicBezTo>
                  <a:cubicBezTo>
                    <a:pt x="1941" y="19"/>
                    <a:pt x="1950" y="17"/>
                    <a:pt x="1961" y="16"/>
                  </a:cubicBezTo>
                  <a:cubicBezTo>
                    <a:pt x="1947" y="15"/>
                    <a:pt x="1947" y="15"/>
                    <a:pt x="1947" y="15"/>
                  </a:cubicBezTo>
                  <a:cubicBezTo>
                    <a:pt x="1964" y="13"/>
                    <a:pt x="1959" y="14"/>
                    <a:pt x="1972" y="10"/>
                  </a:cubicBezTo>
                  <a:cubicBezTo>
                    <a:pt x="1974" y="11"/>
                    <a:pt x="1977" y="12"/>
                    <a:pt x="1974" y="13"/>
                  </a:cubicBezTo>
                  <a:cubicBezTo>
                    <a:pt x="1996" y="13"/>
                    <a:pt x="2028" y="14"/>
                    <a:pt x="2041" y="11"/>
                  </a:cubicBezTo>
                  <a:cubicBezTo>
                    <a:pt x="2057" y="11"/>
                    <a:pt x="2059" y="15"/>
                    <a:pt x="2081" y="14"/>
                  </a:cubicBezTo>
                  <a:cubicBezTo>
                    <a:pt x="2086" y="13"/>
                    <a:pt x="2078" y="11"/>
                    <a:pt x="2092" y="12"/>
                  </a:cubicBezTo>
                  <a:cubicBezTo>
                    <a:pt x="2093" y="12"/>
                    <a:pt x="2078" y="14"/>
                    <a:pt x="2094" y="14"/>
                  </a:cubicBezTo>
                  <a:cubicBezTo>
                    <a:pt x="2106" y="11"/>
                    <a:pt x="2121" y="15"/>
                    <a:pt x="2136" y="13"/>
                  </a:cubicBezTo>
                  <a:cubicBezTo>
                    <a:pt x="2144" y="14"/>
                    <a:pt x="2158" y="14"/>
                    <a:pt x="2155" y="16"/>
                  </a:cubicBezTo>
                  <a:cubicBezTo>
                    <a:pt x="2143" y="15"/>
                    <a:pt x="2125" y="16"/>
                    <a:pt x="2122" y="17"/>
                  </a:cubicBezTo>
                  <a:cubicBezTo>
                    <a:pt x="2124" y="15"/>
                    <a:pt x="2113" y="15"/>
                    <a:pt x="2123" y="15"/>
                  </a:cubicBezTo>
                  <a:cubicBezTo>
                    <a:pt x="2104" y="13"/>
                    <a:pt x="2110" y="16"/>
                    <a:pt x="2093" y="15"/>
                  </a:cubicBezTo>
                  <a:cubicBezTo>
                    <a:pt x="2092" y="16"/>
                    <a:pt x="2102" y="17"/>
                    <a:pt x="2106" y="16"/>
                  </a:cubicBezTo>
                  <a:cubicBezTo>
                    <a:pt x="2106" y="19"/>
                    <a:pt x="2072" y="18"/>
                    <a:pt x="2087" y="21"/>
                  </a:cubicBezTo>
                  <a:cubicBezTo>
                    <a:pt x="2105" y="21"/>
                    <a:pt x="2111" y="15"/>
                    <a:pt x="2127" y="18"/>
                  </a:cubicBezTo>
                  <a:cubicBezTo>
                    <a:pt x="2120" y="20"/>
                    <a:pt x="2110" y="19"/>
                    <a:pt x="2102" y="21"/>
                  </a:cubicBezTo>
                  <a:cubicBezTo>
                    <a:pt x="2115" y="23"/>
                    <a:pt x="2115" y="23"/>
                    <a:pt x="2115" y="23"/>
                  </a:cubicBezTo>
                  <a:cubicBezTo>
                    <a:pt x="2125" y="21"/>
                    <a:pt x="2125" y="21"/>
                    <a:pt x="2125" y="21"/>
                  </a:cubicBezTo>
                  <a:cubicBezTo>
                    <a:pt x="2124" y="21"/>
                    <a:pt x="2124" y="21"/>
                    <a:pt x="2124" y="21"/>
                  </a:cubicBezTo>
                  <a:cubicBezTo>
                    <a:pt x="2147" y="23"/>
                    <a:pt x="2145" y="18"/>
                    <a:pt x="2166" y="17"/>
                  </a:cubicBezTo>
                  <a:cubicBezTo>
                    <a:pt x="2154" y="15"/>
                    <a:pt x="2169" y="12"/>
                    <a:pt x="2160" y="11"/>
                  </a:cubicBezTo>
                  <a:cubicBezTo>
                    <a:pt x="2173" y="10"/>
                    <a:pt x="2183" y="11"/>
                    <a:pt x="2184" y="14"/>
                  </a:cubicBezTo>
                  <a:cubicBezTo>
                    <a:pt x="2158" y="16"/>
                    <a:pt x="2182" y="16"/>
                    <a:pt x="2158" y="19"/>
                  </a:cubicBezTo>
                  <a:cubicBezTo>
                    <a:pt x="2162" y="20"/>
                    <a:pt x="2153" y="23"/>
                    <a:pt x="2167" y="24"/>
                  </a:cubicBezTo>
                  <a:cubicBezTo>
                    <a:pt x="2183" y="22"/>
                    <a:pt x="2162" y="21"/>
                    <a:pt x="2178" y="20"/>
                  </a:cubicBezTo>
                  <a:cubicBezTo>
                    <a:pt x="2179" y="21"/>
                    <a:pt x="2180" y="21"/>
                    <a:pt x="2179" y="21"/>
                  </a:cubicBezTo>
                  <a:cubicBezTo>
                    <a:pt x="2187" y="20"/>
                    <a:pt x="2188" y="22"/>
                    <a:pt x="2197" y="20"/>
                  </a:cubicBezTo>
                  <a:cubicBezTo>
                    <a:pt x="2195" y="21"/>
                    <a:pt x="2195" y="21"/>
                    <a:pt x="2195" y="21"/>
                  </a:cubicBezTo>
                  <a:cubicBezTo>
                    <a:pt x="2205" y="22"/>
                    <a:pt x="2206" y="19"/>
                    <a:pt x="2216" y="21"/>
                  </a:cubicBezTo>
                  <a:cubicBezTo>
                    <a:pt x="2212" y="19"/>
                    <a:pt x="2222" y="19"/>
                    <a:pt x="2228" y="18"/>
                  </a:cubicBezTo>
                  <a:cubicBezTo>
                    <a:pt x="2218" y="17"/>
                    <a:pt x="2213" y="14"/>
                    <a:pt x="2195" y="14"/>
                  </a:cubicBezTo>
                  <a:cubicBezTo>
                    <a:pt x="2192" y="16"/>
                    <a:pt x="2194" y="17"/>
                    <a:pt x="2186" y="17"/>
                  </a:cubicBezTo>
                  <a:cubicBezTo>
                    <a:pt x="2198" y="17"/>
                    <a:pt x="2198" y="17"/>
                    <a:pt x="2198" y="17"/>
                  </a:cubicBezTo>
                  <a:cubicBezTo>
                    <a:pt x="2196" y="18"/>
                    <a:pt x="2194" y="18"/>
                    <a:pt x="2191" y="18"/>
                  </a:cubicBezTo>
                  <a:cubicBezTo>
                    <a:pt x="2179" y="17"/>
                    <a:pt x="2179" y="17"/>
                    <a:pt x="2179" y="17"/>
                  </a:cubicBezTo>
                  <a:cubicBezTo>
                    <a:pt x="2194" y="16"/>
                    <a:pt x="2187" y="15"/>
                    <a:pt x="2194" y="13"/>
                  </a:cubicBezTo>
                  <a:cubicBezTo>
                    <a:pt x="2207" y="14"/>
                    <a:pt x="2205" y="12"/>
                    <a:pt x="2214" y="13"/>
                  </a:cubicBezTo>
                  <a:cubicBezTo>
                    <a:pt x="2213" y="15"/>
                    <a:pt x="2240" y="17"/>
                    <a:pt x="2255" y="19"/>
                  </a:cubicBezTo>
                  <a:cubicBezTo>
                    <a:pt x="2253" y="18"/>
                    <a:pt x="2250" y="18"/>
                    <a:pt x="2248" y="18"/>
                  </a:cubicBezTo>
                  <a:cubicBezTo>
                    <a:pt x="2237" y="20"/>
                    <a:pt x="2256" y="20"/>
                    <a:pt x="2256" y="21"/>
                  </a:cubicBezTo>
                  <a:cubicBezTo>
                    <a:pt x="2265" y="20"/>
                    <a:pt x="2265" y="20"/>
                    <a:pt x="2265" y="20"/>
                  </a:cubicBezTo>
                  <a:cubicBezTo>
                    <a:pt x="2263" y="20"/>
                    <a:pt x="2261" y="21"/>
                    <a:pt x="2264" y="21"/>
                  </a:cubicBezTo>
                  <a:cubicBezTo>
                    <a:pt x="2276" y="20"/>
                    <a:pt x="2275" y="18"/>
                    <a:pt x="2286" y="18"/>
                  </a:cubicBezTo>
                  <a:cubicBezTo>
                    <a:pt x="2287" y="19"/>
                    <a:pt x="2278" y="21"/>
                    <a:pt x="2285" y="22"/>
                  </a:cubicBezTo>
                  <a:cubicBezTo>
                    <a:pt x="2287" y="23"/>
                    <a:pt x="2295" y="26"/>
                    <a:pt x="2309" y="25"/>
                  </a:cubicBezTo>
                  <a:cubicBezTo>
                    <a:pt x="2311" y="24"/>
                    <a:pt x="2314" y="24"/>
                    <a:pt x="2319" y="24"/>
                  </a:cubicBezTo>
                  <a:cubicBezTo>
                    <a:pt x="2318" y="24"/>
                    <a:pt x="2317" y="24"/>
                    <a:pt x="2317" y="24"/>
                  </a:cubicBezTo>
                  <a:cubicBezTo>
                    <a:pt x="2327" y="25"/>
                    <a:pt x="2327" y="25"/>
                    <a:pt x="2327" y="25"/>
                  </a:cubicBezTo>
                  <a:cubicBezTo>
                    <a:pt x="2319" y="28"/>
                    <a:pt x="2310" y="24"/>
                    <a:pt x="2302" y="27"/>
                  </a:cubicBezTo>
                  <a:cubicBezTo>
                    <a:pt x="2301" y="29"/>
                    <a:pt x="2301" y="29"/>
                    <a:pt x="2301" y="29"/>
                  </a:cubicBezTo>
                  <a:cubicBezTo>
                    <a:pt x="2294" y="29"/>
                    <a:pt x="2285" y="30"/>
                    <a:pt x="2281" y="31"/>
                  </a:cubicBezTo>
                  <a:cubicBezTo>
                    <a:pt x="2291" y="31"/>
                    <a:pt x="2293" y="30"/>
                    <a:pt x="2305" y="30"/>
                  </a:cubicBezTo>
                  <a:cubicBezTo>
                    <a:pt x="2306" y="31"/>
                    <a:pt x="2298" y="32"/>
                    <a:pt x="2297" y="32"/>
                  </a:cubicBezTo>
                  <a:cubicBezTo>
                    <a:pt x="2299" y="31"/>
                    <a:pt x="2299" y="31"/>
                    <a:pt x="2299" y="31"/>
                  </a:cubicBezTo>
                  <a:cubicBezTo>
                    <a:pt x="2285" y="30"/>
                    <a:pt x="2279" y="33"/>
                    <a:pt x="2262" y="33"/>
                  </a:cubicBezTo>
                  <a:cubicBezTo>
                    <a:pt x="2260" y="33"/>
                    <a:pt x="2261" y="33"/>
                    <a:pt x="2262" y="32"/>
                  </a:cubicBezTo>
                  <a:cubicBezTo>
                    <a:pt x="2248" y="34"/>
                    <a:pt x="2235" y="32"/>
                    <a:pt x="2222" y="34"/>
                  </a:cubicBezTo>
                  <a:cubicBezTo>
                    <a:pt x="2226" y="33"/>
                    <a:pt x="2226" y="33"/>
                    <a:pt x="2226" y="33"/>
                  </a:cubicBezTo>
                  <a:cubicBezTo>
                    <a:pt x="2217" y="34"/>
                    <a:pt x="2200" y="36"/>
                    <a:pt x="2182" y="38"/>
                  </a:cubicBezTo>
                  <a:cubicBezTo>
                    <a:pt x="2182" y="39"/>
                    <a:pt x="2182" y="39"/>
                    <a:pt x="2182" y="39"/>
                  </a:cubicBezTo>
                  <a:cubicBezTo>
                    <a:pt x="2184" y="39"/>
                    <a:pt x="2178" y="39"/>
                    <a:pt x="2174" y="39"/>
                  </a:cubicBezTo>
                  <a:cubicBezTo>
                    <a:pt x="2174" y="39"/>
                    <a:pt x="2174" y="39"/>
                    <a:pt x="2174" y="39"/>
                  </a:cubicBezTo>
                  <a:cubicBezTo>
                    <a:pt x="2165" y="40"/>
                    <a:pt x="2157" y="41"/>
                    <a:pt x="2150" y="42"/>
                  </a:cubicBezTo>
                  <a:cubicBezTo>
                    <a:pt x="2152" y="42"/>
                    <a:pt x="2155" y="43"/>
                    <a:pt x="2158" y="43"/>
                  </a:cubicBezTo>
                  <a:cubicBezTo>
                    <a:pt x="2161" y="42"/>
                    <a:pt x="2177" y="43"/>
                    <a:pt x="2175" y="40"/>
                  </a:cubicBezTo>
                  <a:cubicBezTo>
                    <a:pt x="2182" y="42"/>
                    <a:pt x="2194" y="40"/>
                    <a:pt x="2200" y="41"/>
                  </a:cubicBezTo>
                  <a:cubicBezTo>
                    <a:pt x="2190" y="39"/>
                    <a:pt x="2206" y="39"/>
                    <a:pt x="2208" y="37"/>
                  </a:cubicBezTo>
                  <a:cubicBezTo>
                    <a:pt x="2212" y="39"/>
                    <a:pt x="2223" y="37"/>
                    <a:pt x="2222" y="39"/>
                  </a:cubicBezTo>
                  <a:cubicBezTo>
                    <a:pt x="2224" y="40"/>
                    <a:pt x="2217" y="38"/>
                    <a:pt x="2213" y="39"/>
                  </a:cubicBezTo>
                  <a:cubicBezTo>
                    <a:pt x="2202" y="41"/>
                    <a:pt x="2232" y="41"/>
                    <a:pt x="2219" y="42"/>
                  </a:cubicBezTo>
                  <a:cubicBezTo>
                    <a:pt x="2235" y="41"/>
                    <a:pt x="2257" y="41"/>
                    <a:pt x="2274" y="40"/>
                  </a:cubicBezTo>
                  <a:cubicBezTo>
                    <a:pt x="2264" y="39"/>
                    <a:pt x="2264" y="39"/>
                    <a:pt x="2264" y="39"/>
                  </a:cubicBezTo>
                  <a:cubicBezTo>
                    <a:pt x="2272" y="39"/>
                    <a:pt x="2290" y="39"/>
                    <a:pt x="2291" y="40"/>
                  </a:cubicBezTo>
                  <a:cubicBezTo>
                    <a:pt x="2285" y="40"/>
                    <a:pt x="2279" y="40"/>
                    <a:pt x="2272" y="40"/>
                  </a:cubicBezTo>
                  <a:cubicBezTo>
                    <a:pt x="2271" y="42"/>
                    <a:pt x="2289" y="40"/>
                    <a:pt x="2290" y="42"/>
                  </a:cubicBezTo>
                  <a:cubicBezTo>
                    <a:pt x="2310" y="38"/>
                    <a:pt x="2310" y="38"/>
                    <a:pt x="2310" y="38"/>
                  </a:cubicBezTo>
                  <a:cubicBezTo>
                    <a:pt x="2301" y="38"/>
                    <a:pt x="2301" y="38"/>
                    <a:pt x="2301" y="38"/>
                  </a:cubicBezTo>
                  <a:cubicBezTo>
                    <a:pt x="2307" y="37"/>
                    <a:pt x="2326" y="38"/>
                    <a:pt x="2340" y="39"/>
                  </a:cubicBezTo>
                  <a:cubicBezTo>
                    <a:pt x="2332" y="41"/>
                    <a:pt x="2319" y="39"/>
                    <a:pt x="2304" y="40"/>
                  </a:cubicBezTo>
                  <a:cubicBezTo>
                    <a:pt x="2293" y="41"/>
                    <a:pt x="2311" y="43"/>
                    <a:pt x="2301" y="43"/>
                  </a:cubicBezTo>
                  <a:cubicBezTo>
                    <a:pt x="2303" y="44"/>
                    <a:pt x="2310" y="44"/>
                    <a:pt x="2313" y="43"/>
                  </a:cubicBezTo>
                  <a:cubicBezTo>
                    <a:pt x="2317" y="44"/>
                    <a:pt x="2317" y="44"/>
                    <a:pt x="2317" y="44"/>
                  </a:cubicBezTo>
                  <a:cubicBezTo>
                    <a:pt x="2308" y="46"/>
                    <a:pt x="2288" y="46"/>
                    <a:pt x="2274" y="48"/>
                  </a:cubicBezTo>
                  <a:cubicBezTo>
                    <a:pt x="2275" y="48"/>
                    <a:pt x="2276" y="47"/>
                    <a:pt x="2277" y="47"/>
                  </a:cubicBezTo>
                  <a:cubicBezTo>
                    <a:pt x="2266" y="46"/>
                    <a:pt x="2256" y="46"/>
                    <a:pt x="2245" y="47"/>
                  </a:cubicBezTo>
                  <a:cubicBezTo>
                    <a:pt x="2251" y="48"/>
                    <a:pt x="2253" y="47"/>
                    <a:pt x="2256" y="47"/>
                  </a:cubicBezTo>
                  <a:cubicBezTo>
                    <a:pt x="2256" y="47"/>
                    <a:pt x="2247" y="48"/>
                    <a:pt x="2243" y="48"/>
                  </a:cubicBezTo>
                  <a:cubicBezTo>
                    <a:pt x="2253" y="49"/>
                    <a:pt x="2245" y="50"/>
                    <a:pt x="2251" y="50"/>
                  </a:cubicBezTo>
                  <a:cubicBezTo>
                    <a:pt x="2245" y="51"/>
                    <a:pt x="2240" y="51"/>
                    <a:pt x="2232" y="51"/>
                  </a:cubicBezTo>
                  <a:cubicBezTo>
                    <a:pt x="2228" y="50"/>
                    <a:pt x="2235" y="49"/>
                    <a:pt x="2234" y="48"/>
                  </a:cubicBezTo>
                  <a:cubicBezTo>
                    <a:pt x="2227" y="49"/>
                    <a:pt x="2223" y="46"/>
                    <a:pt x="2212" y="47"/>
                  </a:cubicBezTo>
                  <a:cubicBezTo>
                    <a:pt x="2227" y="48"/>
                    <a:pt x="2208" y="50"/>
                    <a:pt x="2203" y="51"/>
                  </a:cubicBezTo>
                  <a:cubicBezTo>
                    <a:pt x="2205" y="51"/>
                    <a:pt x="2205" y="51"/>
                    <a:pt x="2205" y="51"/>
                  </a:cubicBezTo>
                  <a:cubicBezTo>
                    <a:pt x="2200" y="52"/>
                    <a:pt x="2196" y="52"/>
                    <a:pt x="2193" y="51"/>
                  </a:cubicBezTo>
                  <a:cubicBezTo>
                    <a:pt x="2199" y="50"/>
                    <a:pt x="2205" y="51"/>
                    <a:pt x="2203" y="49"/>
                  </a:cubicBezTo>
                  <a:cubicBezTo>
                    <a:pt x="2199" y="49"/>
                    <a:pt x="2195" y="49"/>
                    <a:pt x="2191" y="50"/>
                  </a:cubicBezTo>
                  <a:cubicBezTo>
                    <a:pt x="2195" y="49"/>
                    <a:pt x="2195" y="49"/>
                    <a:pt x="2195" y="49"/>
                  </a:cubicBezTo>
                  <a:cubicBezTo>
                    <a:pt x="2174" y="49"/>
                    <a:pt x="2174" y="49"/>
                    <a:pt x="2174" y="49"/>
                  </a:cubicBezTo>
                  <a:cubicBezTo>
                    <a:pt x="2171" y="50"/>
                    <a:pt x="2166" y="52"/>
                    <a:pt x="2163" y="54"/>
                  </a:cubicBezTo>
                  <a:cubicBezTo>
                    <a:pt x="2158" y="53"/>
                    <a:pt x="2151" y="54"/>
                    <a:pt x="2147" y="55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140" y="53"/>
                    <a:pt x="2120" y="54"/>
                    <a:pt x="2118" y="55"/>
                  </a:cubicBezTo>
                  <a:cubicBezTo>
                    <a:pt x="2112" y="54"/>
                    <a:pt x="2164" y="47"/>
                    <a:pt x="2118" y="49"/>
                  </a:cubicBezTo>
                  <a:cubicBezTo>
                    <a:pt x="2101" y="49"/>
                    <a:pt x="2108" y="52"/>
                    <a:pt x="2098" y="54"/>
                  </a:cubicBezTo>
                  <a:cubicBezTo>
                    <a:pt x="2098" y="54"/>
                    <a:pt x="2098" y="53"/>
                    <a:pt x="2097" y="53"/>
                  </a:cubicBezTo>
                  <a:cubicBezTo>
                    <a:pt x="2090" y="53"/>
                    <a:pt x="2089" y="54"/>
                    <a:pt x="2083" y="55"/>
                  </a:cubicBezTo>
                  <a:cubicBezTo>
                    <a:pt x="2087" y="55"/>
                    <a:pt x="2094" y="55"/>
                    <a:pt x="2096" y="55"/>
                  </a:cubicBezTo>
                  <a:cubicBezTo>
                    <a:pt x="2094" y="57"/>
                    <a:pt x="2080" y="55"/>
                    <a:pt x="2075" y="56"/>
                  </a:cubicBezTo>
                  <a:cubicBezTo>
                    <a:pt x="2082" y="54"/>
                    <a:pt x="2060" y="55"/>
                    <a:pt x="2066" y="54"/>
                  </a:cubicBezTo>
                  <a:cubicBezTo>
                    <a:pt x="2051" y="52"/>
                    <a:pt x="2035" y="54"/>
                    <a:pt x="2027" y="56"/>
                  </a:cubicBezTo>
                  <a:cubicBezTo>
                    <a:pt x="2017" y="53"/>
                    <a:pt x="2009" y="56"/>
                    <a:pt x="1993" y="55"/>
                  </a:cubicBezTo>
                  <a:cubicBezTo>
                    <a:pt x="1995" y="55"/>
                    <a:pt x="2000" y="55"/>
                    <a:pt x="2003" y="55"/>
                  </a:cubicBezTo>
                  <a:cubicBezTo>
                    <a:pt x="2013" y="53"/>
                    <a:pt x="1986" y="54"/>
                    <a:pt x="2001" y="52"/>
                  </a:cubicBezTo>
                  <a:cubicBezTo>
                    <a:pt x="1998" y="52"/>
                    <a:pt x="2001" y="53"/>
                    <a:pt x="2004" y="53"/>
                  </a:cubicBezTo>
                  <a:cubicBezTo>
                    <a:pt x="2009" y="53"/>
                    <a:pt x="2015" y="52"/>
                    <a:pt x="2013" y="51"/>
                  </a:cubicBezTo>
                  <a:cubicBezTo>
                    <a:pt x="2000" y="49"/>
                    <a:pt x="2000" y="49"/>
                    <a:pt x="2000" y="49"/>
                  </a:cubicBezTo>
                  <a:cubicBezTo>
                    <a:pt x="2004" y="49"/>
                    <a:pt x="2004" y="49"/>
                    <a:pt x="2004" y="49"/>
                  </a:cubicBezTo>
                  <a:cubicBezTo>
                    <a:pt x="1984" y="46"/>
                    <a:pt x="1984" y="46"/>
                    <a:pt x="1984" y="46"/>
                  </a:cubicBezTo>
                  <a:cubicBezTo>
                    <a:pt x="1983" y="47"/>
                    <a:pt x="1985" y="47"/>
                    <a:pt x="1986" y="47"/>
                  </a:cubicBezTo>
                  <a:cubicBezTo>
                    <a:pt x="1963" y="46"/>
                    <a:pt x="1936" y="48"/>
                    <a:pt x="1915" y="47"/>
                  </a:cubicBezTo>
                  <a:cubicBezTo>
                    <a:pt x="1911" y="53"/>
                    <a:pt x="1864" y="50"/>
                    <a:pt x="1847" y="53"/>
                  </a:cubicBezTo>
                  <a:cubicBezTo>
                    <a:pt x="1852" y="52"/>
                    <a:pt x="1854" y="49"/>
                    <a:pt x="1851" y="48"/>
                  </a:cubicBezTo>
                  <a:cubicBezTo>
                    <a:pt x="1855" y="47"/>
                    <a:pt x="1863" y="45"/>
                    <a:pt x="1871" y="46"/>
                  </a:cubicBezTo>
                  <a:cubicBezTo>
                    <a:pt x="1872" y="46"/>
                    <a:pt x="1883" y="47"/>
                    <a:pt x="1876" y="48"/>
                  </a:cubicBezTo>
                  <a:cubicBezTo>
                    <a:pt x="1900" y="48"/>
                    <a:pt x="1873" y="46"/>
                    <a:pt x="1880" y="44"/>
                  </a:cubicBezTo>
                  <a:cubicBezTo>
                    <a:pt x="1854" y="44"/>
                    <a:pt x="1839" y="48"/>
                    <a:pt x="1822" y="49"/>
                  </a:cubicBezTo>
                  <a:cubicBezTo>
                    <a:pt x="1822" y="48"/>
                    <a:pt x="1822" y="48"/>
                    <a:pt x="1822" y="48"/>
                  </a:cubicBezTo>
                  <a:cubicBezTo>
                    <a:pt x="1810" y="50"/>
                    <a:pt x="1810" y="50"/>
                    <a:pt x="1810" y="50"/>
                  </a:cubicBezTo>
                  <a:cubicBezTo>
                    <a:pt x="1820" y="50"/>
                    <a:pt x="1819" y="53"/>
                    <a:pt x="1806" y="52"/>
                  </a:cubicBezTo>
                  <a:cubicBezTo>
                    <a:pt x="1808" y="52"/>
                    <a:pt x="1808" y="52"/>
                    <a:pt x="1808" y="52"/>
                  </a:cubicBezTo>
                  <a:cubicBezTo>
                    <a:pt x="1800" y="51"/>
                    <a:pt x="1785" y="52"/>
                    <a:pt x="1773" y="52"/>
                  </a:cubicBezTo>
                  <a:cubicBezTo>
                    <a:pt x="1765" y="54"/>
                    <a:pt x="1765" y="54"/>
                    <a:pt x="1765" y="54"/>
                  </a:cubicBezTo>
                  <a:cubicBezTo>
                    <a:pt x="1754" y="54"/>
                    <a:pt x="1753" y="50"/>
                    <a:pt x="1750" y="48"/>
                  </a:cubicBezTo>
                  <a:cubicBezTo>
                    <a:pt x="1731" y="48"/>
                    <a:pt x="1721" y="51"/>
                    <a:pt x="1708" y="52"/>
                  </a:cubicBezTo>
                  <a:cubicBezTo>
                    <a:pt x="1702" y="51"/>
                    <a:pt x="1675" y="50"/>
                    <a:pt x="1689" y="49"/>
                  </a:cubicBezTo>
                  <a:cubicBezTo>
                    <a:pt x="1673" y="50"/>
                    <a:pt x="1676" y="58"/>
                    <a:pt x="1648" y="54"/>
                  </a:cubicBezTo>
                  <a:cubicBezTo>
                    <a:pt x="1655" y="52"/>
                    <a:pt x="1655" y="52"/>
                    <a:pt x="1655" y="52"/>
                  </a:cubicBezTo>
                  <a:cubicBezTo>
                    <a:pt x="1628" y="52"/>
                    <a:pt x="1590" y="55"/>
                    <a:pt x="1577" y="54"/>
                  </a:cubicBezTo>
                  <a:cubicBezTo>
                    <a:pt x="1587" y="49"/>
                    <a:pt x="1544" y="49"/>
                    <a:pt x="1539" y="43"/>
                  </a:cubicBezTo>
                  <a:cubicBezTo>
                    <a:pt x="1540" y="45"/>
                    <a:pt x="1530" y="45"/>
                    <a:pt x="1529" y="46"/>
                  </a:cubicBezTo>
                  <a:cubicBezTo>
                    <a:pt x="1527" y="45"/>
                    <a:pt x="1523" y="44"/>
                    <a:pt x="1519" y="45"/>
                  </a:cubicBezTo>
                  <a:cubicBezTo>
                    <a:pt x="1529" y="47"/>
                    <a:pt x="1512" y="51"/>
                    <a:pt x="1532" y="49"/>
                  </a:cubicBezTo>
                  <a:cubicBezTo>
                    <a:pt x="1522" y="52"/>
                    <a:pt x="1508" y="55"/>
                    <a:pt x="1486" y="55"/>
                  </a:cubicBezTo>
                  <a:cubicBezTo>
                    <a:pt x="1486" y="53"/>
                    <a:pt x="1486" y="53"/>
                    <a:pt x="1486" y="53"/>
                  </a:cubicBezTo>
                  <a:cubicBezTo>
                    <a:pt x="1504" y="53"/>
                    <a:pt x="1504" y="53"/>
                    <a:pt x="1504" y="53"/>
                  </a:cubicBezTo>
                  <a:cubicBezTo>
                    <a:pt x="1502" y="52"/>
                    <a:pt x="1511" y="52"/>
                    <a:pt x="1515" y="51"/>
                  </a:cubicBezTo>
                  <a:cubicBezTo>
                    <a:pt x="1482" y="50"/>
                    <a:pt x="1519" y="46"/>
                    <a:pt x="1486" y="46"/>
                  </a:cubicBezTo>
                  <a:cubicBezTo>
                    <a:pt x="1483" y="48"/>
                    <a:pt x="1485" y="47"/>
                    <a:pt x="1476" y="48"/>
                  </a:cubicBezTo>
                  <a:cubicBezTo>
                    <a:pt x="1480" y="48"/>
                    <a:pt x="1481" y="46"/>
                    <a:pt x="1474" y="46"/>
                  </a:cubicBezTo>
                  <a:cubicBezTo>
                    <a:pt x="1468" y="48"/>
                    <a:pt x="1468" y="48"/>
                    <a:pt x="1468" y="48"/>
                  </a:cubicBezTo>
                  <a:cubicBezTo>
                    <a:pt x="1456" y="44"/>
                    <a:pt x="1487" y="46"/>
                    <a:pt x="1477" y="43"/>
                  </a:cubicBezTo>
                  <a:cubicBezTo>
                    <a:pt x="1490" y="41"/>
                    <a:pt x="1513" y="41"/>
                    <a:pt x="1508" y="38"/>
                  </a:cubicBezTo>
                  <a:cubicBezTo>
                    <a:pt x="1487" y="37"/>
                    <a:pt x="1489" y="43"/>
                    <a:pt x="1467" y="42"/>
                  </a:cubicBezTo>
                  <a:cubicBezTo>
                    <a:pt x="1465" y="41"/>
                    <a:pt x="1465" y="41"/>
                    <a:pt x="1465" y="41"/>
                  </a:cubicBezTo>
                  <a:cubicBezTo>
                    <a:pt x="1457" y="41"/>
                    <a:pt x="1456" y="43"/>
                    <a:pt x="1452" y="44"/>
                  </a:cubicBezTo>
                  <a:cubicBezTo>
                    <a:pt x="1451" y="44"/>
                    <a:pt x="1449" y="43"/>
                    <a:pt x="1444" y="43"/>
                  </a:cubicBezTo>
                  <a:cubicBezTo>
                    <a:pt x="1431" y="46"/>
                    <a:pt x="1423" y="46"/>
                    <a:pt x="1411" y="49"/>
                  </a:cubicBezTo>
                  <a:cubicBezTo>
                    <a:pt x="1443" y="47"/>
                    <a:pt x="1438" y="51"/>
                    <a:pt x="1471" y="49"/>
                  </a:cubicBezTo>
                  <a:cubicBezTo>
                    <a:pt x="1466" y="50"/>
                    <a:pt x="1443" y="51"/>
                    <a:pt x="1441" y="54"/>
                  </a:cubicBezTo>
                  <a:cubicBezTo>
                    <a:pt x="1442" y="52"/>
                    <a:pt x="1442" y="52"/>
                    <a:pt x="1442" y="52"/>
                  </a:cubicBezTo>
                  <a:cubicBezTo>
                    <a:pt x="1431" y="53"/>
                    <a:pt x="1420" y="54"/>
                    <a:pt x="1406" y="53"/>
                  </a:cubicBezTo>
                  <a:cubicBezTo>
                    <a:pt x="1415" y="52"/>
                    <a:pt x="1415" y="52"/>
                    <a:pt x="1415" y="52"/>
                  </a:cubicBezTo>
                  <a:cubicBezTo>
                    <a:pt x="1397" y="53"/>
                    <a:pt x="1385" y="49"/>
                    <a:pt x="1371" y="52"/>
                  </a:cubicBezTo>
                  <a:cubicBezTo>
                    <a:pt x="1376" y="52"/>
                    <a:pt x="1380" y="52"/>
                    <a:pt x="1383" y="52"/>
                  </a:cubicBezTo>
                  <a:cubicBezTo>
                    <a:pt x="1373" y="53"/>
                    <a:pt x="1362" y="53"/>
                    <a:pt x="1352" y="52"/>
                  </a:cubicBezTo>
                  <a:cubicBezTo>
                    <a:pt x="1331" y="56"/>
                    <a:pt x="1331" y="56"/>
                    <a:pt x="1331" y="56"/>
                  </a:cubicBezTo>
                  <a:cubicBezTo>
                    <a:pt x="1331" y="55"/>
                    <a:pt x="1318" y="55"/>
                    <a:pt x="1324" y="53"/>
                  </a:cubicBezTo>
                  <a:cubicBezTo>
                    <a:pt x="1309" y="51"/>
                    <a:pt x="1302" y="55"/>
                    <a:pt x="1294" y="55"/>
                  </a:cubicBezTo>
                  <a:cubicBezTo>
                    <a:pt x="1278" y="53"/>
                    <a:pt x="1307" y="54"/>
                    <a:pt x="1308" y="51"/>
                  </a:cubicBezTo>
                  <a:cubicBezTo>
                    <a:pt x="1287" y="50"/>
                    <a:pt x="1265" y="51"/>
                    <a:pt x="1253" y="53"/>
                  </a:cubicBezTo>
                  <a:cubicBezTo>
                    <a:pt x="1257" y="53"/>
                    <a:pt x="1259" y="54"/>
                    <a:pt x="1259" y="54"/>
                  </a:cubicBezTo>
                  <a:cubicBezTo>
                    <a:pt x="1258" y="54"/>
                    <a:pt x="1250" y="54"/>
                    <a:pt x="1245" y="54"/>
                  </a:cubicBezTo>
                  <a:cubicBezTo>
                    <a:pt x="1242" y="55"/>
                    <a:pt x="1242" y="55"/>
                    <a:pt x="1242" y="55"/>
                  </a:cubicBezTo>
                  <a:cubicBezTo>
                    <a:pt x="1234" y="54"/>
                    <a:pt x="1235" y="53"/>
                    <a:pt x="1242" y="52"/>
                  </a:cubicBezTo>
                  <a:cubicBezTo>
                    <a:pt x="1234" y="52"/>
                    <a:pt x="1225" y="55"/>
                    <a:pt x="1217" y="53"/>
                  </a:cubicBezTo>
                  <a:cubicBezTo>
                    <a:pt x="1230" y="51"/>
                    <a:pt x="1247" y="53"/>
                    <a:pt x="1254" y="52"/>
                  </a:cubicBezTo>
                  <a:cubicBezTo>
                    <a:pt x="1227" y="53"/>
                    <a:pt x="1226" y="47"/>
                    <a:pt x="1192" y="49"/>
                  </a:cubicBezTo>
                  <a:cubicBezTo>
                    <a:pt x="1192" y="48"/>
                    <a:pt x="1198" y="47"/>
                    <a:pt x="1191" y="47"/>
                  </a:cubicBezTo>
                  <a:cubicBezTo>
                    <a:pt x="1176" y="48"/>
                    <a:pt x="1187" y="50"/>
                    <a:pt x="1182" y="52"/>
                  </a:cubicBezTo>
                  <a:cubicBezTo>
                    <a:pt x="1194" y="51"/>
                    <a:pt x="1199" y="52"/>
                    <a:pt x="1206" y="53"/>
                  </a:cubicBezTo>
                  <a:cubicBezTo>
                    <a:pt x="1203" y="54"/>
                    <a:pt x="1203" y="54"/>
                    <a:pt x="1203" y="54"/>
                  </a:cubicBezTo>
                  <a:cubicBezTo>
                    <a:pt x="1203" y="54"/>
                    <a:pt x="1195" y="54"/>
                    <a:pt x="1193" y="53"/>
                  </a:cubicBezTo>
                  <a:cubicBezTo>
                    <a:pt x="1191" y="55"/>
                    <a:pt x="1191" y="55"/>
                    <a:pt x="1191" y="55"/>
                  </a:cubicBezTo>
                  <a:cubicBezTo>
                    <a:pt x="1192" y="53"/>
                    <a:pt x="1180" y="51"/>
                    <a:pt x="1171" y="52"/>
                  </a:cubicBezTo>
                  <a:cubicBezTo>
                    <a:pt x="1180" y="54"/>
                    <a:pt x="1178" y="54"/>
                    <a:pt x="1180" y="57"/>
                  </a:cubicBezTo>
                  <a:cubicBezTo>
                    <a:pt x="1167" y="59"/>
                    <a:pt x="1166" y="54"/>
                    <a:pt x="1151" y="57"/>
                  </a:cubicBezTo>
                  <a:cubicBezTo>
                    <a:pt x="1152" y="56"/>
                    <a:pt x="1165" y="55"/>
                    <a:pt x="1154" y="55"/>
                  </a:cubicBezTo>
                  <a:cubicBezTo>
                    <a:pt x="1145" y="55"/>
                    <a:pt x="1146" y="57"/>
                    <a:pt x="1140" y="57"/>
                  </a:cubicBezTo>
                  <a:cubicBezTo>
                    <a:pt x="1147" y="55"/>
                    <a:pt x="1145" y="54"/>
                    <a:pt x="1152" y="51"/>
                  </a:cubicBezTo>
                  <a:cubicBezTo>
                    <a:pt x="1169" y="51"/>
                    <a:pt x="1159" y="51"/>
                    <a:pt x="1175" y="50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75" y="48"/>
                    <a:pt x="1171" y="46"/>
                    <a:pt x="1172" y="45"/>
                  </a:cubicBezTo>
                  <a:cubicBezTo>
                    <a:pt x="1149" y="43"/>
                    <a:pt x="1155" y="48"/>
                    <a:pt x="1140" y="48"/>
                  </a:cubicBezTo>
                  <a:cubicBezTo>
                    <a:pt x="1132" y="49"/>
                    <a:pt x="1154" y="48"/>
                    <a:pt x="1142" y="50"/>
                  </a:cubicBezTo>
                  <a:cubicBezTo>
                    <a:pt x="1128" y="49"/>
                    <a:pt x="1139" y="51"/>
                    <a:pt x="1123" y="52"/>
                  </a:cubicBezTo>
                  <a:cubicBezTo>
                    <a:pt x="1126" y="51"/>
                    <a:pt x="1126" y="51"/>
                    <a:pt x="1126" y="51"/>
                  </a:cubicBezTo>
                  <a:cubicBezTo>
                    <a:pt x="1121" y="50"/>
                    <a:pt x="1116" y="51"/>
                    <a:pt x="1111" y="51"/>
                  </a:cubicBezTo>
                  <a:cubicBezTo>
                    <a:pt x="1105" y="52"/>
                    <a:pt x="1118" y="59"/>
                    <a:pt x="1092" y="59"/>
                  </a:cubicBezTo>
                  <a:cubicBezTo>
                    <a:pt x="1094" y="58"/>
                    <a:pt x="1094" y="58"/>
                    <a:pt x="1094" y="58"/>
                  </a:cubicBezTo>
                  <a:cubicBezTo>
                    <a:pt x="1119" y="40"/>
                    <a:pt x="1119" y="40"/>
                    <a:pt x="1119" y="40"/>
                  </a:cubicBezTo>
                  <a:cubicBezTo>
                    <a:pt x="1093" y="40"/>
                    <a:pt x="1063" y="40"/>
                    <a:pt x="1034" y="39"/>
                  </a:cubicBezTo>
                  <a:cubicBezTo>
                    <a:pt x="1027" y="35"/>
                    <a:pt x="1055" y="36"/>
                    <a:pt x="1053" y="34"/>
                  </a:cubicBezTo>
                  <a:cubicBezTo>
                    <a:pt x="1067" y="35"/>
                    <a:pt x="1067" y="35"/>
                    <a:pt x="1067" y="35"/>
                  </a:cubicBezTo>
                  <a:cubicBezTo>
                    <a:pt x="1066" y="36"/>
                    <a:pt x="1038" y="35"/>
                    <a:pt x="1051" y="38"/>
                  </a:cubicBezTo>
                  <a:cubicBezTo>
                    <a:pt x="1074" y="37"/>
                    <a:pt x="1085" y="38"/>
                    <a:pt x="1108" y="35"/>
                  </a:cubicBezTo>
                  <a:cubicBezTo>
                    <a:pt x="1101" y="32"/>
                    <a:pt x="1078" y="36"/>
                    <a:pt x="1063" y="33"/>
                  </a:cubicBezTo>
                  <a:cubicBezTo>
                    <a:pt x="1070" y="34"/>
                    <a:pt x="1075" y="33"/>
                    <a:pt x="1080" y="33"/>
                  </a:cubicBezTo>
                  <a:cubicBezTo>
                    <a:pt x="1066" y="32"/>
                    <a:pt x="1051" y="32"/>
                    <a:pt x="1035" y="31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042" y="33"/>
                    <a:pt x="1050" y="33"/>
                    <a:pt x="1051" y="33"/>
                  </a:cubicBezTo>
                  <a:cubicBezTo>
                    <a:pt x="1037" y="33"/>
                    <a:pt x="1025" y="35"/>
                    <a:pt x="1024" y="37"/>
                  </a:cubicBezTo>
                  <a:cubicBezTo>
                    <a:pt x="1026" y="37"/>
                    <a:pt x="1026" y="37"/>
                    <a:pt x="1026" y="37"/>
                  </a:cubicBezTo>
                  <a:cubicBezTo>
                    <a:pt x="1021" y="38"/>
                    <a:pt x="1021" y="38"/>
                    <a:pt x="1021" y="38"/>
                  </a:cubicBezTo>
                  <a:cubicBezTo>
                    <a:pt x="1018" y="38"/>
                    <a:pt x="1015" y="38"/>
                    <a:pt x="1011" y="38"/>
                  </a:cubicBezTo>
                  <a:close/>
                  <a:moveTo>
                    <a:pt x="95" y="37"/>
                  </a:moveTo>
                  <a:cubicBezTo>
                    <a:pt x="96" y="37"/>
                    <a:pt x="97" y="36"/>
                    <a:pt x="97" y="36"/>
                  </a:cubicBezTo>
                  <a:cubicBezTo>
                    <a:pt x="97" y="36"/>
                    <a:pt x="97" y="37"/>
                    <a:pt x="95" y="37"/>
                  </a:cubicBezTo>
                  <a:close/>
                  <a:moveTo>
                    <a:pt x="1288" y="29"/>
                  </a:moveTo>
                  <a:cubicBezTo>
                    <a:pt x="1269" y="29"/>
                    <a:pt x="1250" y="28"/>
                    <a:pt x="1232" y="28"/>
                  </a:cubicBezTo>
                  <a:cubicBezTo>
                    <a:pt x="1265" y="33"/>
                    <a:pt x="1288" y="36"/>
                    <a:pt x="1233" y="36"/>
                  </a:cubicBezTo>
                  <a:cubicBezTo>
                    <a:pt x="1230" y="37"/>
                    <a:pt x="1230" y="37"/>
                    <a:pt x="1230" y="37"/>
                  </a:cubicBezTo>
                  <a:cubicBezTo>
                    <a:pt x="1237" y="37"/>
                    <a:pt x="1249" y="37"/>
                    <a:pt x="1261" y="37"/>
                  </a:cubicBezTo>
                  <a:cubicBezTo>
                    <a:pt x="1265" y="36"/>
                    <a:pt x="1275" y="34"/>
                    <a:pt x="1284" y="32"/>
                  </a:cubicBezTo>
                  <a:cubicBezTo>
                    <a:pt x="1292" y="30"/>
                    <a:pt x="1300" y="29"/>
                    <a:pt x="1300" y="28"/>
                  </a:cubicBezTo>
                  <a:cubicBezTo>
                    <a:pt x="1296" y="27"/>
                    <a:pt x="1292" y="28"/>
                    <a:pt x="1286" y="28"/>
                  </a:cubicBezTo>
                  <a:lnTo>
                    <a:pt x="1288" y="29"/>
                  </a:lnTo>
                  <a:close/>
                  <a:moveTo>
                    <a:pt x="1301" y="37"/>
                  </a:moveTo>
                  <a:cubicBezTo>
                    <a:pt x="1312" y="38"/>
                    <a:pt x="1310" y="37"/>
                    <a:pt x="1311" y="36"/>
                  </a:cubicBezTo>
                  <a:cubicBezTo>
                    <a:pt x="1308" y="36"/>
                    <a:pt x="1304" y="36"/>
                    <a:pt x="1300" y="36"/>
                  </a:cubicBezTo>
                  <a:cubicBezTo>
                    <a:pt x="1301" y="36"/>
                    <a:pt x="1302" y="37"/>
                    <a:pt x="1301" y="37"/>
                  </a:cubicBezTo>
                  <a:close/>
                  <a:moveTo>
                    <a:pt x="1311" y="35"/>
                  </a:moveTo>
                  <a:cubicBezTo>
                    <a:pt x="1309" y="35"/>
                    <a:pt x="1308" y="35"/>
                    <a:pt x="1308" y="35"/>
                  </a:cubicBezTo>
                  <a:lnTo>
                    <a:pt x="1311" y="35"/>
                  </a:lnTo>
                  <a:close/>
                  <a:moveTo>
                    <a:pt x="1103" y="34"/>
                  </a:moveTo>
                  <a:cubicBezTo>
                    <a:pt x="1103" y="34"/>
                    <a:pt x="1104" y="34"/>
                    <a:pt x="1104" y="34"/>
                  </a:cubicBezTo>
                  <a:cubicBezTo>
                    <a:pt x="1101" y="33"/>
                    <a:pt x="1099" y="33"/>
                    <a:pt x="1096" y="33"/>
                  </a:cubicBezTo>
                  <a:cubicBezTo>
                    <a:pt x="1097" y="33"/>
                    <a:pt x="1099" y="34"/>
                    <a:pt x="1103" y="34"/>
                  </a:cubicBezTo>
                  <a:close/>
                  <a:moveTo>
                    <a:pt x="1125" y="36"/>
                  </a:moveTo>
                  <a:cubicBezTo>
                    <a:pt x="1127" y="34"/>
                    <a:pt x="1127" y="34"/>
                    <a:pt x="1127" y="34"/>
                  </a:cubicBezTo>
                  <a:cubicBezTo>
                    <a:pt x="1125" y="34"/>
                    <a:pt x="1122" y="34"/>
                    <a:pt x="1120" y="34"/>
                  </a:cubicBezTo>
                  <a:cubicBezTo>
                    <a:pt x="1121" y="35"/>
                    <a:pt x="1122" y="36"/>
                    <a:pt x="1125" y="36"/>
                  </a:cubicBezTo>
                  <a:close/>
                  <a:moveTo>
                    <a:pt x="1194" y="42"/>
                  </a:moveTo>
                  <a:cubicBezTo>
                    <a:pt x="1199" y="40"/>
                    <a:pt x="1213" y="40"/>
                    <a:pt x="1214" y="37"/>
                  </a:cubicBezTo>
                  <a:cubicBezTo>
                    <a:pt x="1215" y="37"/>
                    <a:pt x="1212" y="36"/>
                    <a:pt x="1209" y="36"/>
                  </a:cubicBezTo>
                  <a:cubicBezTo>
                    <a:pt x="1205" y="36"/>
                    <a:pt x="1201" y="36"/>
                    <a:pt x="1196" y="36"/>
                  </a:cubicBezTo>
                  <a:cubicBezTo>
                    <a:pt x="1196" y="36"/>
                    <a:pt x="1195" y="37"/>
                    <a:pt x="1194" y="37"/>
                  </a:cubicBezTo>
                  <a:cubicBezTo>
                    <a:pt x="1198" y="37"/>
                    <a:pt x="1201" y="38"/>
                    <a:pt x="1199" y="39"/>
                  </a:cubicBezTo>
                  <a:cubicBezTo>
                    <a:pt x="1188" y="36"/>
                    <a:pt x="1189" y="42"/>
                    <a:pt x="1177" y="41"/>
                  </a:cubicBezTo>
                  <a:cubicBezTo>
                    <a:pt x="1173" y="43"/>
                    <a:pt x="1191" y="43"/>
                    <a:pt x="1194" y="42"/>
                  </a:cubicBezTo>
                  <a:close/>
                  <a:moveTo>
                    <a:pt x="2120" y="35"/>
                  </a:moveTo>
                  <a:cubicBezTo>
                    <a:pt x="2120" y="36"/>
                    <a:pt x="2121" y="36"/>
                    <a:pt x="2123" y="37"/>
                  </a:cubicBezTo>
                  <a:cubicBezTo>
                    <a:pt x="2114" y="38"/>
                    <a:pt x="2114" y="38"/>
                    <a:pt x="2114" y="38"/>
                  </a:cubicBezTo>
                  <a:cubicBezTo>
                    <a:pt x="2099" y="38"/>
                    <a:pt x="2087" y="34"/>
                    <a:pt x="2074" y="37"/>
                  </a:cubicBezTo>
                  <a:cubicBezTo>
                    <a:pt x="2067" y="36"/>
                    <a:pt x="2064" y="35"/>
                    <a:pt x="2060" y="33"/>
                  </a:cubicBezTo>
                  <a:cubicBezTo>
                    <a:pt x="2064" y="33"/>
                    <a:pt x="2067" y="34"/>
                    <a:pt x="2069" y="34"/>
                  </a:cubicBezTo>
                  <a:cubicBezTo>
                    <a:pt x="2107" y="29"/>
                    <a:pt x="2089" y="39"/>
                    <a:pt x="2120" y="35"/>
                  </a:cubicBezTo>
                  <a:close/>
                  <a:moveTo>
                    <a:pt x="1946" y="31"/>
                  </a:moveTo>
                  <a:cubicBezTo>
                    <a:pt x="1947" y="31"/>
                    <a:pt x="1948" y="30"/>
                    <a:pt x="1948" y="30"/>
                  </a:cubicBezTo>
                  <a:cubicBezTo>
                    <a:pt x="1914" y="35"/>
                    <a:pt x="1886" y="36"/>
                    <a:pt x="1868" y="36"/>
                  </a:cubicBezTo>
                  <a:cubicBezTo>
                    <a:pt x="1872" y="38"/>
                    <a:pt x="1888" y="39"/>
                    <a:pt x="1896" y="40"/>
                  </a:cubicBezTo>
                  <a:cubicBezTo>
                    <a:pt x="1889" y="42"/>
                    <a:pt x="1889" y="42"/>
                    <a:pt x="1889" y="42"/>
                  </a:cubicBezTo>
                  <a:cubicBezTo>
                    <a:pt x="1884" y="41"/>
                    <a:pt x="1884" y="41"/>
                    <a:pt x="1884" y="41"/>
                  </a:cubicBezTo>
                  <a:cubicBezTo>
                    <a:pt x="1873" y="43"/>
                    <a:pt x="1873" y="43"/>
                    <a:pt x="1873" y="43"/>
                  </a:cubicBezTo>
                  <a:cubicBezTo>
                    <a:pt x="1876" y="44"/>
                    <a:pt x="1886" y="44"/>
                    <a:pt x="1892" y="45"/>
                  </a:cubicBezTo>
                  <a:cubicBezTo>
                    <a:pt x="1893" y="44"/>
                    <a:pt x="1913" y="42"/>
                    <a:pt x="1919" y="41"/>
                  </a:cubicBezTo>
                  <a:cubicBezTo>
                    <a:pt x="1902" y="39"/>
                    <a:pt x="1902" y="39"/>
                    <a:pt x="1902" y="39"/>
                  </a:cubicBezTo>
                  <a:cubicBezTo>
                    <a:pt x="1907" y="40"/>
                    <a:pt x="1929" y="39"/>
                    <a:pt x="1937" y="39"/>
                  </a:cubicBezTo>
                  <a:cubicBezTo>
                    <a:pt x="1938" y="38"/>
                    <a:pt x="1923" y="36"/>
                    <a:pt x="1921" y="38"/>
                  </a:cubicBezTo>
                  <a:cubicBezTo>
                    <a:pt x="1919" y="37"/>
                    <a:pt x="1936" y="37"/>
                    <a:pt x="1925" y="35"/>
                  </a:cubicBezTo>
                  <a:cubicBezTo>
                    <a:pt x="1938" y="34"/>
                    <a:pt x="1959" y="35"/>
                    <a:pt x="1968" y="36"/>
                  </a:cubicBezTo>
                  <a:cubicBezTo>
                    <a:pt x="1970" y="38"/>
                    <a:pt x="1970" y="38"/>
                    <a:pt x="1970" y="38"/>
                  </a:cubicBezTo>
                  <a:cubicBezTo>
                    <a:pt x="1980" y="39"/>
                    <a:pt x="1977" y="35"/>
                    <a:pt x="1989" y="37"/>
                  </a:cubicBezTo>
                  <a:cubicBezTo>
                    <a:pt x="1974" y="37"/>
                    <a:pt x="1992" y="39"/>
                    <a:pt x="1980" y="40"/>
                  </a:cubicBezTo>
                  <a:cubicBezTo>
                    <a:pt x="1984" y="41"/>
                    <a:pt x="1980" y="42"/>
                    <a:pt x="1992" y="42"/>
                  </a:cubicBezTo>
                  <a:cubicBezTo>
                    <a:pt x="2002" y="39"/>
                    <a:pt x="2005" y="44"/>
                    <a:pt x="2015" y="41"/>
                  </a:cubicBezTo>
                  <a:cubicBezTo>
                    <a:pt x="2021" y="42"/>
                    <a:pt x="2008" y="43"/>
                    <a:pt x="2020" y="44"/>
                  </a:cubicBezTo>
                  <a:cubicBezTo>
                    <a:pt x="2035" y="42"/>
                    <a:pt x="2034" y="41"/>
                    <a:pt x="2035" y="38"/>
                  </a:cubicBezTo>
                  <a:cubicBezTo>
                    <a:pt x="2021" y="38"/>
                    <a:pt x="2020" y="42"/>
                    <a:pt x="2009" y="41"/>
                  </a:cubicBezTo>
                  <a:cubicBezTo>
                    <a:pt x="2031" y="37"/>
                    <a:pt x="2031" y="37"/>
                    <a:pt x="2031" y="37"/>
                  </a:cubicBezTo>
                  <a:cubicBezTo>
                    <a:pt x="2026" y="36"/>
                    <a:pt x="2023" y="36"/>
                    <a:pt x="2021" y="36"/>
                  </a:cubicBezTo>
                  <a:cubicBezTo>
                    <a:pt x="2025" y="36"/>
                    <a:pt x="2029" y="35"/>
                    <a:pt x="2032" y="34"/>
                  </a:cubicBezTo>
                  <a:cubicBezTo>
                    <a:pt x="2034" y="34"/>
                    <a:pt x="2036" y="33"/>
                    <a:pt x="2037" y="33"/>
                  </a:cubicBezTo>
                  <a:cubicBezTo>
                    <a:pt x="2025" y="33"/>
                    <a:pt x="2014" y="33"/>
                    <a:pt x="2012" y="32"/>
                  </a:cubicBezTo>
                  <a:cubicBezTo>
                    <a:pt x="2014" y="31"/>
                    <a:pt x="2014" y="31"/>
                    <a:pt x="2014" y="31"/>
                  </a:cubicBezTo>
                  <a:cubicBezTo>
                    <a:pt x="2009" y="30"/>
                    <a:pt x="2002" y="30"/>
                    <a:pt x="1999" y="31"/>
                  </a:cubicBezTo>
                  <a:cubicBezTo>
                    <a:pt x="1988" y="31"/>
                    <a:pt x="1976" y="33"/>
                    <a:pt x="1974" y="32"/>
                  </a:cubicBezTo>
                  <a:cubicBezTo>
                    <a:pt x="1978" y="31"/>
                    <a:pt x="1978" y="31"/>
                    <a:pt x="1978" y="31"/>
                  </a:cubicBezTo>
                  <a:cubicBezTo>
                    <a:pt x="1965" y="31"/>
                    <a:pt x="1963" y="31"/>
                    <a:pt x="1946" y="31"/>
                  </a:cubicBezTo>
                  <a:close/>
                  <a:moveTo>
                    <a:pt x="1496" y="28"/>
                  </a:moveTo>
                  <a:cubicBezTo>
                    <a:pt x="1504" y="33"/>
                    <a:pt x="1514" y="37"/>
                    <a:pt x="1552" y="36"/>
                  </a:cubicBezTo>
                  <a:cubicBezTo>
                    <a:pt x="1549" y="36"/>
                    <a:pt x="1549" y="36"/>
                    <a:pt x="1549" y="36"/>
                  </a:cubicBezTo>
                  <a:cubicBezTo>
                    <a:pt x="1569" y="39"/>
                    <a:pt x="1587" y="32"/>
                    <a:pt x="1611" y="36"/>
                  </a:cubicBezTo>
                  <a:cubicBezTo>
                    <a:pt x="1600" y="37"/>
                    <a:pt x="1600" y="37"/>
                    <a:pt x="1588" y="41"/>
                  </a:cubicBezTo>
                  <a:cubicBezTo>
                    <a:pt x="1600" y="40"/>
                    <a:pt x="1600" y="40"/>
                    <a:pt x="1600" y="40"/>
                  </a:cubicBezTo>
                  <a:cubicBezTo>
                    <a:pt x="1597" y="42"/>
                    <a:pt x="1609" y="41"/>
                    <a:pt x="1618" y="41"/>
                  </a:cubicBezTo>
                  <a:cubicBezTo>
                    <a:pt x="1610" y="44"/>
                    <a:pt x="1610" y="44"/>
                    <a:pt x="1610" y="44"/>
                  </a:cubicBezTo>
                  <a:cubicBezTo>
                    <a:pt x="1604" y="43"/>
                    <a:pt x="1590" y="43"/>
                    <a:pt x="1591" y="43"/>
                  </a:cubicBezTo>
                  <a:cubicBezTo>
                    <a:pt x="1594" y="43"/>
                    <a:pt x="1572" y="40"/>
                    <a:pt x="1560" y="41"/>
                  </a:cubicBezTo>
                  <a:cubicBezTo>
                    <a:pt x="1561" y="43"/>
                    <a:pt x="1586" y="42"/>
                    <a:pt x="1575" y="45"/>
                  </a:cubicBezTo>
                  <a:cubicBezTo>
                    <a:pt x="1585" y="44"/>
                    <a:pt x="1586" y="46"/>
                    <a:pt x="1597" y="45"/>
                  </a:cubicBezTo>
                  <a:cubicBezTo>
                    <a:pt x="1587" y="46"/>
                    <a:pt x="1594" y="48"/>
                    <a:pt x="1587" y="49"/>
                  </a:cubicBezTo>
                  <a:cubicBezTo>
                    <a:pt x="1604" y="48"/>
                    <a:pt x="1604" y="48"/>
                    <a:pt x="1604" y="48"/>
                  </a:cubicBezTo>
                  <a:cubicBezTo>
                    <a:pt x="1604" y="49"/>
                    <a:pt x="1579" y="50"/>
                    <a:pt x="1593" y="52"/>
                  </a:cubicBezTo>
                  <a:cubicBezTo>
                    <a:pt x="1600" y="51"/>
                    <a:pt x="1618" y="52"/>
                    <a:pt x="1618" y="50"/>
                  </a:cubicBezTo>
                  <a:cubicBezTo>
                    <a:pt x="1618" y="51"/>
                    <a:pt x="1618" y="51"/>
                    <a:pt x="1618" y="51"/>
                  </a:cubicBezTo>
                  <a:cubicBezTo>
                    <a:pt x="1631" y="51"/>
                    <a:pt x="1624" y="48"/>
                    <a:pt x="1639" y="49"/>
                  </a:cubicBezTo>
                  <a:cubicBezTo>
                    <a:pt x="1640" y="48"/>
                    <a:pt x="1637" y="47"/>
                    <a:pt x="1631" y="48"/>
                  </a:cubicBezTo>
                  <a:cubicBezTo>
                    <a:pt x="1626" y="48"/>
                    <a:pt x="1626" y="50"/>
                    <a:pt x="1616" y="50"/>
                  </a:cubicBezTo>
                  <a:cubicBezTo>
                    <a:pt x="1612" y="48"/>
                    <a:pt x="1628" y="50"/>
                    <a:pt x="1621" y="47"/>
                  </a:cubicBezTo>
                  <a:cubicBezTo>
                    <a:pt x="1618" y="46"/>
                    <a:pt x="1596" y="48"/>
                    <a:pt x="1603" y="45"/>
                  </a:cubicBezTo>
                  <a:cubicBezTo>
                    <a:pt x="1615" y="46"/>
                    <a:pt x="1615" y="46"/>
                    <a:pt x="1615" y="46"/>
                  </a:cubicBezTo>
                  <a:cubicBezTo>
                    <a:pt x="1616" y="44"/>
                    <a:pt x="1625" y="44"/>
                    <a:pt x="1624" y="42"/>
                  </a:cubicBezTo>
                  <a:cubicBezTo>
                    <a:pt x="1632" y="41"/>
                    <a:pt x="1639" y="44"/>
                    <a:pt x="1647" y="42"/>
                  </a:cubicBezTo>
                  <a:cubicBezTo>
                    <a:pt x="1650" y="40"/>
                    <a:pt x="1645" y="38"/>
                    <a:pt x="1658" y="39"/>
                  </a:cubicBezTo>
                  <a:cubicBezTo>
                    <a:pt x="1668" y="42"/>
                    <a:pt x="1698" y="42"/>
                    <a:pt x="1709" y="41"/>
                  </a:cubicBezTo>
                  <a:cubicBezTo>
                    <a:pt x="1719" y="40"/>
                    <a:pt x="1719" y="40"/>
                    <a:pt x="1719" y="40"/>
                  </a:cubicBezTo>
                  <a:cubicBezTo>
                    <a:pt x="1718" y="38"/>
                    <a:pt x="1700" y="40"/>
                    <a:pt x="1707" y="38"/>
                  </a:cubicBezTo>
                  <a:cubicBezTo>
                    <a:pt x="1722" y="38"/>
                    <a:pt x="1722" y="38"/>
                    <a:pt x="1722" y="38"/>
                  </a:cubicBezTo>
                  <a:cubicBezTo>
                    <a:pt x="1721" y="39"/>
                    <a:pt x="1721" y="39"/>
                    <a:pt x="1721" y="39"/>
                  </a:cubicBezTo>
                  <a:cubicBezTo>
                    <a:pt x="1726" y="39"/>
                    <a:pt x="1731" y="38"/>
                    <a:pt x="1736" y="37"/>
                  </a:cubicBezTo>
                  <a:cubicBezTo>
                    <a:pt x="1731" y="39"/>
                    <a:pt x="1720" y="38"/>
                    <a:pt x="1722" y="41"/>
                  </a:cubicBezTo>
                  <a:cubicBezTo>
                    <a:pt x="1729" y="41"/>
                    <a:pt x="1730" y="42"/>
                    <a:pt x="1737" y="41"/>
                  </a:cubicBezTo>
                  <a:cubicBezTo>
                    <a:pt x="1735" y="42"/>
                    <a:pt x="1734" y="42"/>
                    <a:pt x="1734" y="42"/>
                  </a:cubicBezTo>
                  <a:cubicBezTo>
                    <a:pt x="1749" y="43"/>
                    <a:pt x="1748" y="40"/>
                    <a:pt x="1752" y="39"/>
                  </a:cubicBezTo>
                  <a:cubicBezTo>
                    <a:pt x="1767" y="36"/>
                    <a:pt x="1737" y="36"/>
                    <a:pt x="1739" y="34"/>
                  </a:cubicBezTo>
                  <a:cubicBezTo>
                    <a:pt x="1782" y="33"/>
                    <a:pt x="1782" y="33"/>
                    <a:pt x="1782" y="33"/>
                  </a:cubicBezTo>
                  <a:cubicBezTo>
                    <a:pt x="1778" y="33"/>
                    <a:pt x="1775" y="34"/>
                    <a:pt x="1776" y="35"/>
                  </a:cubicBezTo>
                  <a:cubicBezTo>
                    <a:pt x="1786" y="36"/>
                    <a:pt x="1776" y="37"/>
                    <a:pt x="1791" y="37"/>
                  </a:cubicBezTo>
                  <a:cubicBezTo>
                    <a:pt x="1790" y="34"/>
                    <a:pt x="1809" y="35"/>
                    <a:pt x="1820" y="33"/>
                  </a:cubicBezTo>
                  <a:cubicBezTo>
                    <a:pt x="1825" y="34"/>
                    <a:pt x="1826" y="35"/>
                    <a:pt x="1815" y="35"/>
                  </a:cubicBezTo>
                  <a:cubicBezTo>
                    <a:pt x="1816" y="37"/>
                    <a:pt x="1831" y="36"/>
                    <a:pt x="1836" y="36"/>
                  </a:cubicBezTo>
                  <a:cubicBezTo>
                    <a:pt x="1839" y="35"/>
                    <a:pt x="1844" y="35"/>
                    <a:pt x="1847" y="35"/>
                  </a:cubicBezTo>
                  <a:cubicBezTo>
                    <a:pt x="1842" y="34"/>
                    <a:pt x="1844" y="33"/>
                    <a:pt x="1853" y="32"/>
                  </a:cubicBezTo>
                  <a:cubicBezTo>
                    <a:pt x="1854" y="31"/>
                    <a:pt x="1854" y="31"/>
                    <a:pt x="1854" y="31"/>
                  </a:cubicBezTo>
                  <a:cubicBezTo>
                    <a:pt x="1839" y="31"/>
                    <a:pt x="1815" y="29"/>
                    <a:pt x="1806" y="31"/>
                  </a:cubicBezTo>
                  <a:cubicBezTo>
                    <a:pt x="1809" y="30"/>
                    <a:pt x="1809" y="30"/>
                    <a:pt x="1809" y="30"/>
                  </a:cubicBezTo>
                  <a:cubicBezTo>
                    <a:pt x="1791" y="28"/>
                    <a:pt x="1771" y="33"/>
                    <a:pt x="1763" y="29"/>
                  </a:cubicBezTo>
                  <a:cubicBezTo>
                    <a:pt x="1763" y="28"/>
                    <a:pt x="1759" y="29"/>
                    <a:pt x="1759" y="27"/>
                  </a:cubicBezTo>
                  <a:cubicBezTo>
                    <a:pt x="1747" y="29"/>
                    <a:pt x="1747" y="29"/>
                    <a:pt x="1747" y="29"/>
                  </a:cubicBezTo>
                  <a:cubicBezTo>
                    <a:pt x="1749" y="28"/>
                    <a:pt x="1749" y="28"/>
                    <a:pt x="1749" y="28"/>
                  </a:cubicBezTo>
                  <a:cubicBezTo>
                    <a:pt x="1727" y="28"/>
                    <a:pt x="1727" y="28"/>
                    <a:pt x="1727" y="28"/>
                  </a:cubicBezTo>
                  <a:cubicBezTo>
                    <a:pt x="1728" y="28"/>
                    <a:pt x="1728" y="28"/>
                    <a:pt x="1728" y="28"/>
                  </a:cubicBezTo>
                  <a:cubicBezTo>
                    <a:pt x="1718" y="30"/>
                    <a:pt x="1709" y="31"/>
                    <a:pt x="1703" y="33"/>
                  </a:cubicBezTo>
                  <a:cubicBezTo>
                    <a:pt x="1703" y="33"/>
                    <a:pt x="1704" y="34"/>
                    <a:pt x="1700" y="34"/>
                  </a:cubicBezTo>
                  <a:cubicBezTo>
                    <a:pt x="1697" y="35"/>
                    <a:pt x="1694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86" y="35"/>
                    <a:pt x="1683" y="33"/>
                    <a:pt x="1676" y="33"/>
                  </a:cubicBezTo>
                  <a:cubicBezTo>
                    <a:pt x="1696" y="32"/>
                    <a:pt x="1696" y="32"/>
                    <a:pt x="1696" y="32"/>
                  </a:cubicBezTo>
                  <a:cubicBezTo>
                    <a:pt x="1698" y="31"/>
                    <a:pt x="1696" y="29"/>
                    <a:pt x="1686" y="28"/>
                  </a:cubicBezTo>
                  <a:cubicBezTo>
                    <a:pt x="1690" y="28"/>
                    <a:pt x="1692" y="27"/>
                    <a:pt x="1687" y="27"/>
                  </a:cubicBezTo>
                  <a:cubicBezTo>
                    <a:pt x="1686" y="27"/>
                    <a:pt x="1674" y="28"/>
                    <a:pt x="1679" y="29"/>
                  </a:cubicBezTo>
                  <a:cubicBezTo>
                    <a:pt x="1659" y="30"/>
                    <a:pt x="1628" y="25"/>
                    <a:pt x="1599" y="28"/>
                  </a:cubicBezTo>
                  <a:cubicBezTo>
                    <a:pt x="1620" y="27"/>
                    <a:pt x="1582" y="26"/>
                    <a:pt x="1605" y="26"/>
                  </a:cubicBezTo>
                  <a:cubicBezTo>
                    <a:pt x="1589" y="23"/>
                    <a:pt x="1591" y="28"/>
                    <a:pt x="1574" y="28"/>
                  </a:cubicBezTo>
                  <a:cubicBezTo>
                    <a:pt x="1573" y="27"/>
                    <a:pt x="1583" y="28"/>
                    <a:pt x="1587" y="26"/>
                  </a:cubicBezTo>
                  <a:cubicBezTo>
                    <a:pt x="1560" y="25"/>
                    <a:pt x="1541" y="30"/>
                    <a:pt x="1514" y="29"/>
                  </a:cubicBezTo>
                  <a:cubicBezTo>
                    <a:pt x="1513" y="27"/>
                    <a:pt x="1513" y="27"/>
                    <a:pt x="1513" y="27"/>
                  </a:cubicBezTo>
                  <a:cubicBezTo>
                    <a:pt x="1508" y="28"/>
                    <a:pt x="1502" y="28"/>
                    <a:pt x="1496" y="28"/>
                  </a:cubicBezTo>
                  <a:close/>
                  <a:moveTo>
                    <a:pt x="1443" y="31"/>
                  </a:moveTo>
                  <a:cubicBezTo>
                    <a:pt x="1438" y="31"/>
                    <a:pt x="1433" y="31"/>
                    <a:pt x="1427" y="31"/>
                  </a:cubicBezTo>
                  <a:cubicBezTo>
                    <a:pt x="1428" y="31"/>
                    <a:pt x="1428" y="31"/>
                    <a:pt x="1429" y="31"/>
                  </a:cubicBezTo>
                  <a:cubicBezTo>
                    <a:pt x="1413" y="33"/>
                    <a:pt x="1413" y="33"/>
                    <a:pt x="1413" y="33"/>
                  </a:cubicBezTo>
                  <a:cubicBezTo>
                    <a:pt x="1423" y="34"/>
                    <a:pt x="1429" y="36"/>
                    <a:pt x="1416" y="37"/>
                  </a:cubicBezTo>
                  <a:cubicBezTo>
                    <a:pt x="1417" y="36"/>
                    <a:pt x="1413" y="35"/>
                    <a:pt x="1418" y="35"/>
                  </a:cubicBezTo>
                  <a:cubicBezTo>
                    <a:pt x="1409" y="33"/>
                    <a:pt x="1389" y="32"/>
                    <a:pt x="1394" y="35"/>
                  </a:cubicBezTo>
                  <a:cubicBezTo>
                    <a:pt x="1412" y="32"/>
                    <a:pt x="1398" y="39"/>
                    <a:pt x="1412" y="37"/>
                  </a:cubicBezTo>
                  <a:cubicBezTo>
                    <a:pt x="1405" y="39"/>
                    <a:pt x="1397" y="38"/>
                    <a:pt x="1391" y="39"/>
                  </a:cubicBezTo>
                  <a:cubicBezTo>
                    <a:pt x="1398" y="37"/>
                    <a:pt x="1389" y="35"/>
                    <a:pt x="1378" y="34"/>
                  </a:cubicBezTo>
                  <a:cubicBezTo>
                    <a:pt x="1374" y="35"/>
                    <a:pt x="1361" y="34"/>
                    <a:pt x="1353" y="35"/>
                  </a:cubicBezTo>
                  <a:cubicBezTo>
                    <a:pt x="1356" y="37"/>
                    <a:pt x="1349" y="38"/>
                    <a:pt x="1362" y="39"/>
                  </a:cubicBezTo>
                  <a:cubicBezTo>
                    <a:pt x="1357" y="39"/>
                    <a:pt x="1350" y="39"/>
                    <a:pt x="1342" y="38"/>
                  </a:cubicBezTo>
                  <a:cubicBezTo>
                    <a:pt x="1345" y="38"/>
                    <a:pt x="1351" y="38"/>
                    <a:pt x="1351" y="37"/>
                  </a:cubicBezTo>
                  <a:cubicBezTo>
                    <a:pt x="1345" y="36"/>
                    <a:pt x="1339" y="36"/>
                    <a:pt x="1336" y="35"/>
                  </a:cubicBezTo>
                  <a:cubicBezTo>
                    <a:pt x="1333" y="35"/>
                    <a:pt x="1331" y="35"/>
                    <a:pt x="1328" y="35"/>
                  </a:cubicBezTo>
                  <a:cubicBezTo>
                    <a:pt x="1329" y="35"/>
                    <a:pt x="1329" y="36"/>
                    <a:pt x="1330" y="36"/>
                  </a:cubicBezTo>
                  <a:cubicBezTo>
                    <a:pt x="1321" y="37"/>
                    <a:pt x="1321" y="37"/>
                    <a:pt x="1321" y="37"/>
                  </a:cubicBezTo>
                  <a:cubicBezTo>
                    <a:pt x="1333" y="37"/>
                    <a:pt x="1327" y="38"/>
                    <a:pt x="1326" y="39"/>
                  </a:cubicBezTo>
                  <a:cubicBezTo>
                    <a:pt x="1327" y="37"/>
                    <a:pt x="1319" y="39"/>
                    <a:pt x="1315" y="39"/>
                  </a:cubicBezTo>
                  <a:cubicBezTo>
                    <a:pt x="1324" y="41"/>
                    <a:pt x="1324" y="41"/>
                    <a:pt x="1324" y="41"/>
                  </a:cubicBezTo>
                  <a:cubicBezTo>
                    <a:pt x="1319" y="43"/>
                    <a:pt x="1309" y="40"/>
                    <a:pt x="1311" y="42"/>
                  </a:cubicBezTo>
                  <a:cubicBezTo>
                    <a:pt x="1329" y="43"/>
                    <a:pt x="1337" y="42"/>
                    <a:pt x="1353" y="42"/>
                  </a:cubicBezTo>
                  <a:cubicBezTo>
                    <a:pt x="1347" y="40"/>
                    <a:pt x="1347" y="40"/>
                    <a:pt x="1347" y="40"/>
                  </a:cubicBezTo>
                  <a:cubicBezTo>
                    <a:pt x="1366" y="39"/>
                    <a:pt x="1358" y="43"/>
                    <a:pt x="1380" y="43"/>
                  </a:cubicBezTo>
                  <a:cubicBezTo>
                    <a:pt x="1388" y="41"/>
                    <a:pt x="1412" y="43"/>
                    <a:pt x="1412" y="40"/>
                  </a:cubicBezTo>
                  <a:cubicBezTo>
                    <a:pt x="1409" y="41"/>
                    <a:pt x="1425" y="43"/>
                    <a:pt x="1433" y="41"/>
                  </a:cubicBezTo>
                  <a:cubicBezTo>
                    <a:pt x="1441" y="38"/>
                    <a:pt x="1465" y="38"/>
                    <a:pt x="1458" y="36"/>
                  </a:cubicBezTo>
                  <a:cubicBezTo>
                    <a:pt x="1451" y="36"/>
                    <a:pt x="1442" y="38"/>
                    <a:pt x="1437" y="36"/>
                  </a:cubicBezTo>
                  <a:cubicBezTo>
                    <a:pt x="1450" y="36"/>
                    <a:pt x="1450" y="36"/>
                    <a:pt x="1450" y="36"/>
                  </a:cubicBezTo>
                  <a:cubicBezTo>
                    <a:pt x="1441" y="34"/>
                    <a:pt x="1441" y="34"/>
                    <a:pt x="1441" y="34"/>
                  </a:cubicBezTo>
                  <a:cubicBezTo>
                    <a:pt x="1446" y="35"/>
                    <a:pt x="1445" y="33"/>
                    <a:pt x="1443" y="31"/>
                  </a:cubicBezTo>
                  <a:close/>
                  <a:moveTo>
                    <a:pt x="1157" y="13"/>
                  </a:moveTo>
                  <a:cubicBezTo>
                    <a:pt x="1157" y="13"/>
                    <a:pt x="1157" y="13"/>
                    <a:pt x="1157" y="13"/>
                  </a:cubicBezTo>
                  <a:cubicBezTo>
                    <a:pt x="1157" y="13"/>
                    <a:pt x="1157" y="13"/>
                    <a:pt x="115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0" name="Freeform 431"/>
            <p:cNvSpPr/>
            <p:nvPr/>
          </p:nvSpPr>
          <p:spPr bwMode="auto">
            <a:xfrm>
              <a:off x="6385" y="3947"/>
              <a:ext cx="42" cy="5"/>
            </a:xfrm>
            <a:custGeom>
              <a:avLst/>
              <a:gdLst>
                <a:gd name="T0" fmla="*/ 5 w 18"/>
                <a:gd name="T1" fmla="*/ 2 h 2"/>
                <a:gd name="T2" fmla="*/ 16 w 18"/>
                <a:gd name="T3" fmla="*/ 0 h 2"/>
                <a:gd name="T4" fmla="*/ 5 w 1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5" y="2"/>
                  </a:moveTo>
                  <a:cubicBezTo>
                    <a:pt x="8" y="1"/>
                    <a:pt x="18" y="1"/>
                    <a:pt x="16" y="0"/>
                  </a:cubicBezTo>
                  <a:cubicBezTo>
                    <a:pt x="16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1" name="Freeform 432"/>
            <p:cNvSpPr/>
            <p:nvPr/>
          </p:nvSpPr>
          <p:spPr bwMode="auto">
            <a:xfrm>
              <a:off x="6406" y="3952"/>
              <a:ext cx="26" cy="5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0 h 2"/>
                <a:gd name="T4" fmla="*/ 0 w 11"/>
                <a:gd name="T5" fmla="*/ 1 h 2"/>
                <a:gd name="T6" fmla="*/ 7 w 1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7" y="1"/>
                    <a:pt x="7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2" name="Freeform 433"/>
            <p:cNvSpPr/>
            <p:nvPr/>
          </p:nvSpPr>
          <p:spPr bwMode="auto">
            <a:xfrm>
              <a:off x="6449" y="3976"/>
              <a:ext cx="82" cy="18"/>
            </a:xfrm>
            <a:custGeom>
              <a:avLst/>
              <a:gdLst>
                <a:gd name="T0" fmla="*/ 0 w 35"/>
                <a:gd name="T1" fmla="*/ 3 h 7"/>
                <a:gd name="T2" fmla="*/ 19 w 35"/>
                <a:gd name="T3" fmla="*/ 1 h 7"/>
                <a:gd name="T4" fmla="*/ 0 w 35"/>
                <a:gd name="T5" fmla="*/ 6 h 7"/>
                <a:gd name="T6" fmla="*/ 35 w 35"/>
                <a:gd name="T7" fmla="*/ 3 h 7"/>
                <a:gd name="T8" fmla="*/ 0 w 3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3"/>
                  </a:moveTo>
                  <a:cubicBezTo>
                    <a:pt x="6" y="2"/>
                    <a:pt x="10" y="1"/>
                    <a:pt x="19" y="1"/>
                  </a:cubicBezTo>
                  <a:cubicBezTo>
                    <a:pt x="22" y="5"/>
                    <a:pt x="4" y="2"/>
                    <a:pt x="0" y="6"/>
                  </a:cubicBezTo>
                  <a:cubicBezTo>
                    <a:pt x="16" y="7"/>
                    <a:pt x="21" y="3"/>
                    <a:pt x="35" y="3"/>
                  </a:cubicBezTo>
                  <a:cubicBezTo>
                    <a:pt x="28" y="1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3" name="Freeform 434"/>
            <p:cNvSpPr/>
            <p:nvPr/>
          </p:nvSpPr>
          <p:spPr bwMode="auto">
            <a:xfrm>
              <a:off x="6430" y="3994"/>
              <a:ext cx="23" cy="2"/>
            </a:xfrm>
            <a:custGeom>
              <a:avLst/>
              <a:gdLst>
                <a:gd name="T0" fmla="*/ 2 w 23"/>
                <a:gd name="T1" fmla="*/ 2 h 2"/>
                <a:gd name="T2" fmla="*/ 23 w 23"/>
                <a:gd name="T3" fmla="*/ 2 h 2"/>
                <a:gd name="T4" fmla="*/ 21 w 23"/>
                <a:gd name="T5" fmla="*/ 0 h 2"/>
                <a:gd name="T6" fmla="*/ 0 w 23"/>
                <a:gd name="T7" fmla="*/ 2 h 2"/>
                <a:gd name="T8" fmla="*/ 2 w 2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2" y="2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4" name="Freeform 435"/>
            <p:cNvSpPr/>
            <p:nvPr/>
          </p:nvSpPr>
          <p:spPr bwMode="auto">
            <a:xfrm>
              <a:off x="5933" y="3905"/>
              <a:ext cx="24" cy="5"/>
            </a:xfrm>
            <a:custGeom>
              <a:avLst/>
              <a:gdLst>
                <a:gd name="T0" fmla="*/ 10 w 10"/>
                <a:gd name="T1" fmla="*/ 1 h 2"/>
                <a:gd name="T2" fmla="*/ 0 w 10"/>
                <a:gd name="T3" fmla="*/ 2 h 2"/>
                <a:gd name="T4" fmla="*/ 10 w 10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1"/>
                  </a:moveTo>
                  <a:cubicBezTo>
                    <a:pt x="9" y="0"/>
                    <a:pt x="3" y="1"/>
                    <a:pt x="0" y="2"/>
                  </a:cubicBezTo>
                  <a:cubicBezTo>
                    <a:pt x="3" y="2"/>
                    <a:pt x="6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5" name="Freeform 436"/>
            <p:cNvSpPr/>
            <p:nvPr/>
          </p:nvSpPr>
          <p:spPr bwMode="auto">
            <a:xfrm>
              <a:off x="1487" y="3905"/>
              <a:ext cx="168" cy="2"/>
            </a:xfrm>
            <a:custGeom>
              <a:avLst/>
              <a:gdLst>
                <a:gd name="T0" fmla="*/ 71 w 71"/>
                <a:gd name="T1" fmla="*/ 0 h 1"/>
                <a:gd name="T2" fmla="*/ 0 w 71"/>
                <a:gd name="T3" fmla="*/ 1 h 1"/>
                <a:gd name="T4" fmla="*/ 71 w 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">
                  <a:moveTo>
                    <a:pt x="7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6" name="Freeform 437"/>
            <p:cNvSpPr/>
            <p:nvPr/>
          </p:nvSpPr>
          <p:spPr bwMode="auto">
            <a:xfrm>
              <a:off x="5384" y="3912"/>
              <a:ext cx="128" cy="17"/>
            </a:xfrm>
            <a:custGeom>
              <a:avLst/>
              <a:gdLst>
                <a:gd name="T0" fmla="*/ 8 w 54"/>
                <a:gd name="T1" fmla="*/ 7 h 7"/>
                <a:gd name="T2" fmla="*/ 54 w 54"/>
                <a:gd name="T3" fmla="*/ 3 h 7"/>
                <a:gd name="T4" fmla="*/ 0 w 54"/>
                <a:gd name="T5" fmla="*/ 4 h 7"/>
                <a:gd name="T6" fmla="*/ 8 w 5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">
                  <a:moveTo>
                    <a:pt x="8" y="7"/>
                  </a:moveTo>
                  <a:cubicBezTo>
                    <a:pt x="27" y="6"/>
                    <a:pt x="35" y="3"/>
                    <a:pt x="54" y="3"/>
                  </a:cubicBezTo>
                  <a:cubicBezTo>
                    <a:pt x="29" y="0"/>
                    <a:pt x="21" y="7"/>
                    <a:pt x="0" y="4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7" name="Freeform 438"/>
            <p:cNvSpPr/>
            <p:nvPr/>
          </p:nvSpPr>
          <p:spPr bwMode="auto">
            <a:xfrm>
              <a:off x="5384" y="3902"/>
              <a:ext cx="48" cy="12"/>
            </a:xfrm>
            <a:custGeom>
              <a:avLst/>
              <a:gdLst>
                <a:gd name="T0" fmla="*/ 14 w 20"/>
                <a:gd name="T1" fmla="*/ 0 h 5"/>
                <a:gd name="T2" fmla="*/ 3 w 20"/>
                <a:gd name="T3" fmla="*/ 5 h 5"/>
                <a:gd name="T4" fmla="*/ 20 w 20"/>
                <a:gd name="T5" fmla="*/ 3 h 5"/>
                <a:gd name="T6" fmla="*/ 14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4" y="0"/>
                  </a:moveTo>
                  <a:cubicBezTo>
                    <a:pt x="18" y="3"/>
                    <a:pt x="0" y="3"/>
                    <a:pt x="3" y="5"/>
                  </a:cubicBezTo>
                  <a:cubicBezTo>
                    <a:pt x="15" y="5"/>
                    <a:pt x="8" y="3"/>
                    <a:pt x="20" y="3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8" name="Freeform 439"/>
            <p:cNvSpPr/>
            <p:nvPr/>
          </p:nvSpPr>
          <p:spPr bwMode="auto">
            <a:xfrm>
              <a:off x="5609" y="4003"/>
              <a:ext cx="12" cy="3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9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9" name="Freeform 440"/>
            <p:cNvSpPr/>
            <p:nvPr/>
          </p:nvSpPr>
          <p:spPr bwMode="auto">
            <a:xfrm>
              <a:off x="5197" y="3905"/>
              <a:ext cx="22" cy="5"/>
            </a:xfrm>
            <a:custGeom>
              <a:avLst/>
              <a:gdLst>
                <a:gd name="T0" fmla="*/ 17 w 22"/>
                <a:gd name="T1" fmla="*/ 5 h 5"/>
                <a:gd name="T2" fmla="*/ 22 w 22"/>
                <a:gd name="T3" fmla="*/ 2 h 5"/>
                <a:gd name="T4" fmla="*/ 0 w 22"/>
                <a:gd name="T5" fmla="*/ 0 h 5"/>
                <a:gd name="T6" fmla="*/ 17 w 2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7" y="5"/>
                  </a:moveTo>
                  <a:lnTo>
                    <a:pt x="22" y="2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0" name="Freeform 441"/>
            <p:cNvSpPr/>
            <p:nvPr/>
          </p:nvSpPr>
          <p:spPr bwMode="auto">
            <a:xfrm>
              <a:off x="5219" y="3907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1" name="Freeform 442"/>
            <p:cNvSpPr/>
            <p:nvPr/>
          </p:nvSpPr>
          <p:spPr bwMode="auto">
            <a:xfrm>
              <a:off x="5604" y="4016"/>
              <a:ext cx="31" cy="2"/>
            </a:xfrm>
            <a:custGeom>
              <a:avLst/>
              <a:gdLst>
                <a:gd name="T0" fmla="*/ 0 w 31"/>
                <a:gd name="T1" fmla="*/ 0 h 2"/>
                <a:gd name="T2" fmla="*/ 19 w 31"/>
                <a:gd name="T3" fmla="*/ 2 h 2"/>
                <a:gd name="T4" fmla="*/ 31 w 31"/>
                <a:gd name="T5" fmla="*/ 0 h 2"/>
                <a:gd name="T6" fmla="*/ 0 w 3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0"/>
                  </a:moveTo>
                  <a:lnTo>
                    <a:pt x="19" y="2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2" name="Freeform 443"/>
            <p:cNvSpPr/>
            <p:nvPr/>
          </p:nvSpPr>
          <p:spPr bwMode="auto">
            <a:xfrm>
              <a:off x="5415" y="3979"/>
              <a:ext cx="28" cy="5"/>
            </a:xfrm>
            <a:custGeom>
              <a:avLst/>
              <a:gdLst>
                <a:gd name="T0" fmla="*/ 5 w 12"/>
                <a:gd name="T1" fmla="*/ 2 h 2"/>
                <a:gd name="T2" fmla="*/ 12 w 12"/>
                <a:gd name="T3" fmla="*/ 1 h 2"/>
                <a:gd name="T4" fmla="*/ 5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5" y="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3" name="Freeform 444"/>
            <p:cNvSpPr/>
            <p:nvPr/>
          </p:nvSpPr>
          <p:spPr bwMode="auto">
            <a:xfrm>
              <a:off x="5056" y="3907"/>
              <a:ext cx="23" cy="3"/>
            </a:xfrm>
            <a:custGeom>
              <a:avLst/>
              <a:gdLst>
                <a:gd name="T0" fmla="*/ 21 w 23"/>
                <a:gd name="T1" fmla="*/ 0 h 3"/>
                <a:gd name="T2" fmla="*/ 0 w 23"/>
                <a:gd name="T3" fmla="*/ 3 h 3"/>
                <a:gd name="T4" fmla="*/ 2 w 23"/>
                <a:gd name="T5" fmla="*/ 3 h 3"/>
                <a:gd name="T6" fmla="*/ 23 w 23"/>
                <a:gd name="T7" fmla="*/ 0 h 3"/>
                <a:gd name="T8" fmla="*/ 21 w 2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3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4" name="Freeform 445"/>
            <p:cNvSpPr/>
            <p:nvPr/>
          </p:nvSpPr>
          <p:spPr bwMode="auto">
            <a:xfrm>
              <a:off x="5247" y="4001"/>
              <a:ext cx="50" cy="5"/>
            </a:xfrm>
            <a:custGeom>
              <a:avLst/>
              <a:gdLst>
                <a:gd name="T0" fmla="*/ 16 w 21"/>
                <a:gd name="T1" fmla="*/ 0 h 2"/>
                <a:gd name="T2" fmla="*/ 11 w 21"/>
                <a:gd name="T3" fmla="*/ 2 h 2"/>
                <a:gd name="T4" fmla="*/ 16 w 2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">
                  <a:moveTo>
                    <a:pt x="16" y="0"/>
                  </a:moveTo>
                  <a:cubicBezTo>
                    <a:pt x="21" y="2"/>
                    <a:pt x="0" y="0"/>
                    <a:pt x="11" y="2"/>
                  </a:cubicBezTo>
                  <a:cubicBezTo>
                    <a:pt x="21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5" name="Freeform 446"/>
            <p:cNvSpPr/>
            <p:nvPr/>
          </p:nvSpPr>
          <p:spPr bwMode="auto">
            <a:xfrm>
              <a:off x="5011" y="3969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6" name="Freeform 447"/>
            <p:cNvSpPr/>
            <p:nvPr/>
          </p:nvSpPr>
          <p:spPr bwMode="auto">
            <a:xfrm>
              <a:off x="5018" y="3966"/>
              <a:ext cx="26" cy="5"/>
            </a:xfrm>
            <a:custGeom>
              <a:avLst/>
              <a:gdLst>
                <a:gd name="T0" fmla="*/ 0 w 11"/>
                <a:gd name="T1" fmla="*/ 1 h 2"/>
                <a:gd name="T2" fmla="*/ 11 w 11"/>
                <a:gd name="T3" fmla="*/ 1 h 2"/>
                <a:gd name="T4" fmla="*/ 0 w 1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4" y="1"/>
                    <a:pt x="8" y="2"/>
                    <a:pt x="11" y="1"/>
                  </a:cubicBezTo>
                  <a:cubicBezTo>
                    <a:pt x="6" y="0"/>
                    <a:pt x="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7" name="Freeform 448"/>
            <p:cNvSpPr/>
            <p:nvPr/>
          </p:nvSpPr>
          <p:spPr bwMode="auto">
            <a:xfrm>
              <a:off x="4907" y="3966"/>
              <a:ext cx="30" cy="8"/>
            </a:xfrm>
            <a:custGeom>
              <a:avLst/>
              <a:gdLst>
                <a:gd name="T0" fmla="*/ 1 w 13"/>
                <a:gd name="T1" fmla="*/ 1 h 3"/>
                <a:gd name="T2" fmla="*/ 5 w 13"/>
                <a:gd name="T3" fmla="*/ 2 h 3"/>
                <a:gd name="T4" fmla="*/ 6 w 13"/>
                <a:gd name="T5" fmla="*/ 2 h 3"/>
                <a:gd name="T6" fmla="*/ 10 w 13"/>
                <a:gd name="T7" fmla="*/ 1 h 3"/>
                <a:gd name="T8" fmla="*/ 13 w 13"/>
                <a:gd name="T9" fmla="*/ 0 h 3"/>
                <a:gd name="T10" fmla="*/ 9 w 13"/>
                <a:gd name="T11" fmla="*/ 1 h 3"/>
                <a:gd name="T12" fmla="*/ 1 w 1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3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8" name="Freeform 449"/>
            <p:cNvSpPr/>
            <p:nvPr/>
          </p:nvSpPr>
          <p:spPr bwMode="auto">
            <a:xfrm>
              <a:off x="4502" y="3890"/>
              <a:ext cx="83" cy="10"/>
            </a:xfrm>
            <a:custGeom>
              <a:avLst/>
              <a:gdLst>
                <a:gd name="T0" fmla="*/ 0 w 35"/>
                <a:gd name="T1" fmla="*/ 1 h 4"/>
                <a:gd name="T2" fmla="*/ 16 w 35"/>
                <a:gd name="T3" fmla="*/ 3 h 4"/>
                <a:gd name="T4" fmla="*/ 35 w 35"/>
                <a:gd name="T5" fmla="*/ 1 h 4"/>
                <a:gd name="T6" fmla="*/ 0 w 3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">
                  <a:moveTo>
                    <a:pt x="0" y="1"/>
                  </a:moveTo>
                  <a:cubicBezTo>
                    <a:pt x="13" y="1"/>
                    <a:pt x="17" y="2"/>
                    <a:pt x="16" y="3"/>
                  </a:cubicBezTo>
                  <a:cubicBezTo>
                    <a:pt x="29" y="4"/>
                    <a:pt x="27" y="1"/>
                    <a:pt x="35" y="1"/>
                  </a:cubicBezTo>
                  <a:cubicBezTo>
                    <a:pt x="20" y="1"/>
                    <a:pt x="17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9" name="Freeform 450"/>
            <p:cNvSpPr/>
            <p:nvPr/>
          </p:nvSpPr>
          <p:spPr bwMode="auto">
            <a:xfrm>
              <a:off x="4585" y="3890"/>
              <a:ext cx="12" cy="2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0" name="Freeform 451"/>
            <p:cNvSpPr/>
            <p:nvPr/>
          </p:nvSpPr>
          <p:spPr bwMode="auto">
            <a:xfrm>
              <a:off x="5018" y="4008"/>
              <a:ext cx="19" cy="8"/>
            </a:xfrm>
            <a:custGeom>
              <a:avLst/>
              <a:gdLst>
                <a:gd name="T0" fmla="*/ 19 w 19"/>
                <a:gd name="T1" fmla="*/ 0 h 8"/>
                <a:gd name="T2" fmla="*/ 0 w 19"/>
                <a:gd name="T3" fmla="*/ 8 h 8"/>
                <a:gd name="T4" fmla="*/ 7 w 19"/>
                <a:gd name="T5" fmla="*/ 5 h 8"/>
                <a:gd name="T6" fmla="*/ 19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0" y="8"/>
                  </a:lnTo>
                  <a:lnTo>
                    <a:pt x="7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1" name="Freeform 452"/>
            <p:cNvSpPr/>
            <p:nvPr/>
          </p:nvSpPr>
          <p:spPr bwMode="auto">
            <a:xfrm>
              <a:off x="4448" y="3887"/>
              <a:ext cx="28" cy="5"/>
            </a:xfrm>
            <a:custGeom>
              <a:avLst/>
              <a:gdLst>
                <a:gd name="T0" fmla="*/ 2 w 12"/>
                <a:gd name="T1" fmla="*/ 1 h 2"/>
                <a:gd name="T2" fmla="*/ 11 w 12"/>
                <a:gd name="T3" fmla="*/ 2 h 2"/>
                <a:gd name="T4" fmla="*/ 2 w 1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2" y="1"/>
                  </a:moveTo>
                  <a:cubicBezTo>
                    <a:pt x="5" y="1"/>
                    <a:pt x="9" y="1"/>
                    <a:pt x="11" y="2"/>
                  </a:cubicBezTo>
                  <a:cubicBezTo>
                    <a:pt x="12" y="0"/>
                    <a:pt x="0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2" name="Freeform 453"/>
            <p:cNvSpPr/>
            <p:nvPr/>
          </p:nvSpPr>
          <p:spPr bwMode="auto">
            <a:xfrm>
              <a:off x="4578" y="3954"/>
              <a:ext cx="31" cy="10"/>
            </a:xfrm>
            <a:custGeom>
              <a:avLst/>
              <a:gdLst>
                <a:gd name="T0" fmla="*/ 0 w 13"/>
                <a:gd name="T1" fmla="*/ 3 h 4"/>
                <a:gd name="T2" fmla="*/ 13 w 13"/>
                <a:gd name="T3" fmla="*/ 3 h 4"/>
                <a:gd name="T4" fmla="*/ 0 w 1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3"/>
                  </a:moveTo>
                  <a:cubicBezTo>
                    <a:pt x="1" y="4"/>
                    <a:pt x="10" y="3"/>
                    <a:pt x="13" y="3"/>
                  </a:cubicBezTo>
                  <a:cubicBezTo>
                    <a:pt x="8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3" name="Freeform 454"/>
            <p:cNvSpPr/>
            <p:nvPr/>
          </p:nvSpPr>
          <p:spPr bwMode="auto">
            <a:xfrm>
              <a:off x="4360" y="3902"/>
              <a:ext cx="33" cy="8"/>
            </a:xfrm>
            <a:custGeom>
              <a:avLst/>
              <a:gdLst>
                <a:gd name="T0" fmla="*/ 0 w 14"/>
                <a:gd name="T1" fmla="*/ 1 h 3"/>
                <a:gd name="T2" fmla="*/ 5 w 14"/>
                <a:gd name="T3" fmla="*/ 3 h 3"/>
                <a:gd name="T4" fmla="*/ 0 w 1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0" y="1"/>
                  </a:moveTo>
                  <a:cubicBezTo>
                    <a:pt x="3" y="1"/>
                    <a:pt x="7" y="2"/>
                    <a:pt x="5" y="3"/>
                  </a:cubicBezTo>
                  <a:cubicBezTo>
                    <a:pt x="9" y="3"/>
                    <a:pt x="1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4" name="Freeform 455"/>
            <p:cNvSpPr/>
            <p:nvPr/>
          </p:nvSpPr>
          <p:spPr bwMode="auto">
            <a:xfrm>
              <a:off x="4519" y="3959"/>
              <a:ext cx="26" cy="2"/>
            </a:xfrm>
            <a:custGeom>
              <a:avLst/>
              <a:gdLst>
                <a:gd name="T0" fmla="*/ 0 w 26"/>
                <a:gd name="T1" fmla="*/ 0 h 2"/>
                <a:gd name="T2" fmla="*/ 4 w 26"/>
                <a:gd name="T3" fmla="*/ 2 h 2"/>
                <a:gd name="T4" fmla="*/ 26 w 26"/>
                <a:gd name="T5" fmla="*/ 0 h 2"/>
                <a:gd name="T6" fmla="*/ 0 w 2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0" y="0"/>
                  </a:moveTo>
                  <a:lnTo>
                    <a:pt x="4" y="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5" name="Freeform 456"/>
            <p:cNvSpPr/>
            <p:nvPr/>
          </p:nvSpPr>
          <p:spPr bwMode="auto">
            <a:xfrm>
              <a:off x="4545" y="3994"/>
              <a:ext cx="75" cy="19"/>
            </a:xfrm>
            <a:custGeom>
              <a:avLst/>
              <a:gdLst>
                <a:gd name="T0" fmla="*/ 22 w 32"/>
                <a:gd name="T1" fmla="*/ 8 h 8"/>
                <a:gd name="T2" fmla="*/ 23 w 32"/>
                <a:gd name="T3" fmla="*/ 2 h 8"/>
                <a:gd name="T4" fmla="*/ 8 w 32"/>
                <a:gd name="T5" fmla="*/ 4 h 8"/>
                <a:gd name="T6" fmla="*/ 22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22" y="8"/>
                  </a:moveTo>
                  <a:cubicBezTo>
                    <a:pt x="32" y="6"/>
                    <a:pt x="5" y="4"/>
                    <a:pt x="23" y="2"/>
                  </a:cubicBezTo>
                  <a:cubicBezTo>
                    <a:pt x="0" y="0"/>
                    <a:pt x="25" y="5"/>
                    <a:pt x="8" y="4"/>
                  </a:cubicBezTo>
                  <a:cubicBezTo>
                    <a:pt x="18" y="5"/>
                    <a:pt x="23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6" name="Freeform 457"/>
            <p:cNvSpPr/>
            <p:nvPr/>
          </p:nvSpPr>
          <p:spPr bwMode="auto">
            <a:xfrm>
              <a:off x="4552" y="4003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7" name="Freeform 458"/>
            <p:cNvSpPr/>
            <p:nvPr/>
          </p:nvSpPr>
          <p:spPr bwMode="auto">
            <a:xfrm>
              <a:off x="4216" y="3976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8" name="Freeform 459"/>
            <p:cNvSpPr/>
            <p:nvPr/>
          </p:nvSpPr>
          <p:spPr bwMode="auto">
            <a:xfrm>
              <a:off x="4384" y="4001"/>
              <a:ext cx="87" cy="12"/>
            </a:xfrm>
            <a:custGeom>
              <a:avLst/>
              <a:gdLst>
                <a:gd name="T0" fmla="*/ 21 w 37"/>
                <a:gd name="T1" fmla="*/ 3 h 5"/>
                <a:gd name="T2" fmla="*/ 37 w 37"/>
                <a:gd name="T3" fmla="*/ 0 h 5"/>
                <a:gd name="T4" fmla="*/ 2 w 37"/>
                <a:gd name="T5" fmla="*/ 5 h 5"/>
                <a:gd name="T6" fmla="*/ 25 w 37"/>
                <a:gd name="T7" fmla="*/ 3 h 5"/>
                <a:gd name="T8" fmla="*/ 21 w 3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">
                  <a:moveTo>
                    <a:pt x="21" y="3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7" y="2"/>
                    <a:pt x="0" y="2"/>
                    <a:pt x="2" y="5"/>
                  </a:cubicBezTo>
                  <a:cubicBezTo>
                    <a:pt x="11" y="5"/>
                    <a:pt x="21" y="4"/>
                    <a:pt x="25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9" name="Freeform 460"/>
            <p:cNvSpPr/>
            <p:nvPr/>
          </p:nvSpPr>
          <p:spPr bwMode="auto">
            <a:xfrm>
              <a:off x="4001" y="3887"/>
              <a:ext cx="26" cy="8"/>
            </a:xfrm>
            <a:custGeom>
              <a:avLst/>
              <a:gdLst>
                <a:gd name="T0" fmla="*/ 4 w 11"/>
                <a:gd name="T1" fmla="*/ 2 h 3"/>
                <a:gd name="T2" fmla="*/ 11 w 11"/>
                <a:gd name="T3" fmla="*/ 1 h 3"/>
                <a:gd name="T4" fmla="*/ 2 w 11"/>
                <a:gd name="T5" fmla="*/ 0 h 3"/>
                <a:gd name="T6" fmla="*/ 4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4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0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0" name="Freeform 461"/>
            <p:cNvSpPr/>
            <p:nvPr/>
          </p:nvSpPr>
          <p:spPr bwMode="auto">
            <a:xfrm>
              <a:off x="4001" y="3887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1" name="Freeform 462"/>
            <p:cNvSpPr/>
            <p:nvPr/>
          </p:nvSpPr>
          <p:spPr bwMode="auto">
            <a:xfrm>
              <a:off x="4285" y="3971"/>
              <a:ext cx="33" cy="3"/>
            </a:xfrm>
            <a:custGeom>
              <a:avLst/>
              <a:gdLst>
                <a:gd name="T0" fmla="*/ 1 w 14"/>
                <a:gd name="T1" fmla="*/ 1 h 1"/>
                <a:gd name="T2" fmla="*/ 14 w 14"/>
                <a:gd name="T3" fmla="*/ 1 h 1"/>
                <a:gd name="T4" fmla="*/ 1 w 1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" y="1"/>
                  </a:moveTo>
                  <a:cubicBezTo>
                    <a:pt x="6" y="1"/>
                    <a:pt x="10" y="1"/>
                    <a:pt x="14" y="1"/>
                  </a:cubicBezTo>
                  <a:cubicBezTo>
                    <a:pt x="1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2" name="Freeform 463"/>
            <p:cNvSpPr/>
            <p:nvPr/>
          </p:nvSpPr>
          <p:spPr bwMode="auto">
            <a:xfrm>
              <a:off x="3894" y="3900"/>
              <a:ext cx="29" cy="0"/>
            </a:xfrm>
            <a:custGeom>
              <a:avLst/>
              <a:gdLst>
                <a:gd name="T0" fmla="*/ 3 w 29"/>
                <a:gd name="T1" fmla="*/ 29 w 29"/>
                <a:gd name="T2" fmla="*/ 0 w 29"/>
                <a:gd name="T3" fmla="*/ 3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">
                  <a:moveTo>
                    <a:pt x="3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3" name="Freeform 464"/>
            <p:cNvSpPr/>
            <p:nvPr/>
          </p:nvSpPr>
          <p:spPr bwMode="auto">
            <a:xfrm>
              <a:off x="3748" y="3890"/>
              <a:ext cx="26" cy="2"/>
            </a:xfrm>
            <a:custGeom>
              <a:avLst/>
              <a:gdLst>
                <a:gd name="T0" fmla="*/ 26 w 26"/>
                <a:gd name="T1" fmla="*/ 0 h 2"/>
                <a:gd name="T2" fmla="*/ 21 w 26"/>
                <a:gd name="T3" fmla="*/ 0 h 2"/>
                <a:gd name="T4" fmla="*/ 0 w 26"/>
                <a:gd name="T5" fmla="*/ 0 h 2"/>
                <a:gd name="T6" fmla="*/ 4 w 26"/>
                <a:gd name="T7" fmla="*/ 2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4" name="Freeform 465"/>
            <p:cNvSpPr/>
            <p:nvPr/>
          </p:nvSpPr>
          <p:spPr bwMode="auto">
            <a:xfrm>
              <a:off x="3927" y="4011"/>
              <a:ext cx="41" cy="7"/>
            </a:xfrm>
            <a:custGeom>
              <a:avLst/>
              <a:gdLst>
                <a:gd name="T0" fmla="*/ 3 w 17"/>
                <a:gd name="T1" fmla="*/ 2 h 3"/>
                <a:gd name="T2" fmla="*/ 15 w 17"/>
                <a:gd name="T3" fmla="*/ 0 h 3"/>
                <a:gd name="T4" fmla="*/ 0 w 17"/>
                <a:gd name="T5" fmla="*/ 0 h 3"/>
                <a:gd name="T6" fmla="*/ 13 w 17"/>
                <a:gd name="T7" fmla="*/ 0 h 3"/>
                <a:gd name="T8" fmla="*/ 3 w 1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3" y="2"/>
                  </a:moveTo>
                  <a:cubicBezTo>
                    <a:pt x="11" y="3"/>
                    <a:pt x="17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0"/>
                    <a:pt x="1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5" name="Freeform 466"/>
            <p:cNvSpPr/>
            <p:nvPr/>
          </p:nvSpPr>
          <p:spPr bwMode="auto">
            <a:xfrm>
              <a:off x="2378" y="3885"/>
              <a:ext cx="648" cy="34"/>
            </a:xfrm>
            <a:custGeom>
              <a:avLst/>
              <a:gdLst>
                <a:gd name="T0" fmla="*/ 204 w 274"/>
                <a:gd name="T1" fmla="*/ 6 h 14"/>
                <a:gd name="T2" fmla="*/ 224 w 274"/>
                <a:gd name="T3" fmla="*/ 7 h 14"/>
                <a:gd name="T4" fmla="*/ 218 w 274"/>
                <a:gd name="T5" fmla="*/ 9 h 14"/>
                <a:gd name="T6" fmla="*/ 231 w 274"/>
                <a:gd name="T7" fmla="*/ 5 h 14"/>
                <a:gd name="T8" fmla="*/ 210 w 274"/>
                <a:gd name="T9" fmla="*/ 11 h 14"/>
                <a:gd name="T10" fmla="*/ 250 w 274"/>
                <a:gd name="T11" fmla="*/ 9 h 14"/>
                <a:gd name="T12" fmla="*/ 239 w 274"/>
                <a:gd name="T13" fmla="*/ 7 h 14"/>
                <a:gd name="T14" fmla="*/ 267 w 274"/>
                <a:gd name="T15" fmla="*/ 6 h 14"/>
                <a:gd name="T16" fmla="*/ 270 w 274"/>
                <a:gd name="T17" fmla="*/ 3 h 14"/>
                <a:gd name="T18" fmla="*/ 272 w 274"/>
                <a:gd name="T19" fmla="*/ 2 h 14"/>
                <a:gd name="T20" fmla="*/ 274 w 274"/>
                <a:gd name="T21" fmla="*/ 2 h 14"/>
                <a:gd name="T22" fmla="*/ 272 w 274"/>
                <a:gd name="T23" fmla="*/ 2 h 14"/>
                <a:gd name="T24" fmla="*/ 271 w 274"/>
                <a:gd name="T25" fmla="*/ 1 h 14"/>
                <a:gd name="T26" fmla="*/ 246 w 274"/>
                <a:gd name="T27" fmla="*/ 0 h 14"/>
                <a:gd name="T28" fmla="*/ 216 w 274"/>
                <a:gd name="T29" fmla="*/ 2 h 14"/>
                <a:gd name="T30" fmla="*/ 206 w 274"/>
                <a:gd name="T31" fmla="*/ 2 h 14"/>
                <a:gd name="T32" fmla="*/ 203 w 274"/>
                <a:gd name="T33" fmla="*/ 2 h 14"/>
                <a:gd name="T34" fmla="*/ 208 w 274"/>
                <a:gd name="T35" fmla="*/ 1 h 14"/>
                <a:gd name="T36" fmla="*/ 190 w 274"/>
                <a:gd name="T37" fmla="*/ 2 h 14"/>
                <a:gd name="T38" fmla="*/ 155 w 274"/>
                <a:gd name="T39" fmla="*/ 2 h 14"/>
                <a:gd name="T40" fmla="*/ 152 w 274"/>
                <a:gd name="T41" fmla="*/ 2 h 14"/>
                <a:gd name="T42" fmla="*/ 151 w 274"/>
                <a:gd name="T43" fmla="*/ 2 h 14"/>
                <a:gd name="T44" fmla="*/ 0 w 274"/>
                <a:gd name="T45" fmla="*/ 3 h 14"/>
                <a:gd name="T46" fmla="*/ 22 w 274"/>
                <a:gd name="T47" fmla="*/ 4 h 14"/>
                <a:gd name="T48" fmla="*/ 31 w 274"/>
                <a:gd name="T49" fmla="*/ 7 h 14"/>
                <a:gd name="T50" fmla="*/ 14 w 274"/>
                <a:gd name="T51" fmla="*/ 7 h 14"/>
                <a:gd name="T52" fmla="*/ 18 w 274"/>
                <a:gd name="T53" fmla="*/ 11 h 14"/>
                <a:gd name="T54" fmla="*/ 58 w 274"/>
                <a:gd name="T55" fmla="*/ 7 h 14"/>
                <a:gd name="T56" fmla="*/ 64 w 274"/>
                <a:gd name="T57" fmla="*/ 10 h 14"/>
                <a:gd name="T58" fmla="*/ 61 w 274"/>
                <a:gd name="T59" fmla="*/ 10 h 14"/>
                <a:gd name="T60" fmla="*/ 88 w 274"/>
                <a:gd name="T61" fmla="*/ 10 h 14"/>
                <a:gd name="T62" fmla="*/ 88 w 274"/>
                <a:gd name="T63" fmla="*/ 12 h 14"/>
                <a:gd name="T64" fmla="*/ 124 w 274"/>
                <a:gd name="T65" fmla="*/ 10 h 14"/>
                <a:gd name="T66" fmla="*/ 123 w 274"/>
                <a:gd name="T67" fmla="*/ 10 h 14"/>
                <a:gd name="T68" fmla="*/ 169 w 274"/>
                <a:gd name="T69" fmla="*/ 9 h 14"/>
                <a:gd name="T70" fmla="*/ 155 w 274"/>
                <a:gd name="T71" fmla="*/ 11 h 14"/>
                <a:gd name="T72" fmla="*/ 176 w 274"/>
                <a:gd name="T73" fmla="*/ 10 h 14"/>
                <a:gd name="T74" fmla="*/ 170 w 274"/>
                <a:gd name="T75" fmla="*/ 12 h 14"/>
                <a:gd name="T76" fmla="*/ 207 w 274"/>
                <a:gd name="T77" fmla="*/ 8 h 14"/>
                <a:gd name="T78" fmla="*/ 204 w 274"/>
                <a:gd name="T7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" h="14">
                  <a:moveTo>
                    <a:pt x="204" y="6"/>
                  </a:moveTo>
                  <a:cubicBezTo>
                    <a:pt x="207" y="4"/>
                    <a:pt x="223" y="5"/>
                    <a:pt x="224" y="7"/>
                  </a:cubicBezTo>
                  <a:cubicBezTo>
                    <a:pt x="222" y="7"/>
                    <a:pt x="213" y="8"/>
                    <a:pt x="218" y="9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48" y="7"/>
                    <a:pt x="218" y="10"/>
                    <a:pt x="210" y="11"/>
                  </a:cubicBezTo>
                  <a:cubicBezTo>
                    <a:pt x="227" y="11"/>
                    <a:pt x="232" y="9"/>
                    <a:pt x="250" y="9"/>
                  </a:cubicBezTo>
                  <a:cubicBezTo>
                    <a:pt x="245" y="9"/>
                    <a:pt x="242" y="8"/>
                    <a:pt x="239" y="7"/>
                  </a:cubicBezTo>
                  <a:cubicBezTo>
                    <a:pt x="238" y="5"/>
                    <a:pt x="255" y="6"/>
                    <a:pt x="267" y="6"/>
                  </a:cubicBezTo>
                  <a:cubicBezTo>
                    <a:pt x="260" y="5"/>
                    <a:pt x="264" y="4"/>
                    <a:pt x="270" y="3"/>
                  </a:cubicBezTo>
                  <a:cubicBezTo>
                    <a:pt x="271" y="3"/>
                    <a:pt x="271" y="3"/>
                    <a:pt x="272" y="2"/>
                  </a:cubicBezTo>
                  <a:cubicBezTo>
                    <a:pt x="273" y="2"/>
                    <a:pt x="273" y="2"/>
                    <a:pt x="274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72" y="2"/>
                    <a:pt x="272" y="2"/>
                    <a:pt x="271" y="1"/>
                  </a:cubicBezTo>
                  <a:cubicBezTo>
                    <a:pt x="261" y="2"/>
                    <a:pt x="253" y="0"/>
                    <a:pt x="246" y="0"/>
                  </a:cubicBezTo>
                  <a:cubicBezTo>
                    <a:pt x="253" y="4"/>
                    <a:pt x="224" y="1"/>
                    <a:pt x="21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2"/>
                    <a:pt x="203" y="1"/>
                    <a:pt x="208" y="1"/>
                  </a:cubicBezTo>
                  <a:cubicBezTo>
                    <a:pt x="204" y="1"/>
                    <a:pt x="189" y="1"/>
                    <a:pt x="190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4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14" y="4"/>
                    <a:pt x="22" y="4"/>
                  </a:cubicBezTo>
                  <a:cubicBezTo>
                    <a:pt x="10" y="7"/>
                    <a:pt x="34" y="5"/>
                    <a:pt x="31" y="7"/>
                  </a:cubicBezTo>
                  <a:cubicBezTo>
                    <a:pt x="26" y="8"/>
                    <a:pt x="18" y="8"/>
                    <a:pt x="14" y="7"/>
                  </a:cubicBezTo>
                  <a:cubicBezTo>
                    <a:pt x="12" y="8"/>
                    <a:pt x="19" y="9"/>
                    <a:pt x="18" y="11"/>
                  </a:cubicBezTo>
                  <a:cubicBezTo>
                    <a:pt x="37" y="12"/>
                    <a:pt x="40" y="7"/>
                    <a:pt x="58" y="7"/>
                  </a:cubicBezTo>
                  <a:cubicBezTo>
                    <a:pt x="58" y="9"/>
                    <a:pt x="52" y="10"/>
                    <a:pt x="6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0" y="9"/>
                    <a:pt x="76" y="14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7" y="10"/>
                    <a:pt x="114" y="10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51" y="8"/>
                    <a:pt x="139" y="10"/>
                    <a:pt x="169" y="9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66" y="12"/>
                    <a:pt x="168" y="9"/>
                    <a:pt x="176" y="10"/>
                  </a:cubicBezTo>
                  <a:cubicBezTo>
                    <a:pt x="175" y="10"/>
                    <a:pt x="177" y="12"/>
                    <a:pt x="170" y="12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16" y="7"/>
                    <a:pt x="205" y="7"/>
                    <a:pt x="20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6" name="Freeform 467"/>
            <p:cNvSpPr/>
            <p:nvPr/>
          </p:nvSpPr>
          <p:spPr bwMode="auto">
            <a:xfrm>
              <a:off x="2970" y="3907"/>
              <a:ext cx="16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7" name="Freeform 468"/>
            <p:cNvSpPr/>
            <p:nvPr/>
          </p:nvSpPr>
          <p:spPr bwMode="auto">
            <a:xfrm>
              <a:off x="2355" y="3890"/>
              <a:ext cx="23" cy="2"/>
            </a:xfrm>
            <a:custGeom>
              <a:avLst/>
              <a:gdLst>
                <a:gd name="T0" fmla="*/ 0 w 10"/>
                <a:gd name="T1" fmla="*/ 1 h 1"/>
                <a:gd name="T2" fmla="*/ 10 w 10"/>
                <a:gd name="T3" fmla="*/ 1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8" name="Freeform 469"/>
            <p:cNvSpPr/>
            <p:nvPr/>
          </p:nvSpPr>
          <p:spPr bwMode="auto">
            <a:xfrm>
              <a:off x="3050" y="3890"/>
              <a:ext cx="59" cy="7"/>
            </a:xfrm>
            <a:custGeom>
              <a:avLst/>
              <a:gdLst>
                <a:gd name="T0" fmla="*/ 20 w 25"/>
                <a:gd name="T1" fmla="*/ 2 h 3"/>
                <a:gd name="T2" fmla="*/ 25 w 25"/>
                <a:gd name="T3" fmla="*/ 0 h 3"/>
                <a:gd name="T4" fmla="*/ 2 w 25"/>
                <a:gd name="T5" fmla="*/ 0 h 3"/>
                <a:gd name="T6" fmla="*/ 1 w 25"/>
                <a:gd name="T7" fmla="*/ 3 h 3"/>
                <a:gd name="T8" fmla="*/ 20 w 2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20" y="2"/>
                  </a:moveTo>
                  <a:cubicBezTo>
                    <a:pt x="13" y="1"/>
                    <a:pt x="24" y="1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0" y="2"/>
                    <a:pt x="1" y="3"/>
                  </a:cubicBez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9" name="Freeform 470"/>
            <p:cNvSpPr/>
            <p:nvPr/>
          </p:nvSpPr>
          <p:spPr bwMode="auto">
            <a:xfrm>
              <a:off x="3026" y="3887"/>
              <a:ext cx="29" cy="3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6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6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0" name="Freeform 471"/>
            <p:cNvSpPr/>
            <p:nvPr/>
          </p:nvSpPr>
          <p:spPr bwMode="auto">
            <a:xfrm>
              <a:off x="3022" y="3994"/>
              <a:ext cx="23" cy="2"/>
            </a:xfrm>
            <a:custGeom>
              <a:avLst/>
              <a:gdLst>
                <a:gd name="T0" fmla="*/ 23 w 23"/>
                <a:gd name="T1" fmla="*/ 0 h 2"/>
                <a:gd name="T2" fmla="*/ 14 w 23"/>
                <a:gd name="T3" fmla="*/ 0 h 2"/>
                <a:gd name="T4" fmla="*/ 0 w 23"/>
                <a:gd name="T5" fmla="*/ 2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14" y="0"/>
                  </a:lnTo>
                  <a:lnTo>
                    <a:pt x="0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1" name="Freeform 472"/>
            <p:cNvSpPr/>
            <p:nvPr/>
          </p:nvSpPr>
          <p:spPr bwMode="auto">
            <a:xfrm>
              <a:off x="2894" y="3984"/>
              <a:ext cx="42" cy="5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  <a:gd name="T4" fmla="*/ 0 w 1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5" y="2"/>
                    <a:pt x="15" y="1"/>
                    <a:pt x="18" y="0"/>
                  </a:cubicBezTo>
                  <a:cubicBezTo>
                    <a:pt x="7" y="0"/>
                    <a:pt x="1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2" name="Freeform 473"/>
            <p:cNvSpPr/>
            <p:nvPr/>
          </p:nvSpPr>
          <p:spPr bwMode="auto">
            <a:xfrm>
              <a:off x="2901" y="4018"/>
              <a:ext cx="26" cy="0"/>
            </a:xfrm>
            <a:custGeom>
              <a:avLst/>
              <a:gdLst>
                <a:gd name="T0" fmla="*/ 26 w 26"/>
                <a:gd name="T1" fmla="*/ 0 w 26"/>
                <a:gd name="T2" fmla="*/ 2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3" name="Freeform 474"/>
            <p:cNvSpPr/>
            <p:nvPr/>
          </p:nvSpPr>
          <p:spPr bwMode="auto">
            <a:xfrm>
              <a:off x="2156" y="3912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4" name="Freeform 475"/>
            <p:cNvSpPr/>
            <p:nvPr/>
          </p:nvSpPr>
          <p:spPr bwMode="auto">
            <a:xfrm>
              <a:off x="1998" y="3895"/>
              <a:ext cx="416" cy="17"/>
            </a:xfrm>
            <a:custGeom>
              <a:avLst/>
              <a:gdLst>
                <a:gd name="T0" fmla="*/ 160 w 176"/>
                <a:gd name="T1" fmla="*/ 5 h 7"/>
                <a:gd name="T2" fmla="*/ 169 w 176"/>
                <a:gd name="T3" fmla="*/ 0 h 7"/>
                <a:gd name="T4" fmla="*/ 155 w 176"/>
                <a:gd name="T5" fmla="*/ 1 h 7"/>
                <a:gd name="T6" fmla="*/ 157 w 176"/>
                <a:gd name="T7" fmla="*/ 0 h 7"/>
                <a:gd name="T8" fmla="*/ 140 w 176"/>
                <a:gd name="T9" fmla="*/ 0 h 7"/>
                <a:gd name="T10" fmla="*/ 145 w 176"/>
                <a:gd name="T11" fmla="*/ 3 h 7"/>
                <a:gd name="T12" fmla="*/ 123 w 176"/>
                <a:gd name="T13" fmla="*/ 0 h 7"/>
                <a:gd name="T14" fmla="*/ 98 w 176"/>
                <a:gd name="T15" fmla="*/ 0 h 7"/>
                <a:gd name="T16" fmla="*/ 100 w 176"/>
                <a:gd name="T17" fmla="*/ 0 h 7"/>
                <a:gd name="T18" fmla="*/ 97 w 176"/>
                <a:gd name="T19" fmla="*/ 0 h 7"/>
                <a:gd name="T20" fmla="*/ 15 w 176"/>
                <a:gd name="T21" fmla="*/ 1 h 7"/>
                <a:gd name="T22" fmla="*/ 12 w 176"/>
                <a:gd name="T23" fmla="*/ 6 h 7"/>
                <a:gd name="T24" fmla="*/ 57 w 176"/>
                <a:gd name="T25" fmla="*/ 4 h 7"/>
                <a:gd name="T26" fmla="*/ 58 w 176"/>
                <a:gd name="T27" fmla="*/ 6 h 7"/>
                <a:gd name="T28" fmla="*/ 68 w 176"/>
                <a:gd name="T29" fmla="*/ 3 h 7"/>
                <a:gd name="T30" fmla="*/ 59 w 176"/>
                <a:gd name="T31" fmla="*/ 3 h 7"/>
                <a:gd name="T32" fmla="*/ 107 w 176"/>
                <a:gd name="T33" fmla="*/ 2 h 7"/>
                <a:gd name="T34" fmla="*/ 72 w 176"/>
                <a:gd name="T35" fmla="*/ 4 h 7"/>
                <a:gd name="T36" fmla="*/ 72 w 176"/>
                <a:gd name="T37" fmla="*/ 7 h 7"/>
                <a:gd name="T38" fmla="*/ 160 w 176"/>
                <a:gd name="T3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7">
                  <a:moveTo>
                    <a:pt x="160" y="5"/>
                  </a:moveTo>
                  <a:cubicBezTo>
                    <a:pt x="136" y="2"/>
                    <a:pt x="176" y="3"/>
                    <a:pt x="169" y="0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2"/>
                    <a:pt x="146" y="2"/>
                    <a:pt x="145" y="3"/>
                  </a:cubicBezTo>
                  <a:cubicBezTo>
                    <a:pt x="124" y="3"/>
                    <a:pt x="139" y="2"/>
                    <a:pt x="12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2"/>
                    <a:pt x="23" y="4"/>
                    <a:pt x="12" y="6"/>
                  </a:cubicBezTo>
                  <a:cubicBezTo>
                    <a:pt x="30" y="6"/>
                    <a:pt x="55" y="7"/>
                    <a:pt x="57" y="4"/>
                  </a:cubicBezTo>
                  <a:cubicBezTo>
                    <a:pt x="56" y="5"/>
                    <a:pt x="55" y="5"/>
                    <a:pt x="58" y="6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9" y="0"/>
                    <a:pt x="101" y="1"/>
                    <a:pt x="107" y="2"/>
                  </a:cubicBezTo>
                  <a:cubicBezTo>
                    <a:pt x="89" y="3"/>
                    <a:pt x="98" y="6"/>
                    <a:pt x="72" y="4"/>
                  </a:cubicBezTo>
                  <a:cubicBezTo>
                    <a:pt x="73" y="5"/>
                    <a:pt x="78" y="6"/>
                    <a:pt x="72" y="7"/>
                  </a:cubicBezTo>
                  <a:cubicBezTo>
                    <a:pt x="102" y="6"/>
                    <a:pt x="129" y="7"/>
                    <a:pt x="1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5" name="Freeform 476"/>
            <p:cNvSpPr/>
            <p:nvPr/>
          </p:nvSpPr>
          <p:spPr bwMode="auto">
            <a:xfrm>
              <a:off x="1664" y="39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6" name="Freeform 477"/>
            <p:cNvSpPr/>
            <p:nvPr/>
          </p:nvSpPr>
          <p:spPr bwMode="auto">
            <a:xfrm>
              <a:off x="1664" y="3905"/>
              <a:ext cx="59" cy="7"/>
            </a:xfrm>
            <a:custGeom>
              <a:avLst/>
              <a:gdLst>
                <a:gd name="T0" fmla="*/ 10 w 25"/>
                <a:gd name="T1" fmla="*/ 3 h 3"/>
                <a:gd name="T2" fmla="*/ 25 w 25"/>
                <a:gd name="T3" fmla="*/ 0 h 3"/>
                <a:gd name="T4" fmla="*/ 2 w 25"/>
                <a:gd name="T5" fmla="*/ 0 h 3"/>
                <a:gd name="T6" fmla="*/ 0 w 25"/>
                <a:gd name="T7" fmla="*/ 2 h 3"/>
                <a:gd name="T8" fmla="*/ 14 w 25"/>
                <a:gd name="T9" fmla="*/ 1 h 3"/>
                <a:gd name="T10" fmla="*/ 10 w 2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">
                  <a:moveTo>
                    <a:pt x="10" y="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10" y="0"/>
                    <a:pt x="14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7" name="Freeform 478"/>
            <p:cNvSpPr/>
            <p:nvPr/>
          </p:nvSpPr>
          <p:spPr bwMode="auto">
            <a:xfrm>
              <a:off x="1721" y="3900"/>
              <a:ext cx="42" cy="14"/>
            </a:xfrm>
            <a:custGeom>
              <a:avLst/>
              <a:gdLst>
                <a:gd name="T0" fmla="*/ 18 w 18"/>
                <a:gd name="T1" fmla="*/ 0 h 6"/>
                <a:gd name="T2" fmla="*/ 13 w 18"/>
                <a:gd name="T3" fmla="*/ 4 h 6"/>
                <a:gd name="T4" fmla="*/ 0 w 18"/>
                <a:gd name="T5" fmla="*/ 4 h 6"/>
                <a:gd name="T6" fmla="*/ 17 w 18"/>
                <a:gd name="T7" fmla="*/ 5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6" y="1"/>
                    <a:pt x="7" y="3"/>
                    <a:pt x="13" y="4"/>
                  </a:cubicBezTo>
                  <a:cubicBezTo>
                    <a:pt x="2" y="5"/>
                    <a:pt x="7" y="2"/>
                    <a:pt x="0" y="4"/>
                  </a:cubicBezTo>
                  <a:cubicBezTo>
                    <a:pt x="0" y="6"/>
                    <a:pt x="14" y="5"/>
                    <a:pt x="17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8" name="Freeform 479"/>
            <p:cNvSpPr/>
            <p:nvPr/>
          </p:nvSpPr>
          <p:spPr bwMode="auto">
            <a:xfrm>
              <a:off x="1962" y="3902"/>
              <a:ext cx="19" cy="5"/>
            </a:xfrm>
            <a:custGeom>
              <a:avLst/>
              <a:gdLst>
                <a:gd name="T0" fmla="*/ 7 w 19"/>
                <a:gd name="T1" fmla="*/ 0 h 5"/>
                <a:gd name="T2" fmla="*/ 0 w 19"/>
                <a:gd name="T3" fmla="*/ 3 h 5"/>
                <a:gd name="T4" fmla="*/ 19 w 19"/>
                <a:gd name="T5" fmla="*/ 5 h 5"/>
                <a:gd name="T6" fmla="*/ 7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7" y="0"/>
                  </a:moveTo>
                  <a:lnTo>
                    <a:pt x="0" y="3"/>
                  </a:lnTo>
                  <a:lnTo>
                    <a:pt x="19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9" name="Freeform 480"/>
            <p:cNvSpPr/>
            <p:nvPr/>
          </p:nvSpPr>
          <p:spPr bwMode="auto">
            <a:xfrm>
              <a:off x="1941" y="3905"/>
              <a:ext cx="21" cy="5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0 h 2"/>
                <a:gd name="T4" fmla="*/ 3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0" name="Freeform 481"/>
            <p:cNvSpPr/>
            <p:nvPr/>
          </p:nvSpPr>
          <p:spPr bwMode="auto">
            <a:xfrm>
              <a:off x="1863" y="3902"/>
              <a:ext cx="28" cy="0"/>
            </a:xfrm>
            <a:custGeom>
              <a:avLst/>
              <a:gdLst>
                <a:gd name="T0" fmla="*/ 12 w 12"/>
                <a:gd name="T1" fmla="*/ 0 w 12"/>
                <a:gd name="T2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1" name="Freeform 482"/>
            <p:cNvSpPr/>
            <p:nvPr/>
          </p:nvSpPr>
          <p:spPr bwMode="auto">
            <a:xfrm>
              <a:off x="1891" y="3902"/>
              <a:ext cx="21" cy="3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1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2" name="Freeform 483"/>
            <p:cNvSpPr/>
            <p:nvPr/>
          </p:nvSpPr>
          <p:spPr bwMode="auto">
            <a:xfrm>
              <a:off x="1908" y="3897"/>
              <a:ext cx="33" cy="8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0 h 3"/>
                <a:gd name="T4" fmla="*/ 2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1"/>
                    <a:pt x="12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3" name="Freeform 484"/>
            <p:cNvSpPr/>
            <p:nvPr/>
          </p:nvSpPr>
          <p:spPr bwMode="auto">
            <a:xfrm>
              <a:off x="2728" y="4011"/>
              <a:ext cx="24" cy="2"/>
            </a:xfrm>
            <a:custGeom>
              <a:avLst/>
              <a:gdLst>
                <a:gd name="T0" fmla="*/ 22 w 24"/>
                <a:gd name="T1" fmla="*/ 0 h 2"/>
                <a:gd name="T2" fmla="*/ 0 w 24"/>
                <a:gd name="T3" fmla="*/ 2 h 2"/>
                <a:gd name="T4" fmla="*/ 3 w 24"/>
                <a:gd name="T5" fmla="*/ 2 h 2"/>
                <a:gd name="T6" fmla="*/ 24 w 24"/>
                <a:gd name="T7" fmla="*/ 0 h 2"/>
                <a:gd name="T8" fmla="*/ 22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2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2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4" name="Freeform 485"/>
            <p:cNvSpPr/>
            <p:nvPr/>
          </p:nvSpPr>
          <p:spPr bwMode="auto">
            <a:xfrm>
              <a:off x="2610" y="4008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5" name="Freeform 486"/>
            <p:cNvSpPr/>
            <p:nvPr/>
          </p:nvSpPr>
          <p:spPr bwMode="auto">
            <a:xfrm>
              <a:off x="2456" y="4006"/>
              <a:ext cx="154" cy="35"/>
            </a:xfrm>
            <a:custGeom>
              <a:avLst/>
              <a:gdLst>
                <a:gd name="T0" fmla="*/ 31 w 65"/>
                <a:gd name="T1" fmla="*/ 12 h 14"/>
                <a:gd name="T2" fmla="*/ 26 w 65"/>
                <a:gd name="T3" fmla="*/ 9 h 14"/>
                <a:gd name="T4" fmla="*/ 43 w 65"/>
                <a:gd name="T5" fmla="*/ 6 h 14"/>
                <a:gd name="T6" fmla="*/ 39 w 65"/>
                <a:gd name="T7" fmla="*/ 9 h 14"/>
                <a:gd name="T8" fmla="*/ 46 w 65"/>
                <a:gd name="T9" fmla="*/ 6 h 14"/>
                <a:gd name="T10" fmla="*/ 65 w 65"/>
                <a:gd name="T11" fmla="*/ 1 h 14"/>
                <a:gd name="T12" fmla="*/ 9 w 65"/>
                <a:gd name="T13" fmla="*/ 3 h 14"/>
                <a:gd name="T14" fmla="*/ 5 w 65"/>
                <a:gd name="T15" fmla="*/ 13 h 14"/>
                <a:gd name="T16" fmla="*/ 31 w 6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31" y="12"/>
                  </a:moveTo>
                  <a:cubicBezTo>
                    <a:pt x="20" y="10"/>
                    <a:pt x="46" y="10"/>
                    <a:pt x="26" y="9"/>
                  </a:cubicBezTo>
                  <a:cubicBezTo>
                    <a:pt x="24" y="7"/>
                    <a:pt x="33" y="5"/>
                    <a:pt x="43" y="6"/>
                  </a:cubicBezTo>
                  <a:cubicBezTo>
                    <a:pt x="42" y="8"/>
                    <a:pt x="34" y="7"/>
                    <a:pt x="39" y="9"/>
                  </a:cubicBezTo>
                  <a:cubicBezTo>
                    <a:pt x="46" y="7"/>
                    <a:pt x="48" y="8"/>
                    <a:pt x="46" y="6"/>
                  </a:cubicBezTo>
                  <a:cubicBezTo>
                    <a:pt x="57" y="4"/>
                    <a:pt x="58" y="3"/>
                    <a:pt x="65" y="1"/>
                  </a:cubicBezTo>
                  <a:cubicBezTo>
                    <a:pt x="52" y="2"/>
                    <a:pt x="25" y="0"/>
                    <a:pt x="9" y="3"/>
                  </a:cubicBezTo>
                  <a:cubicBezTo>
                    <a:pt x="0" y="6"/>
                    <a:pt x="5" y="9"/>
                    <a:pt x="5" y="13"/>
                  </a:cubicBezTo>
                  <a:cubicBezTo>
                    <a:pt x="7" y="14"/>
                    <a:pt x="30" y="14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6" name="Freeform 487"/>
            <p:cNvSpPr/>
            <p:nvPr/>
          </p:nvSpPr>
          <p:spPr bwMode="auto">
            <a:xfrm>
              <a:off x="2570" y="4041"/>
              <a:ext cx="24" cy="4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5" y="2"/>
                    <a:pt x="7" y="2"/>
                    <a:pt x="10" y="1"/>
                  </a:cubicBezTo>
                  <a:cubicBezTo>
                    <a:pt x="9" y="0"/>
                    <a:pt x="4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7" name="Freeform 488"/>
            <p:cNvSpPr/>
            <p:nvPr/>
          </p:nvSpPr>
          <p:spPr bwMode="auto">
            <a:xfrm>
              <a:off x="2272" y="3974"/>
              <a:ext cx="38" cy="5"/>
            </a:xfrm>
            <a:custGeom>
              <a:avLst/>
              <a:gdLst>
                <a:gd name="T0" fmla="*/ 10 w 16"/>
                <a:gd name="T1" fmla="*/ 0 h 2"/>
                <a:gd name="T2" fmla="*/ 2 w 16"/>
                <a:gd name="T3" fmla="*/ 2 h 2"/>
                <a:gd name="T4" fmla="*/ 16 w 16"/>
                <a:gd name="T5" fmla="*/ 1 h 2"/>
                <a:gd name="T6" fmla="*/ 10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0" y="0"/>
                  </a:moveTo>
                  <a:cubicBezTo>
                    <a:pt x="9" y="0"/>
                    <a:pt x="0" y="1"/>
                    <a:pt x="2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8" name="Freeform 489"/>
            <p:cNvSpPr/>
            <p:nvPr/>
          </p:nvSpPr>
          <p:spPr bwMode="auto">
            <a:xfrm>
              <a:off x="2310" y="3976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9" name="Freeform 490"/>
            <p:cNvSpPr/>
            <p:nvPr/>
          </p:nvSpPr>
          <p:spPr bwMode="auto">
            <a:xfrm>
              <a:off x="2293" y="3974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0" name="Freeform 491"/>
            <p:cNvSpPr/>
            <p:nvPr/>
          </p:nvSpPr>
          <p:spPr bwMode="auto">
            <a:xfrm>
              <a:off x="1792" y="3897"/>
              <a:ext cx="21" cy="5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0"/>
                    <a:pt x="3" y="1"/>
                    <a:pt x="0" y="1"/>
                  </a:cubicBezTo>
                  <a:cubicBezTo>
                    <a:pt x="2" y="1"/>
                    <a:pt x="6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1" name="Freeform 492"/>
            <p:cNvSpPr/>
            <p:nvPr/>
          </p:nvSpPr>
          <p:spPr bwMode="auto">
            <a:xfrm>
              <a:off x="1250" y="3910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2" name="Freeform 493"/>
            <p:cNvSpPr/>
            <p:nvPr/>
          </p:nvSpPr>
          <p:spPr bwMode="auto">
            <a:xfrm>
              <a:off x="1061" y="3981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3" name="Freeform 494"/>
            <p:cNvSpPr/>
            <p:nvPr/>
          </p:nvSpPr>
          <p:spPr bwMode="auto">
            <a:xfrm>
              <a:off x="1000" y="3981"/>
              <a:ext cx="61" cy="5"/>
            </a:xfrm>
            <a:custGeom>
              <a:avLst/>
              <a:gdLst>
                <a:gd name="T0" fmla="*/ 26 w 26"/>
                <a:gd name="T1" fmla="*/ 1 h 2"/>
                <a:gd name="T2" fmla="*/ 7 w 26"/>
                <a:gd name="T3" fmla="*/ 1 h 2"/>
                <a:gd name="T4" fmla="*/ 8 w 26"/>
                <a:gd name="T5" fmla="*/ 1 h 2"/>
                <a:gd name="T6" fmla="*/ 0 w 26"/>
                <a:gd name="T7" fmla="*/ 2 h 2"/>
                <a:gd name="T8" fmla="*/ 26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3" y="1"/>
                    <a:pt x="11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22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134" name="Rectangle 47"/>
          <p:cNvSpPr/>
          <p:nvPr/>
        </p:nvSpPr>
        <p:spPr>
          <a:xfrm>
            <a:off x="5001030" y="3627149"/>
            <a:ext cx="221257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5" y="4088583"/>
            <a:ext cx="12192000" cy="2978951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5" y="604944"/>
            <a:ext cx="3083429" cy="1213813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58" y="1545653"/>
            <a:ext cx="3083429" cy="121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13190" y="2504627"/>
            <a:ext cx="7689307" cy="1276846"/>
            <a:chOff x="3218057" y="2112831"/>
            <a:chExt cx="7689307" cy="1276846"/>
          </a:xfrm>
        </p:grpSpPr>
        <p:grpSp>
          <p:nvGrpSpPr>
            <p:cNvPr id="36" name="组合 35"/>
            <p:cNvGrpSpPr/>
            <p:nvPr/>
          </p:nvGrpSpPr>
          <p:grpSpPr>
            <a:xfrm>
              <a:off x="3218057" y="2112831"/>
              <a:ext cx="7689307" cy="1276846"/>
              <a:chOff x="3218057" y="2112831"/>
              <a:chExt cx="7689307" cy="1276846"/>
            </a:xfrm>
          </p:grpSpPr>
          <p:sp>
            <p:nvSpPr>
              <p:cNvPr id="37" name="Arc 10"/>
              <p:cNvSpPr/>
              <p:nvPr/>
            </p:nvSpPr>
            <p:spPr>
              <a:xfrm>
                <a:off x="4922524" y="2112831"/>
                <a:ext cx="1276846" cy="1276846"/>
              </a:xfrm>
              <a:prstGeom prst="arc">
                <a:avLst>
                  <a:gd name="adj1" fmla="val 10854201"/>
                  <a:gd name="adj2" fmla="val 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38" name="Arc 59"/>
              <p:cNvSpPr/>
              <p:nvPr/>
            </p:nvSpPr>
            <p:spPr>
              <a:xfrm>
                <a:off x="7263488" y="2112831"/>
                <a:ext cx="1276846" cy="1276846"/>
              </a:xfrm>
              <a:prstGeom prst="arc">
                <a:avLst>
                  <a:gd name="adj1" fmla="val 10854201"/>
                  <a:gd name="adj2" fmla="val 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39" name="Arc 62"/>
              <p:cNvSpPr/>
              <p:nvPr/>
            </p:nvSpPr>
            <p:spPr>
              <a:xfrm>
                <a:off x="9630518" y="2112831"/>
                <a:ext cx="1276846" cy="1276846"/>
              </a:xfrm>
              <a:prstGeom prst="arc">
                <a:avLst>
                  <a:gd name="adj1" fmla="val 10854201"/>
                  <a:gd name="adj2" fmla="val 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  <p:cxnSp>
            <p:nvCxnSpPr>
              <p:cNvPr id="40" name="Straight Connector 28"/>
              <p:cNvCxnSpPr/>
              <p:nvPr/>
            </p:nvCxnSpPr>
            <p:spPr>
              <a:xfrm>
                <a:off x="3218057" y="2740474"/>
                <a:ext cx="170954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63"/>
              <p:cNvCxnSpPr/>
              <p:nvPr/>
            </p:nvCxnSpPr>
            <p:spPr>
              <a:xfrm>
                <a:off x="6233185" y="2740474"/>
                <a:ext cx="103756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4"/>
              <p:cNvCxnSpPr/>
              <p:nvPr/>
            </p:nvCxnSpPr>
            <p:spPr>
              <a:xfrm>
                <a:off x="8540334" y="2740474"/>
                <a:ext cx="107991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5131619" y="2291607"/>
              <a:ext cx="862455" cy="862455"/>
              <a:chOff x="5131619" y="2291607"/>
              <a:chExt cx="862455" cy="862455"/>
            </a:xfrm>
          </p:grpSpPr>
          <p:sp>
            <p:nvSpPr>
              <p:cNvPr id="44" name="Oval 84"/>
              <p:cNvSpPr/>
              <p:nvPr/>
            </p:nvSpPr>
            <p:spPr bwMode="gray">
              <a:xfrm>
                <a:off x="5131619" y="2291607"/>
                <a:ext cx="862455" cy="862455"/>
              </a:xfrm>
              <a:prstGeom prst="ellipse">
                <a:avLst/>
              </a:prstGeom>
              <a:solidFill>
                <a:srgbClr val="136CFF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  <p:grpSp>
            <p:nvGrpSpPr>
              <p:cNvPr id="45" name="Group 65"/>
              <p:cNvGrpSpPr/>
              <p:nvPr/>
            </p:nvGrpSpPr>
            <p:grpSpPr>
              <a:xfrm>
                <a:off x="5399548" y="2534655"/>
                <a:ext cx="352040" cy="345872"/>
                <a:chOff x="822326" y="2243138"/>
                <a:chExt cx="1177925" cy="1157287"/>
              </a:xfrm>
              <a:solidFill>
                <a:schemeClr val="bg1"/>
              </a:solidFill>
            </p:grpSpPr>
            <p:sp>
              <p:nvSpPr>
                <p:cNvPr id="46" name="Freeform 165"/>
                <p:cNvSpPr/>
                <p:nvPr/>
              </p:nvSpPr>
              <p:spPr bwMode="auto">
                <a:xfrm>
                  <a:off x="1090613" y="2249488"/>
                  <a:ext cx="641350" cy="320675"/>
                </a:xfrm>
                <a:custGeom>
                  <a:avLst/>
                  <a:gdLst>
                    <a:gd name="T0" fmla="*/ 805 w 1613"/>
                    <a:gd name="T1" fmla="*/ 0 h 807"/>
                    <a:gd name="T2" fmla="*/ 929 w 1613"/>
                    <a:gd name="T3" fmla="*/ 11 h 807"/>
                    <a:gd name="T4" fmla="*/ 1046 w 1613"/>
                    <a:gd name="T5" fmla="*/ 37 h 807"/>
                    <a:gd name="T6" fmla="*/ 1156 w 1613"/>
                    <a:gd name="T7" fmla="*/ 80 h 807"/>
                    <a:gd name="T8" fmla="*/ 1256 w 1613"/>
                    <a:gd name="T9" fmla="*/ 139 h 807"/>
                    <a:gd name="T10" fmla="*/ 1348 w 1613"/>
                    <a:gd name="T11" fmla="*/ 211 h 807"/>
                    <a:gd name="T12" fmla="*/ 1428 w 1613"/>
                    <a:gd name="T13" fmla="*/ 294 h 807"/>
                    <a:gd name="T14" fmla="*/ 1496 w 1613"/>
                    <a:gd name="T15" fmla="*/ 389 h 807"/>
                    <a:gd name="T16" fmla="*/ 1549 w 1613"/>
                    <a:gd name="T17" fmla="*/ 493 h 807"/>
                    <a:gd name="T18" fmla="*/ 1587 w 1613"/>
                    <a:gd name="T19" fmla="*/ 605 h 807"/>
                    <a:gd name="T20" fmla="*/ 1608 w 1613"/>
                    <a:gd name="T21" fmla="*/ 724 h 807"/>
                    <a:gd name="T22" fmla="*/ 1613 w 1613"/>
                    <a:gd name="T23" fmla="*/ 807 h 807"/>
                    <a:gd name="T24" fmla="*/ 1542 w 1613"/>
                    <a:gd name="T25" fmla="*/ 807 h 807"/>
                    <a:gd name="T26" fmla="*/ 1539 w 1613"/>
                    <a:gd name="T27" fmla="*/ 732 h 807"/>
                    <a:gd name="T28" fmla="*/ 1519 w 1613"/>
                    <a:gd name="T29" fmla="*/ 624 h 807"/>
                    <a:gd name="T30" fmla="*/ 1484 w 1613"/>
                    <a:gd name="T31" fmla="*/ 521 h 807"/>
                    <a:gd name="T32" fmla="*/ 1436 w 1613"/>
                    <a:gd name="T33" fmla="*/ 426 h 807"/>
                    <a:gd name="T34" fmla="*/ 1373 w 1613"/>
                    <a:gd name="T35" fmla="*/ 339 h 807"/>
                    <a:gd name="T36" fmla="*/ 1300 w 1613"/>
                    <a:gd name="T37" fmla="*/ 263 h 807"/>
                    <a:gd name="T38" fmla="*/ 1217 w 1613"/>
                    <a:gd name="T39" fmla="*/ 197 h 807"/>
                    <a:gd name="T40" fmla="*/ 1125 w 1613"/>
                    <a:gd name="T41" fmla="*/ 144 h 807"/>
                    <a:gd name="T42" fmla="*/ 1025 w 1613"/>
                    <a:gd name="T43" fmla="*/ 104 h 807"/>
                    <a:gd name="T44" fmla="*/ 918 w 1613"/>
                    <a:gd name="T45" fmla="*/ 79 h 807"/>
                    <a:gd name="T46" fmla="*/ 805 w 1613"/>
                    <a:gd name="T47" fmla="*/ 71 h 807"/>
                    <a:gd name="T48" fmla="*/ 805 w 1613"/>
                    <a:gd name="T49" fmla="*/ 71 h 807"/>
                    <a:gd name="T50" fmla="*/ 730 w 1613"/>
                    <a:gd name="T51" fmla="*/ 74 h 807"/>
                    <a:gd name="T52" fmla="*/ 622 w 1613"/>
                    <a:gd name="T53" fmla="*/ 94 h 807"/>
                    <a:gd name="T54" fmla="*/ 520 w 1613"/>
                    <a:gd name="T55" fmla="*/ 129 h 807"/>
                    <a:gd name="T56" fmla="*/ 424 w 1613"/>
                    <a:gd name="T57" fmla="*/ 177 h 807"/>
                    <a:gd name="T58" fmla="*/ 338 w 1613"/>
                    <a:gd name="T59" fmla="*/ 240 h 807"/>
                    <a:gd name="T60" fmla="*/ 261 w 1613"/>
                    <a:gd name="T61" fmla="*/ 313 h 807"/>
                    <a:gd name="T62" fmla="*/ 196 w 1613"/>
                    <a:gd name="T63" fmla="*/ 396 h 807"/>
                    <a:gd name="T64" fmla="*/ 143 w 1613"/>
                    <a:gd name="T65" fmla="*/ 488 h 807"/>
                    <a:gd name="T66" fmla="*/ 102 w 1613"/>
                    <a:gd name="T67" fmla="*/ 589 h 807"/>
                    <a:gd name="T68" fmla="*/ 78 w 1613"/>
                    <a:gd name="T69" fmla="*/ 695 h 807"/>
                    <a:gd name="T70" fmla="*/ 70 w 1613"/>
                    <a:gd name="T71" fmla="*/ 807 h 807"/>
                    <a:gd name="T72" fmla="*/ 0 w 1613"/>
                    <a:gd name="T73" fmla="*/ 807 h 807"/>
                    <a:gd name="T74" fmla="*/ 1 w 1613"/>
                    <a:gd name="T75" fmla="*/ 766 h 807"/>
                    <a:gd name="T76" fmla="*/ 16 w 1613"/>
                    <a:gd name="T77" fmla="*/ 644 h 807"/>
                    <a:gd name="T78" fmla="*/ 48 w 1613"/>
                    <a:gd name="T79" fmla="*/ 530 h 807"/>
                    <a:gd name="T80" fmla="*/ 97 w 1613"/>
                    <a:gd name="T81" fmla="*/ 422 h 807"/>
                    <a:gd name="T82" fmla="*/ 160 w 1613"/>
                    <a:gd name="T83" fmla="*/ 324 h 807"/>
                    <a:gd name="T84" fmla="*/ 235 w 1613"/>
                    <a:gd name="T85" fmla="*/ 237 h 807"/>
                    <a:gd name="T86" fmla="*/ 323 w 1613"/>
                    <a:gd name="T87" fmla="*/ 161 h 807"/>
                    <a:gd name="T88" fmla="*/ 422 w 1613"/>
                    <a:gd name="T89" fmla="*/ 99 h 807"/>
                    <a:gd name="T90" fmla="*/ 529 w 1613"/>
                    <a:gd name="T91" fmla="*/ 50 h 807"/>
                    <a:gd name="T92" fmla="*/ 644 w 1613"/>
                    <a:gd name="T93" fmla="*/ 18 h 807"/>
                    <a:gd name="T94" fmla="*/ 764 w 1613"/>
                    <a:gd name="T95" fmla="*/ 2 h 807"/>
                    <a:gd name="T96" fmla="*/ 805 w 1613"/>
                    <a:gd name="T9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13" h="807">
                      <a:moveTo>
                        <a:pt x="805" y="0"/>
                      </a:moveTo>
                      <a:lnTo>
                        <a:pt x="805" y="0"/>
                      </a:lnTo>
                      <a:lnTo>
                        <a:pt x="805" y="0"/>
                      </a:lnTo>
                      <a:lnTo>
                        <a:pt x="847" y="2"/>
                      </a:lnTo>
                      <a:lnTo>
                        <a:pt x="889" y="5"/>
                      </a:lnTo>
                      <a:lnTo>
                        <a:pt x="929" y="11"/>
                      </a:lnTo>
                      <a:lnTo>
                        <a:pt x="969" y="18"/>
                      </a:lnTo>
                      <a:lnTo>
                        <a:pt x="1008" y="26"/>
                      </a:lnTo>
                      <a:lnTo>
                        <a:pt x="1046" y="37"/>
                      </a:lnTo>
                      <a:lnTo>
                        <a:pt x="1083" y="50"/>
                      </a:lnTo>
                      <a:lnTo>
                        <a:pt x="1120" y="64"/>
                      </a:lnTo>
                      <a:lnTo>
                        <a:pt x="1156" y="80"/>
                      </a:lnTo>
                      <a:lnTo>
                        <a:pt x="1191" y="99"/>
                      </a:lnTo>
                      <a:lnTo>
                        <a:pt x="1224" y="117"/>
                      </a:lnTo>
                      <a:lnTo>
                        <a:pt x="1256" y="139"/>
                      </a:lnTo>
                      <a:lnTo>
                        <a:pt x="1289" y="161"/>
                      </a:lnTo>
                      <a:lnTo>
                        <a:pt x="1319" y="185"/>
                      </a:lnTo>
                      <a:lnTo>
                        <a:pt x="1348" y="211"/>
                      </a:lnTo>
                      <a:lnTo>
                        <a:pt x="1376" y="237"/>
                      </a:lnTo>
                      <a:lnTo>
                        <a:pt x="1402" y="265"/>
                      </a:lnTo>
                      <a:lnTo>
                        <a:pt x="1428" y="294"/>
                      </a:lnTo>
                      <a:lnTo>
                        <a:pt x="1452" y="324"/>
                      </a:lnTo>
                      <a:lnTo>
                        <a:pt x="1475" y="356"/>
                      </a:lnTo>
                      <a:lnTo>
                        <a:pt x="1496" y="389"/>
                      </a:lnTo>
                      <a:lnTo>
                        <a:pt x="1514" y="422"/>
                      </a:lnTo>
                      <a:lnTo>
                        <a:pt x="1533" y="457"/>
                      </a:lnTo>
                      <a:lnTo>
                        <a:pt x="1549" y="493"/>
                      </a:lnTo>
                      <a:lnTo>
                        <a:pt x="1563" y="530"/>
                      </a:lnTo>
                      <a:lnTo>
                        <a:pt x="1576" y="567"/>
                      </a:lnTo>
                      <a:lnTo>
                        <a:pt x="1587" y="605"/>
                      </a:lnTo>
                      <a:lnTo>
                        <a:pt x="1595" y="644"/>
                      </a:lnTo>
                      <a:lnTo>
                        <a:pt x="1603" y="684"/>
                      </a:lnTo>
                      <a:lnTo>
                        <a:pt x="1608" y="724"/>
                      </a:lnTo>
                      <a:lnTo>
                        <a:pt x="1611" y="766"/>
                      </a:lnTo>
                      <a:lnTo>
                        <a:pt x="1613" y="807"/>
                      </a:lnTo>
                      <a:lnTo>
                        <a:pt x="1613" y="807"/>
                      </a:lnTo>
                      <a:lnTo>
                        <a:pt x="1613" y="807"/>
                      </a:lnTo>
                      <a:lnTo>
                        <a:pt x="1542" y="807"/>
                      </a:lnTo>
                      <a:lnTo>
                        <a:pt x="1542" y="807"/>
                      </a:lnTo>
                      <a:lnTo>
                        <a:pt x="1542" y="807"/>
                      </a:lnTo>
                      <a:lnTo>
                        <a:pt x="1541" y="769"/>
                      </a:lnTo>
                      <a:lnTo>
                        <a:pt x="1539" y="732"/>
                      </a:lnTo>
                      <a:lnTo>
                        <a:pt x="1534" y="695"/>
                      </a:lnTo>
                      <a:lnTo>
                        <a:pt x="1527" y="658"/>
                      </a:lnTo>
                      <a:lnTo>
                        <a:pt x="1519" y="624"/>
                      </a:lnTo>
                      <a:lnTo>
                        <a:pt x="1508" y="588"/>
                      </a:lnTo>
                      <a:lnTo>
                        <a:pt x="1497" y="554"/>
                      </a:lnTo>
                      <a:lnTo>
                        <a:pt x="1484" y="521"/>
                      </a:lnTo>
                      <a:lnTo>
                        <a:pt x="1469" y="488"/>
                      </a:lnTo>
                      <a:lnTo>
                        <a:pt x="1453" y="456"/>
                      </a:lnTo>
                      <a:lnTo>
                        <a:pt x="1436" y="426"/>
                      </a:lnTo>
                      <a:lnTo>
                        <a:pt x="1416" y="396"/>
                      </a:lnTo>
                      <a:lnTo>
                        <a:pt x="1395" y="367"/>
                      </a:lnTo>
                      <a:lnTo>
                        <a:pt x="1373" y="339"/>
                      </a:lnTo>
                      <a:lnTo>
                        <a:pt x="1350" y="313"/>
                      </a:lnTo>
                      <a:lnTo>
                        <a:pt x="1326" y="287"/>
                      </a:lnTo>
                      <a:lnTo>
                        <a:pt x="1300" y="263"/>
                      </a:lnTo>
                      <a:lnTo>
                        <a:pt x="1274" y="240"/>
                      </a:lnTo>
                      <a:lnTo>
                        <a:pt x="1246" y="218"/>
                      </a:lnTo>
                      <a:lnTo>
                        <a:pt x="1217" y="197"/>
                      </a:lnTo>
                      <a:lnTo>
                        <a:pt x="1187" y="177"/>
                      </a:lnTo>
                      <a:lnTo>
                        <a:pt x="1157" y="160"/>
                      </a:lnTo>
                      <a:lnTo>
                        <a:pt x="1125" y="144"/>
                      </a:lnTo>
                      <a:lnTo>
                        <a:pt x="1092" y="129"/>
                      </a:lnTo>
                      <a:lnTo>
                        <a:pt x="1059" y="116"/>
                      </a:lnTo>
                      <a:lnTo>
                        <a:pt x="1025" y="104"/>
                      </a:lnTo>
                      <a:lnTo>
                        <a:pt x="989" y="94"/>
                      </a:lnTo>
                      <a:lnTo>
                        <a:pt x="955" y="86"/>
                      </a:lnTo>
                      <a:lnTo>
                        <a:pt x="918" y="79"/>
                      </a:lnTo>
                      <a:lnTo>
                        <a:pt x="881" y="74"/>
                      </a:lnTo>
                      <a:lnTo>
                        <a:pt x="844" y="72"/>
                      </a:lnTo>
                      <a:lnTo>
                        <a:pt x="805" y="71"/>
                      </a:lnTo>
                      <a:lnTo>
                        <a:pt x="805" y="71"/>
                      </a:lnTo>
                      <a:lnTo>
                        <a:pt x="805" y="71"/>
                      </a:lnTo>
                      <a:lnTo>
                        <a:pt x="805" y="71"/>
                      </a:lnTo>
                      <a:lnTo>
                        <a:pt x="805" y="71"/>
                      </a:lnTo>
                      <a:lnTo>
                        <a:pt x="768" y="72"/>
                      </a:lnTo>
                      <a:lnTo>
                        <a:pt x="730" y="74"/>
                      </a:lnTo>
                      <a:lnTo>
                        <a:pt x="693" y="79"/>
                      </a:lnTo>
                      <a:lnTo>
                        <a:pt x="657" y="86"/>
                      </a:lnTo>
                      <a:lnTo>
                        <a:pt x="622" y="94"/>
                      </a:lnTo>
                      <a:lnTo>
                        <a:pt x="587" y="104"/>
                      </a:lnTo>
                      <a:lnTo>
                        <a:pt x="553" y="116"/>
                      </a:lnTo>
                      <a:lnTo>
                        <a:pt x="520" y="129"/>
                      </a:lnTo>
                      <a:lnTo>
                        <a:pt x="488" y="144"/>
                      </a:lnTo>
                      <a:lnTo>
                        <a:pt x="455" y="160"/>
                      </a:lnTo>
                      <a:lnTo>
                        <a:pt x="424" y="177"/>
                      </a:lnTo>
                      <a:lnTo>
                        <a:pt x="395" y="197"/>
                      </a:lnTo>
                      <a:lnTo>
                        <a:pt x="366" y="218"/>
                      </a:lnTo>
                      <a:lnTo>
                        <a:pt x="338" y="240"/>
                      </a:lnTo>
                      <a:lnTo>
                        <a:pt x="312" y="263"/>
                      </a:lnTo>
                      <a:lnTo>
                        <a:pt x="285" y="287"/>
                      </a:lnTo>
                      <a:lnTo>
                        <a:pt x="261" y="313"/>
                      </a:lnTo>
                      <a:lnTo>
                        <a:pt x="238" y="339"/>
                      </a:lnTo>
                      <a:lnTo>
                        <a:pt x="216" y="367"/>
                      </a:lnTo>
                      <a:lnTo>
                        <a:pt x="196" y="396"/>
                      </a:lnTo>
                      <a:lnTo>
                        <a:pt x="176" y="426"/>
                      </a:lnTo>
                      <a:lnTo>
                        <a:pt x="159" y="456"/>
                      </a:lnTo>
                      <a:lnTo>
                        <a:pt x="143" y="488"/>
                      </a:lnTo>
                      <a:lnTo>
                        <a:pt x="128" y="521"/>
                      </a:lnTo>
                      <a:lnTo>
                        <a:pt x="114" y="554"/>
                      </a:lnTo>
                      <a:lnTo>
                        <a:pt x="102" y="589"/>
                      </a:lnTo>
                      <a:lnTo>
                        <a:pt x="93" y="624"/>
                      </a:lnTo>
                      <a:lnTo>
                        <a:pt x="85" y="658"/>
                      </a:lnTo>
                      <a:lnTo>
                        <a:pt x="78" y="695"/>
                      </a:lnTo>
                      <a:lnTo>
                        <a:pt x="74" y="732"/>
                      </a:lnTo>
                      <a:lnTo>
                        <a:pt x="71" y="769"/>
                      </a:lnTo>
                      <a:lnTo>
                        <a:pt x="70" y="807"/>
                      </a:lnTo>
                      <a:lnTo>
                        <a:pt x="70" y="807"/>
                      </a:lnTo>
                      <a:lnTo>
                        <a:pt x="70" y="807"/>
                      </a:lnTo>
                      <a:lnTo>
                        <a:pt x="0" y="807"/>
                      </a:lnTo>
                      <a:lnTo>
                        <a:pt x="0" y="807"/>
                      </a:lnTo>
                      <a:lnTo>
                        <a:pt x="0" y="807"/>
                      </a:lnTo>
                      <a:lnTo>
                        <a:pt x="1" y="766"/>
                      </a:lnTo>
                      <a:lnTo>
                        <a:pt x="4" y="724"/>
                      </a:lnTo>
                      <a:lnTo>
                        <a:pt x="9" y="684"/>
                      </a:lnTo>
                      <a:lnTo>
                        <a:pt x="16" y="644"/>
                      </a:lnTo>
                      <a:lnTo>
                        <a:pt x="25" y="605"/>
                      </a:lnTo>
                      <a:lnTo>
                        <a:pt x="37" y="567"/>
                      </a:lnTo>
                      <a:lnTo>
                        <a:pt x="48" y="530"/>
                      </a:lnTo>
                      <a:lnTo>
                        <a:pt x="63" y="493"/>
                      </a:lnTo>
                      <a:lnTo>
                        <a:pt x="79" y="457"/>
                      </a:lnTo>
                      <a:lnTo>
                        <a:pt x="97" y="422"/>
                      </a:lnTo>
                      <a:lnTo>
                        <a:pt x="116" y="389"/>
                      </a:lnTo>
                      <a:lnTo>
                        <a:pt x="137" y="356"/>
                      </a:lnTo>
                      <a:lnTo>
                        <a:pt x="160" y="324"/>
                      </a:lnTo>
                      <a:lnTo>
                        <a:pt x="183" y="294"/>
                      </a:lnTo>
                      <a:lnTo>
                        <a:pt x="209" y="265"/>
                      </a:lnTo>
                      <a:lnTo>
                        <a:pt x="235" y="237"/>
                      </a:lnTo>
                      <a:lnTo>
                        <a:pt x="264" y="211"/>
                      </a:lnTo>
                      <a:lnTo>
                        <a:pt x="293" y="185"/>
                      </a:lnTo>
                      <a:lnTo>
                        <a:pt x="323" y="161"/>
                      </a:lnTo>
                      <a:lnTo>
                        <a:pt x="355" y="139"/>
                      </a:lnTo>
                      <a:lnTo>
                        <a:pt x="388" y="117"/>
                      </a:lnTo>
                      <a:lnTo>
                        <a:pt x="422" y="99"/>
                      </a:lnTo>
                      <a:lnTo>
                        <a:pt x="456" y="80"/>
                      </a:lnTo>
                      <a:lnTo>
                        <a:pt x="492" y="64"/>
                      </a:lnTo>
                      <a:lnTo>
                        <a:pt x="529" y="50"/>
                      </a:lnTo>
                      <a:lnTo>
                        <a:pt x="566" y="37"/>
                      </a:lnTo>
                      <a:lnTo>
                        <a:pt x="604" y="26"/>
                      </a:lnTo>
                      <a:lnTo>
                        <a:pt x="644" y="18"/>
                      </a:lnTo>
                      <a:lnTo>
                        <a:pt x="683" y="11"/>
                      </a:lnTo>
                      <a:lnTo>
                        <a:pt x="723" y="5"/>
                      </a:lnTo>
                      <a:lnTo>
                        <a:pt x="764" y="2"/>
                      </a:lnTo>
                      <a:lnTo>
                        <a:pt x="805" y="0"/>
                      </a:lnTo>
                      <a:lnTo>
                        <a:pt x="805" y="0"/>
                      </a:lnTo>
                      <a:lnTo>
                        <a:pt x="80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47" name="Freeform 166"/>
                <p:cNvSpPr>
                  <a:spLocks noEditPoints="1"/>
                </p:cNvSpPr>
                <p:nvPr/>
              </p:nvSpPr>
              <p:spPr bwMode="auto">
                <a:xfrm>
                  <a:off x="1084263" y="2243138"/>
                  <a:ext cx="654050" cy="333375"/>
                </a:xfrm>
                <a:custGeom>
                  <a:avLst/>
                  <a:gdLst>
                    <a:gd name="T0" fmla="*/ 918 w 1648"/>
                    <a:gd name="T1" fmla="*/ 6 h 842"/>
                    <a:gd name="T2" fmla="*/ 1077 w 1648"/>
                    <a:gd name="T3" fmla="*/ 41 h 842"/>
                    <a:gd name="T4" fmla="*/ 1212 w 1648"/>
                    <a:gd name="T5" fmla="*/ 97 h 842"/>
                    <a:gd name="T6" fmla="*/ 1340 w 1648"/>
                    <a:gd name="T7" fmla="*/ 183 h 842"/>
                    <a:gd name="T8" fmla="*/ 1484 w 1648"/>
                    <a:gd name="T9" fmla="*/ 331 h 842"/>
                    <a:gd name="T10" fmla="*/ 1596 w 1648"/>
                    <a:gd name="T11" fmla="*/ 536 h 842"/>
                    <a:gd name="T12" fmla="*/ 1635 w 1648"/>
                    <a:gd name="T13" fmla="*/ 679 h 842"/>
                    <a:gd name="T14" fmla="*/ 1648 w 1648"/>
                    <a:gd name="T15" fmla="*/ 842 h 842"/>
                    <a:gd name="T16" fmla="*/ 1542 w 1648"/>
                    <a:gd name="T17" fmla="*/ 784 h 842"/>
                    <a:gd name="T18" fmla="*/ 1517 w 1648"/>
                    <a:gd name="T19" fmla="*/ 634 h 842"/>
                    <a:gd name="T20" fmla="*/ 1474 w 1648"/>
                    <a:gd name="T21" fmla="*/ 520 h 842"/>
                    <a:gd name="T22" fmla="*/ 1372 w 1648"/>
                    <a:gd name="T23" fmla="*/ 358 h 842"/>
                    <a:gd name="T24" fmla="*/ 1274 w 1648"/>
                    <a:gd name="T25" fmla="*/ 265 h 842"/>
                    <a:gd name="T26" fmla="*/ 1150 w 1648"/>
                    <a:gd name="T27" fmla="*/ 184 h 842"/>
                    <a:gd name="T28" fmla="*/ 990 w 1648"/>
                    <a:gd name="T29" fmla="*/ 125 h 842"/>
                    <a:gd name="T30" fmla="*/ 823 w 1648"/>
                    <a:gd name="T31" fmla="*/ 105 h 842"/>
                    <a:gd name="T32" fmla="*/ 718 w 1648"/>
                    <a:gd name="T33" fmla="*/ 113 h 842"/>
                    <a:gd name="T34" fmla="*/ 584 w 1648"/>
                    <a:gd name="T35" fmla="*/ 147 h 842"/>
                    <a:gd name="T36" fmla="*/ 453 w 1648"/>
                    <a:gd name="T37" fmla="*/ 209 h 842"/>
                    <a:gd name="T38" fmla="*/ 293 w 1648"/>
                    <a:gd name="T39" fmla="*/ 340 h 842"/>
                    <a:gd name="T40" fmla="*/ 166 w 1648"/>
                    <a:gd name="T41" fmla="*/ 538 h 842"/>
                    <a:gd name="T42" fmla="*/ 108 w 1648"/>
                    <a:gd name="T43" fmla="*/ 771 h 842"/>
                    <a:gd name="T44" fmla="*/ 0 w 1648"/>
                    <a:gd name="T45" fmla="*/ 842 h 842"/>
                    <a:gd name="T46" fmla="*/ 6 w 1648"/>
                    <a:gd name="T47" fmla="*/ 730 h 842"/>
                    <a:gd name="T48" fmla="*/ 40 w 1648"/>
                    <a:gd name="T49" fmla="*/ 571 h 842"/>
                    <a:gd name="T50" fmla="*/ 97 w 1648"/>
                    <a:gd name="T51" fmla="*/ 436 h 842"/>
                    <a:gd name="T52" fmla="*/ 183 w 1648"/>
                    <a:gd name="T53" fmla="*/ 308 h 842"/>
                    <a:gd name="T54" fmla="*/ 331 w 1648"/>
                    <a:gd name="T55" fmla="*/ 164 h 842"/>
                    <a:gd name="T56" fmla="*/ 536 w 1648"/>
                    <a:gd name="T57" fmla="*/ 52 h 842"/>
                    <a:gd name="T58" fmla="*/ 679 w 1648"/>
                    <a:gd name="T59" fmla="*/ 13 h 842"/>
                    <a:gd name="T60" fmla="*/ 823 w 1648"/>
                    <a:gd name="T61" fmla="*/ 36 h 842"/>
                    <a:gd name="T62" fmla="*/ 613 w 1648"/>
                    <a:gd name="T63" fmla="*/ 64 h 842"/>
                    <a:gd name="T64" fmla="*/ 482 w 1648"/>
                    <a:gd name="T65" fmla="*/ 113 h 842"/>
                    <a:gd name="T66" fmla="*/ 266 w 1648"/>
                    <a:gd name="T67" fmla="*/ 266 h 842"/>
                    <a:gd name="T68" fmla="*/ 109 w 1648"/>
                    <a:gd name="T69" fmla="*/ 491 h 842"/>
                    <a:gd name="T70" fmla="*/ 64 w 1648"/>
                    <a:gd name="T71" fmla="*/ 614 h 842"/>
                    <a:gd name="T72" fmla="*/ 36 w 1648"/>
                    <a:gd name="T73" fmla="*/ 782 h 842"/>
                    <a:gd name="T74" fmla="*/ 97 w 1648"/>
                    <a:gd name="T75" fmla="*/ 624 h 842"/>
                    <a:gd name="T76" fmla="*/ 201 w 1648"/>
                    <a:gd name="T77" fmla="*/ 399 h 842"/>
                    <a:gd name="T78" fmla="*/ 360 w 1648"/>
                    <a:gd name="T79" fmla="*/ 231 h 842"/>
                    <a:gd name="T80" fmla="*/ 522 w 1648"/>
                    <a:gd name="T81" fmla="*/ 134 h 842"/>
                    <a:gd name="T82" fmla="*/ 645 w 1648"/>
                    <a:gd name="T83" fmla="*/ 91 h 842"/>
                    <a:gd name="T84" fmla="*/ 806 w 1648"/>
                    <a:gd name="T85" fmla="*/ 71 h 842"/>
                    <a:gd name="T86" fmla="*/ 895 w 1648"/>
                    <a:gd name="T87" fmla="*/ 74 h 842"/>
                    <a:gd name="T88" fmla="*/ 1072 w 1648"/>
                    <a:gd name="T89" fmla="*/ 112 h 842"/>
                    <a:gd name="T90" fmla="*/ 1230 w 1648"/>
                    <a:gd name="T91" fmla="*/ 190 h 842"/>
                    <a:gd name="T92" fmla="*/ 1343 w 1648"/>
                    <a:gd name="T93" fmla="*/ 278 h 842"/>
                    <a:gd name="T94" fmla="*/ 1452 w 1648"/>
                    <a:gd name="T95" fmla="*/ 409 h 842"/>
                    <a:gd name="T96" fmla="*/ 1528 w 1648"/>
                    <a:gd name="T97" fmla="*/ 555 h 842"/>
                    <a:gd name="T98" fmla="*/ 1566 w 1648"/>
                    <a:gd name="T99" fmla="*/ 690 h 842"/>
                    <a:gd name="T100" fmla="*/ 1611 w 1648"/>
                    <a:gd name="T101" fmla="*/ 765 h 842"/>
                    <a:gd name="T102" fmla="*/ 1574 w 1648"/>
                    <a:gd name="T103" fmla="*/ 580 h 842"/>
                    <a:gd name="T104" fmla="*/ 1499 w 1648"/>
                    <a:gd name="T105" fmla="*/ 415 h 842"/>
                    <a:gd name="T106" fmla="*/ 1318 w 1648"/>
                    <a:gd name="T107" fmla="*/ 210 h 842"/>
                    <a:gd name="T108" fmla="*/ 1118 w 1648"/>
                    <a:gd name="T109" fmla="*/ 93 h 842"/>
                    <a:gd name="T110" fmla="*/ 983 w 1648"/>
                    <a:gd name="T111" fmla="*/ 52 h 842"/>
                    <a:gd name="T112" fmla="*/ 823 w 1648"/>
                    <a:gd name="T113" fmla="*/ 36 h 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48" h="842">
                      <a:moveTo>
                        <a:pt x="823" y="0"/>
                      </a:move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42" y="0"/>
                      </a:lnTo>
                      <a:lnTo>
                        <a:pt x="867" y="1"/>
                      </a:lnTo>
                      <a:lnTo>
                        <a:pt x="893" y="4"/>
                      </a:lnTo>
                      <a:lnTo>
                        <a:pt x="918" y="6"/>
                      </a:lnTo>
                      <a:lnTo>
                        <a:pt x="944" y="9"/>
                      </a:lnTo>
                      <a:lnTo>
                        <a:pt x="969" y="13"/>
                      </a:lnTo>
                      <a:lnTo>
                        <a:pt x="995" y="19"/>
                      </a:lnTo>
                      <a:lnTo>
                        <a:pt x="1019" y="23"/>
                      </a:lnTo>
                      <a:lnTo>
                        <a:pt x="1043" y="30"/>
                      </a:lnTo>
                      <a:lnTo>
                        <a:pt x="1061" y="35"/>
                      </a:lnTo>
                      <a:lnTo>
                        <a:pt x="1077" y="41"/>
                      </a:lnTo>
                      <a:lnTo>
                        <a:pt x="1094" y="45"/>
                      </a:lnTo>
                      <a:lnTo>
                        <a:pt x="1110" y="51"/>
                      </a:lnTo>
                      <a:lnTo>
                        <a:pt x="1131" y="59"/>
                      </a:lnTo>
                      <a:lnTo>
                        <a:pt x="1152" y="68"/>
                      </a:lnTo>
                      <a:lnTo>
                        <a:pt x="1172" y="78"/>
                      </a:lnTo>
                      <a:lnTo>
                        <a:pt x="1192" y="87"/>
                      </a:lnTo>
                      <a:lnTo>
                        <a:pt x="1212" y="97"/>
                      </a:lnTo>
                      <a:lnTo>
                        <a:pt x="1232" y="108"/>
                      </a:lnTo>
                      <a:lnTo>
                        <a:pt x="1250" y="119"/>
                      </a:lnTo>
                      <a:lnTo>
                        <a:pt x="1269" y="131"/>
                      </a:lnTo>
                      <a:lnTo>
                        <a:pt x="1287" y="143"/>
                      </a:lnTo>
                      <a:lnTo>
                        <a:pt x="1306" y="156"/>
                      </a:lnTo>
                      <a:lnTo>
                        <a:pt x="1323" y="169"/>
                      </a:lnTo>
                      <a:lnTo>
                        <a:pt x="1340" y="183"/>
                      </a:lnTo>
                      <a:lnTo>
                        <a:pt x="1358" y="197"/>
                      </a:lnTo>
                      <a:lnTo>
                        <a:pt x="1375" y="212"/>
                      </a:lnTo>
                      <a:lnTo>
                        <a:pt x="1391" y="227"/>
                      </a:lnTo>
                      <a:lnTo>
                        <a:pt x="1406" y="242"/>
                      </a:lnTo>
                      <a:lnTo>
                        <a:pt x="1434" y="271"/>
                      </a:lnTo>
                      <a:lnTo>
                        <a:pt x="1459" y="299"/>
                      </a:lnTo>
                      <a:lnTo>
                        <a:pt x="1484" y="331"/>
                      </a:lnTo>
                      <a:lnTo>
                        <a:pt x="1507" y="363"/>
                      </a:lnTo>
                      <a:lnTo>
                        <a:pt x="1529" y="397"/>
                      </a:lnTo>
                      <a:lnTo>
                        <a:pt x="1548" y="431"/>
                      </a:lnTo>
                      <a:lnTo>
                        <a:pt x="1566" y="467"/>
                      </a:lnTo>
                      <a:lnTo>
                        <a:pt x="1583" y="503"/>
                      </a:lnTo>
                      <a:lnTo>
                        <a:pt x="1590" y="520"/>
                      </a:lnTo>
                      <a:lnTo>
                        <a:pt x="1596" y="536"/>
                      </a:lnTo>
                      <a:lnTo>
                        <a:pt x="1602" y="553"/>
                      </a:lnTo>
                      <a:lnTo>
                        <a:pt x="1607" y="569"/>
                      </a:lnTo>
                      <a:lnTo>
                        <a:pt x="1613" y="586"/>
                      </a:lnTo>
                      <a:lnTo>
                        <a:pt x="1618" y="604"/>
                      </a:lnTo>
                      <a:lnTo>
                        <a:pt x="1622" y="621"/>
                      </a:lnTo>
                      <a:lnTo>
                        <a:pt x="1627" y="638"/>
                      </a:lnTo>
                      <a:lnTo>
                        <a:pt x="1635" y="679"/>
                      </a:lnTo>
                      <a:lnTo>
                        <a:pt x="1641" y="720"/>
                      </a:lnTo>
                      <a:lnTo>
                        <a:pt x="1646" y="763"/>
                      </a:lnTo>
                      <a:lnTo>
                        <a:pt x="1648" y="806"/>
                      </a:lnTo>
                      <a:lnTo>
                        <a:pt x="1648" y="806"/>
                      </a:lnTo>
                      <a:lnTo>
                        <a:pt x="1648" y="824"/>
                      </a:lnTo>
                      <a:lnTo>
                        <a:pt x="1648" y="824"/>
                      </a:lnTo>
                      <a:lnTo>
                        <a:pt x="1648" y="842"/>
                      </a:lnTo>
                      <a:lnTo>
                        <a:pt x="1631" y="842"/>
                      </a:lnTo>
                      <a:lnTo>
                        <a:pt x="1560" y="842"/>
                      </a:lnTo>
                      <a:lnTo>
                        <a:pt x="1543" y="842"/>
                      </a:lnTo>
                      <a:lnTo>
                        <a:pt x="1543" y="824"/>
                      </a:lnTo>
                      <a:lnTo>
                        <a:pt x="1543" y="824"/>
                      </a:lnTo>
                      <a:lnTo>
                        <a:pt x="1543" y="807"/>
                      </a:lnTo>
                      <a:lnTo>
                        <a:pt x="1542" y="784"/>
                      </a:lnTo>
                      <a:lnTo>
                        <a:pt x="1539" y="762"/>
                      </a:lnTo>
                      <a:lnTo>
                        <a:pt x="1538" y="740"/>
                      </a:lnTo>
                      <a:lnTo>
                        <a:pt x="1535" y="718"/>
                      </a:lnTo>
                      <a:lnTo>
                        <a:pt x="1531" y="696"/>
                      </a:lnTo>
                      <a:lnTo>
                        <a:pt x="1526" y="675"/>
                      </a:lnTo>
                      <a:lnTo>
                        <a:pt x="1522" y="654"/>
                      </a:lnTo>
                      <a:lnTo>
                        <a:pt x="1517" y="634"/>
                      </a:lnTo>
                      <a:lnTo>
                        <a:pt x="1511" y="616"/>
                      </a:lnTo>
                      <a:lnTo>
                        <a:pt x="1507" y="600"/>
                      </a:lnTo>
                      <a:lnTo>
                        <a:pt x="1501" y="584"/>
                      </a:lnTo>
                      <a:lnTo>
                        <a:pt x="1495" y="568"/>
                      </a:lnTo>
                      <a:lnTo>
                        <a:pt x="1488" y="552"/>
                      </a:lnTo>
                      <a:lnTo>
                        <a:pt x="1481" y="535"/>
                      </a:lnTo>
                      <a:lnTo>
                        <a:pt x="1474" y="520"/>
                      </a:lnTo>
                      <a:lnTo>
                        <a:pt x="1468" y="504"/>
                      </a:lnTo>
                      <a:lnTo>
                        <a:pt x="1454" y="479"/>
                      </a:lnTo>
                      <a:lnTo>
                        <a:pt x="1440" y="453"/>
                      </a:lnTo>
                      <a:lnTo>
                        <a:pt x="1424" y="429"/>
                      </a:lnTo>
                      <a:lnTo>
                        <a:pt x="1407" y="405"/>
                      </a:lnTo>
                      <a:lnTo>
                        <a:pt x="1390" y="382"/>
                      </a:lnTo>
                      <a:lnTo>
                        <a:pt x="1372" y="358"/>
                      </a:lnTo>
                      <a:lnTo>
                        <a:pt x="1352" y="338"/>
                      </a:lnTo>
                      <a:lnTo>
                        <a:pt x="1332" y="316"/>
                      </a:lnTo>
                      <a:lnTo>
                        <a:pt x="1332" y="316"/>
                      </a:lnTo>
                      <a:lnTo>
                        <a:pt x="1318" y="303"/>
                      </a:lnTo>
                      <a:lnTo>
                        <a:pt x="1303" y="289"/>
                      </a:lnTo>
                      <a:lnTo>
                        <a:pt x="1289" y="276"/>
                      </a:lnTo>
                      <a:lnTo>
                        <a:pt x="1274" y="265"/>
                      </a:lnTo>
                      <a:lnTo>
                        <a:pt x="1259" y="252"/>
                      </a:lnTo>
                      <a:lnTo>
                        <a:pt x="1243" y="241"/>
                      </a:lnTo>
                      <a:lnTo>
                        <a:pt x="1228" y="230"/>
                      </a:lnTo>
                      <a:lnTo>
                        <a:pt x="1212" y="220"/>
                      </a:lnTo>
                      <a:lnTo>
                        <a:pt x="1191" y="207"/>
                      </a:lnTo>
                      <a:lnTo>
                        <a:pt x="1170" y="194"/>
                      </a:lnTo>
                      <a:lnTo>
                        <a:pt x="1150" y="184"/>
                      </a:lnTo>
                      <a:lnTo>
                        <a:pt x="1128" y="172"/>
                      </a:lnTo>
                      <a:lnTo>
                        <a:pt x="1106" y="163"/>
                      </a:lnTo>
                      <a:lnTo>
                        <a:pt x="1082" y="154"/>
                      </a:lnTo>
                      <a:lnTo>
                        <a:pt x="1061" y="146"/>
                      </a:lnTo>
                      <a:lnTo>
                        <a:pt x="1037" y="138"/>
                      </a:lnTo>
                      <a:lnTo>
                        <a:pt x="1013" y="131"/>
                      </a:lnTo>
                      <a:lnTo>
                        <a:pt x="990" y="125"/>
                      </a:lnTo>
                      <a:lnTo>
                        <a:pt x="966" y="119"/>
                      </a:lnTo>
                      <a:lnTo>
                        <a:pt x="941" y="116"/>
                      </a:lnTo>
                      <a:lnTo>
                        <a:pt x="916" y="111"/>
                      </a:lnTo>
                      <a:lnTo>
                        <a:pt x="892" y="109"/>
                      </a:lnTo>
                      <a:lnTo>
                        <a:pt x="866" y="106"/>
                      </a:lnTo>
                      <a:lnTo>
                        <a:pt x="841" y="105"/>
                      </a:lnTo>
                      <a:lnTo>
                        <a:pt x="823" y="105"/>
                      </a:lnTo>
                      <a:lnTo>
                        <a:pt x="823" y="105"/>
                      </a:lnTo>
                      <a:lnTo>
                        <a:pt x="823" y="105"/>
                      </a:lnTo>
                      <a:lnTo>
                        <a:pt x="806" y="105"/>
                      </a:lnTo>
                      <a:lnTo>
                        <a:pt x="784" y="106"/>
                      </a:lnTo>
                      <a:lnTo>
                        <a:pt x="762" y="109"/>
                      </a:lnTo>
                      <a:lnTo>
                        <a:pt x="740" y="111"/>
                      </a:lnTo>
                      <a:lnTo>
                        <a:pt x="718" y="113"/>
                      </a:lnTo>
                      <a:lnTo>
                        <a:pt x="696" y="117"/>
                      </a:lnTo>
                      <a:lnTo>
                        <a:pt x="675" y="121"/>
                      </a:lnTo>
                      <a:lnTo>
                        <a:pt x="654" y="126"/>
                      </a:lnTo>
                      <a:lnTo>
                        <a:pt x="633" y="132"/>
                      </a:lnTo>
                      <a:lnTo>
                        <a:pt x="617" y="136"/>
                      </a:lnTo>
                      <a:lnTo>
                        <a:pt x="600" y="141"/>
                      </a:lnTo>
                      <a:lnTo>
                        <a:pt x="584" y="147"/>
                      </a:lnTo>
                      <a:lnTo>
                        <a:pt x="567" y="153"/>
                      </a:lnTo>
                      <a:lnTo>
                        <a:pt x="552" y="160"/>
                      </a:lnTo>
                      <a:lnTo>
                        <a:pt x="536" y="167"/>
                      </a:lnTo>
                      <a:lnTo>
                        <a:pt x="519" y="173"/>
                      </a:lnTo>
                      <a:lnTo>
                        <a:pt x="504" y="180"/>
                      </a:lnTo>
                      <a:lnTo>
                        <a:pt x="479" y="194"/>
                      </a:lnTo>
                      <a:lnTo>
                        <a:pt x="453" y="209"/>
                      </a:lnTo>
                      <a:lnTo>
                        <a:pt x="428" y="224"/>
                      </a:lnTo>
                      <a:lnTo>
                        <a:pt x="405" y="241"/>
                      </a:lnTo>
                      <a:lnTo>
                        <a:pt x="382" y="258"/>
                      </a:lnTo>
                      <a:lnTo>
                        <a:pt x="359" y="276"/>
                      </a:lnTo>
                      <a:lnTo>
                        <a:pt x="337" y="296"/>
                      </a:lnTo>
                      <a:lnTo>
                        <a:pt x="316" y="316"/>
                      </a:lnTo>
                      <a:lnTo>
                        <a:pt x="293" y="340"/>
                      </a:lnTo>
                      <a:lnTo>
                        <a:pt x="271" y="365"/>
                      </a:lnTo>
                      <a:lnTo>
                        <a:pt x="250" y="392"/>
                      </a:lnTo>
                      <a:lnTo>
                        <a:pt x="230" y="420"/>
                      </a:lnTo>
                      <a:lnTo>
                        <a:pt x="212" y="447"/>
                      </a:lnTo>
                      <a:lnTo>
                        <a:pt x="196" y="476"/>
                      </a:lnTo>
                      <a:lnTo>
                        <a:pt x="179" y="506"/>
                      </a:lnTo>
                      <a:lnTo>
                        <a:pt x="166" y="538"/>
                      </a:lnTo>
                      <a:lnTo>
                        <a:pt x="152" y="569"/>
                      </a:lnTo>
                      <a:lnTo>
                        <a:pt x="141" y="601"/>
                      </a:lnTo>
                      <a:lnTo>
                        <a:pt x="131" y="634"/>
                      </a:lnTo>
                      <a:lnTo>
                        <a:pt x="123" y="667"/>
                      </a:lnTo>
                      <a:lnTo>
                        <a:pt x="116" y="702"/>
                      </a:lnTo>
                      <a:lnTo>
                        <a:pt x="111" y="737"/>
                      </a:lnTo>
                      <a:lnTo>
                        <a:pt x="108" y="771"/>
                      </a:lnTo>
                      <a:lnTo>
                        <a:pt x="105" y="807"/>
                      </a:lnTo>
                      <a:lnTo>
                        <a:pt x="105" y="824"/>
                      </a:lnTo>
                      <a:lnTo>
                        <a:pt x="105" y="824"/>
                      </a:lnTo>
                      <a:lnTo>
                        <a:pt x="105" y="842"/>
                      </a:lnTo>
                      <a:lnTo>
                        <a:pt x="88" y="842"/>
                      </a:lnTo>
                      <a:lnTo>
                        <a:pt x="18" y="842"/>
                      </a:lnTo>
                      <a:lnTo>
                        <a:pt x="0" y="842"/>
                      </a:lnTo>
                      <a:lnTo>
                        <a:pt x="0" y="824"/>
                      </a:lnTo>
                      <a:lnTo>
                        <a:pt x="0" y="824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1" y="780"/>
                      </a:lnTo>
                      <a:lnTo>
                        <a:pt x="4" y="755"/>
                      </a:lnTo>
                      <a:lnTo>
                        <a:pt x="6" y="730"/>
                      </a:lnTo>
                      <a:lnTo>
                        <a:pt x="9" y="704"/>
                      </a:lnTo>
                      <a:lnTo>
                        <a:pt x="13" y="679"/>
                      </a:lnTo>
                      <a:lnTo>
                        <a:pt x="18" y="653"/>
                      </a:lnTo>
                      <a:lnTo>
                        <a:pt x="23" y="629"/>
                      </a:lnTo>
                      <a:lnTo>
                        <a:pt x="29" y="605"/>
                      </a:lnTo>
                      <a:lnTo>
                        <a:pt x="35" y="587"/>
                      </a:lnTo>
                      <a:lnTo>
                        <a:pt x="40" y="571"/>
                      </a:lnTo>
                      <a:lnTo>
                        <a:pt x="45" y="554"/>
                      </a:lnTo>
                      <a:lnTo>
                        <a:pt x="51" y="538"/>
                      </a:lnTo>
                      <a:lnTo>
                        <a:pt x="59" y="517"/>
                      </a:lnTo>
                      <a:lnTo>
                        <a:pt x="67" y="496"/>
                      </a:lnTo>
                      <a:lnTo>
                        <a:pt x="77" y="476"/>
                      </a:lnTo>
                      <a:lnTo>
                        <a:pt x="87" y="456"/>
                      </a:lnTo>
                      <a:lnTo>
                        <a:pt x="97" y="436"/>
                      </a:lnTo>
                      <a:lnTo>
                        <a:pt x="108" y="416"/>
                      </a:lnTo>
                      <a:lnTo>
                        <a:pt x="119" y="398"/>
                      </a:lnTo>
                      <a:lnTo>
                        <a:pt x="131" y="379"/>
                      </a:lnTo>
                      <a:lnTo>
                        <a:pt x="142" y="361"/>
                      </a:lnTo>
                      <a:lnTo>
                        <a:pt x="155" y="342"/>
                      </a:lnTo>
                      <a:lnTo>
                        <a:pt x="169" y="325"/>
                      </a:lnTo>
                      <a:lnTo>
                        <a:pt x="183" y="308"/>
                      </a:lnTo>
                      <a:lnTo>
                        <a:pt x="197" y="290"/>
                      </a:lnTo>
                      <a:lnTo>
                        <a:pt x="211" y="274"/>
                      </a:lnTo>
                      <a:lnTo>
                        <a:pt x="226" y="258"/>
                      </a:lnTo>
                      <a:lnTo>
                        <a:pt x="242" y="242"/>
                      </a:lnTo>
                      <a:lnTo>
                        <a:pt x="270" y="214"/>
                      </a:lnTo>
                      <a:lnTo>
                        <a:pt x="300" y="189"/>
                      </a:lnTo>
                      <a:lnTo>
                        <a:pt x="331" y="164"/>
                      </a:lnTo>
                      <a:lnTo>
                        <a:pt x="363" y="141"/>
                      </a:lnTo>
                      <a:lnTo>
                        <a:pt x="397" y="119"/>
                      </a:lnTo>
                      <a:lnTo>
                        <a:pt x="432" y="99"/>
                      </a:lnTo>
                      <a:lnTo>
                        <a:pt x="466" y="82"/>
                      </a:lnTo>
                      <a:lnTo>
                        <a:pt x="503" y="65"/>
                      </a:lnTo>
                      <a:lnTo>
                        <a:pt x="519" y="58"/>
                      </a:lnTo>
                      <a:lnTo>
                        <a:pt x="536" y="52"/>
                      </a:lnTo>
                      <a:lnTo>
                        <a:pt x="553" y="46"/>
                      </a:lnTo>
                      <a:lnTo>
                        <a:pt x="569" y="41"/>
                      </a:lnTo>
                      <a:lnTo>
                        <a:pt x="586" y="35"/>
                      </a:lnTo>
                      <a:lnTo>
                        <a:pt x="603" y="30"/>
                      </a:lnTo>
                      <a:lnTo>
                        <a:pt x="620" y="25"/>
                      </a:lnTo>
                      <a:lnTo>
                        <a:pt x="637" y="22"/>
                      </a:lnTo>
                      <a:lnTo>
                        <a:pt x="679" y="13"/>
                      </a:lnTo>
                      <a:lnTo>
                        <a:pt x="721" y="7"/>
                      </a:lnTo>
                      <a:lnTo>
                        <a:pt x="763" y="2"/>
                      </a:lnTo>
                      <a:lnTo>
                        <a:pt x="806" y="0"/>
                      </a:lnTo>
                      <a:lnTo>
                        <a:pt x="806" y="0"/>
                      </a:lnTo>
                      <a:lnTo>
                        <a:pt x="823" y="0"/>
                      </a:lnTo>
                      <a:lnTo>
                        <a:pt x="823" y="0"/>
                      </a:lnTo>
                      <a:close/>
                      <a:moveTo>
                        <a:pt x="823" y="36"/>
                      </a:moveTo>
                      <a:lnTo>
                        <a:pt x="813" y="36"/>
                      </a:lnTo>
                      <a:lnTo>
                        <a:pt x="770" y="37"/>
                      </a:lnTo>
                      <a:lnTo>
                        <a:pt x="729" y="42"/>
                      </a:lnTo>
                      <a:lnTo>
                        <a:pt x="687" y="47"/>
                      </a:lnTo>
                      <a:lnTo>
                        <a:pt x="645" y="56"/>
                      </a:lnTo>
                      <a:lnTo>
                        <a:pt x="629" y="60"/>
                      </a:lnTo>
                      <a:lnTo>
                        <a:pt x="613" y="64"/>
                      </a:lnTo>
                      <a:lnTo>
                        <a:pt x="597" y="68"/>
                      </a:lnTo>
                      <a:lnTo>
                        <a:pt x="581" y="74"/>
                      </a:lnTo>
                      <a:lnTo>
                        <a:pt x="564" y="80"/>
                      </a:lnTo>
                      <a:lnTo>
                        <a:pt x="548" y="86"/>
                      </a:lnTo>
                      <a:lnTo>
                        <a:pt x="532" y="91"/>
                      </a:lnTo>
                      <a:lnTo>
                        <a:pt x="517" y="97"/>
                      </a:lnTo>
                      <a:lnTo>
                        <a:pt x="482" y="113"/>
                      </a:lnTo>
                      <a:lnTo>
                        <a:pt x="448" y="131"/>
                      </a:lnTo>
                      <a:lnTo>
                        <a:pt x="415" y="149"/>
                      </a:lnTo>
                      <a:lnTo>
                        <a:pt x="383" y="170"/>
                      </a:lnTo>
                      <a:lnTo>
                        <a:pt x="352" y="192"/>
                      </a:lnTo>
                      <a:lnTo>
                        <a:pt x="323" y="215"/>
                      </a:lnTo>
                      <a:lnTo>
                        <a:pt x="294" y="241"/>
                      </a:lnTo>
                      <a:lnTo>
                        <a:pt x="266" y="266"/>
                      </a:lnTo>
                      <a:lnTo>
                        <a:pt x="237" y="297"/>
                      </a:lnTo>
                      <a:lnTo>
                        <a:pt x="210" y="330"/>
                      </a:lnTo>
                      <a:lnTo>
                        <a:pt x="184" y="363"/>
                      </a:lnTo>
                      <a:lnTo>
                        <a:pt x="160" y="398"/>
                      </a:lnTo>
                      <a:lnTo>
                        <a:pt x="138" y="434"/>
                      </a:lnTo>
                      <a:lnTo>
                        <a:pt x="118" y="472"/>
                      </a:lnTo>
                      <a:lnTo>
                        <a:pt x="109" y="491"/>
                      </a:lnTo>
                      <a:lnTo>
                        <a:pt x="100" y="510"/>
                      </a:lnTo>
                      <a:lnTo>
                        <a:pt x="92" y="531"/>
                      </a:lnTo>
                      <a:lnTo>
                        <a:pt x="85" y="550"/>
                      </a:lnTo>
                      <a:lnTo>
                        <a:pt x="79" y="567"/>
                      </a:lnTo>
                      <a:lnTo>
                        <a:pt x="73" y="583"/>
                      </a:lnTo>
                      <a:lnTo>
                        <a:pt x="68" y="598"/>
                      </a:lnTo>
                      <a:lnTo>
                        <a:pt x="64" y="614"/>
                      </a:lnTo>
                      <a:lnTo>
                        <a:pt x="58" y="637"/>
                      </a:lnTo>
                      <a:lnTo>
                        <a:pt x="52" y="661"/>
                      </a:lnTo>
                      <a:lnTo>
                        <a:pt x="48" y="684"/>
                      </a:lnTo>
                      <a:lnTo>
                        <a:pt x="44" y="709"/>
                      </a:lnTo>
                      <a:lnTo>
                        <a:pt x="41" y="733"/>
                      </a:lnTo>
                      <a:lnTo>
                        <a:pt x="38" y="757"/>
                      </a:lnTo>
                      <a:lnTo>
                        <a:pt x="36" y="782"/>
                      </a:lnTo>
                      <a:lnTo>
                        <a:pt x="36" y="806"/>
                      </a:lnTo>
                      <a:lnTo>
                        <a:pt x="71" y="806"/>
                      </a:lnTo>
                      <a:lnTo>
                        <a:pt x="72" y="769"/>
                      </a:lnTo>
                      <a:lnTo>
                        <a:pt x="77" y="732"/>
                      </a:lnTo>
                      <a:lnTo>
                        <a:pt x="81" y="696"/>
                      </a:lnTo>
                      <a:lnTo>
                        <a:pt x="88" y="660"/>
                      </a:lnTo>
                      <a:lnTo>
                        <a:pt x="97" y="624"/>
                      </a:lnTo>
                      <a:lnTo>
                        <a:pt x="108" y="590"/>
                      </a:lnTo>
                      <a:lnTo>
                        <a:pt x="119" y="556"/>
                      </a:lnTo>
                      <a:lnTo>
                        <a:pt x="133" y="523"/>
                      </a:lnTo>
                      <a:lnTo>
                        <a:pt x="148" y="491"/>
                      </a:lnTo>
                      <a:lnTo>
                        <a:pt x="164" y="459"/>
                      </a:lnTo>
                      <a:lnTo>
                        <a:pt x="182" y="429"/>
                      </a:lnTo>
                      <a:lnTo>
                        <a:pt x="201" y="399"/>
                      </a:lnTo>
                      <a:lnTo>
                        <a:pt x="222" y="371"/>
                      </a:lnTo>
                      <a:lnTo>
                        <a:pt x="244" y="343"/>
                      </a:lnTo>
                      <a:lnTo>
                        <a:pt x="267" y="317"/>
                      </a:lnTo>
                      <a:lnTo>
                        <a:pt x="292" y="291"/>
                      </a:lnTo>
                      <a:lnTo>
                        <a:pt x="314" y="271"/>
                      </a:lnTo>
                      <a:lnTo>
                        <a:pt x="336" y="250"/>
                      </a:lnTo>
                      <a:lnTo>
                        <a:pt x="360" y="231"/>
                      </a:lnTo>
                      <a:lnTo>
                        <a:pt x="384" y="213"/>
                      </a:lnTo>
                      <a:lnTo>
                        <a:pt x="410" y="195"/>
                      </a:lnTo>
                      <a:lnTo>
                        <a:pt x="435" y="179"/>
                      </a:lnTo>
                      <a:lnTo>
                        <a:pt x="462" y="163"/>
                      </a:lnTo>
                      <a:lnTo>
                        <a:pt x="488" y="149"/>
                      </a:lnTo>
                      <a:lnTo>
                        <a:pt x="504" y="141"/>
                      </a:lnTo>
                      <a:lnTo>
                        <a:pt x="522" y="134"/>
                      </a:lnTo>
                      <a:lnTo>
                        <a:pt x="538" y="127"/>
                      </a:lnTo>
                      <a:lnTo>
                        <a:pt x="555" y="120"/>
                      </a:lnTo>
                      <a:lnTo>
                        <a:pt x="571" y="113"/>
                      </a:lnTo>
                      <a:lnTo>
                        <a:pt x="589" y="108"/>
                      </a:lnTo>
                      <a:lnTo>
                        <a:pt x="606" y="103"/>
                      </a:lnTo>
                      <a:lnTo>
                        <a:pt x="623" y="97"/>
                      </a:lnTo>
                      <a:lnTo>
                        <a:pt x="645" y="91"/>
                      </a:lnTo>
                      <a:lnTo>
                        <a:pt x="669" y="87"/>
                      </a:lnTo>
                      <a:lnTo>
                        <a:pt x="691" y="82"/>
                      </a:lnTo>
                      <a:lnTo>
                        <a:pt x="714" y="79"/>
                      </a:lnTo>
                      <a:lnTo>
                        <a:pt x="737" y="75"/>
                      </a:lnTo>
                      <a:lnTo>
                        <a:pt x="760" y="73"/>
                      </a:lnTo>
                      <a:lnTo>
                        <a:pt x="783" y="72"/>
                      </a:lnTo>
                      <a:lnTo>
                        <a:pt x="806" y="71"/>
                      </a:lnTo>
                      <a:lnTo>
                        <a:pt x="806" y="71"/>
                      </a:lnTo>
                      <a:lnTo>
                        <a:pt x="823" y="71"/>
                      </a:lnTo>
                      <a:lnTo>
                        <a:pt x="823" y="71"/>
                      </a:lnTo>
                      <a:lnTo>
                        <a:pt x="842" y="71"/>
                      </a:lnTo>
                      <a:lnTo>
                        <a:pt x="842" y="71"/>
                      </a:lnTo>
                      <a:lnTo>
                        <a:pt x="869" y="72"/>
                      </a:lnTo>
                      <a:lnTo>
                        <a:pt x="895" y="74"/>
                      </a:lnTo>
                      <a:lnTo>
                        <a:pt x="921" y="76"/>
                      </a:lnTo>
                      <a:lnTo>
                        <a:pt x="947" y="81"/>
                      </a:lnTo>
                      <a:lnTo>
                        <a:pt x="973" y="86"/>
                      </a:lnTo>
                      <a:lnTo>
                        <a:pt x="998" y="90"/>
                      </a:lnTo>
                      <a:lnTo>
                        <a:pt x="1022" y="97"/>
                      </a:lnTo>
                      <a:lnTo>
                        <a:pt x="1048" y="104"/>
                      </a:lnTo>
                      <a:lnTo>
                        <a:pt x="1072" y="112"/>
                      </a:lnTo>
                      <a:lnTo>
                        <a:pt x="1095" y="121"/>
                      </a:lnTo>
                      <a:lnTo>
                        <a:pt x="1119" y="131"/>
                      </a:lnTo>
                      <a:lnTo>
                        <a:pt x="1143" y="141"/>
                      </a:lnTo>
                      <a:lnTo>
                        <a:pt x="1165" y="153"/>
                      </a:lnTo>
                      <a:lnTo>
                        <a:pt x="1188" y="164"/>
                      </a:lnTo>
                      <a:lnTo>
                        <a:pt x="1210" y="177"/>
                      </a:lnTo>
                      <a:lnTo>
                        <a:pt x="1230" y="190"/>
                      </a:lnTo>
                      <a:lnTo>
                        <a:pt x="1248" y="201"/>
                      </a:lnTo>
                      <a:lnTo>
                        <a:pt x="1264" y="213"/>
                      </a:lnTo>
                      <a:lnTo>
                        <a:pt x="1280" y="224"/>
                      </a:lnTo>
                      <a:lnTo>
                        <a:pt x="1296" y="237"/>
                      </a:lnTo>
                      <a:lnTo>
                        <a:pt x="1313" y="250"/>
                      </a:lnTo>
                      <a:lnTo>
                        <a:pt x="1328" y="264"/>
                      </a:lnTo>
                      <a:lnTo>
                        <a:pt x="1343" y="278"/>
                      </a:lnTo>
                      <a:lnTo>
                        <a:pt x="1357" y="291"/>
                      </a:lnTo>
                      <a:lnTo>
                        <a:pt x="1357" y="291"/>
                      </a:lnTo>
                      <a:lnTo>
                        <a:pt x="1377" y="313"/>
                      </a:lnTo>
                      <a:lnTo>
                        <a:pt x="1398" y="336"/>
                      </a:lnTo>
                      <a:lnTo>
                        <a:pt x="1418" y="360"/>
                      </a:lnTo>
                      <a:lnTo>
                        <a:pt x="1435" y="384"/>
                      </a:lnTo>
                      <a:lnTo>
                        <a:pt x="1452" y="409"/>
                      </a:lnTo>
                      <a:lnTo>
                        <a:pt x="1470" y="435"/>
                      </a:lnTo>
                      <a:lnTo>
                        <a:pt x="1485" y="461"/>
                      </a:lnTo>
                      <a:lnTo>
                        <a:pt x="1499" y="489"/>
                      </a:lnTo>
                      <a:lnTo>
                        <a:pt x="1507" y="505"/>
                      </a:lnTo>
                      <a:lnTo>
                        <a:pt x="1514" y="521"/>
                      </a:lnTo>
                      <a:lnTo>
                        <a:pt x="1521" y="538"/>
                      </a:lnTo>
                      <a:lnTo>
                        <a:pt x="1528" y="555"/>
                      </a:lnTo>
                      <a:lnTo>
                        <a:pt x="1535" y="571"/>
                      </a:lnTo>
                      <a:lnTo>
                        <a:pt x="1540" y="589"/>
                      </a:lnTo>
                      <a:lnTo>
                        <a:pt x="1545" y="606"/>
                      </a:lnTo>
                      <a:lnTo>
                        <a:pt x="1551" y="624"/>
                      </a:lnTo>
                      <a:lnTo>
                        <a:pt x="1557" y="646"/>
                      </a:lnTo>
                      <a:lnTo>
                        <a:pt x="1561" y="668"/>
                      </a:lnTo>
                      <a:lnTo>
                        <a:pt x="1566" y="690"/>
                      </a:lnTo>
                      <a:lnTo>
                        <a:pt x="1569" y="713"/>
                      </a:lnTo>
                      <a:lnTo>
                        <a:pt x="1573" y="737"/>
                      </a:lnTo>
                      <a:lnTo>
                        <a:pt x="1575" y="760"/>
                      </a:lnTo>
                      <a:lnTo>
                        <a:pt x="1576" y="783"/>
                      </a:lnTo>
                      <a:lnTo>
                        <a:pt x="1577" y="806"/>
                      </a:lnTo>
                      <a:lnTo>
                        <a:pt x="1612" y="806"/>
                      </a:lnTo>
                      <a:lnTo>
                        <a:pt x="1611" y="765"/>
                      </a:lnTo>
                      <a:lnTo>
                        <a:pt x="1606" y="725"/>
                      </a:lnTo>
                      <a:lnTo>
                        <a:pt x="1600" y="684"/>
                      </a:lnTo>
                      <a:lnTo>
                        <a:pt x="1592" y="646"/>
                      </a:lnTo>
                      <a:lnTo>
                        <a:pt x="1588" y="629"/>
                      </a:lnTo>
                      <a:lnTo>
                        <a:pt x="1584" y="613"/>
                      </a:lnTo>
                      <a:lnTo>
                        <a:pt x="1580" y="597"/>
                      </a:lnTo>
                      <a:lnTo>
                        <a:pt x="1574" y="580"/>
                      </a:lnTo>
                      <a:lnTo>
                        <a:pt x="1568" y="564"/>
                      </a:lnTo>
                      <a:lnTo>
                        <a:pt x="1562" y="548"/>
                      </a:lnTo>
                      <a:lnTo>
                        <a:pt x="1557" y="532"/>
                      </a:lnTo>
                      <a:lnTo>
                        <a:pt x="1551" y="517"/>
                      </a:lnTo>
                      <a:lnTo>
                        <a:pt x="1535" y="482"/>
                      </a:lnTo>
                      <a:lnTo>
                        <a:pt x="1517" y="449"/>
                      </a:lnTo>
                      <a:lnTo>
                        <a:pt x="1499" y="415"/>
                      </a:lnTo>
                      <a:lnTo>
                        <a:pt x="1478" y="383"/>
                      </a:lnTo>
                      <a:lnTo>
                        <a:pt x="1456" y="353"/>
                      </a:lnTo>
                      <a:lnTo>
                        <a:pt x="1433" y="323"/>
                      </a:lnTo>
                      <a:lnTo>
                        <a:pt x="1407" y="294"/>
                      </a:lnTo>
                      <a:lnTo>
                        <a:pt x="1382" y="266"/>
                      </a:lnTo>
                      <a:lnTo>
                        <a:pt x="1351" y="237"/>
                      </a:lnTo>
                      <a:lnTo>
                        <a:pt x="1318" y="210"/>
                      </a:lnTo>
                      <a:lnTo>
                        <a:pt x="1285" y="184"/>
                      </a:lnTo>
                      <a:lnTo>
                        <a:pt x="1250" y="161"/>
                      </a:lnTo>
                      <a:lnTo>
                        <a:pt x="1214" y="139"/>
                      </a:lnTo>
                      <a:lnTo>
                        <a:pt x="1176" y="118"/>
                      </a:lnTo>
                      <a:lnTo>
                        <a:pt x="1156" y="109"/>
                      </a:lnTo>
                      <a:lnTo>
                        <a:pt x="1138" y="101"/>
                      </a:lnTo>
                      <a:lnTo>
                        <a:pt x="1118" y="93"/>
                      </a:lnTo>
                      <a:lnTo>
                        <a:pt x="1098" y="84"/>
                      </a:lnTo>
                      <a:lnTo>
                        <a:pt x="1081" y="79"/>
                      </a:lnTo>
                      <a:lnTo>
                        <a:pt x="1066" y="73"/>
                      </a:lnTo>
                      <a:lnTo>
                        <a:pt x="1050" y="68"/>
                      </a:lnTo>
                      <a:lnTo>
                        <a:pt x="1034" y="64"/>
                      </a:lnTo>
                      <a:lnTo>
                        <a:pt x="1008" y="57"/>
                      </a:lnTo>
                      <a:lnTo>
                        <a:pt x="983" y="52"/>
                      </a:lnTo>
                      <a:lnTo>
                        <a:pt x="958" y="46"/>
                      </a:lnTo>
                      <a:lnTo>
                        <a:pt x="931" y="43"/>
                      </a:lnTo>
                      <a:lnTo>
                        <a:pt x="904" y="39"/>
                      </a:lnTo>
                      <a:lnTo>
                        <a:pt x="878" y="37"/>
                      </a:lnTo>
                      <a:lnTo>
                        <a:pt x="851" y="36"/>
                      </a:lnTo>
                      <a:lnTo>
                        <a:pt x="823" y="36"/>
                      </a:lnTo>
                      <a:lnTo>
                        <a:pt x="823" y="36"/>
                      </a:lnTo>
                      <a:lnTo>
                        <a:pt x="823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48" name="Freeform 167"/>
                <p:cNvSpPr>
                  <a:spLocks noEditPoints="1"/>
                </p:cNvSpPr>
                <p:nvPr/>
              </p:nvSpPr>
              <p:spPr bwMode="auto">
                <a:xfrm>
                  <a:off x="822326" y="2584450"/>
                  <a:ext cx="1177925" cy="815975"/>
                </a:xfrm>
                <a:custGeom>
                  <a:avLst/>
                  <a:gdLst>
                    <a:gd name="T0" fmla="*/ 163 w 2968"/>
                    <a:gd name="T1" fmla="*/ 10 h 2058"/>
                    <a:gd name="T2" fmla="*/ 19 w 2968"/>
                    <a:gd name="T3" fmla="*/ 141 h 2058"/>
                    <a:gd name="T4" fmla="*/ 0 w 2968"/>
                    <a:gd name="T5" fmla="*/ 1827 h 2058"/>
                    <a:gd name="T6" fmla="*/ 28 w 2968"/>
                    <a:gd name="T7" fmla="*/ 1937 h 2058"/>
                    <a:gd name="T8" fmla="*/ 185 w 2968"/>
                    <a:gd name="T9" fmla="*/ 2053 h 2058"/>
                    <a:gd name="T10" fmla="*/ 2737 w 2968"/>
                    <a:gd name="T11" fmla="*/ 2058 h 2058"/>
                    <a:gd name="T12" fmla="*/ 2884 w 2968"/>
                    <a:gd name="T13" fmla="*/ 2005 h 2058"/>
                    <a:gd name="T14" fmla="*/ 2967 w 2968"/>
                    <a:gd name="T15" fmla="*/ 1850 h 2058"/>
                    <a:gd name="T16" fmla="*/ 2967 w 2968"/>
                    <a:gd name="T17" fmla="*/ 207 h 2058"/>
                    <a:gd name="T18" fmla="*/ 2884 w 2968"/>
                    <a:gd name="T19" fmla="*/ 53 h 2058"/>
                    <a:gd name="T20" fmla="*/ 2737 w 2968"/>
                    <a:gd name="T21" fmla="*/ 0 h 2058"/>
                    <a:gd name="T22" fmla="*/ 1381 w 2968"/>
                    <a:gd name="T23" fmla="*/ 1205 h 2058"/>
                    <a:gd name="T24" fmla="*/ 1485 w 2968"/>
                    <a:gd name="T25" fmla="*/ 1250 h 2058"/>
                    <a:gd name="T26" fmla="*/ 1537 w 2968"/>
                    <a:gd name="T27" fmla="*/ 1250 h 2058"/>
                    <a:gd name="T28" fmla="*/ 1539 w 2968"/>
                    <a:gd name="T29" fmla="*/ 1244 h 2058"/>
                    <a:gd name="T30" fmla="*/ 1494 w 2968"/>
                    <a:gd name="T31" fmla="*/ 1220 h 2058"/>
                    <a:gd name="T32" fmla="*/ 1444 w 2968"/>
                    <a:gd name="T33" fmla="*/ 1196 h 2058"/>
                    <a:gd name="T34" fmla="*/ 1345 w 2968"/>
                    <a:gd name="T35" fmla="*/ 1145 h 2058"/>
                    <a:gd name="T36" fmla="*/ 1222 w 2968"/>
                    <a:gd name="T37" fmla="*/ 1061 h 2058"/>
                    <a:gd name="T38" fmla="*/ 1153 w 2968"/>
                    <a:gd name="T39" fmla="*/ 970 h 2058"/>
                    <a:gd name="T40" fmla="*/ 1134 w 2968"/>
                    <a:gd name="T41" fmla="*/ 901 h 2058"/>
                    <a:gd name="T42" fmla="*/ 1130 w 2968"/>
                    <a:gd name="T43" fmla="*/ 815 h 2058"/>
                    <a:gd name="T44" fmla="*/ 1159 w 2968"/>
                    <a:gd name="T45" fmla="*/ 709 h 2058"/>
                    <a:gd name="T46" fmla="*/ 1236 w 2968"/>
                    <a:gd name="T47" fmla="*/ 611 h 2058"/>
                    <a:gd name="T48" fmla="*/ 1369 w 2968"/>
                    <a:gd name="T49" fmla="*/ 538 h 2058"/>
                    <a:gd name="T50" fmla="*/ 1382 w 2968"/>
                    <a:gd name="T51" fmla="*/ 436 h 2058"/>
                    <a:gd name="T52" fmla="*/ 1540 w 2968"/>
                    <a:gd name="T53" fmla="*/ 415 h 2058"/>
                    <a:gd name="T54" fmla="*/ 1590 w 2968"/>
                    <a:gd name="T55" fmla="*/ 441 h 2058"/>
                    <a:gd name="T56" fmla="*/ 1615 w 2968"/>
                    <a:gd name="T57" fmla="*/ 530 h 2058"/>
                    <a:gd name="T58" fmla="*/ 1702 w 2968"/>
                    <a:gd name="T59" fmla="*/ 558 h 2058"/>
                    <a:gd name="T60" fmla="*/ 1840 w 2968"/>
                    <a:gd name="T61" fmla="*/ 635 h 2058"/>
                    <a:gd name="T62" fmla="*/ 1902 w 2968"/>
                    <a:gd name="T63" fmla="*/ 737 h 2058"/>
                    <a:gd name="T64" fmla="*/ 1886 w 2968"/>
                    <a:gd name="T65" fmla="*/ 857 h 2058"/>
                    <a:gd name="T66" fmla="*/ 1820 w 2968"/>
                    <a:gd name="T67" fmla="*/ 908 h 2058"/>
                    <a:gd name="T68" fmla="*/ 1715 w 2968"/>
                    <a:gd name="T69" fmla="*/ 909 h 2058"/>
                    <a:gd name="T70" fmla="*/ 1621 w 2968"/>
                    <a:gd name="T71" fmla="*/ 871 h 2058"/>
                    <a:gd name="T72" fmla="*/ 1516 w 2968"/>
                    <a:gd name="T73" fmla="*/ 844 h 2058"/>
                    <a:gd name="T74" fmla="*/ 1505 w 2968"/>
                    <a:gd name="T75" fmla="*/ 865 h 2058"/>
                    <a:gd name="T76" fmla="*/ 1599 w 2968"/>
                    <a:gd name="T77" fmla="*/ 922 h 2058"/>
                    <a:gd name="T78" fmla="*/ 1736 w 2968"/>
                    <a:gd name="T79" fmla="*/ 987 h 2058"/>
                    <a:gd name="T80" fmla="*/ 1867 w 2968"/>
                    <a:gd name="T81" fmla="*/ 1113 h 2058"/>
                    <a:gd name="T82" fmla="*/ 1903 w 2968"/>
                    <a:gd name="T83" fmla="*/ 1260 h 2058"/>
                    <a:gd name="T84" fmla="*/ 1886 w 2968"/>
                    <a:gd name="T85" fmla="*/ 1372 h 2058"/>
                    <a:gd name="T86" fmla="*/ 1805 w 2968"/>
                    <a:gd name="T87" fmla="*/ 1482 h 2058"/>
                    <a:gd name="T88" fmla="*/ 1761 w 2968"/>
                    <a:gd name="T89" fmla="*/ 1509 h 2058"/>
                    <a:gd name="T90" fmla="*/ 1656 w 2968"/>
                    <a:gd name="T91" fmla="*/ 1545 h 2058"/>
                    <a:gd name="T92" fmla="*/ 1598 w 2968"/>
                    <a:gd name="T93" fmla="*/ 1590 h 2058"/>
                    <a:gd name="T94" fmla="*/ 1569 w 2968"/>
                    <a:gd name="T95" fmla="*/ 1636 h 2058"/>
                    <a:gd name="T96" fmla="*/ 1418 w 2968"/>
                    <a:gd name="T97" fmla="*/ 1642 h 2058"/>
                    <a:gd name="T98" fmla="*/ 1372 w 2968"/>
                    <a:gd name="T99" fmla="*/ 1607 h 2058"/>
                    <a:gd name="T100" fmla="*/ 1346 w 2968"/>
                    <a:gd name="T101" fmla="*/ 1530 h 2058"/>
                    <a:gd name="T102" fmla="*/ 1144 w 2968"/>
                    <a:gd name="T103" fmla="*/ 1438 h 2058"/>
                    <a:gd name="T104" fmla="*/ 1072 w 2968"/>
                    <a:gd name="T105" fmla="*/ 1355 h 2058"/>
                    <a:gd name="T106" fmla="*/ 1064 w 2968"/>
                    <a:gd name="T107" fmla="*/ 1268 h 2058"/>
                    <a:gd name="T108" fmla="*/ 1133 w 2968"/>
                    <a:gd name="T109" fmla="*/ 1178 h 2058"/>
                    <a:gd name="T110" fmla="*/ 1245 w 2968"/>
                    <a:gd name="T111" fmla="*/ 1156 h 2058"/>
                    <a:gd name="T112" fmla="*/ 1499 w 2968"/>
                    <a:gd name="T113" fmla="*/ 853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968" h="2058">
                      <a:moveTo>
                        <a:pt x="2737" y="0"/>
                      </a:moveTo>
                      <a:lnTo>
                        <a:pt x="231" y="0"/>
                      </a:lnTo>
                      <a:lnTo>
                        <a:pt x="231" y="0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07" y="1"/>
                      </a:lnTo>
                      <a:lnTo>
                        <a:pt x="195" y="2"/>
                      </a:lnTo>
                      <a:lnTo>
                        <a:pt x="185" y="5"/>
                      </a:lnTo>
                      <a:lnTo>
                        <a:pt x="163" y="10"/>
                      </a:lnTo>
                      <a:lnTo>
                        <a:pt x="141" y="19"/>
                      </a:lnTo>
                      <a:lnTo>
                        <a:pt x="121" y="28"/>
                      </a:lnTo>
                      <a:lnTo>
                        <a:pt x="102" y="39"/>
                      </a:lnTo>
                      <a:lnTo>
                        <a:pt x="84" y="53"/>
                      </a:lnTo>
                      <a:lnTo>
                        <a:pt x="68" y="68"/>
                      </a:lnTo>
                      <a:lnTo>
                        <a:pt x="53" y="84"/>
                      </a:lnTo>
                      <a:lnTo>
                        <a:pt x="39" y="102"/>
                      </a:lnTo>
                      <a:lnTo>
                        <a:pt x="28" y="121"/>
                      </a:lnTo>
                      <a:lnTo>
                        <a:pt x="19" y="141"/>
                      </a:lnTo>
                      <a:lnTo>
                        <a:pt x="10" y="163"/>
                      </a:lnTo>
                      <a:lnTo>
                        <a:pt x="5" y="185"/>
                      </a:lnTo>
                      <a:lnTo>
                        <a:pt x="2" y="195"/>
                      </a:lnTo>
                      <a:lnTo>
                        <a:pt x="1" y="207"/>
                      </a:lnTo>
                      <a:lnTo>
                        <a:pt x="0" y="220"/>
                      </a:lnTo>
                      <a:lnTo>
                        <a:pt x="0" y="231"/>
                      </a:lnTo>
                      <a:lnTo>
                        <a:pt x="0" y="231"/>
                      </a:lnTo>
                      <a:lnTo>
                        <a:pt x="0" y="231"/>
                      </a:lnTo>
                      <a:lnTo>
                        <a:pt x="0" y="1827"/>
                      </a:lnTo>
                      <a:lnTo>
                        <a:pt x="0" y="1827"/>
                      </a:lnTo>
                      <a:lnTo>
                        <a:pt x="0" y="1827"/>
                      </a:lnTo>
                      <a:lnTo>
                        <a:pt x="0" y="1838"/>
                      </a:lnTo>
                      <a:lnTo>
                        <a:pt x="1" y="1850"/>
                      </a:lnTo>
                      <a:lnTo>
                        <a:pt x="2" y="1861"/>
                      </a:lnTo>
                      <a:lnTo>
                        <a:pt x="5" y="1873"/>
                      </a:lnTo>
                      <a:lnTo>
                        <a:pt x="10" y="1895"/>
                      </a:lnTo>
                      <a:lnTo>
                        <a:pt x="19" y="1917"/>
                      </a:lnTo>
                      <a:lnTo>
                        <a:pt x="28" y="1937"/>
                      </a:lnTo>
                      <a:lnTo>
                        <a:pt x="39" y="1955"/>
                      </a:lnTo>
                      <a:lnTo>
                        <a:pt x="53" y="1974"/>
                      </a:lnTo>
                      <a:lnTo>
                        <a:pt x="68" y="1990"/>
                      </a:lnTo>
                      <a:lnTo>
                        <a:pt x="84" y="2005"/>
                      </a:lnTo>
                      <a:lnTo>
                        <a:pt x="102" y="2019"/>
                      </a:lnTo>
                      <a:lnTo>
                        <a:pt x="121" y="2030"/>
                      </a:lnTo>
                      <a:lnTo>
                        <a:pt x="141" y="2039"/>
                      </a:lnTo>
                      <a:lnTo>
                        <a:pt x="163" y="2048"/>
                      </a:lnTo>
                      <a:lnTo>
                        <a:pt x="185" y="2053"/>
                      </a:lnTo>
                      <a:lnTo>
                        <a:pt x="195" y="2056"/>
                      </a:lnTo>
                      <a:lnTo>
                        <a:pt x="207" y="2057"/>
                      </a:lnTo>
                      <a:lnTo>
                        <a:pt x="220" y="2058"/>
                      </a:lnTo>
                      <a:lnTo>
                        <a:pt x="231" y="2058"/>
                      </a:lnTo>
                      <a:lnTo>
                        <a:pt x="231" y="2058"/>
                      </a:lnTo>
                      <a:lnTo>
                        <a:pt x="231" y="2058"/>
                      </a:lnTo>
                      <a:lnTo>
                        <a:pt x="2737" y="2058"/>
                      </a:lnTo>
                      <a:lnTo>
                        <a:pt x="2737" y="2058"/>
                      </a:lnTo>
                      <a:lnTo>
                        <a:pt x="2737" y="2058"/>
                      </a:lnTo>
                      <a:lnTo>
                        <a:pt x="2748" y="2058"/>
                      </a:lnTo>
                      <a:lnTo>
                        <a:pt x="2760" y="2057"/>
                      </a:lnTo>
                      <a:lnTo>
                        <a:pt x="2772" y="2056"/>
                      </a:lnTo>
                      <a:lnTo>
                        <a:pt x="2783" y="2053"/>
                      </a:lnTo>
                      <a:lnTo>
                        <a:pt x="2805" y="2048"/>
                      </a:lnTo>
                      <a:lnTo>
                        <a:pt x="2826" y="2039"/>
                      </a:lnTo>
                      <a:lnTo>
                        <a:pt x="2847" y="2030"/>
                      </a:lnTo>
                      <a:lnTo>
                        <a:pt x="2865" y="2019"/>
                      </a:lnTo>
                      <a:lnTo>
                        <a:pt x="2884" y="2005"/>
                      </a:lnTo>
                      <a:lnTo>
                        <a:pt x="2900" y="1990"/>
                      </a:lnTo>
                      <a:lnTo>
                        <a:pt x="2915" y="1974"/>
                      </a:lnTo>
                      <a:lnTo>
                        <a:pt x="2928" y="1955"/>
                      </a:lnTo>
                      <a:lnTo>
                        <a:pt x="2939" y="1937"/>
                      </a:lnTo>
                      <a:lnTo>
                        <a:pt x="2950" y="1917"/>
                      </a:lnTo>
                      <a:lnTo>
                        <a:pt x="2958" y="1895"/>
                      </a:lnTo>
                      <a:lnTo>
                        <a:pt x="2963" y="1873"/>
                      </a:lnTo>
                      <a:lnTo>
                        <a:pt x="2965" y="1861"/>
                      </a:lnTo>
                      <a:lnTo>
                        <a:pt x="2967" y="1850"/>
                      </a:lnTo>
                      <a:lnTo>
                        <a:pt x="2967" y="1838"/>
                      </a:lnTo>
                      <a:lnTo>
                        <a:pt x="2968" y="1827"/>
                      </a:lnTo>
                      <a:lnTo>
                        <a:pt x="2968" y="1827"/>
                      </a:lnTo>
                      <a:lnTo>
                        <a:pt x="2968" y="1827"/>
                      </a:lnTo>
                      <a:lnTo>
                        <a:pt x="2968" y="231"/>
                      </a:lnTo>
                      <a:lnTo>
                        <a:pt x="2968" y="231"/>
                      </a:lnTo>
                      <a:lnTo>
                        <a:pt x="2968" y="231"/>
                      </a:lnTo>
                      <a:lnTo>
                        <a:pt x="2967" y="220"/>
                      </a:lnTo>
                      <a:lnTo>
                        <a:pt x="2967" y="207"/>
                      </a:lnTo>
                      <a:lnTo>
                        <a:pt x="2965" y="195"/>
                      </a:lnTo>
                      <a:lnTo>
                        <a:pt x="2963" y="185"/>
                      </a:lnTo>
                      <a:lnTo>
                        <a:pt x="2958" y="163"/>
                      </a:lnTo>
                      <a:lnTo>
                        <a:pt x="2950" y="141"/>
                      </a:lnTo>
                      <a:lnTo>
                        <a:pt x="2939" y="121"/>
                      </a:lnTo>
                      <a:lnTo>
                        <a:pt x="2928" y="102"/>
                      </a:lnTo>
                      <a:lnTo>
                        <a:pt x="2915" y="84"/>
                      </a:lnTo>
                      <a:lnTo>
                        <a:pt x="2900" y="68"/>
                      </a:lnTo>
                      <a:lnTo>
                        <a:pt x="2884" y="53"/>
                      </a:lnTo>
                      <a:lnTo>
                        <a:pt x="2865" y="39"/>
                      </a:lnTo>
                      <a:lnTo>
                        <a:pt x="2847" y="28"/>
                      </a:lnTo>
                      <a:lnTo>
                        <a:pt x="2826" y="19"/>
                      </a:lnTo>
                      <a:lnTo>
                        <a:pt x="2805" y="10"/>
                      </a:lnTo>
                      <a:lnTo>
                        <a:pt x="2783" y="5"/>
                      </a:lnTo>
                      <a:lnTo>
                        <a:pt x="2772" y="2"/>
                      </a:lnTo>
                      <a:lnTo>
                        <a:pt x="2760" y="1"/>
                      </a:lnTo>
                      <a:lnTo>
                        <a:pt x="2748" y="0"/>
                      </a:lnTo>
                      <a:lnTo>
                        <a:pt x="2737" y="0"/>
                      </a:lnTo>
                      <a:lnTo>
                        <a:pt x="2737" y="0"/>
                      </a:lnTo>
                      <a:lnTo>
                        <a:pt x="2737" y="0"/>
                      </a:lnTo>
                      <a:close/>
                      <a:moveTo>
                        <a:pt x="1355" y="1192"/>
                      </a:moveTo>
                      <a:lnTo>
                        <a:pt x="1355" y="1192"/>
                      </a:lnTo>
                      <a:lnTo>
                        <a:pt x="1356" y="1192"/>
                      </a:lnTo>
                      <a:lnTo>
                        <a:pt x="1363" y="1196"/>
                      </a:lnTo>
                      <a:lnTo>
                        <a:pt x="1368" y="1199"/>
                      </a:lnTo>
                      <a:lnTo>
                        <a:pt x="1375" y="1202"/>
                      </a:lnTo>
                      <a:lnTo>
                        <a:pt x="1381" y="1205"/>
                      </a:lnTo>
                      <a:lnTo>
                        <a:pt x="1396" y="1213"/>
                      </a:lnTo>
                      <a:lnTo>
                        <a:pt x="1412" y="1221"/>
                      </a:lnTo>
                      <a:lnTo>
                        <a:pt x="1428" y="1229"/>
                      </a:lnTo>
                      <a:lnTo>
                        <a:pt x="1445" y="1236"/>
                      </a:lnTo>
                      <a:lnTo>
                        <a:pt x="1445" y="1236"/>
                      </a:lnTo>
                      <a:lnTo>
                        <a:pt x="1456" y="1241"/>
                      </a:lnTo>
                      <a:lnTo>
                        <a:pt x="1466" y="1244"/>
                      </a:lnTo>
                      <a:lnTo>
                        <a:pt x="1475" y="1248"/>
                      </a:lnTo>
                      <a:lnTo>
                        <a:pt x="1485" y="1250"/>
                      </a:lnTo>
                      <a:lnTo>
                        <a:pt x="1502" y="1252"/>
                      </a:lnTo>
                      <a:lnTo>
                        <a:pt x="1519" y="1253"/>
                      </a:lnTo>
                      <a:lnTo>
                        <a:pt x="1519" y="1253"/>
                      </a:lnTo>
                      <a:lnTo>
                        <a:pt x="1519" y="1253"/>
                      </a:lnTo>
                      <a:lnTo>
                        <a:pt x="1527" y="1253"/>
                      </a:lnTo>
                      <a:lnTo>
                        <a:pt x="1533" y="1252"/>
                      </a:lnTo>
                      <a:lnTo>
                        <a:pt x="1534" y="1251"/>
                      </a:lnTo>
                      <a:lnTo>
                        <a:pt x="1536" y="1251"/>
                      </a:lnTo>
                      <a:lnTo>
                        <a:pt x="1537" y="1250"/>
                      </a:lnTo>
                      <a:lnTo>
                        <a:pt x="1538" y="1249"/>
                      </a:lnTo>
                      <a:lnTo>
                        <a:pt x="1539" y="1249"/>
                      </a:lnTo>
                      <a:lnTo>
                        <a:pt x="1539" y="1248"/>
                      </a:lnTo>
                      <a:lnTo>
                        <a:pt x="1541" y="1246"/>
                      </a:lnTo>
                      <a:lnTo>
                        <a:pt x="1541" y="1246"/>
                      </a:lnTo>
                      <a:lnTo>
                        <a:pt x="1541" y="1245"/>
                      </a:lnTo>
                      <a:lnTo>
                        <a:pt x="1540" y="1245"/>
                      </a:lnTo>
                      <a:lnTo>
                        <a:pt x="1539" y="1244"/>
                      </a:lnTo>
                      <a:lnTo>
                        <a:pt x="1539" y="1244"/>
                      </a:lnTo>
                      <a:lnTo>
                        <a:pt x="1539" y="1244"/>
                      </a:lnTo>
                      <a:lnTo>
                        <a:pt x="1539" y="1244"/>
                      </a:lnTo>
                      <a:lnTo>
                        <a:pt x="1537" y="1243"/>
                      </a:lnTo>
                      <a:lnTo>
                        <a:pt x="1533" y="1241"/>
                      </a:lnTo>
                      <a:lnTo>
                        <a:pt x="1529" y="1238"/>
                      </a:lnTo>
                      <a:lnTo>
                        <a:pt x="1526" y="1237"/>
                      </a:lnTo>
                      <a:lnTo>
                        <a:pt x="1517" y="1231"/>
                      </a:lnTo>
                      <a:lnTo>
                        <a:pt x="1505" y="1226"/>
                      </a:lnTo>
                      <a:lnTo>
                        <a:pt x="1494" y="1220"/>
                      </a:lnTo>
                      <a:lnTo>
                        <a:pt x="1482" y="1214"/>
                      </a:lnTo>
                      <a:lnTo>
                        <a:pt x="1482" y="1214"/>
                      </a:lnTo>
                      <a:lnTo>
                        <a:pt x="1482" y="1214"/>
                      </a:lnTo>
                      <a:lnTo>
                        <a:pt x="1481" y="1214"/>
                      </a:lnTo>
                      <a:lnTo>
                        <a:pt x="1471" y="1208"/>
                      </a:lnTo>
                      <a:lnTo>
                        <a:pt x="1471" y="1208"/>
                      </a:lnTo>
                      <a:lnTo>
                        <a:pt x="1465" y="1206"/>
                      </a:lnTo>
                      <a:lnTo>
                        <a:pt x="1459" y="1204"/>
                      </a:lnTo>
                      <a:lnTo>
                        <a:pt x="1444" y="1196"/>
                      </a:lnTo>
                      <a:lnTo>
                        <a:pt x="1428" y="1189"/>
                      </a:lnTo>
                      <a:lnTo>
                        <a:pt x="1412" y="1179"/>
                      </a:lnTo>
                      <a:lnTo>
                        <a:pt x="1393" y="1171"/>
                      </a:lnTo>
                      <a:lnTo>
                        <a:pt x="1393" y="1171"/>
                      </a:lnTo>
                      <a:lnTo>
                        <a:pt x="1388" y="1168"/>
                      </a:lnTo>
                      <a:lnTo>
                        <a:pt x="1378" y="1163"/>
                      </a:lnTo>
                      <a:lnTo>
                        <a:pt x="1370" y="1159"/>
                      </a:lnTo>
                      <a:lnTo>
                        <a:pt x="1363" y="1155"/>
                      </a:lnTo>
                      <a:lnTo>
                        <a:pt x="1345" y="1145"/>
                      </a:lnTo>
                      <a:lnTo>
                        <a:pt x="1325" y="1133"/>
                      </a:lnTo>
                      <a:lnTo>
                        <a:pt x="1305" y="1120"/>
                      </a:lnTo>
                      <a:lnTo>
                        <a:pt x="1285" y="1106"/>
                      </a:lnTo>
                      <a:lnTo>
                        <a:pt x="1273" y="1100"/>
                      </a:lnTo>
                      <a:lnTo>
                        <a:pt x="1263" y="1091"/>
                      </a:lnTo>
                      <a:lnTo>
                        <a:pt x="1251" y="1085"/>
                      </a:lnTo>
                      <a:lnTo>
                        <a:pt x="1242" y="1076"/>
                      </a:lnTo>
                      <a:lnTo>
                        <a:pt x="1231" y="1068"/>
                      </a:lnTo>
                      <a:lnTo>
                        <a:pt x="1222" y="1061"/>
                      </a:lnTo>
                      <a:lnTo>
                        <a:pt x="1214" y="1053"/>
                      </a:lnTo>
                      <a:lnTo>
                        <a:pt x="1206" y="1045"/>
                      </a:lnTo>
                      <a:lnTo>
                        <a:pt x="1192" y="1029"/>
                      </a:lnTo>
                      <a:lnTo>
                        <a:pt x="1179" y="1014"/>
                      </a:lnTo>
                      <a:lnTo>
                        <a:pt x="1168" y="997"/>
                      </a:lnTo>
                      <a:lnTo>
                        <a:pt x="1157" y="980"/>
                      </a:lnTo>
                      <a:lnTo>
                        <a:pt x="1157" y="979"/>
                      </a:lnTo>
                      <a:lnTo>
                        <a:pt x="1155" y="974"/>
                      </a:lnTo>
                      <a:lnTo>
                        <a:pt x="1153" y="970"/>
                      </a:lnTo>
                      <a:lnTo>
                        <a:pt x="1153" y="970"/>
                      </a:lnTo>
                      <a:lnTo>
                        <a:pt x="1150" y="965"/>
                      </a:lnTo>
                      <a:lnTo>
                        <a:pt x="1149" y="961"/>
                      </a:lnTo>
                      <a:lnTo>
                        <a:pt x="1145" y="947"/>
                      </a:lnTo>
                      <a:lnTo>
                        <a:pt x="1140" y="934"/>
                      </a:lnTo>
                      <a:lnTo>
                        <a:pt x="1137" y="920"/>
                      </a:lnTo>
                      <a:lnTo>
                        <a:pt x="1134" y="906"/>
                      </a:lnTo>
                      <a:lnTo>
                        <a:pt x="1134" y="906"/>
                      </a:lnTo>
                      <a:lnTo>
                        <a:pt x="1134" y="901"/>
                      </a:lnTo>
                      <a:lnTo>
                        <a:pt x="1133" y="896"/>
                      </a:lnTo>
                      <a:lnTo>
                        <a:pt x="1133" y="893"/>
                      </a:lnTo>
                      <a:lnTo>
                        <a:pt x="1132" y="886"/>
                      </a:lnTo>
                      <a:lnTo>
                        <a:pt x="1131" y="872"/>
                      </a:lnTo>
                      <a:lnTo>
                        <a:pt x="1130" y="858"/>
                      </a:lnTo>
                      <a:lnTo>
                        <a:pt x="1130" y="844"/>
                      </a:lnTo>
                      <a:lnTo>
                        <a:pt x="1130" y="829"/>
                      </a:lnTo>
                      <a:lnTo>
                        <a:pt x="1130" y="829"/>
                      </a:lnTo>
                      <a:lnTo>
                        <a:pt x="1130" y="815"/>
                      </a:lnTo>
                      <a:lnTo>
                        <a:pt x="1131" y="800"/>
                      </a:lnTo>
                      <a:lnTo>
                        <a:pt x="1133" y="786"/>
                      </a:lnTo>
                      <a:lnTo>
                        <a:pt x="1135" y="772"/>
                      </a:lnTo>
                      <a:lnTo>
                        <a:pt x="1139" y="758"/>
                      </a:lnTo>
                      <a:lnTo>
                        <a:pt x="1144" y="745"/>
                      </a:lnTo>
                      <a:lnTo>
                        <a:pt x="1149" y="731"/>
                      </a:lnTo>
                      <a:lnTo>
                        <a:pt x="1155" y="716"/>
                      </a:lnTo>
                      <a:lnTo>
                        <a:pt x="1155" y="716"/>
                      </a:lnTo>
                      <a:lnTo>
                        <a:pt x="1159" y="709"/>
                      </a:lnTo>
                      <a:lnTo>
                        <a:pt x="1162" y="701"/>
                      </a:lnTo>
                      <a:lnTo>
                        <a:pt x="1167" y="694"/>
                      </a:lnTo>
                      <a:lnTo>
                        <a:pt x="1171" y="686"/>
                      </a:lnTo>
                      <a:lnTo>
                        <a:pt x="1183" y="667"/>
                      </a:lnTo>
                      <a:lnTo>
                        <a:pt x="1197" y="650"/>
                      </a:lnTo>
                      <a:lnTo>
                        <a:pt x="1212" y="632"/>
                      </a:lnTo>
                      <a:lnTo>
                        <a:pt x="1229" y="616"/>
                      </a:lnTo>
                      <a:lnTo>
                        <a:pt x="1229" y="616"/>
                      </a:lnTo>
                      <a:lnTo>
                        <a:pt x="1236" y="611"/>
                      </a:lnTo>
                      <a:lnTo>
                        <a:pt x="1243" y="604"/>
                      </a:lnTo>
                      <a:lnTo>
                        <a:pt x="1250" y="598"/>
                      </a:lnTo>
                      <a:lnTo>
                        <a:pt x="1258" y="592"/>
                      </a:lnTo>
                      <a:lnTo>
                        <a:pt x="1279" y="579"/>
                      </a:lnTo>
                      <a:lnTo>
                        <a:pt x="1301" y="567"/>
                      </a:lnTo>
                      <a:lnTo>
                        <a:pt x="1324" y="555"/>
                      </a:lnTo>
                      <a:lnTo>
                        <a:pt x="1348" y="546"/>
                      </a:lnTo>
                      <a:lnTo>
                        <a:pt x="1359" y="541"/>
                      </a:lnTo>
                      <a:lnTo>
                        <a:pt x="1369" y="538"/>
                      </a:lnTo>
                      <a:lnTo>
                        <a:pt x="1369" y="468"/>
                      </a:lnTo>
                      <a:lnTo>
                        <a:pt x="1369" y="468"/>
                      </a:lnTo>
                      <a:lnTo>
                        <a:pt x="1369" y="468"/>
                      </a:lnTo>
                      <a:lnTo>
                        <a:pt x="1370" y="461"/>
                      </a:lnTo>
                      <a:lnTo>
                        <a:pt x="1371" y="456"/>
                      </a:lnTo>
                      <a:lnTo>
                        <a:pt x="1372" y="450"/>
                      </a:lnTo>
                      <a:lnTo>
                        <a:pt x="1375" y="445"/>
                      </a:lnTo>
                      <a:lnTo>
                        <a:pt x="1378" y="441"/>
                      </a:lnTo>
                      <a:lnTo>
                        <a:pt x="1382" y="436"/>
                      </a:lnTo>
                      <a:lnTo>
                        <a:pt x="1386" y="431"/>
                      </a:lnTo>
                      <a:lnTo>
                        <a:pt x="1391" y="428"/>
                      </a:lnTo>
                      <a:lnTo>
                        <a:pt x="1399" y="422"/>
                      </a:lnTo>
                      <a:lnTo>
                        <a:pt x="1408" y="419"/>
                      </a:lnTo>
                      <a:lnTo>
                        <a:pt x="1418" y="416"/>
                      </a:lnTo>
                      <a:lnTo>
                        <a:pt x="1428" y="415"/>
                      </a:lnTo>
                      <a:lnTo>
                        <a:pt x="1428" y="415"/>
                      </a:lnTo>
                      <a:lnTo>
                        <a:pt x="1428" y="415"/>
                      </a:lnTo>
                      <a:lnTo>
                        <a:pt x="1540" y="415"/>
                      </a:lnTo>
                      <a:lnTo>
                        <a:pt x="1540" y="415"/>
                      </a:lnTo>
                      <a:lnTo>
                        <a:pt x="1540" y="415"/>
                      </a:lnTo>
                      <a:lnTo>
                        <a:pt x="1551" y="416"/>
                      </a:lnTo>
                      <a:lnTo>
                        <a:pt x="1560" y="419"/>
                      </a:lnTo>
                      <a:lnTo>
                        <a:pt x="1569" y="422"/>
                      </a:lnTo>
                      <a:lnTo>
                        <a:pt x="1577" y="428"/>
                      </a:lnTo>
                      <a:lnTo>
                        <a:pt x="1582" y="431"/>
                      </a:lnTo>
                      <a:lnTo>
                        <a:pt x="1586" y="436"/>
                      </a:lnTo>
                      <a:lnTo>
                        <a:pt x="1590" y="441"/>
                      </a:lnTo>
                      <a:lnTo>
                        <a:pt x="1593" y="445"/>
                      </a:lnTo>
                      <a:lnTo>
                        <a:pt x="1596" y="450"/>
                      </a:lnTo>
                      <a:lnTo>
                        <a:pt x="1597" y="456"/>
                      </a:lnTo>
                      <a:lnTo>
                        <a:pt x="1598" y="461"/>
                      </a:lnTo>
                      <a:lnTo>
                        <a:pt x="1598" y="468"/>
                      </a:lnTo>
                      <a:lnTo>
                        <a:pt x="1599" y="468"/>
                      </a:lnTo>
                      <a:lnTo>
                        <a:pt x="1599" y="468"/>
                      </a:lnTo>
                      <a:lnTo>
                        <a:pt x="1599" y="526"/>
                      </a:lnTo>
                      <a:lnTo>
                        <a:pt x="1615" y="530"/>
                      </a:lnTo>
                      <a:lnTo>
                        <a:pt x="1633" y="534"/>
                      </a:lnTo>
                      <a:lnTo>
                        <a:pt x="1649" y="539"/>
                      </a:lnTo>
                      <a:lnTo>
                        <a:pt x="1665" y="545"/>
                      </a:lnTo>
                      <a:lnTo>
                        <a:pt x="1665" y="545"/>
                      </a:lnTo>
                      <a:lnTo>
                        <a:pt x="1665" y="545"/>
                      </a:lnTo>
                      <a:lnTo>
                        <a:pt x="1673" y="547"/>
                      </a:lnTo>
                      <a:lnTo>
                        <a:pt x="1684" y="552"/>
                      </a:lnTo>
                      <a:lnTo>
                        <a:pt x="1692" y="554"/>
                      </a:lnTo>
                      <a:lnTo>
                        <a:pt x="1702" y="558"/>
                      </a:lnTo>
                      <a:lnTo>
                        <a:pt x="1725" y="568"/>
                      </a:lnTo>
                      <a:lnTo>
                        <a:pt x="1747" y="577"/>
                      </a:lnTo>
                      <a:lnTo>
                        <a:pt x="1768" y="587"/>
                      </a:lnTo>
                      <a:lnTo>
                        <a:pt x="1786" y="597"/>
                      </a:lnTo>
                      <a:lnTo>
                        <a:pt x="1788" y="598"/>
                      </a:lnTo>
                      <a:lnTo>
                        <a:pt x="1803" y="606"/>
                      </a:lnTo>
                      <a:lnTo>
                        <a:pt x="1815" y="615"/>
                      </a:lnTo>
                      <a:lnTo>
                        <a:pt x="1828" y="626"/>
                      </a:lnTo>
                      <a:lnTo>
                        <a:pt x="1840" y="635"/>
                      </a:lnTo>
                      <a:lnTo>
                        <a:pt x="1850" y="645"/>
                      </a:lnTo>
                      <a:lnTo>
                        <a:pt x="1860" y="656"/>
                      </a:lnTo>
                      <a:lnTo>
                        <a:pt x="1869" y="667"/>
                      </a:lnTo>
                      <a:lnTo>
                        <a:pt x="1877" y="679"/>
                      </a:lnTo>
                      <a:lnTo>
                        <a:pt x="1884" y="689"/>
                      </a:lnTo>
                      <a:lnTo>
                        <a:pt x="1889" y="701"/>
                      </a:lnTo>
                      <a:lnTo>
                        <a:pt x="1895" y="712"/>
                      </a:lnTo>
                      <a:lnTo>
                        <a:pt x="1899" y="725"/>
                      </a:lnTo>
                      <a:lnTo>
                        <a:pt x="1902" y="737"/>
                      </a:lnTo>
                      <a:lnTo>
                        <a:pt x="1906" y="748"/>
                      </a:lnTo>
                      <a:lnTo>
                        <a:pt x="1907" y="760"/>
                      </a:lnTo>
                      <a:lnTo>
                        <a:pt x="1908" y="770"/>
                      </a:lnTo>
                      <a:lnTo>
                        <a:pt x="1908" y="789"/>
                      </a:lnTo>
                      <a:lnTo>
                        <a:pt x="1906" y="807"/>
                      </a:lnTo>
                      <a:lnTo>
                        <a:pt x="1901" y="824"/>
                      </a:lnTo>
                      <a:lnTo>
                        <a:pt x="1894" y="841"/>
                      </a:lnTo>
                      <a:lnTo>
                        <a:pt x="1890" y="849"/>
                      </a:lnTo>
                      <a:lnTo>
                        <a:pt x="1886" y="857"/>
                      </a:lnTo>
                      <a:lnTo>
                        <a:pt x="1880" y="864"/>
                      </a:lnTo>
                      <a:lnTo>
                        <a:pt x="1874" y="871"/>
                      </a:lnTo>
                      <a:lnTo>
                        <a:pt x="1869" y="878"/>
                      </a:lnTo>
                      <a:lnTo>
                        <a:pt x="1862" y="883"/>
                      </a:lnTo>
                      <a:lnTo>
                        <a:pt x="1855" y="889"/>
                      </a:lnTo>
                      <a:lnTo>
                        <a:pt x="1847" y="894"/>
                      </a:lnTo>
                      <a:lnTo>
                        <a:pt x="1838" y="900"/>
                      </a:lnTo>
                      <a:lnTo>
                        <a:pt x="1829" y="903"/>
                      </a:lnTo>
                      <a:lnTo>
                        <a:pt x="1820" y="908"/>
                      </a:lnTo>
                      <a:lnTo>
                        <a:pt x="1810" y="910"/>
                      </a:lnTo>
                      <a:lnTo>
                        <a:pt x="1799" y="912"/>
                      </a:lnTo>
                      <a:lnTo>
                        <a:pt x="1789" y="915"/>
                      </a:lnTo>
                      <a:lnTo>
                        <a:pt x="1777" y="916"/>
                      </a:lnTo>
                      <a:lnTo>
                        <a:pt x="1766" y="916"/>
                      </a:lnTo>
                      <a:lnTo>
                        <a:pt x="1753" y="915"/>
                      </a:lnTo>
                      <a:lnTo>
                        <a:pt x="1741" y="913"/>
                      </a:lnTo>
                      <a:lnTo>
                        <a:pt x="1727" y="911"/>
                      </a:lnTo>
                      <a:lnTo>
                        <a:pt x="1715" y="909"/>
                      </a:lnTo>
                      <a:lnTo>
                        <a:pt x="1701" y="904"/>
                      </a:lnTo>
                      <a:lnTo>
                        <a:pt x="1687" y="900"/>
                      </a:lnTo>
                      <a:lnTo>
                        <a:pt x="1672" y="894"/>
                      </a:lnTo>
                      <a:lnTo>
                        <a:pt x="1657" y="887"/>
                      </a:lnTo>
                      <a:lnTo>
                        <a:pt x="1657" y="887"/>
                      </a:lnTo>
                      <a:lnTo>
                        <a:pt x="1649" y="883"/>
                      </a:lnTo>
                      <a:lnTo>
                        <a:pt x="1640" y="879"/>
                      </a:lnTo>
                      <a:lnTo>
                        <a:pt x="1630" y="875"/>
                      </a:lnTo>
                      <a:lnTo>
                        <a:pt x="1621" y="871"/>
                      </a:lnTo>
                      <a:lnTo>
                        <a:pt x="1612" y="867"/>
                      </a:lnTo>
                      <a:lnTo>
                        <a:pt x="1603" y="864"/>
                      </a:lnTo>
                      <a:lnTo>
                        <a:pt x="1593" y="860"/>
                      </a:lnTo>
                      <a:lnTo>
                        <a:pt x="1583" y="856"/>
                      </a:lnTo>
                      <a:lnTo>
                        <a:pt x="1567" y="851"/>
                      </a:lnTo>
                      <a:lnTo>
                        <a:pt x="1551" y="846"/>
                      </a:lnTo>
                      <a:lnTo>
                        <a:pt x="1538" y="844"/>
                      </a:lnTo>
                      <a:lnTo>
                        <a:pt x="1525" y="843"/>
                      </a:lnTo>
                      <a:lnTo>
                        <a:pt x="1516" y="844"/>
                      </a:lnTo>
                      <a:lnTo>
                        <a:pt x="1509" y="845"/>
                      </a:lnTo>
                      <a:lnTo>
                        <a:pt x="1505" y="846"/>
                      </a:lnTo>
                      <a:lnTo>
                        <a:pt x="1503" y="848"/>
                      </a:lnTo>
                      <a:lnTo>
                        <a:pt x="1503" y="849"/>
                      </a:lnTo>
                      <a:lnTo>
                        <a:pt x="1501" y="851"/>
                      </a:lnTo>
                      <a:lnTo>
                        <a:pt x="1499" y="853"/>
                      </a:lnTo>
                      <a:lnTo>
                        <a:pt x="1500" y="858"/>
                      </a:lnTo>
                      <a:lnTo>
                        <a:pt x="1503" y="863"/>
                      </a:lnTo>
                      <a:lnTo>
                        <a:pt x="1505" y="865"/>
                      </a:lnTo>
                      <a:lnTo>
                        <a:pt x="1509" y="868"/>
                      </a:lnTo>
                      <a:lnTo>
                        <a:pt x="1518" y="876"/>
                      </a:lnTo>
                      <a:lnTo>
                        <a:pt x="1529" y="883"/>
                      </a:lnTo>
                      <a:lnTo>
                        <a:pt x="1529" y="883"/>
                      </a:lnTo>
                      <a:lnTo>
                        <a:pt x="1540" y="890"/>
                      </a:lnTo>
                      <a:lnTo>
                        <a:pt x="1553" y="898"/>
                      </a:lnTo>
                      <a:lnTo>
                        <a:pt x="1567" y="905"/>
                      </a:lnTo>
                      <a:lnTo>
                        <a:pt x="1582" y="913"/>
                      </a:lnTo>
                      <a:lnTo>
                        <a:pt x="1599" y="922"/>
                      </a:lnTo>
                      <a:lnTo>
                        <a:pt x="1616" y="930"/>
                      </a:lnTo>
                      <a:lnTo>
                        <a:pt x="1635" y="938"/>
                      </a:lnTo>
                      <a:lnTo>
                        <a:pt x="1655" y="947"/>
                      </a:lnTo>
                      <a:lnTo>
                        <a:pt x="1655" y="947"/>
                      </a:lnTo>
                      <a:lnTo>
                        <a:pt x="1671" y="954"/>
                      </a:lnTo>
                      <a:lnTo>
                        <a:pt x="1687" y="961"/>
                      </a:lnTo>
                      <a:lnTo>
                        <a:pt x="1702" y="968"/>
                      </a:lnTo>
                      <a:lnTo>
                        <a:pt x="1717" y="976"/>
                      </a:lnTo>
                      <a:lnTo>
                        <a:pt x="1736" y="987"/>
                      </a:lnTo>
                      <a:lnTo>
                        <a:pt x="1753" y="998"/>
                      </a:lnTo>
                      <a:lnTo>
                        <a:pt x="1770" y="1009"/>
                      </a:lnTo>
                      <a:lnTo>
                        <a:pt x="1785" y="1021"/>
                      </a:lnTo>
                      <a:lnTo>
                        <a:pt x="1800" y="1034"/>
                      </a:lnTo>
                      <a:lnTo>
                        <a:pt x="1814" y="1045"/>
                      </a:lnTo>
                      <a:lnTo>
                        <a:pt x="1827" y="1059"/>
                      </a:lnTo>
                      <a:lnTo>
                        <a:pt x="1838" y="1072"/>
                      </a:lnTo>
                      <a:lnTo>
                        <a:pt x="1853" y="1091"/>
                      </a:lnTo>
                      <a:lnTo>
                        <a:pt x="1867" y="1113"/>
                      </a:lnTo>
                      <a:lnTo>
                        <a:pt x="1873" y="1124"/>
                      </a:lnTo>
                      <a:lnTo>
                        <a:pt x="1878" y="1135"/>
                      </a:lnTo>
                      <a:lnTo>
                        <a:pt x="1884" y="1147"/>
                      </a:lnTo>
                      <a:lnTo>
                        <a:pt x="1887" y="1159"/>
                      </a:lnTo>
                      <a:lnTo>
                        <a:pt x="1895" y="1183"/>
                      </a:lnTo>
                      <a:lnTo>
                        <a:pt x="1900" y="1207"/>
                      </a:lnTo>
                      <a:lnTo>
                        <a:pt x="1903" y="1234"/>
                      </a:lnTo>
                      <a:lnTo>
                        <a:pt x="1903" y="1260"/>
                      </a:lnTo>
                      <a:lnTo>
                        <a:pt x="1903" y="1260"/>
                      </a:lnTo>
                      <a:lnTo>
                        <a:pt x="1903" y="1260"/>
                      </a:lnTo>
                      <a:lnTo>
                        <a:pt x="1903" y="1280"/>
                      </a:lnTo>
                      <a:lnTo>
                        <a:pt x="1902" y="1298"/>
                      </a:lnTo>
                      <a:lnTo>
                        <a:pt x="1900" y="1316"/>
                      </a:lnTo>
                      <a:lnTo>
                        <a:pt x="1896" y="1333"/>
                      </a:lnTo>
                      <a:lnTo>
                        <a:pt x="1895" y="1340"/>
                      </a:lnTo>
                      <a:lnTo>
                        <a:pt x="1894" y="1345"/>
                      </a:lnTo>
                      <a:lnTo>
                        <a:pt x="1890" y="1359"/>
                      </a:lnTo>
                      <a:lnTo>
                        <a:pt x="1886" y="1372"/>
                      </a:lnTo>
                      <a:lnTo>
                        <a:pt x="1880" y="1385"/>
                      </a:lnTo>
                      <a:lnTo>
                        <a:pt x="1874" y="1397"/>
                      </a:lnTo>
                      <a:lnTo>
                        <a:pt x="1866" y="1412"/>
                      </a:lnTo>
                      <a:lnTo>
                        <a:pt x="1858" y="1424"/>
                      </a:lnTo>
                      <a:lnTo>
                        <a:pt x="1849" y="1437"/>
                      </a:lnTo>
                      <a:lnTo>
                        <a:pt x="1838" y="1450"/>
                      </a:lnTo>
                      <a:lnTo>
                        <a:pt x="1828" y="1461"/>
                      </a:lnTo>
                      <a:lnTo>
                        <a:pt x="1816" y="1472"/>
                      </a:lnTo>
                      <a:lnTo>
                        <a:pt x="1805" y="1482"/>
                      </a:lnTo>
                      <a:lnTo>
                        <a:pt x="1792" y="1491"/>
                      </a:lnTo>
                      <a:lnTo>
                        <a:pt x="1792" y="1491"/>
                      </a:lnTo>
                      <a:lnTo>
                        <a:pt x="1792" y="1491"/>
                      </a:lnTo>
                      <a:lnTo>
                        <a:pt x="1791" y="1491"/>
                      </a:lnTo>
                      <a:lnTo>
                        <a:pt x="1784" y="1496"/>
                      </a:lnTo>
                      <a:lnTo>
                        <a:pt x="1776" y="1501"/>
                      </a:lnTo>
                      <a:lnTo>
                        <a:pt x="1769" y="1505"/>
                      </a:lnTo>
                      <a:lnTo>
                        <a:pt x="1761" y="1509"/>
                      </a:lnTo>
                      <a:lnTo>
                        <a:pt x="1761" y="1509"/>
                      </a:lnTo>
                      <a:lnTo>
                        <a:pt x="1740" y="1519"/>
                      </a:lnTo>
                      <a:lnTo>
                        <a:pt x="1718" y="1527"/>
                      </a:lnTo>
                      <a:lnTo>
                        <a:pt x="1694" y="1535"/>
                      </a:lnTo>
                      <a:lnTo>
                        <a:pt x="1670" y="1541"/>
                      </a:lnTo>
                      <a:lnTo>
                        <a:pt x="1670" y="1541"/>
                      </a:lnTo>
                      <a:lnTo>
                        <a:pt x="1670" y="1541"/>
                      </a:lnTo>
                      <a:lnTo>
                        <a:pt x="1670" y="1541"/>
                      </a:lnTo>
                      <a:lnTo>
                        <a:pt x="1660" y="1544"/>
                      </a:lnTo>
                      <a:lnTo>
                        <a:pt x="1656" y="1545"/>
                      </a:lnTo>
                      <a:lnTo>
                        <a:pt x="1649" y="1546"/>
                      </a:lnTo>
                      <a:lnTo>
                        <a:pt x="1642" y="1547"/>
                      </a:lnTo>
                      <a:lnTo>
                        <a:pt x="1631" y="1548"/>
                      </a:lnTo>
                      <a:lnTo>
                        <a:pt x="1620" y="1550"/>
                      </a:lnTo>
                      <a:lnTo>
                        <a:pt x="1610" y="1552"/>
                      </a:lnTo>
                      <a:lnTo>
                        <a:pt x="1599" y="1553"/>
                      </a:lnTo>
                      <a:lnTo>
                        <a:pt x="1599" y="1590"/>
                      </a:lnTo>
                      <a:lnTo>
                        <a:pt x="1599" y="1590"/>
                      </a:lnTo>
                      <a:lnTo>
                        <a:pt x="1598" y="1590"/>
                      </a:lnTo>
                      <a:lnTo>
                        <a:pt x="1598" y="1596"/>
                      </a:lnTo>
                      <a:lnTo>
                        <a:pt x="1597" y="1602"/>
                      </a:lnTo>
                      <a:lnTo>
                        <a:pt x="1596" y="1607"/>
                      </a:lnTo>
                      <a:lnTo>
                        <a:pt x="1593" y="1613"/>
                      </a:lnTo>
                      <a:lnTo>
                        <a:pt x="1590" y="1617"/>
                      </a:lnTo>
                      <a:lnTo>
                        <a:pt x="1586" y="1622"/>
                      </a:lnTo>
                      <a:lnTo>
                        <a:pt x="1582" y="1627"/>
                      </a:lnTo>
                      <a:lnTo>
                        <a:pt x="1577" y="1630"/>
                      </a:lnTo>
                      <a:lnTo>
                        <a:pt x="1569" y="1636"/>
                      </a:lnTo>
                      <a:lnTo>
                        <a:pt x="1560" y="1639"/>
                      </a:lnTo>
                      <a:lnTo>
                        <a:pt x="1551" y="1642"/>
                      </a:lnTo>
                      <a:lnTo>
                        <a:pt x="1540" y="1643"/>
                      </a:lnTo>
                      <a:lnTo>
                        <a:pt x="1540" y="1643"/>
                      </a:lnTo>
                      <a:lnTo>
                        <a:pt x="1540" y="1643"/>
                      </a:lnTo>
                      <a:lnTo>
                        <a:pt x="1428" y="1643"/>
                      </a:lnTo>
                      <a:lnTo>
                        <a:pt x="1428" y="1643"/>
                      </a:lnTo>
                      <a:lnTo>
                        <a:pt x="1428" y="1643"/>
                      </a:lnTo>
                      <a:lnTo>
                        <a:pt x="1418" y="1642"/>
                      </a:lnTo>
                      <a:lnTo>
                        <a:pt x="1408" y="1639"/>
                      </a:lnTo>
                      <a:lnTo>
                        <a:pt x="1399" y="1636"/>
                      </a:lnTo>
                      <a:lnTo>
                        <a:pt x="1391" y="1630"/>
                      </a:lnTo>
                      <a:lnTo>
                        <a:pt x="1391" y="1630"/>
                      </a:lnTo>
                      <a:lnTo>
                        <a:pt x="1386" y="1627"/>
                      </a:lnTo>
                      <a:lnTo>
                        <a:pt x="1382" y="1622"/>
                      </a:lnTo>
                      <a:lnTo>
                        <a:pt x="1378" y="1617"/>
                      </a:lnTo>
                      <a:lnTo>
                        <a:pt x="1375" y="1613"/>
                      </a:lnTo>
                      <a:lnTo>
                        <a:pt x="1372" y="1607"/>
                      </a:lnTo>
                      <a:lnTo>
                        <a:pt x="1371" y="1602"/>
                      </a:lnTo>
                      <a:lnTo>
                        <a:pt x="1370" y="1596"/>
                      </a:lnTo>
                      <a:lnTo>
                        <a:pt x="1369" y="1590"/>
                      </a:lnTo>
                      <a:lnTo>
                        <a:pt x="1369" y="1590"/>
                      </a:lnTo>
                      <a:lnTo>
                        <a:pt x="1369" y="1590"/>
                      </a:lnTo>
                      <a:lnTo>
                        <a:pt x="1369" y="1537"/>
                      </a:lnTo>
                      <a:lnTo>
                        <a:pt x="1363" y="1534"/>
                      </a:lnTo>
                      <a:lnTo>
                        <a:pt x="1353" y="1532"/>
                      </a:lnTo>
                      <a:lnTo>
                        <a:pt x="1346" y="1530"/>
                      </a:lnTo>
                      <a:lnTo>
                        <a:pt x="1323" y="1523"/>
                      </a:lnTo>
                      <a:lnTo>
                        <a:pt x="1301" y="1516"/>
                      </a:lnTo>
                      <a:lnTo>
                        <a:pt x="1280" y="1508"/>
                      </a:lnTo>
                      <a:lnTo>
                        <a:pt x="1259" y="1500"/>
                      </a:lnTo>
                      <a:lnTo>
                        <a:pt x="1231" y="1487"/>
                      </a:lnTo>
                      <a:lnTo>
                        <a:pt x="1206" y="1474"/>
                      </a:lnTo>
                      <a:lnTo>
                        <a:pt x="1181" y="1461"/>
                      </a:lnTo>
                      <a:lnTo>
                        <a:pt x="1156" y="1446"/>
                      </a:lnTo>
                      <a:lnTo>
                        <a:pt x="1144" y="1438"/>
                      </a:lnTo>
                      <a:lnTo>
                        <a:pt x="1132" y="1430"/>
                      </a:lnTo>
                      <a:lnTo>
                        <a:pt x="1122" y="1421"/>
                      </a:lnTo>
                      <a:lnTo>
                        <a:pt x="1112" y="1413"/>
                      </a:lnTo>
                      <a:lnTo>
                        <a:pt x="1103" y="1404"/>
                      </a:lnTo>
                      <a:lnTo>
                        <a:pt x="1095" y="1393"/>
                      </a:lnTo>
                      <a:lnTo>
                        <a:pt x="1088" y="1384"/>
                      </a:lnTo>
                      <a:lnTo>
                        <a:pt x="1081" y="1375"/>
                      </a:lnTo>
                      <a:lnTo>
                        <a:pt x="1076" y="1364"/>
                      </a:lnTo>
                      <a:lnTo>
                        <a:pt x="1072" y="1355"/>
                      </a:lnTo>
                      <a:lnTo>
                        <a:pt x="1067" y="1345"/>
                      </a:lnTo>
                      <a:lnTo>
                        <a:pt x="1065" y="1335"/>
                      </a:lnTo>
                      <a:lnTo>
                        <a:pt x="1063" y="1325"/>
                      </a:lnTo>
                      <a:lnTo>
                        <a:pt x="1060" y="1315"/>
                      </a:lnTo>
                      <a:lnTo>
                        <a:pt x="1060" y="1305"/>
                      </a:lnTo>
                      <a:lnTo>
                        <a:pt x="1060" y="1295"/>
                      </a:lnTo>
                      <a:lnTo>
                        <a:pt x="1060" y="1287"/>
                      </a:lnTo>
                      <a:lnTo>
                        <a:pt x="1061" y="1278"/>
                      </a:lnTo>
                      <a:lnTo>
                        <a:pt x="1064" y="1268"/>
                      </a:lnTo>
                      <a:lnTo>
                        <a:pt x="1066" y="1260"/>
                      </a:lnTo>
                      <a:lnTo>
                        <a:pt x="1068" y="1251"/>
                      </a:lnTo>
                      <a:lnTo>
                        <a:pt x="1072" y="1243"/>
                      </a:lnTo>
                      <a:lnTo>
                        <a:pt x="1075" y="1235"/>
                      </a:lnTo>
                      <a:lnTo>
                        <a:pt x="1080" y="1228"/>
                      </a:lnTo>
                      <a:lnTo>
                        <a:pt x="1090" y="1213"/>
                      </a:lnTo>
                      <a:lnTo>
                        <a:pt x="1103" y="1200"/>
                      </a:lnTo>
                      <a:lnTo>
                        <a:pt x="1117" y="1189"/>
                      </a:lnTo>
                      <a:lnTo>
                        <a:pt x="1133" y="1178"/>
                      </a:lnTo>
                      <a:lnTo>
                        <a:pt x="1144" y="1172"/>
                      </a:lnTo>
                      <a:lnTo>
                        <a:pt x="1154" y="1168"/>
                      </a:lnTo>
                      <a:lnTo>
                        <a:pt x="1166" y="1164"/>
                      </a:lnTo>
                      <a:lnTo>
                        <a:pt x="1178" y="1161"/>
                      </a:lnTo>
                      <a:lnTo>
                        <a:pt x="1191" y="1159"/>
                      </a:lnTo>
                      <a:lnTo>
                        <a:pt x="1204" y="1156"/>
                      </a:lnTo>
                      <a:lnTo>
                        <a:pt x="1218" y="1155"/>
                      </a:lnTo>
                      <a:lnTo>
                        <a:pt x="1231" y="1155"/>
                      </a:lnTo>
                      <a:lnTo>
                        <a:pt x="1245" y="1156"/>
                      </a:lnTo>
                      <a:lnTo>
                        <a:pt x="1260" y="1159"/>
                      </a:lnTo>
                      <a:lnTo>
                        <a:pt x="1275" y="1161"/>
                      </a:lnTo>
                      <a:lnTo>
                        <a:pt x="1290" y="1164"/>
                      </a:lnTo>
                      <a:lnTo>
                        <a:pt x="1307" y="1170"/>
                      </a:lnTo>
                      <a:lnTo>
                        <a:pt x="1323" y="1176"/>
                      </a:lnTo>
                      <a:lnTo>
                        <a:pt x="1339" y="1183"/>
                      </a:lnTo>
                      <a:lnTo>
                        <a:pt x="1355" y="1192"/>
                      </a:lnTo>
                      <a:lnTo>
                        <a:pt x="1355" y="1192"/>
                      </a:lnTo>
                      <a:close/>
                      <a:moveTo>
                        <a:pt x="1499" y="853"/>
                      </a:moveTo>
                      <a:lnTo>
                        <a:pt x="1499" y="852"/>
                      </a:lnTo>
                      <a:lnTo>
                        <a:pt x="1499" y="852"/>
                      </a:lnTo>
                      <a:lnTo>
                        <a:pt x="1499" y="8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7470238" y="2308752"/>
              <a:ext cx="862455" cy="862455"/>
              <a:chOff x="7470238" y="2308752"/>
              <a:chExt cx="862455" cy="862455"/>
            </a:xfrm>
          </p:grpSpPr>
          <p:sp>
            <p:nvSpPr>
              <p:cNvPr id="50" name="Oval 94"/>
              <p:cNvSpPr/>
              <p:nvPr/>
            </p:nvSpPr>
            <p:spPr bwMode="gray">
              <a:xfrm>
                <a:off x="7470238" y="2308752"/>
                <a:ext cx="862455" cy="862455"/>
              </a:xfrm>
              <a:prstGeom prst="ellipse">
                <a:avLst/>
              </a:prstGeom>
              <a:solidFill>
                <a:srgbClr val="FFE60F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51" name="Freeform 179"/>
              <p:cNvSpPr>
                <a:spLocks noEditPoints="1"/>
              </p:cNvSpPr>
              <p:nvPr/>
            </p:nvSpPr>
            <p:spPr bwMode="auto">
              <a:xfrm>
                <a:off x="7738087" y="2523770"/>
                <a:ext cx="361262" cy="433409"/>
              </a:xfrm>
              <a:custGeom>
                <a:avLst/>
                <a:gdLst>
                  <a:gd name="T0" fmla="*/ 2721 w 2724"/>
                  <a:gd name="T1" fmla="*/ 602 h 3267"/>
                  <a:gd name="T2" fmla="*/ 2721 w 2724"/>
                  <a:gd name="T3" fmla="*/ 951 h 3267"/>
                  <a:gd name="T4" fmla="*/ 2722 w 2724"/>
                  <a:gd name="T5" fmla="*/ 1330 h 3267"/>
                  <a:gd name="T6" fmla="*/ 2722 w 2724"/>
                  <a:gd name="T7" fmla="*/ 1711 h 3267"/>
                  <a:gd name="T8" fmla="*/ 2723 w 2724"/>
                  <a:gd name="T9" fmla="*/ 2130 h 3267"/>
                  <a:gd name="T10" fmla="*/ 2723 w 2724"/>
                  <a:gd name="T11" fmla="*/ 2587 h 3267"/>
                  <a:gd name="T12" fmla="*/ 2723 w 2724"/>
                  <a:gd name="T13" fmla="*/ 2973 h 3267"/>
                  <a:gd name="T14" fmla="*/ 2724 w 2724"/>
                  <a:gd name="T15" fmla="*/ 3267 h 3267"/>
                  <a:gd name="T16" fmla="*/ 361 w 2724"/>
                  <a:gd name="T17" fmla="*/ 2708 h 3267"/>
                  <a:gd name="T18" fmla="*/ 361 w 2724"/>
                  <a:gd name="T19" fmla="*/ 2520 h 3267"/>
                  <a:gd name="T20" fmla="*/ 361 w 2724"/>
                  <a:gd name="T21" fmla="*/ 2330 h 3267"/>
                  <a:gd name="T22" fmla="*/ 361 w 2724"/>
                  <a:gd name="T23" fmla="*/ 2142 h 3267"/>
                  <a:gd name="T24" fmla="*/ 361 w 2724"/>
                  <a:gd name="T25" fmla="*/ 1952 h 3267"/>
                  <a:gd name="T26" fmla="*/ 361 w 2724"/>
                  <a:gd name="T27" fmla="*/ 1764 h 3267"/>
                  <a:gd name="T28" fmla="*/ 361 w 2724"/>
                  <a:gd name="T29" fmla="*/ 1574 h 3267"/>
                  <a:gd name="T30" fmla="*/ 361 w 2724"/>
                  <a:gd name="T31" fmla="*/ 1385 h 3267"/>
                  <a:gd name="T32" fmla="*/ 361 w 2724"/>
                  <a:gd name="T33" fmla="*/ 1196 h 3267"/>
                  <a:gd name="T34" fmla="*/ 1018 w 2724"/>
                  <a:gd name="T35" fmla="*/ 1006 h 3267"/>
                  <a:gd name="T36" fmla="*/ 1018 w 2724"/>
                  <a:gd name="T37" fmla="*/ 818 h 3267"/>
                  <a:gd name="T38" fmla="*/ 1018 w 2724"/>
                  <a:gd name="T39" fmla="*/ 628 h 3267"/>
                  <a:gd name="T40" fmla="*/ 1018 w 2724"/>
                  <a:gd name="T41" fmla="*/ 439 h 3267"/>
                  <a:gd name="T42" fmla="*/ 849 w 2724"/>
                  <a:gd name="T43" fmla="*/ 709 h 3267"/>
                  <a:gd name="T44" fmla="*/ 950 w 2724"/>
                  <a:gd name="T45" fmla="*/ 811 h 3267"/>
                  <a:gd name="T46" fmla="*/ 942 w 2724"/>
                  <a:gd name="T47" fmla="*/ 772 h 3267"/>
                  <a:gd name="T48" fmla="*/ 913 w 2724"/>
                  <a:gd name="T49" fmla="*/ 732 h 3267"/>
                  <a:gd name="T50" fmla="*/ 868 w 2724"/>
                  <a:gd name="T51" fmla="*/ 712 h 3267"/>
                  <a:gd name="T52" fmla="*/ 585 w 2724"/>
                  <a:gd name="T53" fmla="*/ 709 h 3267"/>
                  <a:gd name="T54" fmla="*/ 393 w 2724"/>
                  <a:gd name="T55" fmla="*/ 712 h 3267"/>
                  <a:gd name="T56" fmla="*/ 348 w 2724"/>
                  <a:gd name="T57" fmla="*/ 732 h 3267"/>
                  <a:gd name="T58" fmla="*/ 319 w 2724"/>
                  <a:gd name="T59" fmla="*/ 772 h 3267"/>
                  <a:gd name="T60" fmla="*/ 311 w 2724"/>
                  <a:gd name="T61" fmla="*/ 811 h 3267"/>
                  <a:gd name="T62" fmla="*/ 630 w 2724"/>
                  <a:gd name="T63" fmla="*/ 269 h 3267"/>
                  <a:gd name="T64" fmla="*/ 717 w 2724"/>
                  <a:gd name="T65" fmla="*/ 291 h 3267"/>
                  <a:gd name="T66" fmla="*/ 780 w 2724"/>
                  <a:gd name="T67" fmla="*/ 349 h 3267"/>
                  <a:gd name="T68" fmla="*/ 811 w 2724"/>
                  <a:gd name="T69" fmla="*/ 431 h 3267"/>
                  <a:gd name="T70" fmla="*/ 797 w 2724"/>
                  <a:gd name="T71" fmla="*/ 520 h 3267"/>
                  <a:gd name="T72" fmla="*/ 746 w 2724"/>
                  <a:gd name="T73" fmla="*/ 589 h 3267"/>
                  <a:gd name="T74" fmla="*/ 667 w 2724"/>
                  <a:gd name="T75" fmla="*/ 626 h 3267"/>
                  <a:gd name="T76" fmla="*/ 577 w 2724"/>
                  <a:gd name="T77" fmla="*/ 623 h 3267"/>
                  <a:gd name="T78" fmla="*/ 503 w 2724"/>
                  <a:gd name="T79" fmla="*/ 578 h 3267"/>
                  <a:gd name="T80" fmla="*/ 458 w 2724"/>
                  <a:gd name="T81" fmla="*/ 504 h 3267"/>
                  <a:gd name="T82" fmla="*/ 453 w 2724"/>
                  <a:gd name="T83" fmla="*/ 413 h 3267"/>
                  <a:gd name="T84" fmla="*/ 491 w 2724"/>
                  <a:gd name="T85" fmla="*/ 335 h 3267"/>
                  <a:gd name="T86" fmla="*/ 561 w 2724"/>
                  <a:gd name="T87" fmla="*/ 283 h 3267"/>
                  <a:gd name="T88" fmla="*/ 645 w 2724"/>
                  <a:gd name="T89" fmla="*/ 700 h 3267"/>
                  <a:gd name="T90" fmla="*/ 638 w 2724"/>
                  <a:gd name="T91" fmla="*/ 1149 h 3267"/>
                  <a:gd name="T92" fmla="*/ 1980 w 2724"/>
                  <a:gd name="T93" fmla="*/ 139 h 3267"/>
                  <a:gd name="T94" fmla="*/ 2583 w 2724"/>
                  <a:gd name="T95" fmla="*/ 2928 h 3267"/>
                  <a:gd name="T96" fmla="*/ 2583 w 2724"/>
                  <a:gd name="T97" fmla="*/ 2512 h 3267"/>
                  <a:gd name="T98" fmla="*/ 2583 w 2724"/>
                  <a:gd name="T99" fmla="*/ 2178 h 3267"/>
                  <a:gd name="T100" fmla="*/ 2582 w 2724"/>
                  <a:gd name="T101" fmla="*/ 1863 h 3267"/>
                  <a:gd name="T102" fmla="*/ 2582 w 2724"/>
                  <a:gd name="T103" fmla="*/ 1489 h 3267"/>
                  <a:gd name="T104" fmla="*/ 2582 w 2724"/>
                  <a:gd name="T105" fmla="*/ 1115 h 3267"/>
                  <a:gd name="T106" fmla="*/ 2582 w 2724"/>
                  <a:gd name="T107" fmla="*/ 742 h 3267"/>
                  <a:gd name="T108" fmla="*/ 1980 w 2724"/>
                  <a:gd name="T109" fmla="*/ 671 h 3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24" h="3267">
                    <a:moveTo>
                      <a:pt x="74" y="0"/>
                    </a:moveTo>
                    <a:lnTo>
                      <a:pt x="1997" y="0"/>
                    </a:lnTo>
                    <a:lnTo>
                      <a:pt x="2074" y="0"/>
                    </a:lnTo>
                    <a:lnTo>
                      <a:pt x="2119" y="0"/>
                    </a:lnTo>
                    <a:lnTo>
                      <a:pt x="2721" y="602"/>
                    </a:lnTo>
                    <a:lnTo>
                      <a:pt x="2721" y="647"/>
                    </a:lnTo>
                    <a:lnTo>
                      <a:pt x="2721" y="724"/>
                    </a:lnTo>
                    <a:lnTo>
                      <a:pt x="2721" y="800"/>
                    </a:lnTo>
                    <a:lnTo>
                      <a:pt x="2721" y="876"/>
                    </a:lnTo>
                    <a:lnTo>
                      <a:pt x="2721" y="951"/>
                    </a:lnTo>
                    <a:lnTo>
                      <a:pt x="2721" y="1027"/>
                    </a:lnTo>
                    <a:lnTo>
                      <a:pt x="2721" y="1104"/>
                    </a:lnTo>
                    <a:lnTo>
                      <a:pt x="2721" y="1179"/>
                    </a:lnTo>
                    <a:lnTo>
                      <a:pt x="2721" y="1255"/>
                    </a:lnTo>
                    <a:lnTo>
                      <a:pt x="2722" y="1330"/>
                    </a:lnTo>
                    <a:lnTo>
                      <a:pt x="2722" y="1407"/>
                    </a:lnTo>
                    <a:lnTo>
                      <a:pt x="2722" y="1483"/>
                    </a:lnTo>
                    <a:lnTo>
                      <a:pt x="2722" y="1558"/>
                    </a:lnTo>
                    <a:lnTo>
                      <a:pt x="2722" y="1634"/>
                    </a:lnTo>
                    <a:lnTo>
                      <a:pt x="2722" y="1711"/>
                    </a:lnTo>
                    <a:lnTo>
                      <a:pt x="2722" y="1786"/>
                    </a:lnTo>
                    <a:lnTo>
                      <a:pt x="2722" y="1862"/>
                    </a:lnTo>
                    <a:lnTo>
                      <a:pt x="2722" y="1938"/>
                    </a:lnTo>
                    <a:lnTo>
                      <a:pt x="2722" y="2034"/>
                    </a:lnTo>
                    <a:lnTo>
                      <a:pt x="2723" y="2130"/>
                    </a:lnTo>
                    <a:lnTo>
                      <a:pt x="2723" y="2225"/>
                    </a:lnTo>
                    <a:lnTo>
                      <a:pt x="2723" y="2318"/>
                    </a:lnTo>
                    <a:lnTo>
                      <a:pt x="2723" y="2410"/>
                    </a:lnTo>
                    <a:lnTo>
                      <a:pt x="2723" y="2500"/>
                    </a:lnTo>
                    <a:lnTo>
                      <a:pt x="2723" y="2587"/>
                    </a:lnTo>
                    <a:lnTo>
                      <a:pt x="2723" y="2671"/>
                    </a:lnTo>
                    <a:lnTo>
                      <a:pt x="2723" y="2752"/>
                    </a:lnTo>
                    <a:lnTo>
                      <a:pt x="2723" y="2831"/>
                    </a:lnTo>
                    <a:lnTo>
                      <a:pt x="2723" y="2904"/>
                    </a:lnTo>
                    <a:lnTo>
                      <a:pt x="2723" y="2973"/>
                    </a:lnTo>
                    <a:lnTo>
                      <a:pt x="2724" y="3038"/>
                    </a:lnTo>
                    <a:lnTo>
                      <a:pt x="2724" y="3097"/>
                    </a:lnTo>
                    <a:lnTo>
                      <a:pt x="2724" y="3150"/>
                    </a:lnTo>
                    <a:lnTo>
                      <a:pt x="2724" y="3196"/>
                    </a:lnTo>
                    <a:lnTo>
                      <a:pt x="2724" y="3267"/>
                    </a:lnTo>
                    <a:lnTo>
                      <a:pt x="2654" y="3267"/>
                    </a:lnTo>
                    <a:lnTo>
                      <a:pt x="3" y="3267"/>
                    </a:lnTo>
                    <a:lnTo>
                      <a:pt x="0" y="0"/>
                    </a:lnTo>
                    <a:lnTo>
                      <a:pt x="74" y="0"/>
                    </a:lnTo>
                    <a:close/>
                    <a:moveTo>
                      <a:pt x="361" y="2708"/>
                    </a:moveTo>
                    <a:lnTo>
                      <a:pt x="2362" y="2708"/>
                    </a:lnTo>
                    <a:lnTo>
                      <a:pt x="2362" y="2792"/>
                    </a:lnTo>
                    <a:lnTo>
                      <a:pt x="361" y="2792"/>
                    </a:lnTo>
                    <a:lnTo>
                      <a:pt x="361" y="2708"/>
                    </a:lnTo>
                    <a:close/>
                    <a:moveTo>
                      <a:pt x="361" y="2520"/>
                    </a:moveTo>
                    <a:lnTo>
                      <a:pt x="2362" y="2520"/>
                    </a:lnTo>
                    <a:lnTo>
                      <a:pt x="2362" y="2602"/>
                    </a:lnTo>
                    <a:lnTo>
                      <a:pt x="361" y="2602"/>
                    </a:lnTo>
                    <a:lnTo>
                      <a:pt x="361" y="2520"/>
                    </a:lnTo>
                    <a:close/>
                    <a:moveTo>
                      <a:pt x="361" y="2330"/>
                    </a:moveTo>
                    <a:lnTo>
                      <a:pt x="2362" y="2330"/>
                    </a:lnTo>
                    <a:lnTo>
                      <a:pt x="2362" y="2412"/>
                    </a:lnTo>
                    <a:lnTo>
                      <a:pt x="361" y="2412"/>
                    </a:lnTo>
                    <a:lnTo>
                      <a:pt x="361" y="2330"/>
                    </a:lnTo>
                    <a:close/>
                    <a:moveTo>
                      <a:pt x="361" y="2142"/>
                    </a:moveTo>
                    <a:lnTo>
                      <a:pt x="2362" y="2142"/>
                    </a:lnTo>
                    <a:lnTo>
                      <a:pt x="2362" y="2224"/>
                    </a:lnTo>
                    <a:lnTo>
                      <a:pt x="361" y="2224"/>
                    </a:lnTo>
                    <a:lnTo>
                      <a:pt x="361" y="2142"/>
                    </a:lnTo>
                    <a:close/>
                    <a:moveTo>
                      <a:pt x="361" y="1952"/>
                    </a:moveTo>
                    <a:lnTo>
                      <a:pt x="2362" y="1952"/>
                    </a:lnTo>
                    <a:lnTo>
                      <a:pt x="2362" y="2034"/>
                    </a:lnTo>
                    <a:lnTo>
                      <a:pt x="361" y="2034"/>
                    </a:lnTo>
                    <a:lnTo>
                      <a:pt x="361" y="1952"/>
                    </a:lnTo>
                    <a:close/>
                    <a:moveTo>
                      <a:pt x="361" y="1764"/>
                    </a:moveTo>
                    <a:lnTo>
                      <a:pt x="2362" y="1764"/>
                    </a:lnTo>
                    <a:lnTo>
                      <a:pt x="2362" y="1846"/>
                    </a:lnTo>
                    <a:lnTo>
                      <a:pt x="361" y="1846"/>
                    </a:lnTo>
                    <a:lnTo>
                      <a:pt x="361" y="1764"/>
                    </a:lnTo>
                    <a:close/>
                    <a:moveTo>
                      <a:pt x="361" y="1574"/>
                    </a:moveTo>
                    <a:lnTo>
                      <a:pt x="2362" y="1574"/>
                    </a:lnTo>
                    <a:lnTo>
                      <a:pt x="2362" y="1656"/>
                    </a:lnTo>
                    <a:lnTo>
                      <a:pt x="361" y="1656"/>
                    </a:lnTo>
                    <a:lnTo>
                      <a:pt x="361" y="1574"/>
                    </a:lnTo>
                    <a:close/>
                    <a:moveTo>
                      <a:pt x="361" y="1385"/>
                    </a:moveTo>
                    <a:lnTo>
                      <a:pt x="2362" y="1385"/>
                    </a:lnTo>
                    <a:lnTo>
                      <a:pt x="2362" y="1468"/>
                    </a:lnTo>
                    <a:lnTo>
                      <a:pt x="361" y="1468"/>
                    </a:lnTo>
                    <a:lnTo>
                      <a:pt x="361" y="1385"/>
                    </a:lnTo>
                    <a:close/>
                    <a:moveTo>
                      <a:pt x="361" y="1196"/>
                    </a:moveTo>
                    <a:lnTo>
                      <a:pt x="2362" y="1196"/>
                    </a:lnTo>
                    <a:lnTo>
                      <a:pt x="2362" y="1278"/>
                    </a:lnTo>
                    <a:lnTo>
                      <a:pt x="361" y="1278"/>
                    </a:lnTo>
                    <a:lnTo>
                      <a:pt x="361" y="1196"/>
                    </a:lnTo>
                    <a:close/>
                    <a:moveTo>
                      <a:pt x="1018" y="1006"/>
                    </a:moveTo>
                    <a:lnTo>
                      <a:pt x="1810" y="1006"/>
                    </a:lnTo>
                    <a:lnTo>
                      <a:pt x="1810" y="1089"/>
                    </a:lnTo>
                    <a:lnTo>
                      <a:pt x="1018" y="1089"/>
                    </a:lnTo>
                    <a:lnTo>
                      <a:pt x="1018" y="1006"/>
                    </a:lnTo>
                    <a:close/>
                    <a:moveTo>
                      <a:pt x="1018" y="818"/>
                    </a:moveTo>
                    <a:lnTo>
                      <a:pt x="1810" y="818"/>
                    </a:lnTo>
                    <a:lnTo>
                      <a:pt x="1810" y="900"/>
                    </a:lnTo>
                    <a:lnTo>
                      <a:pt x="1018" y="900"/>
                    </a:lnTo>
                    <a:lnTo>
                      <a:pt x="1018" y="818"/>
                    </a:lnTo>
                    <a:close/>
                    <a:moveTo>
                      <a:pt x="1018" y="628"/>
                    </a:moveTo>
                    <a:lnTo>
                      <a:pt x="1810" y="628"/>
                    </a:lnTo>
                    <a:lnTo>
                      <a:pt x="1810" y="711"/>
                    </a:lnTo>
                    <a:lnTo>
                      <a:pt x="1018" y="711"/>
                    </a:lnTo>
                    <a:lnTo>
                      <a:pt x="1018" y="628"/>
                    </a:lnTo>
                    <a:close/>
                    <a:moveTo>
                      <a:pt x="1018" y="439"/>
                    </a:moveTo>
                    <a:lnTo>
                      <a:pt x="1810" y="439"/>
                    </a:lnTo>
                    <a:lnTo>
                      <a:pt x="1810" y="522"/>
                    </a:lnTo>
                    <a:lnTo>
                      <a:pt x="1018" y="522"/>
                    </a:lnTo>
                    <a:lnTo>
                      <a:pt x="1018" y="439"/>
                    </a:lnTo>
                    <a:close/>
                    <a:moveTo>
                      <a:pt x="849" y="709"/>
                    </a:moveTo>
                    <a:lnTo>
                      <a:pt x="682" y="709"/>
                    </a:lnTo>
                    <a:lnTo>
                      <a:pt x="723" y="1039"/>
                    </a:lnTo>
                    <a:lnTo>
                      <a:pt x="950" y="1039"/>
                    </a:lnTo>
                    <a:lnTo>
                      <a:pt x="950" y="811"/>
                    </a:lnTo>
                    <a:lnTo>
                      <a:pt x="950" y="811"/>
                    </a:lnTo>
                    <a:lnTo>
                      <a:pt x="950" y="811"/>
                    </a:lnTo>
                    <a:lnTo>
                      <a:pt x="949" y="801"/>
                    </a:lnTo>
                    <a:lnTo>
                      <a:pt x="948" y="790"/>
                    </a:lnTo>
                    <a:lnTo>
                      <a:pt x="946" y="781"/>
                    </a:lnTo>
                    <a:lnTo>
                      <a:pt x="942" y="772"/>
                    </a:lnTo>
                    <a:lnTo>
                      <a:pt x="938" y="763"/>
                    </a:lnTo>
                    <a:lnTo>
                      <a:pt x="933" y="754"/>
                    </a:lnTo>
                    <a:lnTo>
                      <a:pt x="927" y="746"/>
                    </a:lnTo>
                    <a:lnTo>
                      <a:pt x="920" y="739"/>
                    </a:lnTo>
                    <a:lnTo>
                      <a:pt x="913" y="732"/>
                    </a:lnTo>
                    <a:lnTo>
                      <a:pt x="905" y="727"/>
                    </a:lnTo>
                    <a:lnTo>
                      <a:pt x="896" y="722"/>
                    </a:lnTo>
                    <a:lnTo>
                      <a:pt x="888" y="717"/>
                    </a:lnTo>
                    <a:lnTo>
                      <a:pt x="879" y="714"/>
                    </a:lnTo>
                    <a:lnTo>
                      <a:pt x="868" y="712"/>
                    </a:lnTo>
                    <a:lnTo>
                      <a:pt x="859" y="709"/>
                    </a:lnTo>
                    <a:lnTo>
                      <a:pt x="849" y="709"/>
                    </a:lnTo>
                    <a:lnTo>
                      <a:pt x="849" y="709"/>
                    </a:lnTo>
                    <a:lnTo>
                      <a:pt x="849" y="709"/>
                    </a:lnTo>
                    <a:close/>
                    <a:moveTo>
                      <a:pt x="585" y="709"/>
                    </a:moveTo>
                    <a:lnTo>
                      <a:pt x="413" y="709"/>
                    </a:lnTo>
                    <a:lnTo>
                      <a:pt x="413" y="709"/>
                    </a:lnTo>
                    <a:lnTo>
                      <a:pt x="413" y="709"/>
                    </a:lnTo>
                    <a:lnTo>
                      <a:pt x="402" y="709"/>
                    </a:lnTo>
                    <a:lnTo>
                      <a:pt x="393" y="712"/>
                    </a:lnTo>
                    <a:lnTo>
                      <a:pt x="383" y="714"/>
                    </a:lnTo>
                    <a:lnTo>
                      <a:pt x="373" y="717"/>
                    </a:lnTo>
                    <a:lnTo>
                      <a:pt x="364" y="722"/>
                    </a:lnTo>
                    <a:lnTo>
                      <a:pt x="356" y="727"/>
                    </a:lnTo>
                    <a:lnTo>
                      <a:pt x="348" y="732"/>
                    </a:lnTo>
                    <a:lnTo>
                      <a:pt x="341" y="739"/>
                    </a:lnTo>
                    <a:lnTo>
                      <a:pt x="334" y="746"/>
                    </a:lnTo>
                    <a:lnTo>
                      <a:pt x="328" y="754"/>
                    </a:lnTo>
                    <a:lnTo>
                      <a:pt x="324" y="763"/>
                    </a:lnTo>
                    <a:lnTo>
                      <a:pt x="319" y="772"/>
                    </a:lnTo>
                    <a:lnTo>
                      <a:pt x="316" y="781"/>
                    </a:lnTo>
                    <a:lnTo>
                      <a:pt x="313" y="790"/>
                    </a:lnTo>
                    <a:lnTo>
                      <a:pt x="311" y="801"/>
                    </a:lnTo>
                    <a:lnTo>
                      <a:pt x="311" y="811"/>
                    </a:lnTo>
                    <a:lnTo>
                      <a:pt x="311" y="811"/>
                    </a:lnTo>
                    <a:lnTo>
                      <a:pt x="311" y="811"/>
                    </a:lnTo>
                    <a:lnTo>
                      <a:pt x="311" y="1039"/>
                    </a:lnTo>
                    <a:lnTo>
                      <a:pt x="540" y="1039"/>
                    </a:lnTo>
                    <a:lnTo>
                      <a:pt x="585" y="709"/>
                    </a:lnTo>
                    <a:close/>
                    <a:moveTo>
                      <a:pt x="630" y="269"/>
                    </a:moveTo>
                    <a:lnTo>
                      <a:pt x="649" y="270"/>
                    </a:lnTo>
                    <a:lnTo>
                      <a:pt x="667" y="272"/>
                    </a:lnTo>
                    <a:lnTo>
                      <a:pt x="685" y="277"/>
                    </a:lnTo>
                    <a:lnTo>
                      <a:pt x="701" y="283"/>
                    </a:lnTo>
                    <a:lnTo>
                      <a:pt x="717" y="291"/>
                    </a:lnTo>
                    <a:lnTo>
                      <a:pt x="732" y="300"/>
                    </a:lnTo>
                    <a:lnTo>
                      <a:pt x="746" y="311"/>
                    </a:lnTo>
                    <a:lnTo>
                      <a:pt x="759" y="322"/>
                    </a:lnTo>
                    <a:lnTo>
                      <a:pt x="770" y="335"/>
                    </a:lnTo>
                    <a:lnTo>
                      <a:pt x="780" y="349"/>
                    </a:lnTo>
                    <a:lnTo>
                      <a:pt x="790" y="364"/>
                    </a:lnTo>
                    <a:lnTo>
                      <a:pt x="797" y="379"/>
                    </a:lnTo>
                    <a:lnTo>
                      <a:pt x="804" y="396"/>
                    </a:lnTo>
                    <a:lnTo>
                      <a:pt x="808" y="413"/>
                    </a:lnTo>
                    <a:lnTo>
                      <a:pt x="811" y="431"/>
                    </a:lnTo>
                    <a:lnTo>
                      <a:pt x="812" y="449"/>
                    </a:lnTo>
                    <a:lnTo>
                      <a:pt x="811" y="468"/>
                    </a:lnTo>
                    <a:lnTo>
                      <a:pt x="808" y="486"/>
                    </a:lnTo>
                    <a:lnTo>
                      <a:pt x="804" y="504"/>
                    </a:lnTo>
                    <a:lnTo>
                      <a:pt x="797" y="520"/>
                    </a:lnTo>
                    <a:lnTo>
                      <a:pt x="790" y="536"/>
                    </a:lnTo>
                    <a:lnTo>
                      <a:pt x="780" y="551"/>
                    </a:lnTo>
                    <a:lnTo>
                      <a:pt x="770" y="565"/>
                    </a:lnTo>
                    <a:lnTo>
                      <a:pt x="759" y="578"/>
                    </a:lnTo>
                    <a:lnTo>
                      <a:pt x="746" y="589"/>
                    </a:lnTo>
                    <a:lnTo>
                      <a:pt x="732" y="600"/>
                    </a:lnTo>
                    <a:lnTo>
                      <a:pt x="717" y="609"/>
                    </a:lnTo>
                    <a:lnTo>
                      <a:pt x="701" y="616"/>
                    </a:lnTo>
                    <a:lnTo>
                      <a:pt x="685" y="623"/>
                    </a:lnTo>
                    <a:lnTo>
                      <a:pt x="667" y="626"/>
                    </a:lnTo>
                    <a:lnTo>
                      <a:pt x="649" y="630"/>
                    </a:lnTo>
                    <a:lnTo>
                      <a:pt x="630" y="631"/>
                    </a:lnTo>
                    <a:lnTo>
                      <a:pt x="612" y="630"/>
                    </a:lnTo>
                    <a:lnTo>
                      <a:pt x="594" y="626"/>
                    </a:lnTo>
                    <a:lnTo>
                      <a:pt x="577" y="623"/>
                    </a:lnTo>
                    <a:lnTo>
                      <a:pt x="561" y="616"/>
                    </a:lnTo>
                    <a:lnTo>
                      <a:pt x="545" y="609"/>
                    </a:lnTo>
                    <a:lnTo>
                      <a:pt x="530" y="600"/>
                    </a:lnTo>
                    <a:lnTo>
                      <a:pt x="516" y="589"/>
                    </a:lnTo>
                    <a:lnTo>
                      <a:pt x="503" y="578"/>
                    </a:lnTo>
                    <a:lnTo>
                      <a:pt x="491" y="565"/>
                    </a:lnTo>
                    <a:lnTo>
                      <a:pt x="481" y="551"/>
                    </a:lnTo>
                    <a:lnTo>
                      <a:pt x="472" y="536"/>
                    </a:lnTo>
                    <a:lnTo>
                      <a:pt x="464" y="520"/>
                    </a:lnTo>
                    <a:lnTo>
                      <a:pt x="458" y="504"/>
                    </a:lnTo>
                    <a:lnTo>
                      <a:pt x="453" y="486"/>
                    </a:lnTo>
                    <a:lnTo>
                      <a:pt x="451" y="468"/>
                    </a:lnTo>
                    <a:lnTo>
                      <a:pt x="450" y="449"/>
                    </a:lnTo>
                    <a:lnTo>
                      <a:pt x="451" y="431"/>
                    </a:lnTo>
                    <a:lnTo>
                      <a:pt x="453" y="413"/>
                    </a:lnTo>
                    <a:lnTo>
                      <a:pt x="458" y="396"/>
                    </a:lnTo>
                    <a:lnTo>
                      <a:pt x="464" y="379"/>
                    </a:lnTo>
                    <a:lnTo>
                      <a:pt x="472" y="364"/>
                    </a:lnTo>
                    <a:lnTo>
                      <a:pt x="481" y="349"/>
                    </a:lnTo>
                    <a:lnTo>
                      <a:pt x="491" y="335"/>
                    </a:lnTo>
                    <a:lnTo>
                      <a:pt x="503" y="322"/>
                    </a:lnTo>
                    <a:lnTo>
                      <a:pt x="516" y="311"/>
                    </a:lnTo>
                    <a:lnTo>
                      <a:pt x="530" y="300"/>
                    </a:lnTo>
                    <a:lnTo>
                      <a:pt x="545" y="291"/>
                    </a:lnTo>
                    <a:lnTo>
                      <a:pt x="561" y="283"/>
                    </a:lnTo>
                    <a:lnTo>
                      <a:pt x="577" y="277"/>
                    </a:lnTo>
                    <a:lnTo>
                      <a:pt x="594" y="272"/>
                    </a:lnTo>
                    <a:lnTo>
                      <a:pt x="612" y="270"/>
                    </a:lnTo>
                    <a:lnTo>
                      <a:pt x="630" y="269"/>
                    </a:lnTo>
                    <a:close/>
                    <a:moveTo>
                      <a:pt x="645" y="700"/>
                    </a:moveTo>
                    <a:lnTo>
                      <a:pt x="622" y="700"/>
                    </a:lnTo>
                    <a:lnTo>
                      <a:pt x="621" y="709"/>
                    </a:lnTo>
                    <a:lnTo>
                      <a:pt x="576" y="1039"/>
                    </a:lnTo>
                    <a:lnTo>
                      <a:pt x="570" y="1084"/>
                    </a:lnTo>
                    <a:lnTo>
                      <a:pt x="638" y="1149"/>
                    </a:lnTo>
                    <a:lnTo>
                      <a:pt x="693" y="1085"/>
                    </a:lnTo>
                    <a:lnTo>
                      <a:pt x="687" y="1039"/>
                    </a:lnTo>
                    <a:lnTo>
                      <a:pt x="646" y="709"/>
                    </a:lnTo>
                    <a:lnTo>
                      <a:pt x="645" y="700"/>
                    </a:lnTo>
                    <a:close/>
                    <a:moveTo>
                      <a:pt x="1980" y="139"/>
                    </a:moveTo>
                    <a:lnTo>
                      <a:pt x="145" y="139"/>
                    </a:lnTo>
                    <a:lnTo>
                      <a:pt x="145" y="3127"/>
                    </a:lnTo>
                    <a:lnTo>
                      <a:pt x="2583" y="3127"/>
                    </a:lnTo>
                    <a:lnTo>
                      <a:pt x="2583" y="3025"/>
                    </a:lnTo>
                    <a:lnTo>
                      <a:pt x="2583" y="2928"/>
                    </a:lnTo>
                    <a:lnTo>
                      <a:pt x="2583" y="2836"/>
                    </a:lnTo>
                    <a:lnTo>
                      <a:pt x="2583" y="2749"/>
                    </a:lnTo>
                    <a:lnTo>
                      <a:pt x="2583" y="2667"/>
                    </a:lnTo>
                    <a:lnTo>
                      <a:pt x="2583" y="2587"/>
                    </a:lnTo>
                    <a:lnTo>
                      <a:pt x="2583" y="2512"/>
                    </a:lnTo>
                    <a:lnTo>
                      <a:pt x="2583" y="2440"/>
                    </a:lnTo>
                    <a:lnTo>
                      <a:pt x="2583" y="2371"/>
                    </a:lnTo>
                    <a:lnTo>
                      <a:pt x="2583" y="2304"/>
                    </a:lnTo>
                    <a:lnTo>
                      <a:pt x="2583" y="2240"/>
                    </a:lnTo>
                    <a:lnTo>
                      <a:pt x="2583" y="2178"/>
                    </a:lnTo>
                    <a:lnTo>
                      <a:pt x="2583" y="2116"/>
                    </a:lnTo>
                    <a:lnTo>
                      <a:pt x="2583" y="2056"/>
                    </a:lnTo>
                    <a:lnTo>
                      <a:pt x="2583" y="1997"/>
                    </a:lnTo>
                    <a:lnTo>
                      <a:pt x="2583" y="1938"/>
                    </a:lnTo>
                    <a:lnTo>
                      <a:pt x="2582" y="1863"/>
                    </a:lnTo>
                    <a:lnTo>
                      <a:pt x="2582" y="1788"/>
                    </a:lnTo>
                    <a:lnTo>
                      <a:pt x="2582" y="1713"/>
                    </a:lnTo>
                    <a:lnTo>
                      <a:pt x="2582" y="1639"/>
                    </a:lnTo>
                    <a:lnTo>
                      <a:pt x="2582" y="1564"/>
                    </a:lnTo>
                    <a:lnTo>
                      <a:pt x="2582" y="1489"/>
                    </a:lnTo>
                    <a:lnTo>
                      <a:pt x="2582" y="1415"/>
                    </a:lnTo>
                    <a:lnTo>
                      <a:pt x="2582" y="1339"/>
                    </a:lnTo>
                    <a:lnTo>
                      <a:pt x="2582" y="1264"/>
                    </a:lnTo>
                    <a:lnTo>
                      <a:pt x="2582" y="1189"/>
                    </a:lnTo>
                    <a:lnTo>
                      <a:pt x="2582" y="1115"/>
                    </a:lnTo>
                    <a:lnTo>
                      <a:pt x="2582" y="1040"/>
                    </a:lnTo>
                    <a:lnTo>
                      <a:pt x="2582" y="966"/>
                    </a:lnTo>
                    <a:lnTo>
                      <a:pt x="2582" y="891"/>
                    </a:lnTo>
                    <a:lnTo>
                      <a:pt x="2582" y="816"/>
                    </a:lnTo>
                    <a:lnTo>
                      <a:pt x="2582" y="742"/>
                    </a:lnTo>
                    <a:lnTo>
                      <a:pt x="2058" y="742"/>
                    </a:lnTo>
                    <a:lnTo>
                      <a:pt x="2058" y="742"/>
                    </a:lnTo>
                    <a:lnTo>
                      <a:pt x="2049" y="742"/>
                    </a:lnTo>
                    <a:lnTo>
                      <a:pt x="1980" y="742"/>
                    </a:lnTo>
                    <a:lnTo>
                      <a:pt x="1980" y="671"/>
                    </a:lnTo>
                    <a:lnTo>
                      <a:pt x="1980" y="663"/>
                    </a:lnTo>
                    <a:lnTo>
                      <a:pt x="1980" y="663"/>
                    </a:lnTo>
                    <a:lnTo>
                      <a:pt x="198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9843146" y="2291607"/>
              <a:ext cx="862455" cy="862455"/>
              <a:chOff x="9843146" y="2291607"/>
              <a:chExt cx="862455" cy="862455"/>
            </a:xfrm>
          </p:grpSpPr>
          <p:sp>
            <p:nvSpPr>
              <p:cNvPr id="53" name="Oval 98"/>
              <p:cNvSpPr/>
              <p:nvPr/>
            </p:nvSpPr>
            <p:spPr bwMode="gray">
              <a:xfrm>
                <a:off x="9843146" y="2291607"/>
                <a:ext cx="862455" cy="862455"/>
              </a:xfrm>
              <a:prstGeom prst="ellipse">
                <a:avLst/>
              </a:prstGeom>
              <a:solidFill>
                <a:srgbClr val="136CFF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Source Han Sans SC" panose="020B0500000000000000" pitchFamily="34" charset="-122"/>
                </a:endParaRPr>
              </a:p>
            </p:txBody>
          </p:sp>
          <p:grpSp>
            <p:nvGrpSpPr>
              <p:cNvPr id="54" name="Group 70"/>
              <p:cNvGrpSpPr/>
              <p:nvPr/>
            </p:nvGrpSpPr>
            <p:grpSpPr>
              <a:xfrm>
                <a:off x="10070248" y="2518414"/>
                <a:ext cx="407724" cy="432687"/>
                <a:chOff x="3878263" y="3775075"/>
                <a:chExt cx="1089025" cy="1155701"/>
              </a:xfrm>
              <a:solidFill>
                <a:schemeClr val="bg1"/>
              </a:solidFill>
            </p:grpSpPr>
            <p:sp>
              <p:nvSpPr>
                <p:cNvPr id="55" name="Freeform 184"/>
                <p:cNvSpPr/>
                <p:nvPr/>
              </p:nvSpPr>
              <p:spPr bwMode="auto">
                <a:xfrm>
                  <a:off x="3878263" y="4043363"/>
                  <a:ext cx="585787" cy="887413"/>
                </a:xfrm>
                <a:custGeom>
                  <a:avLst/>
                  <a:gdLst>
                    <a:gd name="T0" fmla="*/ 840 w 1478"/>
                    <a:gd name="T1" fmla="*/ 1 h 2236"/>
                    <a:gd name="T2" fmla="*/ 472 w 1478"/>
                    <a:gd name="T3" fmla="*/ 1 h 2236"/>
                    <a:gd name="T4" fmla="*/ 279 w 1478"/>
                    <a:gd name="T5" fmla="*/ 0 h 2236"/>
                    <a:gd name="T6" fmla="*/ 115 w 1478"/>
                    <a:gd name="T7" fmla="*/ 0 h 2236"/>
                    <a:gd name="T8" fmla="*/ 66 w 1478"/>
                    <a:gd name="T9" fmla="*/ 1 h 2236"/>
                    <a:gd name="T10" fmla="*/ 39 w 1478"/>
                    <a:gd name="T11" fmla="*/ 10 h 2236"/>
                    <a:gd name="T12" fmla="*/ 17 w 1478"/>
                    <a:gd name="T13" fmla="*/ 29 h 2236"/>
                    <a:gd name="T14" fmla="*/ 4 w 1478"/>
                    <a:gd name="T15" fmla="*/ 55 h 2236"/>
                    <a:gd name="T16" fmla="*/ 0 w 1478"/>
                    <a:gd name="T17" fmla="*/ 78 h 2236"/>
                    <a:gd name="T18" fmla="*/ 0 w 1478"/>
                    <a:gd name="T19" fmla="*/ 989 h 2236"/>
                    <a:gd name="T20" fmla="*/ 6 w 1478"/>
                    <a:gd name="T21" fmla="*/ 1019 h 2236"/>
                    <a:gd name="T22" fmla="*/ 21 w 1478"/>
                    <a:gd name="T23" fmla="*/ 1044 h 2236"/>
                    <a:gd name="T24" fmla="*/ 46 w 1478"/>
                    <a:gd name="T25" fmla="*/ 1061 h 2236"/>
                    <a:gd name="T26" fmla="*/ 73 w 1478"/>
                    <a:gd name="T27" fmla="*/ 1067 h 2236"/>
                    <a:gd name="T28" fmla="*/ 172 w 1478"/>
                    <a:gd name="T29" fmla="*/ 484 h 2236"/>
                    <a:gd name="T30" fmla="*/ 177 w 1478"/>
                    <a:gd name="T31" fmla="*/ 608 h 2236"/>
                    <a:gd name="T32" fmla="*/ 177 w 1478"/>
                    <a:gd name="T33" fmla="*/ 810 h 2236"/>
                    <a:gd name="T34" fmla="*/ 179 w 1478"/>
                    <a:gd name="T35" fmla="*/ 1014 h 2236"/>
                    <a:gd name="T36" fmla="*/ 179 w 1478"/>
                    <a:gd name="T37" fmla="*/ 1216 h 2236"/>
                    <a:gd name="T38" fmla="*/ 180 w 1478"/>
                    <a:gd name="T39" fmla="*/ 2115 h 2236"/>
                    <a:gd name="T40" fmla="*/ 189 w 1478"/>
                    <a:gd name="T41" fmla="*/ 2165 h 2236"/>
                    <a:gd name="T42" fmla="*/ 207 w 1478"/>
                    <a:gd name="T43" fmla="*/ 2204 h 2236"/>
                    <a:gd name="T44" fmla="*/ 234 w 1478"/>
                    <a:gd name="T45" fmla="*/ 2230 h 2236"/>
                    <a:gd name="T46" fmla="*/ 414 w 1478"/>
                    <a:gd name="T47" fmla="*/ 2236 h 2236"/>
                    <a:gd name="T48" fmla="*/ 444 w 1478"/>
                    <a:gd name="T49" fmla="*/ 2225 h 2236"/>
                    <a:gd name="T50" fmla="*/ 470 w 1478"/>
                    <a:gd name="T51" fmla="*/ 2196 h 2236"/>
                    <a:gd name="T52" fmla="*/ 486 w 1478"/>
                    <a:gd name="T53" fmla="*/ 2154 h 2236"/>
                    <a:gd name="T54" fmla="*/ 492 w 1478"/>
                    <a:gd name="T55" fmla="*/ 2103 h 2236"/>
                    <a:gd name="T56" fmla="*/ 651 w 1478"/>
                    <a:gd name="T57" fmla="*/ 2115 h 2236"/>
                    <a:gd name="T58" fmla="*/ 661 w 1478"/>
                    <a:gd name="T59" fmla="*/ 2165 h 2236"/>
                    <a:gd name="T60" fmla="*/ 679 w 1478"/>
                    <a:gd name="T61" fmla="*/ 2204 h 2236"/>
                    <a:gd name="T62" fmla="*/ 706 w 1478"/>
                    <a:gd name="T63" fmla="*/ 2230 h 2236"/>
                    <a:gd name="T64" fmla="*/ 886 w 1478"/>
                    <a:gd name="T65" fmla="*/ 2236 h 2236"/>
                    <a:gd name="T66" fmla="*/ 916 w 1478"/>
                    <a:gd name="T67" fmla="*/ 2225 h 2236"/>
                    <a:gd name="T68" fmla="*/ 942 w 1478"/>
                    <a:gd name="T69" fmla="*/ 2196 h 2236"/>
                    <a:gd name="T70" fmla="*/ 958 w 1478"/>
                    <a:gd name="T71" fmla="*/ 2154 h 2236"/>
                    <a:gd name="T72" fmla="*/ 965 w 1478"/>
                    <a:gd name="T73" fmla="*/ 2103 h 2236"/>
                    <a:gd name="T74" fmla="*/ 965 w 1478"/>
                    <a:gd name="T75" fmla="*/ 847 h 2236"/>
                    <a:gd name="T76" fmla="*/ 1346 w 1478"/>
                    <a:gd name="T77" fmla="*/ 1033 h 2236"/>
                    <a:gd name="T78" fmla="*/ 1413 w 1478"/>
                    <a:gd name="T79" fmla="*/ 1047 h 2236"/>
                    <a:gd name="T80" fmla="*/ 1419 w 1478"/>
                    <a:gd name="T81" fmla="*/ 1045 h 2236"/>
                    <a:gd name="T82" fmla="*/ 1422 w 1478"/>
                    <a:gd name="T83" fmla="*/ 1024 h 2236"/>
                    <a:gd name="T84" fmla="*/ 1420 w 1478"/>
                    <a:gd name="T85" fmla="*/ 997 h 2236"/>
                    <a:gd name="T86" fmla="*/ 1438 w 1478"/>
                    <a:gd name="T87" fmla="*/ 984 h 2236"/>
                    <a:gd name="T88" fmla="*/ 1471 w 1478"/>
                    <a:gd name="T89" fmla="*/ 976 h 2236"/>
                    <a:gd name="T90" fmla="*/ 1478 w 1478"/>
                    <a:gd name="T91" fmla="*/ 965 h 2236"/>
                    <a:gd name="T92" fmla="*/ 1054 w 1478"/>
                    <a:gd name="T93" fmla="*/ 85 h 2236"/>
                    <a:gd name="T94" fmla="*/ 1050 w 1478"/>
                    <a:gd name="T95" fmla="*/ 62 h 2236"/>
                    <a:gd name="T96" fmla="*/ 1038 w 1478"/>
                    <a:gd name="T97" fmla="*/ 36 h 2236"/>
                    <a:gd name="T98" fmla="*/ 1016 w 1478"/>
                    <a:gd name="T99" fmla="*/ 17 h 2236"/>
                    <a:gd name="T100" fmla="*/ 989 w 1478"/>
                    <a:gd name="T101" fmla="*/ 8 h 2236"/>
                    <a:gd name="T102" fmla="*/ 913 w 1478"/>
                    <a:gd name="T103" fmla="*/ 3 h 2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78" h="2236">
                      <a:moveTo>
                        <a:pt x="845" y="1"/>
                      </a:moveTo>
                      <a:lnTo>
                        <a:pt x="842" y="0"/>
                      </a:lnTo>
                      <a:lnTo>
                        <a:pt x="840" y="0"/>
                      </a:lnTo>
                      <a:lnTo>
                        <a:pt x="840" y="1"/>
                      </a:lnTo>
                      <a:lnTo>
                        <a:pt x="840" y="1"/>
                      </a:lnTo>
                      <a:lnTo>
                        <a:pt x="814" y="1"/>
                      </a:lnTo>
                      <a:lnTo>
                        <a:pt x="678" y="1"/>
                      </a:lnTo>
                      <a:lnTo>
                        <a:pt x="472" y="1"/>
                      </a:lnTo>
                      <a:lnTo>
                        <a:pt x="403" y="1"/>
                      </a:lnTo>
                      <a:lnTo>
                        <a:pt x="362" y="1"/>
                      </a:lnTo>
                      <a:lnTo>
                        <a:pt x="321" y="1"/>
                      </a:lnTo>
                      <a:lnTo>
                        <a:pt x="279" y="0"/>
                      </a:lnTo>
                      <a:lnTo>
                        <a:pt x="239" y="0"/>
                      </a:lnTo>
                      <a:lnTo>
                        <a:pt x="197" y="0"/>
                      </a:lnTo>
                      <a:lnTo>
                        <a:pt x="157" y="0"/>
                      </a:lnTo>
                      <a:lnTo>
                        <a:pt x="115" y="0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6" y="1"/>
                      </a:lnTo>
                      <a:lnTo>
                        <a:pt x="58" y="2"/>
                      </a:lnTo>
                      <a:lnTo>
                        <a:pt x="51" y="4"/>
                      </a:lnTo>
                      <a:lnTo>
                        <a:pt x="46" y="7"/>
                      </a:lnTo>
                      <a:lnTo>
                        <a:pt x="39" y="10"/>
                      </a:lnTo>
                      <a:lnTo>
                        <a:pt x="33" y="14"/>
                      </a:lnTo>
                      <a:lnTo>
                        <a:pt x="27" y="18"/>
                      </a:lnTo>
                      <a:lnTo>
                        <a:pt x="21" y="24"/>
                      </a:lnTo>
                      <a:lnTo>
                        <a:pt x="17" y="29"/>
                      </a:lnTo>
                      <a:lnTo>
                        <a:pt x="13" y="36"/>
                      </a:lnTo>
                      <a:lnTo>
                        <a:pt x="10" y="41"/>
                      </a:lnTo>
                      <a:lnTo>
                        <a:pt x="6" y="48"/>
                      </a:lnTo>
                      <a:lnTo>
                        <a:pt x="4" y="55"/>
                      </a:lnTo>
                      <a:lnTo>
                        <a:pt x="2" y="63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988"/>
                      </a:lnTo>
                      <a:lnTo>
                        <a:pt x="0" y="989"/>
                      </a:lnTo>
                      <a:lnTo>
                        <a:pt x="0" y="989"/>
                      </a:lnTo>
                      <a:lnTo>
                        <a:pt x="0" y="996"/>
                      </a:lnTo>
                      <a:lnTo>
                        <a:pt x="2" y="1004"/>
                      </a:lnTo>
                      <a:lnTo>
                        <a:pt x="4" y="1011"/>
                      </a:lnTo>
                      <a:lnTo>
                        <a:pt x="6" y="1019"/>
                      </a:lnTo>
                      <a:lnTo>
                        <a:pt x="10" y="1026"/>
                      </a:lnTo>
                      <a:lnTo>
                        <a:pt x="13" y="1032"/>
                      </a:lnTo>
                      <a:lnTo>
                        <a:pt x="17" y="1038"/>
                      </a:lnTo>
                      <a:lnTo>
                        <a:pt x="21" y="1044"/>
                      </a:lnTo>
                      <a:lnTo>
                        <a:pt x="27" y="1050"/>
                      </a:lnTo>
                      <a:lnTo>
                        <a:pt x="33" y="1054"/>
                      </a:lnTo>
                      <a:lnTo>
                        <a:pt x="39" y="1058"/>
                      </a:lnTo>
                      <a:lnTo>
                        <a:pt x="46" y="1061"/>
                      </a:lnTo>
                      <a:lnTo>
                        <a:pt x="51" y="1063"/>
                      </a:lnTo>
                      <a:lnTo>
                        <a:pt x="58" y="1066"/>
                      </a:lnTo>
                      <a:lnTo>
                        <a:pt x="66" y="1067"/>
                      </a:lnTo>
                      <a:lnTo>
                        <a:pt x="73" y="1067"/>
                      </a:lnTo>
                      <a:lnTo>
                        <a:pt x="73" y="1067"/>
                      </a:lnTo>
                      <a:lnTo>
                        <a:pt x="73" y="1067"/>
                      </a:lnTo>
                      <a:lnTo>
                        <a:pt x="172" y="1067"/>
                      </a:lnTo>
                      <a:lnTo>
                        <a:pt x="172" y="484"/>
                      </a:lnTo>
                      <a:lnTo>
                        <a:pt x="177" y="478"/>
                      </a:lnTo>
                      <a:lnTo>
                        <a:pt x="177" y="505"/>
                      </a:lnTo>
                      <a:lnTo>
                        <a:pt x="177" y="556"/>
                      </a:lnTo>
                      <a:lnTo>
                        <a:pt x="177" y="608"/>
                      </a:lnTo>
                      <a:lnTo>
                        <a:pt x="177" y="659"/>
                      </a:lnTo>
                      <a:lnTo>
                        <a:pt x="177" y="710"/>
                      </a:lnTo>
                      <a:lnTo>
                        <a:pt x="177" y="760"/>
                      </a:lnTo>
                      <a:lnTo>
                        <a:pt x="177" y="810"/>
                      </a:lnTo>
                      <a:lnTo>
                        <a:pt x="177" y="861"/>
                      </a:lnTo>
                      <a:lnTo>
                        <a:pt x="179" y="912"/>
                      </a:lnTo>
                      <a:lnTo>
                        <a:pt x="179" y="963"/>
                      </a:lnTo>
                      <a:lnTo>
                        <a:pt x="179" y="1014"/>
                      </a:lnTo>
                      <a:lnTo>
                        <a:pt x="179" y="1065"/>
                      </a:lnTo>
                      <a:lnTo>
                        <a:pt x="179" y="1114"/>
                      </a:lnTo>
                      <a:lnTo>
                        <a:pt x="179" y="1165"/>
                      </a:lnTo>
                      <a:lnTo>
                        <a:pt x="179" y="1216"/>
                      </a:lnTo>
                      <a:lnTo>
                        <a:pt x="179" y="1267"/>
                      </a:lnTo>
                      <a:lnTo>
                        <a:pt x="179" y="1318"/>
                      </a:lnTo>
                      <a:lnTo>
                        <a:pt x="179" y="2103"/>
                      </a:lnTo>
                      <a:lnTo>
                        <a:pt x="180" y="2115"/>
                      </a:lnTo>
                      <a:lnTo>
                        <a:pt x="181" y="2129"/>
                      </a:lnTo>
                      <a:lnTo>
                        <a:pt x="182" y="2142"/>
                      </a:lnTo>
                      <a:lnTo>
                        <a:pt x="185" y="2154"/>
                      </a:lnTo>
                      <a:lnTo>
                        <a:pt x="189" y="2165"/>
                      </a:lnTo>
                      <a:lnTo>
                        <a:pt x="192" y="2177"/>
                      </a:lnTo>
                      <a:lnTo>
                        <a:pt x="197" y="2187"/>
                      </a:lnTo>
                      <a:lnTo>
                        <a:pt x="202" y="2196"/>
                      </a:lnTo>
                      <a:lnTo>
                        <a:pt x="207" y="2204"/>
                      </a:lnTo>
                      <a:lnTo>
                        <a:pt x="213" y="2213"/>
                      </a:lnTo>
                      <a:lnTo>
                        <a:pt x="220" y="2220"/>
                      </a:lnTo>
                      <a:lnTo>
                        <a:pt x="227" y="2225"/>
                      </a:lnTo>
                      <a:lnTo>
                        <a:pt x="234" y="2230"/>
                      </a:lnTo>
                      <a:lnTo>
                        <a:pt x="241" y="2233"/>
                      </a:lnTo>
                      <a:lnTo>
                        <a:pt x="249" y="2235"/>
                      </a:lnTo>
                      <a:lnTo>
                        <a:pt x="257" y="2236"/>
                      </a:lnTo>
                      <a:lnTo>
                        <a:pt x="414" y="2236"/>
                      </a:lnTo>
                      <a:lnTo>
                        <a:pt x="423" y="2235"/>
                      </a:lnTo>
                      <a:lnTo>
                        <a:pt x="429" y="2233"/>
                      </a:lnTo>
                      <a:lnTo>
                        <a:pt x="438" y="2230"/>
                      </a:lnTo>
                      <a:lnTo>
                        <a:pt x="444" y="2225"/>
                      </a:lnTo>
                      <a:lnTo>
                        <a:pt x="451" y="2220"/>
                      </a:lnTo>
                      <a:lnTo>
                        <a:pt x="457" y="2213"/>
                      </a:lnTo>
                      <a:lnTo>
                        <a:pt x="464" y="2204"/>
                      </a:lnTo>
                      <a:lnTo>
                        <a:pt x="470" y="2196"/>
                      </a:lnTo>
                      <a:lnTo>
                        <a:pt x="475" y="2187"/>
                      </a:lnTo>
                      <a:lnTo>
                        <a:pt x="479" y="2177"/>
                      </a:lnTo>
                      <a:lnTo>
                        <a:pt x="483" y="2165"/>
                      </a:lnTo>
                      <a:lnTo>
                        <a:pt x="486" y="2154"/>
                      </a:lnTo>
                      <a:lnTo>
                        <a:pt x="488" y="2142"/>
                      </a:lnTo>
                      <a:lnTo>
                        <a:pt x="491" y="2129"/>
                      </a:lnTo>
                      <a:lnTo>
                        <a:pt x="492" y="2115"/>
                      </a:lnTo>
                      <a:lnTo>
                        <a:pt x="492" y="2103"/>
                      </a:lnTo>
                      <a:lnTo>
                        <a:pt x="492" y="1318"/>
                      </a:lnTo>
                      <a:lnTo>
                        <a:pt x="651" y="1318"/>
                      </a:lnTo>
                      <a:lnTo>
                        <a:pt x="651" y="2103"/>
                      </a:lnTo>
                      <a:lnTo>
                        <a:pt x="651" y="2115"/>
                      </a:lnTo>
                      <a:lnTo>
                        <a:pt x="653" y="2129"/>
                      </a:lnTo>
                      <a:lnTo>
                        <a:pt x="655" y="2142"/>
                      </a:lnTo>
                      <a:lnTo>
                        <a:pt x="657" y="2154"/>
                      </a:lnTo>
                      <a:lnTo>
                        <a:pt x="661" y="2165"/>
                      </a:lnTo>
                      <a:lnTo>
                        <a:pt x="664" y="2177"/>
                      </a:lnTo>
                      <a:lnTo>
                        <a:pt x="669" y="2187"/>
                      </a:lnTo>
                      <a:lnTo>
                        <a:pt x="675" y="2196"/>
                      </a:lnTo>
                      <a:lnTo>
                        <a:pt x="679" y="2204"/>
                      </a:lnTo>
                      <a:lnTo>
                        <a:pt x="686" y="2213"/>
                      </a:lnTo>
                      <a:lnTo>
                        <a:pt x="692" y="2220"/>
                      </a:lnTo>
                      <a:lnTo>
                        <a:pt x="699" y="2225"/>
                      </a:lnTo>
                      <a:lnTo>
                        <a:pt x="706" y="2230"/>
                      </a:lnTo>
                      <a:lnTo>
                        <a:pt x="714" y="2233"/>
                      </a:lnTo>
                      <a:lnTo>
                        <a:pt x="721" y="2235"/>
                      </a:lnTo>
                      <a:lnTo>
                        <a:pt x="729" y="2236"/>
                      </a:lnTo>
                      <a:lnTo>
                        <a:pt x="886" y="2236"/>
                      </a:lnTo>
                      <a:lnTo>
                        <a:pt x="894" y="2235"/>
                      </a:lnTo>
                      <a:lnTo>
                        <a:pt x="902" y="2233"/>
                      </a:lnTo>
                      <a:lnTo>
                        <a:pt x="909" y="2230"/>
                      </a:lnTo>
                      <a:lnTo>
                        <a:pt x="916" y="2225"/>
                      </a:lnTo>
                      <a:lnTo>
                        <a:pt x="923" y="2220"/>
                      </a:lnTo>
                      <a:lnTo>
                        <a:pt x="930" y="2213"/>
                      </a:lnTo>
                      <a:lnTo>
                        <a:pt x="936" y="2204"/>
                      </a:lnTo>
                      <a:lnTo>
                        <a:pt x="942" y="2196"/>
                      </a:lnTo>
                      <a:lnTo>
                        <a:pt x="946" y="2187"/>
                      </a:lnTo>
                      <a:lnTo>
                        <a:pt x="951" y="2177"/>
                      </a:lnTo>
                      <a:lnTo>
                        <a:pt x="956" y="2165"/>
                      </a:lnTo>
                      <a:lnTo>
                        <a:pt x="958" y="2154"/>
                      </a:lnTo>
                      <a:lnTo>
                        <a:pt x="961" y="2142"/>
                      </a:lnTo>
                      <a:lnTo>
                        <a:pt x="962" y="2129"/>
                      </a:lnTo>
                      <a:lnTo>
                        <a:pt x="964" y="2115"/>
                      </a:lnTo>
                      <a:lnTo>
                        <a:pt x="965" y="2103"/>
                      </a:lnTo>
                      <a:lnTo>
                        <a:pt x="965" y="1318"/>
                      </a:lnTo>
                      <a:lnTo>
                        <a:pt x="966" y="1318"/>
                      </a:lnTo>
                      <a:lnTo>
                        <a:pt x="966" y="847"/>
                      </a:lnTo>
                      <a:lnTo>
                        <a:pt x="965" y="847"/>
                      </a:lnTo>
                      <a:lnTo>
                        <a:pt x="965" y="512"/>
                      </a:lnTo>
                      <a:lnTo>
                        <a:pt x="971" y="512"/>
                      </a:lnTo>
                      <a:lnTo>
                        <a:pt x="971" y="512"/>
                      </a:lnTo>
                      <a:lnTo>
                        <a:pt x="1346" y="1033"/>
                      </a:lnTo>
                      <a:lnTo>
                        <a:pt x="1348" y="1033"/>
                      </a:lnTo>
                      <a:lnTo>
                        <a:pt x="1348" y="1040"/>
                      </a:lnTo>
                      <a:lnTo>
                        <a:pt x="1364" y="1031"/>
                      </a:lnTo>
                      <a:lnTo>
                        <a:pt x="1413" y="1047"/>
                      </a:lnTo>
                      <a:lnTo>
                        <a:pt x="1413" y="1047"/>
                      </a:lnTo>
                      <a:lnTo>
                        <a:pt x="1413" y="1047"/>
                      </a:lnTo>
                      <a:lnTo>
                        <a:pt x="1417" y="1047"/>
                      </a:lnTo>
                      <a:lnTo>
                        <a:pt x="1419" y="1045"/>
                      </a:lnTo>
                      <a:lnTo>
                        <a:pt x="1422" y="1044"/>
                      </a:lnTo>
                      <a:lnTo>
                        <a:pt x="1423" y="1040"/>
                      </a:lnTo>
                      <a:lnTo>
                        <a:pt x="1423" y="1033"/>
                      </a:lnTo>
                      <a:lnTo>
                        <a:pt x="1422" y="1024"/>
                      </a:lnTo>
                      <a:lnTo>
                        <a:pt x="1420" y="1015"/>
                      </a:lnTo>
                      <a:lnTo>
                        <a:pt x="1419" y="1006"/>
                      </a:lnTo>
                      <a:lnTo>
                        <a:pt x="1419" y="1001"/>
                      </a:lnTo>
                      <a:lnTo>
                        <a:pt x="1420" y="997"/>
                      </a:lnTo>
                      <a:lnTo>
                        <a:pt x="1422" y="994"/>
                      </a:lnTo>
                      <a:lnTo>
                        <a:pt x="1424" y="991"/>
                      </a:lnTo>
                      <a:lnTo>
                        <a:pt x="1430" y="987"/>
                      </a:lnTo>
                      <a:lnTo>
                        <a:pt x="1438" y="984"/>
                      </a:lnTo>
                      <a:lnTo>
                        <a:pt x="1447" y="982"/>
                      </a:lnTo>
                      <a:lnTo>
                        <a:pt x="1456" y="980"/>
                      </a:lnTo>
                      <a:lnTo>
                        <a:pt x="1464" y="979"/>
                      </a:lnTo>
                      <a:lnTo>
                        <a:pt x="1471" y="976"/>
                      </a:lnTo>
                      <a:lnTo>
                        <a:pt x="1475" y="974"/>
                      </a:lnTo>
                      <a:lnTo>
                        <a:pt x="1476" y="971"/>
                      </a:lnTo>
                      <a:lnTo>
                        <a:pt x="1478" y="969"/>
                      </a:lnTo>
                      <a:lnTo>
                        <a:pt x="1478" y="965"/>
                      </a:lnTo>
                      <a:lnTo>
                        <a:pt x="1478" y="965"/>
                      </a:lnTo>
                      <a:lnTo>
                        <a:pt x="1478" y="965"/>
                      </a:lnTo>
                      <a:lnTo>
                        <a:pt x="1054" y="85"/>
                      </a:lnTo>
                      <a:lnTo>
                        <a:pt x="1054" y="85"/>
                      </a:lnTo>
                      <a:lnTo>
                        <a:pt x="1054" y="85"/>
                      </a:lnTo>
                      <a:lnTo>
                        <a:pt x="1054" y="77"/>
                      </a:lnTo>
                      <a:lnTo>
                        <a:pt x="1053" y="69"/>
                      </a:lnTo>
                      <a:lnTo>
                        <a:pt x="1050" y="62"/>
                      </a:lnTo>
                      <a:lnTo>
                        <a:pt x="1048" y="55"/>
                      </a:lnTo>
                      <a:lnTo>
                        <a:pt x="1046" y="48"/>
                      </a:lnTo>
                      <a:lnTo>
                        <a:pt x="1041" y="41"/>
                      </a:lnTo>
                      <a:lnTo>
                        <a:pt x="1038" y="36"/>
                      </a:lnTo>
                      <a:lnTo>
                        <a:pt x="1033" y="30"/>
                      </a:lnTo>
                      <a:lnTo>
                        <a:pt x="1027" y="25"/>
                      </a:lnTo>
                      <a:lnTo>
                        <a:pt x="1021" y="21"/>
                      </a:lnTo>
                      <a:lnTo>
                        <a:pt x="1016" y="17"/>
                      </a:lnTo>
                      <a:lnTo>
                        <a:pt x="1010" y="14"/>
                      </a:lnTo>
                      <a:lnTo>
                        <a:pt x="1003" y="10"/>
                      </a:lnTo>
                      <a:lnTo>
                        <a:pt x="996" y="9"/>
                      </a:lnTo>
                      <a:lnTo>
                        <a:pt x="989" y="8"/>
                      </a:lnTo>
                      <a:lnTo>
                        <a:pt x="981" y="7"/>
                      </a:lnTo>
                      <a:lnTo>
                        <a:pt x="981" y="7"/>
                      </a:lnTo>
                      <a:lnTo>
                        <a:pt x="942" y="6"/>
                      </a:lnTo>
                      <a:lnTo>
                        <a:pt x="913" y="3"/>
                      </a:lnTo>
                      <a:lnTo>
                        <a:pt x="885" y="1"/>
                      </a:lnTo>
                      <a:lnTo>
                        <a:pt x="8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56" name="Freeform 185"/>
                <p:cNvSpPr/>
                <p:nvPr/>
              </p:nvSpPr>
              <p:spPr bwMode="auto">
                <a:xfrm>
                  <a:off x="3989388" y="3775075"/>
                  <a:ext cx="220662" cy="220663"/>
                </a:xfrm>
                <a:custGeom>
                  <a:avLst/>
                  <a:gdLst>
                    <a:gd name="T0" fmla="*/ 306 w 555"/>
                    <a:gd name="T1" fmla="*/ 1 h 554"/>
                    <a:gd name="T2" fmla="*/ 347 w 555"/>
                    <a:gd name="T3" fmla="*/ 9 h 554"/>
                    <a:gd name="T4" fmla="*/ 385 w 555"/>
                    <a:gd name="T5" fmla="*/ 22 h 554"/>
                    <a:gd name="T6" fmla="*/ 421 w 555"/>
                    <a:gd name="T7" fmla="*/ 40 h 554"/>
                    <a:gd name="T8" fmla="*/ 454 w 555"/>
                    <a:gd name="T9" fmla="*/ 63 h 554"/>
                    <a:gd name="T10" fmla="*/ 483 w 555"/>
                    <a:gd name="T11" fmla="*/ 91 h 554"/>
                    <a:gd name="T12" fmla="*/ 508 w 555"/>
                    <a:gd name="T13" fmla="*/ 122 h 554"/>
                    <a:gd name="T14" fmla="*/ 528 w 555"/>
                    <a:gd name="T15" fmla="*/ 157 h 554"/>
                    <a:gd name="T16" fmla="*/ 543 w 555"/>
                    <a:gd name="T17" fmla="*/ 195 h 554"/>
                    <a:gd name="T18" fmla="*/ 552 w 555"/>
                    <a:gd name="T19" fmla="*/ 234 h 554"/>
                    <a:gd name="T20" fmla="*/ 555 w 555"/>
                    <a:gd name="T21" fmla="*/ 277 h 554"/>
                    <a:gd name="T22" fmla="*/ 552 w 555"/>
                    <a:gd name="T23" fmla="*/ 319 h 554"/>
                    <a:gd name="T24" fmla="*/ 543 w 555"/>
                    <a:gd name="T25" fmla="*/ 359 h 554"/>
                    <a:gd name="T26" fmla="*/ 528 w 555"/>
                    <a:gd name="T27" fmla="*/ 397 h 554"/>
                    <a:gd name="T28" fmla="*/ 508 w 555"/>
                    <a:gd name="T29" fmla="*/ 432 h 554"/>
                    <a:gd name="T30" fmla="*/ 483 w 555"/>
                    <a:gd name="T31" fmla="*/ 463 h 554"/>
                    <a:gd name="T32" fmla="*/ 454 w 555"/>
                    <a:gd name="T33" fmla="*/ 491 h 554"/>
                    <a:gd name="T34" fmla="*/ 421 w 555"/>
                    <a:gd name="T35" fmla="*/ 514 h 554"/>
                    <a:gd name="T36" fmla="*/ 385 w 555"/>
                    <a:gd name="T37" fmla="*/ 533 h 554"/>
                    <a:gd name="T38" fmla="*/ 347 w 555"/>
                    <a:gd name="T39" fmla="*/ 545 h 554"/>
                    <a:gd name="T40" fmla="*/ 306 w 555"/>
                    <a:gd name="T41" fmla="*/ 553 h 554"/>
                    <a:gd name="T42" fmla="*/ 263 w 555"/>
                    <a:gd name="T43" fmla="*/ 553 h 554"/>
                    <a:gd name="T44" fmla="*/ 221 w 555"/>
                    <a:gd name="T45" fmla="*/ 549 h 554"/>
                    <a:gd name="T46" fmla="*/ 182 w 555"/>
                    <a:gd name="T47" fmla="*/ 537 h 554"/>
                    <a:gd name="T48" fmla="*/ 145 w 555"/>
                    <a:gd name="T49" fmla="*/ 521 h 554"/>
                    <a:gd name="T50" fmla="*/ 111 w 555"/>
                    <a:gd name="T51" fmla="*/ 499 h 554"/>
                    <a:gd name="T52" fmla="*/ 81 w 555"/>
                    <a:gd name="T53" fmla="*/ 474 h 554"/>
                    <a:gd name="T54" fmla="*/ 56 w 555"/>
                    <a:gd name="T55" fmla="*/ 442 h 554"/>
                    <a:gd name="T56" fmla="*/ 34 w 555"/>
                    <a:gd name="T57" fmla="*/ 409 h 554"/>
                    <a:gd name="T58" fmla="*/ 17 w 555"/>
                    <a:gd name="T59" fmla="*/ 372 h 554"/>
                    <a:gd name="T60" fmla="*/ 6 w 555"/>
                    <a:gd name="T61" fmla="*/ 333 h 554"/>
                    <a:gd name="T62" fmla="*/ 0 w 555"/>
                    <a:gd name="T63" fmla="*/ 291 h 554"/>
                    <a:gd name="T64" fmla="*/ 2 w 555"/>
                    <a:gd name="T65" fmla="*/ 248 h 554"/>
                    <a:gd name="T66" fmla="*/ 9 w 555"/>
                    <a:gd name="T67" fmla="*/ 208 h 554"/>
                    <a:gd name="T68" fmla="*/ 22 w 555"/>
                    <a:gd name="T69" fmla="*/ 170 h 554"/>
                    <a:gd name="T70" fmla="*/ 41 w 555"/>
                    <a:gd name="T71" fmla="*/ 134 h 554"/>
                    <a:gd name="T72" fmla="*/ 64 w 555"/>
                    <a:gd name="T73" fmla="*/ 100 h 554"/>
                    <a:gd name="T74" fmla="*/ 91 w 555"/>
                    <a:gd name="T75" fmla="*/ 71 h 554"/>
                    <a:gd name="T76" fmla="*/ 123 w 555"/>
                    <a:gd name="T77" fmla="*/ 47 h 554"/>
                    <a:gd name="T78" fmla="*/ 158 w 555"/>
                    <a:gd name="T79" fmla="*/ 27 h 554"/>
                    <a:gd name="T80" fmla="*/ 195 w 555"/>
                    <a:gd name="T81" fmla="*/ 12 h 554"/>
                    <a:gd name="T82" fmla="*/ 235 w 555"/>
                    <a:gd name="T83" fmla="*/ 3 h 554"/>
                    <a:gd name="T84" fmla="*/ 278 w 555"/>
                    <a:gd name="T85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55" h="554">
                      <a:moveTo>
                        <a:pt x="278" y="0"/>
                      </a:moveTo>
                      <a:lnTo>
                        <a:pt x="292" y="0"/>
                      </a:lnTo>
                      <a:lnTo>
                        <a:pt x="306" y="1"/>
                      </a:lnTo>
                      <a:lnTo>
                        <a:pt x="320" y="3"/>
                      </a:lnTo>
                      <a:lnTo>
                        <a:pt x="333" y="5"/>
                      </a:lnTo>
                      <a:lnTo>
                        <a:pt x="347" y="9"/>
                      </a:lnTo>
                      <a:lnTo>
                        <a:pt x="360" y="12"/>
                      </a:lnTo>
                      <a:lnTo>
                        <a:pt x="373" y="17"/>
                      </a:lnTo>
                      <a:lnTo>
                        <a:pt x="385" y="22"/>
                      </a:lnTo>
                      <a:lnTo>
                        <a:pt x="398" y="27"/>
                      </a:lnTo>
                      <a:lnTo>
                        <a:pt x="410" y="33"/>
                      </a:lnTo>
                      <a:lnTo>
                        <a:pt x="421" y="40"/>
                      </a:lnTo>
                      <a:lnTo>
                        <a:pt x="433" y="47"/>
                      </a:lnTo>
                      <a:lnTo>
                        <a:pt x="443" y="55"/>
                      </a:lnTo>
                      <a:lnTo>
                        <a:pt x="454" y="63"/>
                      </a:lnTo>
                      <a:lnTo>
                        <a:pt x="464" y="71"/>
                      </a:lnTo>
                      <a:lnTo>
                        <a:pt x="473" y="80"/>
                      </a:lnTo>
                      <a:lnTo>
                        <a:pt x="483" y="91"/>
                      </a:lnTo>
                      <a:lnTo>
                        <a:pt x="492" y="100"/>
                      </a:lnTo>
                      <a:lnTo>
                        <a:pt x="500" y="111"/>
                      </a:lnTo>
                      <a:lnTo>
                        <a:pt x="508" y="122"/>
                      </a:lnTo>
                      <a:lnTo>
                        <a:pt x="515" y="134"/>
                      </a:lnTo>
                      <a:lnTo>
                        <a:pt x="522" y="145"/>
                      </a:lnTo>
                      <a:lnTo>
                        <a:pt x="528" y="157"/>
                      </a:lnTo>
                      <a:lnTo>
                        <a:pt x="533" y="170"/>
                      </a:lnTo>
                      <a:lnTo>
                        <a:pt x="538" y="181"/>
                      </a:lnTo>
                      <a:lnTo>
                        <a:pt x="543" y="195"/>
                      </a:lnTo>
                      <a:lnTo>
                        <a:pt x="546" y="208"/>
                      </a:lnTo>
                      <a:lnTo>
                        <a:pt x="550" y="222"/>
                      </a:lnTo>
                      <a:lnTo>
                        <a:pt x="552" y="234"/>
                      </a:lnTo>
                      <a:lnTo>
                        <a:pt x="553" y="248"/>
                      </a:lnTo>
                      <a:lnTo>
                        <a:pt x="554" y="263"/>
                      </a:lnTo>
                      <a:lnTo>
                        <a:pt x="555" y="277"/>
                      </a:lnTo>
                      <a:lnTo>
                        <a:pt x="554" y="291"/>
                      </a:lnTo>
                      <a:lnTo>
                        <a:pt x="553" y="305"/>
                      </a:lnTo>
                      <a:lnTo>
                        <a:pt x="552" y="319"/>
                      </a:lnTo>
                      <a:lnTo>
                        <a:pt x="550" y="333"/>
                      </a:lnTo>
                      <a:lnTo>
                        <a:pt x="546" y="346"/>
                      </a:lnTo>
                      <a:lnTo>
                        <a:pt x="543" y="359"/>
                      </a:lnTo>
                      <a:lnTo>
                        <a:pt x="538" y="372"/>
                      </a:lnTo>
                      <a:lnTo>
                        <a:pt x="533" y="385"/>
                      </a:lnTo>
                      <a:lnTo>
                        <a:pt x="528" y="397"/>
                      </a:lnTo>
                      <a:lnTo>
                        <a:pt x="522" y="409"/>
                      </a:lnTo>
                      <a:lnTo>
                        <a:pt x="515" y="420"/>
                      </a:lnTo>
                      <a:lnTo>
                        <a:pt x="508" y="432"/>
                      </a:lnTo>
                      <a:lnTo>
                        <a:pt x="500" y="442"/>
                      </a:lnTo>
                      <a:lnTo>
                        <a:pt x="492" y="454"/>
                      </a:lnTo>
                      <a:lnTo>
                        <a:pt x="483" y="463"/>
                      </a:lnTo>
                      <a:lnTo>
                        <a:pt x="473" y="474"/>
                      </a:lnTo>
                      <a:lnTo>
                        <a:pt x="464" y="482"/>
                      </a:lnTo>
                      <a:lnTo>
                        <a:pt x="454" y="491"/>
                      </a:lnTo>
                      <a:lnTo>
                        <a:pt x="443" y="499"/>
                      </a:lnTo>
                      <a:lnTo>
                        <a:pt x="433" y="507"/>
                      </a:lnTo>
                      <a:lnTo>
                        <a:pt x="421" y="514"/>
                      </a:lnTo>
                      <a:lnTo>
                        <a:pt x="410" y="521"/>
                      </a:lnTo>
                      <a:lnTo>
                        <a:pt x="398" y="527"/>
                      </a:lnTo>
                      <a:lnTo>
                        <a:pt x="385" y="533"/>
                      </a:lnTo>
                      <a:lnTo>
                        <a:pt x="373" y="537"/>
                      </a:lnTo>
                      <a:lnTo>
                        <a:pt x="360" y="542"/>
                      </a:lnTo>
                      <a:lnTo>
                        <a:pt x="347" y="545"/>
                      </a:lnTo>
                      <a:lnTo>
                        <a:pt x="333" y="549"/>
                      </a:lnTo>
                      <a:lnTo>
                        <a:pt x="320" y="551"/>
                      </a:lnTo>
                      <a:lnTo>
                        <a:pt x="306" y="553"/>
                      </a:lnTo>
                      <a:lnTo>
                        <a:pt x="292" y="553"/>
                      </a:lnTo>
                      <a:lnTo>
                        <a:pt x="278" y="554"/>
                      </a:lnTo>
                      <a:lnTo>
                        <a:pt x="263" y="553"/>
                      </a:lnTo>
                      <a:lnTo>
                        <a:pt x="249" y="553"/>
                      </a:lnTo>
                      <a:lnTo>
                        <a:pt x="235" y="551"/>
                      </a:lnTo>
                      <a:lnTo>
                        <a:pt x="221" y="549"/>
                      </a:lnTo>
                      <a:lnTo>
                        <a:pt x="209" y="545"/>
                      </a:lnTo>
                      <a:lnTo>
                        <a:pt x="195" y="542"/>
                      </a:lnTo>
                      <a:lnTo>
                        <a:pt x="182" y="537"/>
                      </a:lnTo>
                      <a:lnTo>
                        <a:pt x="169" y="533"/>
                      </a:lnTo>
                      <a:lnTo>
                        <a:pt x="158" y="527"/>
                      </a:lnTo>
                      <a:lnTo>
                        <a:pt x="145" y="521"/>
                      </a:lnTo>
                      <a:lnTo>
                        <a:pt x="133" y="514"/>
                      </a:lnTo>
                      <a:lnTo>
                        <a:pt x="123" y="507"/>
                      </a:lnTo>
                      <a:lnTo>
                        <a:pt x="111" y="499"/>
                      </a:lnTo>
                      <a:lnTo>
                        <a:pt x="101" y="491"/>
                      </a:lnTo>
                      <a:lnTo>
                        <a:pt x="91" y="482"/>
                      </a:lnTo>
                      <a:lnTo>
                        <a:pt x="81" y="474"/>
                      </a:lnTo>
                      <a:lnTo>
                        <a:pt x="72" y="463"/>
                      </a:lnTo>
                      <a:lnTo>
                        <a:pt x="64" y="454"/>
                      </a:lnTo>
                      <a:lnTo>
                        <a:pt x="56" y="442"/>
                      </a:lnTo>
                      <a:lnTo>
                        <a:pt x="48" y="432"/>
                      </a:lnTo>
                      <a:lnTo>
                        <a:pt x="41" y="420"/>
                      </a:lnTo>
                      <a:lnTo>
                        <a:pt x="34" y="409"/>
                      </a:lnTo>
                      <a:lnTo>
                        <a:pt x="28" y="397"/>
                      </a:lnTo>
                      <a:lnTo>
                        <a:pt x="22" y="385"/>
                      </a:lnTo>
                      <a:lnTo>
                        <a:pt x="17" y="372"/>
                      </a:lnTo>
                      <a:lnTo>
                        <a:pt x="13" y="359"/>
                      </a:lnTo>
                      <a:lnTo>
                        <a:pt x="9" y="346"/>
                      </a:lnTo>
                      <a:lnTo>
                        <a:pt x="6" y="333"/>
                      </a:lnTo>
                      <a:lnTo>
                        <a:pt x="4" y="319"/>
                      </a:lnTo>
                      <a:lnTo>
                        <a:pt x="2" y="305"/>
                      </a:lnTo>
                      <a:lnTo>
                        <a:pt x="0" y="291"/>
                      </a:lnTo>
                      <a:lnTo>
                        <a:pt x="0" y="277"/>
                      </a:lnTo>
                      <a:lnTo>
                        <a:pt x="0" y="263"/>
                      </a:lnTo>
                      <a:lnTo>
                        <a:pt x="2" y="248"/>
                      </a:lnTo>
                      <a:lnTo>
                        <a:pt x="4" y="234"/>
                      </a:lnTo>
                      <a:lnTo>
                        <a:pt x="6" y="222"/>
                      </a:lnTo>
                      <a:lnTo>
                        <a:pt x="9" y="208"/>
                      </a:lnTo>
                      <a:lnTo>
                        <a:pt x="13" y="195"/>
                      </a:lnTo>
                      <a:lnTo>
                        <a:pt x="17" y="181"/>
                      </a:lnTo>
                      <a:lnTo>
                        <a:pt x="22" y="170"/>
                      </a:lnTo>
                      <a:lnTo>
                        <a:pt x="28" y="157"/>
                      </a:lnTo>
                      <a:lnTo>
                        <a:pt x="34" y="145"/>
                      </a:lnTo>
                      <a:lnTo>
                        <a:pt x="41" y="134"/>
                      </a:lnTo>
                      <a:lnTo>
                        <a:pt x="48" y="122"/>
                      </a:lnTo>
                      <a:lnTo>
                        <a:pt x="56" y="111"/>
                      </a:lnTo>
                      <a:lnTo>
                        <a:pt x="64" y="100"/>
                      </a:lnTo>
                      <a:lnTo>
                        <a:pt x="72" y="91"/>
                      </a:lnTo>
                      <a:lnTo>
                        <a:pt x="81" y="80"/>
                      </a:lnTo>
                      <a:lnTo>
                        <a:pt x="91" y="71"/>
                      </a:lnTo>
                      <a:lnTo>
                        <a:pt x="101" y="63"/>
                      </a:lnTo>
                      <a:lnTo>
                        <a:pt x="111" y="55"/>
                      </a:lnTo>
                      <a:lnTo>
                        <a:pt x="123" y="47"/>
                      </a:lnTo>
                      <a:lnTo>
                        <a:pt x="133" y="40"/>
                      </a:lnTo>
                      <a:lnTo>
                        <a:pt x="145" y="33"/>
                      </a:lnTo>
                      <a:lnTo>
                        <a:pt x="158" y="27"/>
                      </a:lnTo>
                      <a:lnTo>
                        <a:pt x="169" y="22"/>
                      </a:lnTo>
                      <a:lnTo>
                        <a:pt x="182" y="17"/>
                      </a:lnTo>
                      <a:lnTo>
                        <a:pt x="195" y="12"/>
                      </a:lnTo>
                      <a:lnTo>
                        <a:pt x="209" y="9"/>
                      </a:lnTo>
                      <a:lnTo>
                        <a:pt x="221" y="5"/>
                      </a:lnTo>
                      <a:lnTo>
                        <a:pt x="235" y="3"/>
                      </a:lnTo>
                      <a:lnTo>
                        <a:pt x="249" y="1"/>
                      </a:lnTo>
                      <a:lnTo>
                        <a:pt x="263" y="0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57" name="Freeform 186"/>
                <p:cNvSpPr/>
                <p:nvPr/>
              </p:nvSpPr>
              <p:spPr bwMode="auto">
                <a:xfrm>
                  <a:off x="4398963" y="4043363"/>
                  <a:ext cx="568325" cy="887413"/>
                </a:xfrm>
                <a:custGeom>
                  <a:avLst/>
                  <a:gdLst>
                    <a:gd name="T0" fmla="*/ 1153 w 1430"/>
                    <a:gd name="T1" fmla="*/ 0 h 2236"/>
                    <a:gd name="T2" fmla="*/ 991 w 1430"/>
                    <a:gd name="T3" fmla="*/ 1 h 2236"/>
                    <a:gd name="T4" fmla="*/ 1046 w 1430"/>
                    <a:gd name="T5" fmla="*/ 564 h 2236"/>
                    <a:gd name="T6" fmla="*/ 900 w 1430"/>
                    <a:gd name="T7" fmla="*/ 831 h 2236"/>
                    <a:gd name="T8" fmla="*/ 724 w 1430"/>
                    <a:gd name="T9" fmla="*/ 560 h 2236"/>
                    <a:gd name="T10" fmla="*/ 735 w 1430"/>
                    <a:gd name="T11" fmla="*/ 1 h 2236"/>
                    <a:gd name="T12" fmla="*/ 536 w 1430"/>
                    <a:gd name="T13" fmla="*/ 0 h 2236"/>
                    <a:gd name="T14" fmla="*/ 386 w 1430"/>
                    <a:gd name="T15" fmla="*/ 0 h 2236"/>
                    <a:gd name="T16" fmla="*/ 365 w 1430"/>
                    <a:gd name="T17" fmla="*/ 4 h 2236"/>
                    <a:gd name="T18" fmla="*/ 340 w 1430"/>
                    <a:gd name="T19" fmla="*/ 18 h 2236"/>
                    <a:gd name="T20" fmla="*/ 323 w 1430"/>
                    <a:gd name="T21" fmla="*/ 41 h 2236"/>
                    <a:gd name="T22" fmla="*/ 314 w 1430"/>
                    <a:gd name="T23" fmla="*/ 70 h 2236"/>
                    <a:gd name="T24" fmla="*/ 0 w 1430"/>
                    <a:gd name="T25" fmla="*/ 988 h 2236"/>
                    <a:gd name="T26" fmla="*/ 1 w 1430"/>
                    <a:gd name="T27" fmla="*/ 1004 h 2236"/>
                    <a:gd name="T28" fmla="*/ 13 w 1430"/>
                    <a:gd name="T29" fmla="*/ 1032 h 2236"/>
                    <a:gd name="T30" fmla="*/ 31 w 1430"/>
                    <a:gd name="T31" fmla="*/ 1053 h 2236"/>
                    <a:gd name="T32" fmla="*/ 68 w 1430"/>
                    <a:gd name="T33" fmla="*/ 1067 h 2236"/>
                    <a:gd name="T34" fmla="*/ 95 w 1430"/>
                    <a:gd name="T35" fmla="*/ 1066 h 2236"/>
                    <a:gd name="T36" fmla="*/ 117 w 1430"/>
                    <a:gd name="T37" fmla="*/ 1054 h 2236"/>
                    <a:gd name="T38" fmla="*/ 490 w 1430"/>
                    <a:gd name="T39" fmla="*/ 556 h 2236"/>
                    <a:gd name="T40" fmla="*/ 490 w 1430"/>
                    <a:gd name="T41" fmla="*/ 760 h 2236"/>
                    <a:gd name="T42" fmla="*/ 491 w 1430"/>
                    <a:gd name="T43" fmla="*/ 963 h 2236"/>
                    <a:gd name="T44" fmla="*/ 491 w 1430"/>
                    <a:gd name="T45" fmla="*/ 1165 h 2236"/>
                    <a:gd name="T46" fmla="*/ 491 w 1430"/>
                    <a:gd name="T47" fmla="*/ 2103 h 2236"/>
                    <a:gd name="T48" fmla="*/ 498 w 1430"/>
                    <a:gd name="T49" fmla="*/ 2154 h 2236"/>
                    <a:gd name="T50" fmla="*/ 515 w 1430"/>
                    <a:gd name="T51" fmla="*/ 2196 h 2236"/>
                    <a:gd name="T52" fmla="*/ 540 w 1430"/>
                    <a:gd name="T53" fmla="*/ 2225 h 2236"/>
                    <a:gd name="T54" fmla="*/ 570 w 1430"/>
                    <a:gd name="T55" fmla="*/ 2236 h 2236"/>
                    <a:gd name="T56" fmla="*/ 750 w 1430"/>
                    <a:gd name="T57" fmla="*/ 2230 h 2236"/>
                    <a:gd name="T58" fmla="*/ 777 w 1430"/>
                    <a:gd name="T59" fmla="*/ 2204 h 2236"/>
                    <a:gd name="T60" fmla="*/ 795 w 1430"/>
                    <a:gd name="T61" fmla="*/ 2165 h 2236"/>
                    <a:gd name="T62" fmla="*/ 805 w 1430"/>
                    <a:gd name="T63" fmla="*/ 2115 h 2236"/>
                    <a:gd name="T64" fmla="*/ 964 w 1430"/>
                    <a:gd name="T65" fmla="*/ 2103 h 2236"/>
                    <a:gd name="T66" fmla="*/ 970 w 1430"/>
                    <a:gd name="T67" fmla="*/ 2154 h 2236"/>
                    <a:gd name="T68" fmla="*/ 987 w 1430"/>
                    <a:gd name="T69" fmla="*/ 2196 h 2236"/>
                    <a:gd name="T70" fmla="*/ 1012 w 1430"/>
                    <a:gd name="T71" fmla="*/ 2225 h 2236"/>
                    <a:gd name="T72" fmla="*/ 1043 w 1430"/>
                    <a:gd name="T73" fmla="*/ 2236 h 2236"/>
                    <a:gd name="T74" fmla="*/ 1222 w 1430"/>
                    <a:gd name="T75" fmla="*/ 2230 h 2236"/>
                    <a:gd name="T76" fmla="*/ 1249 w 1430"/>
                    <a:gd name="T77" fmla="*/ 2204 h 2236"/>
                    <a:gd name="T78" fmla="*/ 1268 w 1430"/>
                    <a:gd name="T79" fmla="*/ 2165 h 2236"/>
                    <a:gd name="T80" fmla="*/ 1278 w 1430"/>
                    <a:gd name="T81" fmla="*/ 2115 h 2236"/>
                    <a:gd name="T82" fmla="*/ 1279 w 1430"/>
                    <a:gd name="T83" fmla="*/ 847 h 2236"/>
                    <a:gd name="T84" fmla="*/ 1283 w 1430"/>
                    <a:gd name="T85" fmla="*/ 512 h 2236"/>
                    <a:gd name="T86" fmla="*/ 1283 w 1430"/>
                    <a:gd name="T87" fmla="*/ 1074 h 2236"/>
                    <a:gd name="T88" fmla="*/ 1364 w 1430"/>
                    <a:gd name="T89" fmla="*/ 1074 h 2236"/>
                    <a:gd name="T90" fmla="*/ 1392 w 1430"/>
                    <a:gd name="T91" fmla="*/ 1065 h 2236"/>
                    <a:gd name="T92" fmla="*/ 1413 w 1430"/>
                    <a:gd name="T93" fmla="*/ 1045 h 2236"/>
                    <a:gd name="T94" fmla="*/ 1427 w 1430"/>
                    <a:gd name="T95" fmla="*/ 1018 h 2236"/>
                    <a:gd name="T96" fmla="*/ 1430 w 1430"/>
                    <a:gd name="T97" fmla="*/ 995 h 2236"/>
                    <a:gd name="T98" fmla="*/ 1430 w 1430"/>
                    <a:gd name="T99" fmla="*/ 85 h 2236"/>
                    <a:gd name="T100" fmla="*/ 1424 w 1430"/>
                    <a:gd name="T101" fmla="*/ 55 h 2236"/>
                    <a:gd name="T102" fmla="*/ 1408 w 1430"/>
                    <a:gd name="T103" fmla="*/ 30 h 2236"/>
                    <a:gd name="T104" fmla="*/ 1385 w 1430"/>
                    <a:gd name="T105" fmla="*/ 14 h 2236"/>
                    <a:gd name="T106" fmla="*/ 1356 w 1430"/>
                    <a:gd name="T107" fmla="*/ 7 h 2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430" h="2236">
                      <a:moveTo>
                        <a:pt x="1356" y="7"/>
                      </a:moveTo>
                      <a:lnTo>
                        <a:pt x="1169" y="2"/>
                      </a:lnTo>
                      <a:lnTo>
                        <a:pt x="1161" y="1"/>
                      </a:lnTo>
                      <a:lnTo>
                        <a:pt x="1153" y="0"/>
                      </a:lnTo>
                      <a:lnTo>
                        <a:pt x="1153" y="1"/>
                      </a:lnTo>
                      <a:lnTo>
                        <a:pt x="1153" y="1"/>
                      </a:lnTo>
                      <a:lnTo>
                        <a:pt x="1127" y="1"/>
                      </a:lnTo>
                      <a:lnTo>
                        <a:pt x="991" y="1"/>
                      </a:lnTo>
                      <a:lnTo>
                        <a:pt x="1022" y="312"/>
                      </a:lnTo>
                      <a:lnTo>
                        <a:pt x="1041" y="505"/>
                      </a:lnTo>
                      <a:lnTo>
                        <a:pt x="1041" y="505"/>
                      </a:lnTo>
                      <a:lnTo>
                        <a:pt x="1046" y="564"/>
                      </a:lnTo>
                      <a:lnTo>
                        <a:pt x="1051" y="610"/>
                      </a:lnTo>
                      <a:lnTo>
                        <a:pt x="1027" y="646"/>
                      </a:lnTo>
                      <a:lnTo>
                        <a:pt x="959" y="744"/>
                      </a:lnTo>
                      <a:lnTo>
                        <a:pt x="900" y="831"/>
                      </a:lnTo>
                      <a:lnTo>
                        <a:pt x="834" y="752"/>
                      </a:lnTo>
                      <a:lnTo>
                        <a:pt x="750" y="652"/>
                      </a:lnTo>
                      <a:lnTo>
                        <a:pt x="718" y="615"/>
                      </a:lnTo>
                      <a:lnTo>
                        <a:pt x="724" y="560"/>
                      </a:lnTo>
                      <a:lnTo>
                        <a:pt x="731" y="505"/>
                      </a:lnTo>
                      <a:lnTo>
                        <a:pt x="752" y="312"/>
                      </a:lnTo>
                      <a:lnTo>
                        <a:pt x="785" y="1"/>
                      </a:lnTo>
                      <a:lnTo>
                        <a:pt x="735" y="1"/>
                      </a:lnTo>
                      <a:lnTo>
                        <a:pt x="686" y="1"/>
                      </a:lnTo>
                      <a:lnTo>
                        <a:pt x="636" y="1"/>
                      </a:lnTo>
                      <a:lnTo>
                        <a:pt x="586" y="0"/>
                      </a:lnTo>
                      <a:lnTo>
                        <a:pt x="536" y="0"/>
                      </a:lnTo>
                      <a:lnTo>
                        <a:pt x="487" y="0"/>
                      </a:lnTo>
                      <a:lnTo>
                        <a:pt x="436" y="0"/>
                      </a:lnTo>
                      <a:lnTo>
                        <a:pt x="386" y="0"/>
                      </a:lnTo>
                      <a:lnTo>
                        <a:pt x="386" y="0"/>
                      </a:lnTo>
                      <a:lnTo>
                        <a:pt x="386" y="0"/>
                      </a:lnTo>
                      <a:lnTo>
                        <a:pt x="379" y="1"/>
                      </a:lnTo>
                      <a:lnTo>
                        <a:pt x="372" y="2"/>
                      </a:lnTo>
                      <a:lnTo>
                        <a:pt x="365" y="4"/>
                      </a:lnTo>
                      <a:lnTo>
                        <a:pt x="358" y="7"/>
                      </a:lnTo>
                      <a:lnTo>
                        <a:pt x="351" y="10"/>
                      </a:lnTo>
                      <a:lnTo>
                        <a:pt x="346" y="14"/>
                      </a:lnTo>
                      <a:lnTo>
                        <a:pt x="340" y="18"/>
                      </a:lnTo>
                      <a:lnTo>
                        <a:pt x="335" y="24"/>
                      </a:lnTo>
                      <a:lnTo>
                        <a:pt x="331" y="29"/>
                      </a:lnTo>
                      <a:lnTo>
                        <a:pt x="326" y="36"/>
                      </a:lnTo>
                      <a:lnTo>
                        <a:pt x="323" y="41"/>
                      </a:lnTo>
                      <a:lnTo>
                        <a:pt x="319" y="48"/>
                      </a:lnTo>
                      <a:lnTo>
                        <a:pt x="317" y="55"/>
                      </a:lnTo>
                      <a:lnTo>
                        <a:pt x="316" y="63"/>
                      </a:lnTo>
                      <a:lnTo>
                        <a:pt x="314" y="70"/>
                      </a:lnTo>
                      <a:lnTo>
                        <a:pt x="313" y="78"/>
                      </a:lnTo>
                      <a:lnTo>
                        <a:pt x="313" y="78"/>
                      </a:lnTo>
                      <a:lnTo>
                        <a:pt x="313" y="78"/>
                      </a:lnTo>
                      <a:lnTo>
                        <a:pt x="0" y="988"/>
                      </a:lnTo>
                      <a:lnTo>
                        <a:pt x="0" y="989"/>
                      </a:lnTo>
                      <a:lnTo>
                        <a:pt x="0" y="989"/>
                      </a:lnTo>
                      <a:lnTo>
                        <a:pt x="0" y="996"/>
                      </a:lnTo>
                      <a:lnTo>
                        <a:pt x="1" y="1004"/>
                      </a:lnTo>
                      <a:lnTo>
                        <a:pt x="3" y="1011"/>
                      </a:lnTo>
                      <a:lnTo>
                        <a:pt x="6" y="1019"/>
                      </a:lnTo>
                      <a:lnTo>
                        <a:pt x="9" y="1026"/>
                      </a:lnTo>
                      <a:lnTo>
                        <a:pt x="13" y="1032"/>
                      </a:lnTo>
                      <a:lnTo>
                        <a:pt x="16" y="1038"/>
                      </a:lnTo>
                      <a:lnTo>
                        <a:pt x="21" y="1044"/>
                      </a:lnTo>
                      <a:lnTo>
                        <a:pt x="25" y="1048"/>
                      </a:lnTo>
                      <a:lnTo>
                        <a:pt x="31" y="1053"/>
                      </a:lnTo>
                      <a:lnTo>
                        <a:pt x="37" y="1056"/>
                      </a:lnTo>
                      <a:lnTo>
                        <a:pt x="43" y="1059"/>
                      </a:lnTo>
                      <a:lnTo>
                        <a:pt x="55" y="1065"/>
                      </a:lnTo>
                      <a:lnTo>
                        <a:pt x="68" y="1067"/>
                      </a:lnTo>
                      <a:lnTo>
                        <a:pt x="75" y="1068"/>
                      </a:lnTo>
                      <a:lnTo>
                        <a:pt x="82" y="1068"/>
                      </a:lnTo>
                      <a:lnTo>
                        <a:pt x="89" y="1067"/>
                      </a:lnTo>
                      <a:lnTo>
                        <a:pt x="95" y="1066"/>
                      </a:lnTo>
                      <a:lnTo>
                        <a:pt x="101" y="1063"/>
                      </a:lnTo>
                      <a:lnTo>
                        <a:pt x="106" y="1061"/>
                      </a:lnTo>
                      <a:lnTo>
                        <a:pt x="112" y="1058"/>
                      </a:lnTo>
                      <a:lnTo>
                        <a:pt x="117" y="1054"/>
                      </a:lnTo>
                      <a:lnTo>
                        <a:pt x="484" y="484"/>
                      </a:lnTo>
                      <a:lnTo>
                        <a:pt x="490" y="478"/>
                      </a:lnTo>
                      <a:lnTo>
                        <a:pt x="490" y="505"/>
                      </a:lnTo>
                      <a:lnTo>
                        <a:pt x="490" y="556"/>
                      </a:lnTo>
                      <a:lnTo>
                        <a:pt x="490" y="608"/>
                      </a:lnTo>
                      <a:lnTo>
                        <a:pt x="490" y="659"/>
                      </a:lnTo>
                      <a:lnTo>
                        <a:pt x="490" y="710"/>
                      </a:lnTo>
                      <a:lnTo>
                        <a:pt x="490" y="760"/>
                      </a:lnTo>
                      <a:lnTo>
                        <a:pt x="490" y="810"/>
                      </a:lnTo>
                      <a:lnTo>
                        <a:pt x="491" y="861"/>
                      </a:lnTo>
                      <a:lnTo>
                        <a:pt x="491" y="912"/>
                      </a:lnTo>
                      <a:lnTo>
                        <a:pt x="491" y="963"/>
                      </a:lnTo>
                      <a:lnTo>
                        <a:pt x="491" y="1014"/>
                      </a:lnTo>
                      <a:lnTo>
                        <a:pt x="491" y="1065"/>
                      </a:lnTo>
                      <a:lnTo>
                        <a:pt x="491" y="1114"/>
                      </a:lnTo>
                      <a:lnTo>
                        <a:pt x="491" y="1165"/>
                      </a:lnTo>
                      <a:lnTo>
                        <a:pt x="491" y="1216"/>
                      </a:lnTo>
                      <a:lnTo>
                        <a:pt x="491" y="1267"/>
                      </a:lnTo>
                      <a:lnTo>
                        <a:pt x="491" y="1318"/>
                      </a:lnTo>
                      <a:lnTo>
                        <a:pt x="491" y="2103"/>
                      </a:lnTo>
                      <a:lnTo>
                        <a:pt x="493" y="2115"/>
                      </a:lnTo>
                      <a:lnTo>
                        <a:pt x="494" y="2129"/>
                      </a:lnTo>
                      <a:lnTo>
                        <a:pt x="496" y="2142"/>
                      </a:lnTo>
                      <a:lnTo>
                        <a:pt x="498" y="2154"/>
                      </a:lnTo>
                      <a:lnTo>
                        <a:pt x="502" y="2165"/>
                      </a:lnTo>
                      <a:lnTo>
                        <a:pt x="505" y="2177"/>
                      </a:lnTo>
                      <a:lnTo>
                        <a:pt x="510" y="2187"/>
                      </a:lnTo>
                      <a:lnTo>
                        <a:pt x="515" y="2196"/>
                      </a:lnTo>
                      <a:lnTo>
                        <a:pt x="520" y="2204"/>
                      </a:lnTo>
                      <a:lnTo>
                        <a:pt x="526" y="2213"/>
                      </a:lnTo>
                      <a:lnTo>
                        <a:pt x="533" y="2220"/>
                      </a:lnTo>
                      <a:lnTo>
                        <a:pt x="540" y="2225"/>
                      </a:lnTo>
                      <a:lnTo>
                        <a:pt x="547" y="2230"/>
                      </a:lnTo>
                      <a:lnTo>
                        <a:pt x="555" y="2233"/>
                      </a:lnTo>
                      <a:lnTo>
                        <a:pt x="562" y="2235"/>
                      </a:lnTo>
                      <a:lnTo>
                        <a:pt x="570" y="2236"/>
                      </a:lnTo>
                      <a:lnTo>
                        <a:pt x="727" y="2236"/>
                      </a:lnTo>
                      <a:lnTo>
                        <a:pt x="735" y="2235"/>
                      </a:lnTo>
                      <a:lnTo>
                        <a:pt x="742" y="2233"/>
                      </a:lnTo>
                      <a:lnTo>
                        <a:pt x="750" y="2230"/>
                      </a:lnTo>
                      <a:lnTo>
                        <a:pt x="757" y="2225"/>
                      </a:lnTo>
                      <a:lnTo>
                        <a:pt x="764" y="2220"/>
                      </a:lnTo>
                      <a:lnTo>
                        <a:pt x="771" y="2213"/>
                      </a:lnTo>
                      <a:lnTo>
                        <a:pt x="777" y="2204"/>
                      </a:lnTo>
                      <a:lnTo>
                        <a:pt x="783" y="2196"/>
                      </a:lnTo>
                      <a:lnTo>
                        <a:pt x="787" y="2187"/>
                      </a:lnTo>
                      <a:lnTo>
                        <a:pt x="792" y="2177"/>
                      </a:lnTo>
                      <a:lnTo>
                        <a:pt x="795" y="2165"/>
                      </a:lnTo>
                      <a:lnTo>
                        <a:pt x="799" y="2154"/>
                      </a:lnTo>
                      <a:lnTo>
                        <a:pt x="802" y="2142"/>
                      </a:lnTo>
                      <a:lnTo>
                        <a:pt x="804" y="2129"/>
                      </a:lnTo>
                      <a:lnTo>
                        <a:pt x="805" y="2115"/>
                      </a:lnTo>
                      <a:lnTo>
                        <a:pt x="806" y="2103"/>
                      </a:lnTo>
                      <a:lnTo>
                        <a:pt x="806" y="1318"/>
                      </a:lnTo>
                      <a:lnTo>
                        <a:pt x="964" y="1318"/>
                      </a:lnTo>
                      <a:lnTo>
                        <a:pt x="964" y="2103"/>
                      </a:lnTo>
                      <a:lnTo>
                        <a:pt x="964" y="2115"/>
                      </a:lnTo>
                      <a:lnTo>
                        <a:pt x="965" y="2129"/>
                      </a:lnTo>
                      <a:lnTo>
                        <a:pt x="968" y="2142"/>
                      </a:lnTo>
                      <a:lnTo>
                        <a:pt x="970" y="2154"/>
                      </a:lnTo>
                      <a:lnTo>
                        <a:pt x="974" y="2165"/>
                      </a:lnTo>
                      <a:lnTo>
                        <a:pt x="977" y="2177"/>
                      </a:lnTo>
                      <a:lnTo>
                        <a:pt x="982" y="2187"/>
                      </a:lnTo>
                      <a:lnTo>
                        <a:pt x="987" y="2196"/>
                      </a:lnTo>
                      <a:lnTo>
                        <a:pt x="993" y="2204"/>
                      </a:lnTo>
                      <a:lnTo>
                        <a:pt x="999" y="2213"/>
                      </a:lnTo>
                      <a:lnTo>
                        <a:pt x="1005" y="2220"/>
                      </a:lnTo>
                      <a:lnTo>
                        <a:pt x="1012" y="2225"/>
                      </a:lnTo>
                      <a:lnTo>
                        <a:pt x="1020" y="2230"/>
                      </a:lnTo>
                      <a:lnTo>
                        <a:pt x="1027" y="2233"/>
                      </a:lnTo>
                      <a:lnTo>
                        <a:pt x="1035" y="2235"/>
                      </a:lnTo>
                      <a:lnTo>
                        <a:pt x="1043" y="2236"/>
                      </a:lnTo>
                      <a:lnTo>
                        <a:pt x="1199" y="2236"/>
                      </a:lnTo>
                      <a:lnTo>
                        <a:pt x="1207" y="2235"/>
                      </a:lnTo>
                      <a:lnTo>
                        <a:pt x="1215" y="2233"/>
                      </a:lnTo>
                      <a:lnTo>
                        <a:pt x="1222" y="2230"/>
                      </a:lnTo>
                      <a:lnTo>
                        <a:pt x="1229" y="2225"/>
                      </a:lnTo>
                      <a:lnTo>
                        <a:pt x="1236" y="2220"/>
                      </a:lnTo>
                      <a:lnTo>
                        <a:pt x="1243" y="2213"/>
                      </a:lnTo>
                      <a:lnTo>
                        <a:pt x="1249" y="2204"/>
                      </a:lnTo>
                      <a:lnTo>
                        <a:pt x="1255" y="2196"/>
                      </a:lnTo>
                      <a:lnTo>
                        <a:pt x="1259" y="2187"/>
                      </a:lnTo>
                      <a:lnTo>
                        <a:pt x="1264" y="2177"/>
                      </a:lnTo>
                      <a:lnTo>
                        <a:pt x="1268" y="2165"/>
                      </a:lnTo>
                      <a:lnTo>
                        <a:pt x="1272" y="2154"/>
                      </a:lnTo>
                      <a:lnTo>
                        <a:pt x="1274" y="2142"/>
                      </a:lnTo>
                      <a:lnTo>
                        <a:pt x="1276" y="2129"/>
                      </a:lnTo>
                      <a:lnTo>
                        <a:pt x="1278" y="2115"/>
                      </a:lnTo>
                      <a:lnTo>
                        <a:pt x="1278" y="2103"/>
                      </a:lnTo>
                      <a:lnTo>
                        <a:pt x="1278" y="1318"/>
                      </a:lnTo>
                      <a:lnTo>
                        <a:pt x="1279" y="1318"/>
                      </a:lnTo>
                      <a:lnTo>
                        <a:pt x="1279" y="847"/>
                      </a:lnTo>
                      <a:lnTo>
                        <a:pt x="1278" y="847"/>
                      </a:lnTo>
                      <a:lnTo>
                        <a:pt x="1278" y="512"/>
                      </a:lnTo>
                      <a:lnTo>
                        <a:pt x="1283" y="512"/>
                      </a:lnTo>
                      <a:lnTo>
                        <a:pt x="1283" y="512"/>
                      </a:lnTo>
                      <a:lnTo>
                        <a:pt x="1283" y="1033"/>
                      </a:lnTo>
                      <a:lnTo>
                        <a:pt x="1283" y="1033"/>
                      </a:lnTo>
                      <a:lnTo>
                        <a:pt x="1283" y="1040"/>
                      </a:lnTo>
                      <a:lnTo>
                        <a:pt x="1283" y="1074"/>
                      </a:lnTo>
                      <a:lnTo>
                        <a:pt x="1356" y="1074"/>
                      </a:lnTo>
                      <a:lnTo>
                        <a:pt x="1357" y="1074"/>
                      </a:lnTo>
                      <a:lnTo>
                        <a:pt x="1357" y="1074"/>
                      </a:lnTo>
                      <a:lnTo>
                        <a:pt x="1364" y="1074"/>
                      </a:lnTo>
                      <a:lnTo>
                        <a:pt x="1371" y="1073"/>
                      </a:lnTo>
                      <a:lnTo>
                        <a:pt x="1378" y="1070"/>
                      </a:lnTo>
                      <a:lnTo>
                        <a:pt x="1385" y="1068"/>
                      </a:lnTo>
                      <a:lnTo>
                        <a:pt x="1392" y="1065"/>
                      </a:lnTo>
                      <a:lnTo>
                        <a:pt x="1398" y="1060"/>
                      </a:lnTo>
                      <a:lnTo>
                        <a:pt x="1404" y="1055"/>
                      </a:lnTo>
                      <a:lnTo>
                        <a:pt x="1408" y="1051"/>
                      </a:lnTo>
                      <a:lnTo>
                        <a:pt x="1413" y="1045"/>
                      </a:lnTo>
                      <a:lnTo>
                        <a:pt x="1418" y="1039"/>
                      </a:lnTo>
                      <a:lnTo>
                        <a:pt x="1421" y="1032"/>
                      </a:lnTo>
                      <a:lnTo>
                        <a:pt x="1424" y="1025"/>
                      </a:lnTo>
                      <a:lnTo>
                        <a:pt x="1427" y="1018"/>
                      </a:lnTo>
                      <a:lnTo>
                        <a:pt x="1428" y="1011"/>
                      </a:lnTo>
                      <a:lnTo>
                        <a:pt x="1429" y="1003"/>
                      </a:lnTo>
                      <a:lnTo>
                        <a:pt x="1430" y="995"/>
                      </a:lnTo>
                      <a:lnTo>
                        <a:pt x="1430" y="995"/>
                      </a:lnTo>
                      <a:lnTo>
                        <a:pt x="1430" y="995"/>
                      </a:lnTo>
                      <a:lnTo>
                        <a:pt x="1430" y="85"/>
                      </a:lnTo>
                      <a:lnTo>
                        <a:pt x="1430" y="85"/>
                      </a:lnTo>
                      <a:lnTo>
                        <a:pt x="1430" y="85"/>
                      </a:lnTo>
                      <a:lnTo>
                        <a:pt x="1429" y="77"/>
                      </a:lnTo>
                      <a:lnTo>
                        <a:pt x="1428" y="69"/>
                      </a:lnTo>
                      <a:lnTo>
                        <a:pt x="1427" y="62"/>
                      </a:lnTo>
                      <a:lnTo>
                        <a:pt x="1424" y="55"/>
                      </a:lnTo>
                      <a:lnTo>
                        <a:pt x="1421" y="48"/>
                      </a:lnTo>
                      <a:lnTo>
                        <a:pt x="1418" y="41"/>
                      </a:lnTo>
                      <a:lnTo>
                        <a:pt x="1413" y="36"/>
                      </a:lnTo>
                      <a:lnTo>
                        <a:pt x="1408" y="30"/>
                      </a:lnTo>
                      <a:lnTo>
                        <a:pt x="1404" y="25"/>
                      </a:lnTo>
                      <a:lnTo>
                        <a:pt x="1398" y="21"/>
                      </a:lnTo>
                      <a:lnTo>
                        <a:pt x="1392" y="17"/>
                      </a:lnTo>
                      <a:lnTo>
                        <a:pt x="1385" y="14"/>
                      </a:lnTo>
                      <a:lnTo>
                        <a:pt x="1378" y="10"/>
                      </a:lnTo>
                      <a:lnTo>
                        <a:pt x="1371" y="9"/>
                      </a:lnTo>
                      <a:lnTo>
                        <a:pt x="1364" y="8"/>
                      </a:lnTo>
                      <a:lnTo>
                        <a:pt x="1356" y="7"/>
                      </a:lnTo>
                      <a:lnTo>
                        <a:pt x="1356" y="7"/>
                      </a:lnTo>
                      <a:lnTo>
                        <a:pt x="1356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58" name="Freeform 187"/>
                <p:cNvSpPr/>
                <p:nvPr/>
              </p:nvSpPr>
              <p:spPr bwMode="auto">
                <a:xfrm>
                  <a:off x="4635501" y="3775075"/>
                  <a:ext cx="220662" cy="220663"/>
                </a:xfrm>
                <a:custGeom>
                  <a:avLst/>
                  <a:gdLst>
                    <a:gd name="T0" fmla="*/ 306 w 555"/>
                    <a:gd name="T1" fmla="*/ 1 h 554"/>
                    <a:gd name="T2" fmla="*/ 347 w 555"/>
                    <a:gd name="T3" fmla="*/ 9 h 554"/>
                    <a:gd name="T4" fmla="*/ 385 w 555"/>
                    <a:gd name="T5" fmla="*/ 22 h 554"/>
                    <a:gd name="T6" fmla="*/ 421 w 555"/>
                    <a:gd name="T7" fmla="*/ 40 h 554"/>
                    <a:gd name="T8" fmla="*/ 454 w 555"/>
                    <a:gd name="T9" fmla="*/ 63 h 554"/>
                    <a:gd name="T10" fmla="*/ 482 w 555"/>
                    <a:gd name="T11" fmla="*/ 91 h 554"/>
                    <a:gd name="T12" fmla="*/ 508 w 555"/>
                    <a:gd name="T13" fmla="*/ 122 h 554"/>
                    <a:gd name="T14" fmla="*/ 528 w 555"/>
                    <a:gd name="T15" fmla="*/ 157 h 554"/>
                    <a:gd name="T16" fmla="*/ 543 w 555"/>
                    <a:gd name="T17" fmla="*/ 195 h 554"/>
                    <a:gd name="T18" fmla="*/ 552 w 555"/>
                    <a:gd name="T19" fmla="*/ 234 h 554"/>
                    <a:gd name="T20" fmla="*/ 555 w 555"/>
                    <a:gd name="T21" fmla="*/ 277 h 554"/>
                    <a:gd name="T22" fmla="*/ 552 w 555"/>
                    <a:gd name="T23" fmla="*/ 319 h 554"/>
                    <a:gd name="T24" fmla="*/ 543 w 555"/>
                    <a:gd name="T25" fmla="*/ 359 h 554"/>
                    <a:gd name="T26" fmla="*/ 528 w 555"/>
                    <a:gd name="T27" fmla="*/ 397 h 554"/>
                    <a:gd name="T28" fmla="*/ 508 w 555"/>
                    <a:gd name="T29" fmla="*/ 432 h 554"/>
                    <a:gd name="T30" fmla="*/ 482 w 555"/>
                    <a:gd name="T31" fmla="*/ 463 h 554"/>
                    <a:gd name="T32" fmla="*/ 454 w 555"/>
                    <a:gd name="T33" fmla="*/ 491 h 554"/>
                    <a:gd name="T34" fmla="*/ 421 w 555"/>
                    <a:gd name="T35" fmla="*/ 514 h 554"/>
                    <a:gd name="T36" fmla="*/ 385 w 555"/>
                    <a:gd name="T37" fmla="*/ 533 h 554"/>
                    <a:gd name="T38" fmla="*/ 347 w 555"/>
                    <a:gd name="T39" fmla="*/ 545 h 554"/>
                    <a:gd name="T40" fmla="*/ 306 w 555"/>
                    <a:gd name="T41" fmla="*/ 553 h 554"/>
                    <a:gd name="T42" fmla="*/ 264 w 555"/>
                    <a:gd name="T43" fmla="*/ 553 h 554"/>
                    <a:gd name="T44" fmla="*/ 222 w 555"/>
                    <a:gd name="T45" fmla="*/ 549 h 554"/>
                    <a:gd name="T46" fmla="*/ 182 w 555"/>
                    <a:gd name="T47" fmla="*/ 537 h 554"/>
                    <a:gd name="T48" fmla="*/ 146 w 555"/>
                    <a:gd name="T49" fmla="*/ 521 h 554"/>
                    <a:gd name="T50" fmla="*/ 111 w 555"/>
                    <a:gd name="T51" fmla="*/ 499 h 554"/>
                    <a:gd name="T52" fmla="*/ 81 w 555"/>
                    <a:gd name="T53" fmla="*/ 474 h 554"/>
                    <a:gd name="T54" fmla="*/ 56 w 555"/>
                    <a:gd name="T55" fmla="*/ 442 h 554"/>
                    <a:gd name="T56" fmla="*/ 34 w 555"/>
                    <a:gd name="T57" fmla="*/ 409 h 554"/>
                    <a:gd name="T58" fmla="*/ 18 w 555"/>
                    <a:gd name="T59" fmla="*/ 372 h 554"/>
                    <a:gd name="T60" fmla="*/ 6 w 555"/>
                    <a:gd name="T61" fmla="*/ 333 h 554"/>
                    <a:gd name="T62" fmla="*/ 0 w 555"/>
                    <a:gd name="T63" fmla="*/ 291 h 554"/>
                    <a:gd name="T64" fmla="*/ 1 w 555"/>
                    <a:gd name="T65" fmla="*/ 248 h 554"/>
                    <a:gd name="T66" fmla="*/ 10 w 555"/>
                    <a:gd name="T67" fmla="*/ 208 h 554"/>
                    <a:gd name="T68" fmla="*/ 22 w 555"/>
                    <a:gd name="T69" fmla="*/ 170 h 554"/>
                    <a:gd name="T70" fmla="*/ 41 w 555"/>
                    <a:gd name="T71" fmla="*/ 134 h 554"/>
                    <a:gd name="T72" fmla="*/ 64 w 555"/>
                    <a:gd name="T73" fmla="*/ 100 h 554"/>
                    <a:gd name="T74" fmla="*/ 92 w 555"/>
                    <a:gd name="T75" fmla="*/ 71 h 554"/>
                    <a:gd name="T76" fmla="*/ 123 w 555"/>
                    <a:gd name="T77" fmla="*/ 47 h 554"/>
                    <a:gd name="T78" fmla="*/ 158 w 555"/>
                    <a:gd name="T79" fmla="*/ 27 h 554"/>
                    <a:gd name="T80" fmla="*/ 196 w 555"/>
                    <a:gd name="T81" fmla="*/ 12 h 554"/>
                    <a:gd name="T82" fmla="*/ 235 w 555"/>
                    <a:gd name="T83" fmla="*/ 3 h 554"/>
                    <a:gd name="T84" fmla="*/ 278 w 555"/>
                    <a:gd name="T85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55" h="554">
                      <a:moveTo>
                        <a:pt x="278" y="0"/>
                      </a:moveTo>
                      <a:lnTo>
                        <a:pt x="292" y="0"/>
                      </a:lnTo>
                      <a:lnTo>
                        <a:pt x="306" y="1"/>
                      </a:lnTo>
                      <a:lnTo>
                        <a:pt x="319" y="3"/>
                      </a:lnTo>
                      <a:lnTo>
                        <a:pt x="333" y="5"/>
                      </a:lnTo>
                      <a:lnTo>
                        <a:pt x="347" y="9"/>
                      </a:lnTo>
                      <a:lnTo>
                        <a:pt x="360" y="12"/>
                      </a:lnTo>
                      <a:lnTo>
                        <a:pt x="373" y="17"/>
                      </a:lnTo>
                      <a:lnTo>
                        <a:pt x="385" y="22"/>
                      </a:lnTo>
                      <a:lnTo>
                        <a:pt x="398" y="27"/>
                      </a:lnTo>
                      <a:lnTo>
                        <a:pt x="410" y="33"/>
                      </a:lnTo>
                      <a:lnTo>
                        <a:pt x="421" y="40"/>
                      </a:lnTo>
                      <a:lnTo>
                        <a:pt x="433" y="47"/>
                      </a:lnTo>
                      <a:lnTo>
                        <a:pt x="443" y="55"/>
                      </a:lnTo>
                      <a:lnTo>
                        <a:pt x="454" y="63"/>
                      </a:lnTo>
                      <a:lnTo>
                        <a:pt x="464" y="71"/>
                      </a:lnTo>
                      <a:lnTo>
                        <a:pt x="474" y="80"/>
                      </a:lnTo>
                      <a:lnTo>
                        <a:pt x="482" y="91"/>
                      </a:lnTo>
                      <a:lnTo>
                        <a:pt x="492" y="100"/>
                      </a:lnTo>
                      <a:lnTo>
                        <a:pt x="500" y="111"/>
                      </a:lnTo>
                      <a:lnTo>
                        <a:pt x="508" y="122"/>
                      </a:lnTo>
                      <a:lnTo>
                        <a:pt x="515" y="134"/>
                      </a:lnTo>
                      <a:lnTo>
                        <a:pt x="522" y="145"/>
                      </a:lnTo>
                      <a:lnTo>
                        <a:pt x="528" y="157"/>
                      </a:lnTo>
                      <a:lnTo>
                        <a:pt x="533" y="170"/>
                      </a:lnTo>
                      <a:lnTo>
                        <a:pt x="538" y="181"/>
                      </a:lnTo>
                      <a:lnTo>
                        <a:pt x="543" y="195"/>
                      </a:lnTo>
                      <a:lnTo>
                        <a:pt x="546" y="208"/>
                      </a:lnTo>
                      <a:lnTo>
                        <a:pt x="550" y="222"/>
                      </a:lnTo>
                      <a:lnTo>
                        <a:pt x="552" y="234"/>
                      </a:lnTo>
                      <a:lnTo>
                        <a:pt x="554" y="248"/>
                      </a:lnTo>
                      <a:lnTo>
                        <a:pt x="554" y="263"/>
                      </a:lnTo>
                      <a:lnTo>
                        <a:pt x="555" y="277"/>
                      </a:lnTo>
                      <a:lnTo>
                        <a:pt x="554" y="291"/>
                      </a:lnTo>
                      <a:lnTo>
                        <a:pt x="554" y="305"/>
                      </a:lnTo>
                      <a:lnTo>
                        <a:pt x="552" y="319"/>
                      </a:lnTo>
                      <a:lnTo>
                        <a:pt x="550" y="333"/>
                      </a:lnTo>
                      <a:lnTo>
                        <a:pt x="546" y="346"/>
                      </a:lnTo>
                      <a:lnTo>
                        <a:pt x="543" y="359"/>
                      </a:lnTo>
                      <a:lnTo>
                        <a:pt x="538" y="372"/>
                      </a:lnTo>
                      <a:lnTo>
                        <a:pt x="533" y="385"/>
                      </a:lnTo>
                      <a:lnTo>
                        <a:pt x="528" y="397"/>
                      </a:lnTo>
                      <a:lnTo>
                        <a:pt x="522" y="409"/>
                      </a:lnTo>
                      <a:lnTo>
                        <a:pt x="515" y="420"/>
                      </a:lnTo>
                      <a:lnTo>
                        <a:pt x="508" y="432"/>
                      </a:lnTo>
                      <a:lnTo>
                        <a:pt x="500" y="442"/>
                      </a:lnTo>
                      <a:lnTo>
                        <a:pt x="492" y="454"/>
                      </a:lnTo>
                      <a:lnTo>
                        <a:pt x="482" y="463"/>
                      </a:lnTo>
                      <a:lnTo>
                        <a:pt x="474" y="474"/>
                      </a:lnTo>
                      <a:lnTo>
                        <a:pt x="464" y="482"/>
                      </a:lnTo>
                      <a:lnTo>
                        <a:pt x="454" y="491"/>
                      </a:lnTo>
                      <a:lnTo>
                        <a:pt x="443" y="499"/>
                      </a:lnTo>
                      <a:lnTo>
                        <a:pt x="433" y="507"/>
                      </a:lnTo>
                      <a:lnTo>
                        <a:pt x="421" y="514"/>
                      </a:lnTo>
                      <a:lnTo>
                        <a:pt x="410" y="521"/>
                      </a:lnTo>
                      <a:lnTo>
                        <a:pt x="398" y="527"/>
                      </a:lnTo>
                      <a:lnTo>
                        <a:pt x="385" y="533"/>
                      </a:lnTo>
                      <a:lnTo>
                        <a:pt x="373" y="537"/>
                      </a:lnTo>
                      <a:lnTo>
                        <a:pt x="360" y="542"/>
                      </a:lnTo>
                      <a:lnTo>
                        <a:pt x="347" y="545"/>
                      </a:lnTo>
                      <a:lnTo>
                        <a:pt x="333" y="549"/>
                      </a:lnTo>
                      <a:lnTo>
                        <a:pt x="319" y="551"/>
                      </a:lnTo>
                      <a:lnTo>
                        <a:pt x="306" y="553"/>
                      </a:lnTo>
                      <a:lnTo>
                        <a:pt x="292" y="553"/>
                      </a:lnTo>
                      <a:lnTo>
                        <a:pt x="278" y="554"/>
                      </a:lnTo>
                      <a:lnTo>
                        <a:pt x="264" y="553"/>
                      </a:lnTo>
                      <a:lnTo>
                        <a:pt x="249" y="553"/>
                      </a:lnTo>
                      <a:lnTo>
                        <a:pt x="235" y="551"/>
                      </a:lnTo>
                      <a:lnTo>
                        <a:pt x="222" y="549"/>
                      </a:lnTo>
                      <a:lnTo>
                        <a:pt x="208" y="545"/>
                      </a:lnTo>
                      <a:lnTo>
                        <a:pt x="196" y="542"/>
                      </a:lnTo>
                      <a:lnTo>
                        <a:pt x="182" y="537"/>
                      </a:lnTo>
                      <a:lnTo>
                        <a:pt x="170" y="533"/>
                      </a:lnTo>
                      <a:lnTo>
                        <a:pt x="158" y="527"/>
                      </a:lnTo>
                      <a:lnTo>
                        <a:pt x="146" y="521"/>
                      </a:lnTo>
                      <a:lnTo>
                        <a:pt x="134" y="514"/>
                      </a:lnTo>
                      <a:lnTo>
                        <a:pt x="123" y="507"/>
                      </a:lnTo>
                      <a:lnTo>
                        <a:pt x="111" y="499"/>
                      </a:lnTo>
                      <a:lnTo>
                        <a:pt x="101" y="491"/>
                      </a:lnTo>
                      <a:lnTo>
                        <a:pt x="92" y="482"/>
                      </a:lnTo>
                      <a:lnTo>
                        <a:pt x="81" y="474"/>
                      </a:lnTo>
                      <a:lnTo>
                        <a:pt x="72" y="463"/>
                      </a:lnTo>
                      <a:lnTo>
                        <a:pt x="64" y="454"/>
                      </a:lnTo>
                      <a:lnTo>
                        <a:pt x="56" y="442"/>
                      </a:lnTo>
                      <a:lnTo>
                        <a:pt x="48" y="432"/>
                      </a:lnTo>
                      <a:lnTo>
                        <a:pt x="41" y="420"/>
                      </a:lnTo>
                      <a:lnTo>
                        <a:pt x="34" y="409"/>
                      </a:lnTo>
                      <a:lnTo>
                        <a:pt x="28" y="397"/>
                      </a:lnTo>
                      <a:lnTo>
                        <a:pt x="22" y="385"/>
                      </a:lnTo>
                      <a:lnTo>
                        <a:pt x="18" y="372"/>
                      </a:lnTo>
                      <a:lnTo>
                        <a:pt x="13" y="359"/>
                      </a:lnTo>
                      <a:lnTo>
                        <a:pt x="10" y="346"/>
                      </a:lnTo>
                      <a:lnTo>
                        <a:pt x="6" y="333"/>
                      </a:lnTo>
                      <a:lnTo>
                        <a:pt x="4" y="319"/>
                      </a:lnTo>
                      <a:lnTo>
                        <a:pt x="1" y="305"/>
                      </a:lnTo>
                      <a:lnTo>
                        <a:pt x="0" y="291"/>
                      </a:lnTo>
                      <a:lnTo>
                        <a:pt x="0" y="277"/>
                      </a:lnTo>
                      <a:lnTo>
                        <a:pt x="0" y="263"/>
                      </a:lnTo>
                      <a:lnTo>
                        <a:pt x="1" y="248"/>
                      </a:lnTo>
                      <a:lnTo>
                        <a:pt x="4" y="234"/>
                      </a:lnTo>
                      <a:lnTo>
                        <a:pt x="6" y="222"/>
                      </a:lnTo>
                      <a:lnTo>
                        <a:pt x="10" y="208"/>
                      </a:lnTo>
                      <a:lnTo>
                        <a:pt x="13" y="195"/>
                      </a:lnTo>
                      <a:lnTo>
                        <a:pt x="18" y="181"/>
                      </a:lnTo>
                      <a:lnTo>
                        <a:pt x="22" y="170"/>
                      </a:lnTo>
                      <a:lnTo>
                        <a:pt x="28" y="157"/>
                      </a:lnTo>
                      <a:lnTo>
                        <a:pt x="34" y="145"/>
                      </a:lnTo>
                      <a:lnTo>
                        <a:pt x="41" y="134"/>
                      </a:lnTo>
                      <a:lnTo>
                        <a:pt x="48" y="122"/>
                      </a:lnTo>
                      <a:lnTo>
                        <a:pt x="56" y="111"/>
                      </a:lnTo>
                      <a:lnTo>
                        <a:pt x="64" y="100"/>
                      </a:lnTo>
                      <a:lnTo>
                        <a:pt x="72" y="91"/>
                      </a:lnTo>
                      <a:lnTo>
                        <a:pt x="81" y="80"/>
                      </a:lnTo>
                      <a:lnTo>
                        <a:pt x="92" y="71"/>
                      </a:lnTo>
                      <a:lnTo>
                        <a:pt x="101" y="63"/>
                      </a:lnTo>
                      <a:lnTo>
                        <a:pt x="111" y="55"/>
                      </a:lnTo>
                      <a:lnTo>
                        <a:pt x="123" y="47"/>
                      </a:lnTo>
                      <a:lnTo>
                        <a:pt x="134" y="40"/>
                      </a:lnTo>
                      <a:lnTo>
                        <a:pt x="146" y="33"/>
                      </a:lnTo>
                      <a:lnTo>
                        <a:pt x="158" y="27"/>
                      </a:lnTo>
                      <a:lnTo>
                        <a:pt x="170" y="22"/>
                      </a:lnTo>
                      <a:lnTo>
                        <a:pt x="182" y="17"/>
                      </a:lnTo>
                      <a:lnTo>
                        <a:pt x="196" y="12"/>
                      </a:lnTo>
                      <a:lnTo>
                        <a:pt x="208" y="9"/>
                      </a:lnTo>
                      <a:lnTo>
                        <a:pt x="222" y="5"/>
                      </a:lnTo>
                      <a:lnTo>
                        <a:pt x="235" y="3"/>
                      </a:lnTo>
                      <a:lnTo>
                        <a:pt x="249" y="1"/>
                      </a:lnTo>
                      <a:lnTo>
                        <a:pt x="264" y="0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59" name="Freeform 188"/>
                <p:cNvSpPr/>
                <p:nvPr/>
              </p:nvSpPr>
              <p:spPr bwMode="auto">
                <a:xfrm>
                  <a:off x="4714876" y="4038600"/>
                  <a:ext cx="74612" cy="273050"/>
                </a:xfrm>
                <a:custGeom>
                  <a:avLst/>
                  <a:gdLst>
                    <a:gd name="T0" fmla="*/ 116 w 189"/>
                    <a:gd name="T1" fmla="*/ 0 h 689"/>
                    <a:gd name="T2" fmla="*/ 80 w 189"/>
                    <a:gd name="T3" fmla="*/ 0 h 689"/>
                    <a:gd name="T4" fmla="*/ 0 w 189"/>
                    <a:gd name="T5" fmla="*/ 589 h 689"/>
                    <a:gd name="T6" fmla="*/ 104 w 189"/>
                    <a:gd name="T7" fmla="*/ 689 h 689"/>
                    <a:gd name="T8" fmla="*/ 189 w 189"/>
                    <a:gd name="T9" fmla="*/ 591 h 689"/>
                    <a:gd name="T10" fmla="*/ 116 w 189"/>
                    <a:gd name="T11" fmla="*/ 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689">
                      <a:moveTo>
                        <a:pt x="116" y="0"/>
                      </a:moveTo>
                      <a:lnTo>
                        <a:pt x="80" y="0"/>
                      </a:lnTo>
                      <a:lnTo>
                        <a:pt x="0" y="589"/>
                      </a:lnTo>
                      <a:lnTo>
                        <a:pt x="104" y="689"/>
                      </a:lnTo>
                      <a:lnTo>
                        <a:pt x="189" y="591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60" name="Freeform 189"/>
                <p:cNvSpPr/>
                <p:nvPr/>
              </p:nvSpPr>
              <p:spPr bwMode="auto">
                <a:xfrm>
                  <a:off x="4914901" y="4473575"/>
                  <a:ext cx="46037" cy="268288"/>
                </a:xfrm>
                <a:custGeom>
                  <a:avLst/>
                  <a:gdLst>
                    <a:gd name="T0" fmla="*/ 10 w 118"/>
                    <a:gd name="T1" fmla="*/ 68 h 674"/>
                    <a:gd name="T2" fmla="*/ 52 w 118"/>
                    <a:gd name="T3" fmla="*/ 68 h 674"/>
                    <a:gd name="T4" fmla="*/ 52 w 118"/>
                    <a:gd name="T5" fmla="*/ 0 h 674"/>
                    <a:gd name="T6" fmla="*/ 66 w 118"/>
                    <a:gd name="T7" fmla="*/ 0 h 674"/>
                    <a:gd name="T8" fmla="*/ 66 w 118"/>
                    <a:gd name="T9" fmla="*/ 68 h 674"/>
                    <a:gd name="T10" fmla="*/ 110 w 118"/>
                    <a:gd name="T11" fmla="*/ 68 h 674"/>
                    <a:gd name="T12" fmla="*/ 114 w 118"/>
                    <a:gd name="T13" fmla="*/ 70 h 674"/>
                    <a:gd name="T14" fmla="*/ 116 w 118"/>
                    <a:gd name="T15" fmla="*/ 72 h 674"/>
                    <a:gd name="T16" fmla="*/ 118 w 118"/>
                    <a:gd name="T17" fmla="*/ 76 h 674"/>
                    <a:gd name="T18" fmla="*/ 118 w 118"/>
                    <a:gd name="T19" fmla="*/ 82 h 674"/>
                    <a:gd name="T20" fmla="*/ 118 w 118"/>
                    <a:gd name="T21" fmla="*/ 660 h 674"/>
                    <a:gd name="T22" fmla="*/ 118 w 118"/>
                    <a:gd name="T23" fmla="*/ 665 h 674"/>
                    <a:gd name="T24" fmla="*/ 116 w 118"/>
                    <a:gd name="T25" fmla="*/ 670 h 674"/>
                    <a:gd name="T26" fmla="*/ 114 w 118"/>
                    <a:gd name="T27" fmla="*/ 673 h 674"/>
                    <a:gd name="T28" fmla="*/ 110 w 118"/>
                    <a:gd name="T29" fmla="*/ 674 h 674"/>
                    <a:gd name="T30" fmla="*/ 10 w 118"/>
                    <a:gd name="T31" fmla="*/ 674 h 674"/>
                    <a:gd name="T32" fmla="*/ 6 w 118"/>
                    <a:gd name="T33" fmla="*/ 673 h 674"/>
                    <a:gd name="T34" fmla="*/ 3 w 118"/>
                    <a:gd name="T35" fmla="*/ 670 h 674"/>
                    <a:gd name="T36" fmla="*/ 2 w 118"/>
                    <a:gd name="T37" fmla="*/ 665 h 674"/>
                    <a:gd name="T38" fmla="*/ 0 w 118"/>
                    <a:gd name="T39" fmla="*/ 660 h 674"/>
                    <a:gd name="T40" fmla="*/ 0 w 118"/>
                    <a:gd name="T41" fmla="*/ 82 h 674"/>
                    <a:gd name="T42" fmla="*/ 2 w 118"/>
                    <a:gd name="T43" fmla="*/ 76 h 674"/>
                    <a:gd name="T44" fmla="*/ 3 w 118"/>
                    <a:gd name="T45" fmla="*/ 72 h 674"/>
                    <a:gd name="T46" fmla="*/ 6 w 118"/>
                    <a:gd name="T47" fmla="*/ 70 h 674"/>
                    <a:gd name="T48" fmla="*/ 10 w 118"/>
                    <a:gd name="T49" fmla="*/ 68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8" h="674">
                      <a:moveTo>
                        <a:pt x="10" y="68"/>
                      </a:moveTo>
                      <a:lnTo>
                        <a:pt x="52" y="68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66" y="68"/>
                      </a:lnTo>
                      <a:lnTo>
                        <a:pt x="110" y="68"/>
                      </a:lnTo>
                      <a:lnTo>
                        <a:pt x="114" y="70"/>
                      </a:lnTo>
                      <a:lnTo>
                        <a:pt x="116" y="72"/>
                      </a:lnTo>
                      <a:lnTo>
                        <a:pt x="118" y="76"/>
                      </a:lnTo>
                      <a:lnTo>
                        <a:pt x="118" y="82"/>
                      </a:lnTo>
                      <a:lnTo>
                        <a:pt x="118" y="660"/>
                      </a:lnTo>
                      <a:lnTo>
                        <a:pt x="118" y="665"/>
                      </a:lnTo>
                      <a:lnTo>
                        <a:pt x="116" y="670"/>
                      </a:lnTo>
                      <a:lnTo>
                        <a:pt x="114" y="673"/>
                      </a:lnTo>
                      <a:lnTo>
                        <a:pt x="110" y="674"/>
                      </a:lnTo>
                      <a:lnTo>
                        <a:pt x="10" y="674"/>
                      </a:lnTo>
                      <a:lnTo>
                        <a:pt x="6" y="673"/>
                      </a:lnTo>
                      <a:lnTo>
                        <a:pt x="3" y="670"/>
                      </a:lnTo>
                      <a:lnTo>
                        <a:pt x="2" y="665"/>
                      </a:lnTo>
                      <a:lnTo>
                        <a:pt x="0" y="660"/>
                      </a:lnTo>
                      <a:lnTo>
                        <a:pt x="0" y="82"/>
                      </a:lnTo>
                      <a:lnTo>
                        <a:pt x="2" y="76"/>
                      </a:lnTo>
                      <a:lnTo>
                        <a:pt x="3" y="72"/>
                      </a:lnTo>
                      <a:lnTo>
                        <a:pt x="6" y="70"/>
                      </a:lnTo>
                      <a:lnTo>
                        <a:pt x="10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Source Han Sans SC" panose="020B0500000000000000" pitchFamily="34" charset="-122"/>
                  </a:endParaRPr>
                </a:p>
              </p:txBody>
            </p:sp>
          </p:grpSp>
        </p:grpSp>
      </p:grpSp>
      <p:sp>
        <p:nvSpPr>
          <p:cNvPr id="61" name="添加标题"/>
          <p:cNvSpPr txBox="1"/>
          <p:nvPr/>
        </p:nvSpPr>
        <p:spPr>
          <a:xfrm>
            <a:off x="4810226" y="3890851"/>
            <a:ext cx="2091708" cy="197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62" name="添加标题"/>
          <p:cNvSpPr txBox="1"/>
          <p:nvPr/>
        </p:nvSpPr>
        <p:spPr>
          <a:xfrm>
            <a:off x="7167997" y="3890851"/>
            <a:ext cx="2091708" cy="197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63" name="添加标题"/>
          <p:cNvSpPr txBox="1"/>
          <p:nvPr/>
        </p:nvSpPr>
        <p:spPr>
          <a:xfrm>
            <a:off x="9514474" y="3890851"/>
            <a:ext cx="2091708" cy="197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pic>
        <p:nvPicPr>
          <p:cNvPr id="64" name="图片 63" descr="幼儿早教宣传海报"/>
          <p:cNvPicPr>
            <a:picLocks noChangeAspect="1"/>
          </p:cNvPicPr>
          <p:nvPr/>
        </p:nvPicPr>
        <p:blipFill>
          <a:blip r:embed="rId3"/>
          <a:srcRect l="74261" t="59355" r="6960" b="9858"/>
          <a:stretch>
            <a:fillRect/>
          </a:stretch>
        </p:blipFill>
        <p:spPr>
          <a:xfrm>
            <a:off x="824230" y="1752600"/>
            <a:ext cx="3562350" cy="38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 flipH="1">
            <a:off x="5457841" y="3550799"/>
            <a:ext cx="2393929" cy="2415037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rgbClr val="136CFF"/>
          </a:solidFill>
          <a:ln>
            <a:solidFill>
              <a:srgbClr val="136CFF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22" name="Freeform 5"/>
          <p:cNvSpPr/>
          <p:nvPr/>
        </p:nvSpPr>
        <p:spPr bwMode="auto">
          <a:xfrm flipV="1">
            <a:off x="3705669" y="1358322"/>
            <a:ext cx="2393929" cy="2415037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987800" y="2371110"/>
            <a:ext cx="4089401" cy="2515294"/>
          </a:xfrm>
          <a:prstGeom prst="line">
            <a:avLst/>
          </a:prstGeom>
          <a:noFill/>
          <a:ln w="12700" cap="flat" cmpd="sng" algn="ctr">
            <a:solidFill>
              <a:srgbClr val="136CFF"/>
            </a:solidFill>
            <a:prstDash val="solid"/>
            <a:miter lim="800000"/>
          </a:ln>
          <a:effectLst/>
        </p:spPr>
      </p:cxnSp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sp>
        <p:nvSpPr>
          <p:cNvPr id="98" name="添加标题"/>
          <p:cNvSpPr txBox="1"/>
          <p:nvPr/>
        </p:nvSpPr>
        <p:spPr>
          <a:xfrm>
            <a:off x="8077200" y="2425065"/>
            <a:ext cx="3399790" cy="134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99" name="添加标题"/>
          <p:cNvSpPr txBox="1"/>
          <p:nvPr/>
        </p:nvSpPr>
        <p:spPr>
          <a:xfrm>
            <a:off x="8067675" y="4462145"/>
            <a:ext cx="3399790" cy="134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00" name="添加标题"/>
          <p:cNvSpPr txBox="1"/>
          <p:nvPr/>
        </p:nvSpPr>
        <p:spPr>
          <a:xfrm>
            <a:off x="597535" y="2580640"/>
            <a:ext cx="3399790" cy="134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01" name="添加标题"/>
          <p:cNvSpPr txBox="1"/>
          <p:nvPr/>
        </p:nvSpPr>
        <p:spPr>
          <a:xfrm>
            <a:off x="588010" y="4617720"/>
            <a:ext cx="3399790" cy="134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sp>
        <p:nvSpPr>
          <p:cNvPr id="108" name="Oval 12"/>
          <p:cNvSpPr>
            <a:spLocks noChangeArrowheads="1"/>
          </p:cNvSpPr>
          <p:nvPr/>
        </p:nvSpPr>
        <p:spPr bwMode="auto">
          <a:xfrm>
            <a:off x="1773822" y="2274705"/>
            <a:ext cx="1581211" cy="1590332"/>
          </a:xfrm>
          <a:prstGeom prst="ellipse">
            <a:avLst/>
          </a:prstGeom>
          <a:solidFill>
            <a:srgbClr val="136CFF"/>
          </a:solidFill>
          <a:ln>
            <a:noFill/>
          </a:ln>
          <a:effectLst/>
        </p:spPr>
        <p:txBody>
          <a:bodyPr vert="horz" wrap="square" lIns="68545" tIns="34273" rIns="68545" bIns="34273" numCol="1" anchor="t" anchorCtr="0" compatLnSpc="1"/>
          <a:lstStyle/>
          <a:p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109" name="Oval 12"/>
          <p:cNvSpPr>
            <a:spLocks noChangeArrowheads="1"/>
          </p:cNvSpPr>
          <p:nvPr/>
        </p:nvSpPr>
        <p:spPr bwMode="auto">
          <a:xfrm>
            <a:off x="4124867" y="2274705"/>
            <a:ext cx="1581211" cy="1590332"/>
          </a:xfrm>
          <a:prstGeom prst="ellipse">
            <a:avLst/>
          </a:prstGeom>
          <a:solidFill>
            <a:srgbClr val="FFE60F"/>
          </a:solidFill>
          <a:ln>
            <a:noFill/>
          </a:ln>
          <a:effectLst/>
        </p:spPr>
        <p:txBody>
          <a:bodyPr vert="horz" wrap="square" lIns="68545" tIns="34273" rIns="68545" bIns="34273" numCol="1" anchor="t" anchorCtr="0" compatLnSpc="1"/>
          <a:lstStyle/>
          <a:p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110" name="Oval 12"/>
          <p:cNvSpPr>
            <a:spLocks noChangeArrowheads="1"/>
          </p:cNvSpPr>
          <p:nvPr/>
        </p:nvSpPr>
        <p:spPr bwMode="auto">
          <a:xfrm>
            <a:off x="6491897" y="2274705"/>
            <a:ext cx="1581211" cy="1590332"/>
          </a:xfrm>
          <a:prstGeom prst="ellipse">
            <a:avLst/>
          </a:prstGeom>
          <a:solidFill>
            <a:srgbClr val="136CFF"/>
          </a:solidFill>
          <a:ln>
            <a:noFill/>
          </a:ln>
          <a:effectLst/>
        </p:spPr>
        <p:txBody>
          <a:bodyPr vert="horz" wrap="square" lIns="68545" tIns="34273" rIns="68545" bIns="34273" numCol="1" anchor="t" anchorCtr="0" compatLnSpc="1"/>
          <a:lstStyle/>
          <a:p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111" name="Oval 12"/>
          <p:cNvSpPr>
            <a:spLocks noChangeArrowheads="1"/>
          </p:cNvSpPr>
          <p:nvPr/>
        </p:nvSpPr>
        <p:spPr bwMode="auto">
          <a:xfrm>
            <a:off x="8905630" y="2274705"/>
            <a:ext cx="1581211" cy="1590332"/>
          </a:xfrm>
          <a:prstGeom prst="ellipse">
            <a:avLst/>
          </a:prstGeom>
          <a:solidFill>
            <a:srgbClr val="FFE60F"/>
          </a:solidFill>
          <a:ln>
            <a:noFill/>
          </a:ln>
          <a:effectLst/>
        </p:spPr>
        <p:txBody>
          <a:bodyPr vert="horz" wrap="square" lIns="68545" tIns="34273" rIns="68545" bIns="34273" numCol="1" anchor="t" anchorCtr="0" compatLnSpc="1"/>
          <a:lstStyle/>
          <a:p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pic>
        <p:nvPicPr>
          <p:cNvPr id="148" name="图片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85" y="2634615"/>
            <a:ext cx="869950" cy="869950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80" y="2634615"/>
            <a:ext cx="869950" cy="869950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2634615"/>
            <a:ext cx="869950" cy="8699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5" y="2634615"/>
            <a:ext cx="869950" cy="869950"/>
          </a:xfrm>
          <a:prstGeom prst="rect">
            <a:avLst/>
          </a:prstGeom>
        </p:spPr>
      </p:pic>
      <p:sp>
        <p:nvSpPr>
          <p:cNvPr id="153" name="添加标题"/>
          <p:cNvSpPr txBox="1"/>
          <p:nvPr/>
        </p:nvSpPr>
        <p:spPr>
          <a:xfrm>
            <a:off x="8505190" y="4124325"/>
            <a:ext cx="238379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54" name="添加标题"/>
          <p:cNvSpPr txBox="1"/>
          <p:nvPr/>
        </p:nvSpPr>
        <p:spPr>
          <a:xfrm>
            <a:off x="6044565" y="4124325"/>
            <a:ext cx="238379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55" name="添加标题"/>
          <p:cNvSpPr txBox="1"/>
          <p:nvPr/>
        </p:nvSpPr>
        <p:spPr>
          <a:xfrm>
            <a:off x="3583940" y="4124325"/>
            <a:ext cx="238379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  <p:sp>
        <p:nvSpPr>
          <p:cNvPr id="156" name="添加标题"/>
          <p:cNvSpPr txBox="1"/>
          <p:nvPr/>
        </p:nvSpPr>
        <p:spPr>
          <a:xfrm>
            <a:off x="1123315" y="4124325"/>
            <a:ext cx="238379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Source Han Sans SC" panose="020B0500000000000000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user can demonstrate on a projector or computer, or print the presentation and make it into a film to be used in a wider field. Using PowerPoint,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幼儿早教宣传海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7213"/>
            <a:ext cx="2972102" cy="1169988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4417956" y="4652703"/>
            <a:ext cx="3615508" cy="808395"/>
            <a:chOff x="5894" y="14995"/>
            <a:chExt cx="5694" cy="1200"/>
          </a:xfrm>
        </p:grpSpPr>
        <p:pic>
          <p:nvPicPr>
            <p:cNvPr id="137" name="图片 1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5894" y="15034"/>
              <a:ext cx="522" cy="548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5918" y="15647"/>
              <a:ext cx="522" cy="548"/>
            </a:xfrm>
            <a:prstGeom prst="rect">
              <a:avLst/>
            </a:prstGeom>
          </p:spPr>
        </p:pic>
        <p:sp>
          <p:nvSpPr>
            <p:cNvPr id="139" name="文本框 138"/>
            <p:cNvSpPr txBox="1"/>
            <p:nvPr/>
          </p:nvSpPr>
          <p:spPr>
            <a:xfrm>
              <a:off x="6416" y="14995"/>
              <a:ext cx="3801" cy="51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汇报人：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×    ×</a:t>
              </a:r>
              <a:endParaRPr lang="zh-CN" altLang="en-US" sz="1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6440" y="15607"/>
              <a:ext cx="514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201X</a:t>
              </a:r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年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XX</a:t>
              </a:r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月</a:t>
              </a:r>
              <a:r>
                <a:rPr lang="en-US" altLang="zh-CN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XX</a:t>
              </a:r>
              <a:r>
                <a:rPr lang="zh-CN" altLang="en-US" sz="1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方正卡通简体" panose="03000509000000000000" pitchFamily="65" charset="-122"/>
                </a:rPr>
                <a:t>日</a:t>
              </a:r>
            </a:p>
          </p:txBody>
        </p:sp>
      </p:grpSp>
      <p:sp>
        <p:nvSpPr>
          <p:cNvPr id="141" name="矩形 140"/>
          <p:cNvSpPr/>
          <p:nvPr/>
        </p:nvSpPr>
        <p:spPr>
          <a:xfrm>
            <a:off x="4231175" y="3137820"/>
            <a:ext cx="3449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方正卡通简体" panose="03000509000000000000" pitchFamily="65" charset="-122"/>
              </a:rPr>
              <a:t>FRESH BLACKBOARD HAND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方正卡通简体" panose="03000509000000000000" pitchFamily="65" charset="-122"/>
              </a:rPr>
              <a:t>PAINTED TEMPLATE</a:t>
            </a:r>
            <a:endParaRPr lang="zh-CN" altLang="en-US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278" name="merry christmas 圣诞老人来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90600" y="-304800"/>
            <a:ext cx="609600" cy="609600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" y="4788734"/>
            <a:ext cx="3268815" cy="12867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95450" y="1524209"/>
            <a:ext cx="8800465" cy="2705833"/>
            <a:chOff x="4339" y="3739"/>
            <a:chExt cx="9600" cy="2952"/>
          </a:xfrm>
        </p:grpSpPr>
        <p:sp>
          <p:nvSpPr>
            <p:cNvPr id="12" name="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39" y="5214"/>
              <a:ext cx="9600" cy="1477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卡通简体" panose="03000509000000000000" pitchFamily="65" charset="-122"/>
                </a:rPr>
                <a:t>谢谢您的观看</a:t>
              </a:r>
              <a:endPara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" name="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56" y="4053"/>
              <a:ext cx="7248" cy="1108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汉仪粗简黑简" panose="00020600040101010101" charset="-122"/>
                  <a:sym typeface="Source Han Sans K Normal" panose="020B0400000000000000" pitchFamily="34" charset="-128"/>
                </a:rPr>
                <a:t>幼儿     教育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" y="3832"/>
              <a:ext cx="2063" cy="155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3000" contrast="10000"/>
                      </a14:imgEffect>
                      <a14:imgEffect>
                        <a14:sharpenSoften amoun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1001">
              <a:off x="7175" y="3739"/>
              <a:ext cx="2169" cy="1976"/>
            </a:xfrm>
            <a:prstGeom prst="rect">
              <a:avLst/>
            </a:prstGeom>
          </p:spPr>
        </p:pic>
      </p:grpSp>
      <p:pic>
        <p:nvPicPr>
          <p:cNvPr id="135" name="图片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" y="4319723"/>
            <a:ext cx="12192000" cy="2978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"/>
                </p:tgtEl>
              </p:cMediaNode>
            </p:audio>
          </p:childTnLst>
        </p:cTn>
      </p:par>
    </p:tnLst>
    <p:bldLst>
      <p:bldP spid="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 descr="幼儿早教宣传海报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1" y="4085729"/>
            <a:ext cx="5105400" cy="2009775"/>
          </a:xfrm>
          <a:prstGeom prst="rect">
            <a:avLst/>
          </a:prstGeom>
        </p:spPr>
      </p:pic>
      <p:sp>
        <p:nvSpPr>
          <p:cNvPr id="2" name="MH_Number_1"/>
          <p:cNvSpPr/>
          <p:nvPr>
            <p:custDataLst>
              <p:tags r:id="rId1"/>
            </p:custDataLst>
          </p:nvPr>
        </p:nvSpPr>
        <p:spPr>
          <a:xfrm>
            <a:off x="3128516" y="3739830"/>
            <a:ext cx="495180" cy="49725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Times New Roman" panose="02020603050405020304" pitchFamily="18" charset="0"/>
                <a:sym typeface="Source Han Sans K Normal" panose="020B0400000000000000" pitchFamily="34" charset="-128"/>
              </a:rPr>
              <a:t>1</a:t>
            </a:r>
          </a:p>
        </p:txBody>
      </p:sp>
      <p:sp>
        <p:nvSpPr>
          <p:cNvPr id="3" name="MH_Entry_1"/>
          <p:cNvSpPr/>
          <p:nvPr>
            <p:custDataLst>
              <p:tags r:id="rId2"/>
            </p:custDataLst>
          </p:nvPr>
        </p:nvSpPr>
        <p:spPr>
          <a:xfrm>
            <a:off x="3891250" y="3737967"/>
            <a:ext cx="2466975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教学分析概述</a:t>
            </a:r>
            <a:endParaRPr lang="en-US" altLang="zh-CN" sz="2530" noProof="1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汉仪粗简黑简" panose="00020600040101010101" charset="-122"/>
              <a:sym typeface="Source Han Sans K Normal" panose="020B0400000000000000" pitchFamily="34" charset="-128"/>
            </a:endParaRPr>
          </a:p>
          <a:p>
            <a:pPr eaLnBrk="1" hangingPunct="1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ANNUAL WORK SUMMARY</a:t>
            </a:r>
          </a:p>
        </p:txBody>
      </p:sp>
      <p:sp>
        <p:nvSpPr>
          <p:cNvPr id="63" name="MH_Number_2"/>
          <p:cNvSpPr/>
          <p:nvPr>
            <p:custDataLst>
              <p:tags r:id="rId3"/>
            </p:custDataLst>
          </p:nvPr>
        </p:nvSpPr>
        <p:spPr>
          <a:xfrm>
            <a:off x="3128516" y="4551028"/>
            <a:ext cx="495180" cy="4951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Times New Roman" panose="02020603050405020304" pitchFamily="18" charset="0"/>
                <a:sym typeface="Source Han Sans K Normal" panose="020B0400000000000000" pitchFamily="34" charset="-128"/>
              </a:rPr>
              <a:t>2</a:t>
            </a:r>
          </a:p>
        </p:txBody>
      </p:sp>
      <p:sp>
        <p:nvSpPr>
          <p:cNvPr id="64" name="MH_Entry_2"/>
          <p:cNvSpPr/>
          <p:nvPr>
            <p:custDataLst>
              <p:tags r:id="rId4"/>
            </p:custDataLst>
          </p:nvPr>
        </p:nvSpPr>
        <p:spPr>
          <a:xfrm>
            <a:off x="3891250" y="4548587"/>
            <a:ext cx="2466975" cy="5746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53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教学方案介绍</a:t>
            </a:r>
            <a:endParaRPr lang="en-US" altLang="zh-CN" sz="2530" noProof="1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汉仪粗简黑简" panose="00020600040101010101" charset="-122"/>
              <a:sym typeface="Source Han Sans K Normal" panose="020B0400000000000000" pitchFamily="34" charset="-128"/>
            </a:endParaRPr>
          </a:p>
          <a:p>
            <a:pPr lvl="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ANNUAL WORK SUMMARY</a:t>
            </a:r>
          </a:p>
        </p:txBody>
      </p:sp>
      <p:sp>
        <p:nvSpPr>
          <p:cNvPr id="65" name="MH_Number_3"/>
          <p:cNvSpPr/>
          <p:nvPr>
            <p:custDataLst>
              <p:tags r:id="rId5"/>
            </p:custDataLst>
          </p:nvPr>
        </p:nvSpPr>
        <p:spPr>
          <a:xfrm>
            <a:off x="6089770" y="3741660"/>
            <a:ext cx="495180" cy="4951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Times New Roman" panose="02020603050405020304" pitchFamily="18" charset="0"/>
                <a:sym typeface="Source Han Sans K Normal" panose="020B0400000000000000" pitchFamily="34" charset="-128"/>
              </a:rPr>
              <a:t>3</a:t>
            </a:r>
          </a:p>
        </p:txBody>
      </p:sp>
      <p:sp>
        <p:nvSpPr>
          <p:cNvPr id="66" name="MH_Entry_3"/>
          <p:cNvSpPr/>
          <p:nvPr>
            <p:custDataLst>
              <p:tags r:id="rId6"/>
            </p:custDataLst>
          </p:nvPr>
        </p:nvSpPr>
        <p:spPr>
          <a:xfrm>
            <a:off x="6852504" y="3739219"/>
            <a:ext cx="2466975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53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教学内容说明</a:t>
            </a:r>
            <a:endParaRPr lang="en-US" altLang="zh-CN" sz="2530" noProof="1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汉仪粗简黑简" panose="00020600040101010101" charset="-122"/>
              <a:sym typeface="Source Han Sans K Normal" panose="020B0400000000000000" pitchFamily="34" charset="-128"/>
            </a:endParaRPr>
          </a:p>
          <a:p>
            <a:pPr lvl="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ANNUAL WORK SUMMARY</a:t>
            </a:r>
          </a:p>
        </p:txBody>
      </p:sp>
      <p:sp>
        <p:nvSpPr>
          <p:cNvPr id="67" name="MH_Number_4"/>
          <p:cNvSpPr/>
          <p:nvPr>
            <p:custDataLst>
              <p:tags r:id="rId7"/>
            </p:custDataLst>
          </p:nvPr>
        </p:nvSpPr>
        <p:spPr>
          <a:xfrm>
            <a:off x="6089770" y="4552616"/>
            <a:ext cx="495180" cy="4951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Times New Roman" panose="02020603050405020304" pitchFamily="18" charset="0"/>
                <a:sym typeface="Source Han Sans K Normal" panose="020B0400000000000000" pitchFamily="34" charset="-128"/>
              </a:rPr>
              <a:t>4</a:t>
            </a:r>
          </a:p>
        </p:txBody>
      </p:sp>
      <p:sp>
        <p:nvSpPr>
          <p:cNvPr id="68" name="MH_Entry_4"/>
          <p:cNvSpPr/>
          <p:nvPr>
            <p:custDataLst>
              <p:tags r:id="rId8"/>
            </p:custDataLst>
          </p:nvPr>
        </p:nvSpPr>
        <p:spPr>
          <a:xfrm>
            <a:off x="6852504" y="4550175"/>
            <a:ext cx="2466975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53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教学工作总结</a:t>
            </a:r>
            <a:endParaRPr lang="en-US" altLang="zh-CN" sz="2530" noProof="1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汉仪粗简黑简" panose="00020600040101010101" charset="-122"/>
              <a:sym typeface="Source Han Sans K Normal" panose="020B0400000000000000" pitchFamily="34" charset="-128"/>
            </a:endParaRPr>
          </a:p>
          <a:p>
            <a:pPr lvl="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汉仪粗简黑简" panose="00020600040101010101" charset="-122"/>
                <a:sym typeface="Source Han Sans K Normal" panose="020B0400000000000000" pitchFamily="34" charset="-128"/>
              </a:rPr>
              <a:t>ANNUAL WORK SUMMARY</a:t>
            </a:r>
          </a:p>
        </p:txBody>
      </p:sp>
      <p:sp>
        <p:nvSpPr>
          <p:cNvPr id="69" name="任意多边形 70"/>
          <p:cNvSpPr/>
          <p:nvPr/>
        </p:nvSpPr>
        <p:spPr>
          <a:xfrm rot="10800000">
            <a:off x="3426319" y="1588705"/>
            <a:ext cx="4747658" cy="1681664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E8E67"/>
            </a:solidFill>
          </a:ln>
          <a:effectLst>
            <a:outerShdw dist="1270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sym typeface="Source Han Sans K Normal" panose="020B0400000000000000" pitchFamily="34" charset="-128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764029" y="1815203"/>
            <a:ext cx="1992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Source Han Sans K Normal" panose="020B0400000000000000" pitchFamily="34" charset="-128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幼儿早教宣传海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47"/>
          <p:cNvSpPr/>
          <p:nvPr/>
        </p:nvSpPr>
        <p:spPr>
          <a:xfrm>
            <a:off x="4039408" y="3105191"/>
            <a:ext cx="366522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点击添加相关文字标题内容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34403" y="2079270"/>
            <a:ext cx="2788327" cy="837565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rPr>
              <a:t>第一章节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11700" y="1946017"/>
            <a:ext cx="1148103" cy="1103125"/>
            <a:chOff x="420293" y="510314"/>
            <a:chExt cx="622233" cy="5762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" contras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</p:grpSp>
      <p:grpSp>
        <p:nvGrpSpPr>
          <p:cNvPr id="10" name="Group 371"/>
          <p:cNvGrpSpPr>
            <a:grpSpLocks noChangeAspect="1"/>
          </p:cNvGrpSpPr>
          <p:nvPr/>
        </p:nvGrpSpPr>
        <p:grpSpPr bwMode="auto">
          <a:xfrm>
            <a:off x="3195974" y="2970256"/>
            <a:ext cx="5270753" cy="45719"/>
            <a:chOff x="936" y="3880"/>
            <a:chExt cx="5806" cy="168"/>
          </a:xfrm>
          <a:solidFill>
            <a:schemeClr val="bg1"/>
          </a:solidFill>
        </p:grpSpPr>
        <p:sp>
          <p:nvSpPr>
            <p:cNvPr id="11" name="Freeform 372"/>
            <p:cNvSpPr/>
            <p:nvPr/>
          </p:nvSpPr>
          <p:spPr bwMode="auto">
            <a:xfrm>
              <a:off x="6619" y="3927"/>
              <a:ext cx="123" cy="17"/>
            </a:xfrm>
            <a:custGeom>
              <a:avLst/>
              <a:gdLst>
                <a:gd name="T0" fmla="*/ 27 w 52"/>
                <a:gd name="T1" fmla="*/ 4 h 7"/>
                <a:gd name="T2" fmla="*/ 34 w 52"/>
                <a:gd name="T3" fmla="*/ 6 h 7"/>
                <a:gd name="T4" fmla="*/ 52 w 52"/>
                <a:gd name="T5" fmla="*/ 4 h 7"/>
                <a:gd name="T6" fmla="*/ 52 w 52"/>
                <a:gd name="T7" fmla="*/ 4 h 7"/>
                <a:gd name="T8" fmla="*/ 42 w 52"/>
                <a:gd name="T9" fmla="*/ 3 h 7"/>
                <a:gd name="T10" fmla="*/ 52 w 52"/>
                <a:gd name="T11" fmla="*/ 2 h 7"/>
                <a:gd name="T12" fmla="*/ 52 w 52"/>
                <a:gd name="T13" fmla="*/ 1 h 7"/>
                <a:gd name="T14" fmla="*/ 43 w 52"/>
                <a:gd name="T15" fmla="*/ 1 h 7"/>
                <a:gd name="T16" fmla="*/ 45 w 52"/>
                <a:gd name="T17" fmla="*/ 1 h 7"/>
                <a:gd name="T18" fmla="*/ 26 w 52"/>
                <a:gd name="T19" fmla="*/ 1 h 7"/>
                <a:gd name="T20" fmla="*/ 30 w 52"/>
                <a:gd name="T21" fmla="*/ 0 h 7"/>
                <a:gd name="T22" fmla="*/ 0 w 52"/>
                <a:gd name="T23" fmla="*/ 5 h 7"/>
                <a:gd name="T24" fmla="*/ 5 w 52"/>
                <a:gd name="T25" fmla="*/ 5 h 7"/>
                <a:gd name="T26" fmla="*/ 14 w 52"/>
                <a:gd name="T27" fmla="*/ 7 h 7"/>
                <a:gd name="T28" fmla="*/ 27 w 52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">
                  <a:moveTo>
                    <a:pt x="27" y="4"/>
                  </a:moveTo>
                  <a:cubicBezTo>
                    <a:pt x="34" y="2"/>
                    <a:pt x="42" y="4"/>
                    <a:pt x="34" y="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2"/>
                    <a:pt x="47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2"/>
                    <a:pt x="29" y="1"/>
                    <a:pt x="26" y="1"/>
                  </a:cubicBezTo>
                  <a:cubicBezTo>
                    <a:pt x="26" y="0"/>
                    <a:pt x="26" y="0"/>
                    <a:pt x="30" y="0"/>
                  </a:cubicBezTo>
                  <a:cubicBezTo>
                    <a:pt x="2" y="0"/>
                    <a:pt x="23" y="4"/>
                    <a:pt x="0" y="5"/>
                  </a:cubicBezTo>
                  <a:cubicBezTo>
                    <a:pt x="1" y="5"/>
                    <a:pt x="3" y="5"/>
                    <a:pt x="5" y="5"/>
                  </a:cubicBezTo>
                  <a:cubicBezTo>
                    <a:pt x="11" y="5"/>
                    <a:pt x="16" y="6"/>
                    <a:pt x="14" y="7"/>
                  </a:cubicBezTo>
                  <a:cubicBezTo>
                    <a:pt x="25" y="5"/>
                    <a:pt x="25" y="7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" name="Freeform 373"/>
            <p:cNvSpPr/>
            <p:nvPr/>
          </p:nvSpPr>
          <p:spPr bwMode="auto">
            <a:xfrm>
              <a:off x="6472" y="3914"/>
              <a:ext cx="154" cy="30"/>
            </a:xfrm>
            <a:custGeom>
              <a:avLst/>
              <a:gdLst>
                <a:gd name="T0" fmla="*/ 44 w 65"/>
                <a:gd name="T1" fmla="*/ 4 h 12"/>
                <a:gd name="T2" fmla="*/ 34 w 65"/>
                <a:gd name="T3" fmla="*/ 7 h 12"/>
                <a:gd name="T4" fmla="*/ 18 w 65"/>
                <a:gd name="T5" fmla="*/ 6 h 12"/>
                <a:gd name="T6" fmla="*/ 14 w 65"/>
                <a:gd name="T7" fmla="*/ 9 h 12"/>
                <a:gd name="T8" fmla="*/ 21 w 65"/>
                <a:gd name="T9" fmla="*/ 9 h 12"/>
                <a:gd name="T10" fmla="*/ 5 w 65"/>
                <a:gd name="T11" fmla="*/ 12 h 12"/>
                <a:gd name="T12" fmla="*/ 27 w 65"/>
                <a:gd name="T13" fmla="*/ 10 h 12"/>
                <a:gd name="T14" fmla="*/ 53 w 65"/>
                <a:gd name="T15" fmla="*/ 12 h 12"/>
                <a:gd name="T16" fmla="*/ 61 w 65"/>
                <a:gd name="T17" fmla="*/ 10 h 12"/>
                <a:gd name="T18" fmla="*/ 58 w 65"/>
                <a:gd name="T19" fmla="*/ 10 h 12"/>
                <a:gd name="T20" fmla="*/ 58 w 65"/>
                <a:gd name="T21" fmla="*/ 6 h 12"/>
                <a:gd name="T22" fmla="*/ 47 w 65"/>
                <a:gd name="T23" fmla="*/ 7 h 12"/>
                <a:gd name="T24" fmla="*/ 65 w 65"/>
                <a:gd name="T25" fmla="*/ 3 h 12"/>
                <a:gd name="T26" fmla="*/ 33 w 65"/>
                <a:gd name="T27" fmla="*/ 0 h 12"/>
                <a:gd name="T28" fmla="*/ 44 w 65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2">
                  <a:moveTo>
                    <a:pt x="44" y="4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6" y="8"/>
                    <a:pt x="14" y="9"/>
                  </a:cubicBezTo>
                  <a:cubicBezTo>
                    <a:pt x="16" y="9"/>
                    <a:pt x="19" y="9"/>
                    <a:pt x="21" y="9"/>
                  </a:cubicBezTo>
                  <a:cubicBezTo>
                    <a:pt x="20" y="11"/>
                    <a:pt x="0" y="10"/>
                    <a:pt x="5" y="12"/>
                  </a:cubicBezTo>
                  <a:cubicBezTo>
                    <a:pt x="17" y="12"/>
                    <a:pt x="19" y="12"/>
                    <a:pt x="27" y="10"/>
                  </a:cubicBezTo>
                  <a:cubicBezTo>
                    <a:pt x="39" y="10"/>
                    <a:pt x="47" y="11"/>
                    <a:pt x="53" y="12"/>
                  </a:cubicBezTo>
                  <a:cubicBezTo>
                    <a:pt x="56" y="11"/>
                    <a:pt x="57" y="10"/>
                    <a:pt x="61" y="10"/>
                  </a:cubicBezTo>
                  <a:cubicBezTo>
                    <a:pt x="60" y="10"/>
                    <a:pt x="59" y="10"/>
                    <a:pt x="58" y="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4" y="7"/>
                    <a:pt x="51" y="7"/>
                    <a:pt x="47" y="7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0"/>
                    <a:pt x="41" y="2"/>
                    <a:pt x="33" y="0"/>
                  </a:cubicBezTo>
                  <a:cubicBezTo>
                    <a:pt x="43" y="3"/>
                    <a:pt x="26" y="2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" name="Freeform 374"/>
            <p:cNvSpPr/>
            <p:nvPr/>
          </p:nvSpPr>
          <p:spPr bwMode="auto">
            <a:xfrm>
              <a:off x="6617" y="393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4" name="Freeform 375"/>
            <p:cNvSpPr/>
            <p:nvPr/>
          </p:nvSpPr>
          <p:spPr bwMode="auto">
            <a:xfrm>
              <a:off x="3237" y="3976"/>
              <a:ext cx="142" cy="18"/>
            </a:xfrm>
            <a:custGeom>
              <a:avLst/>
              <a:gdLst>
                <a:gd name="T0" fmla="*/ 20 w 60"/>
                <a:gd name="T1" fmla="*/ 5 h 7"/>
                <a:gd name="T2" fmla="*/ 15 w 60"/>
                <a:gd name="T3" fmla="*/ 6 h 7"/>
                <a:gd name="T4" fmla="*/ 60 w 60"/>
                <a:gd name="T5" fmla="*/ 6 h 7"/>
                <a:gd name="T6" fmla="*/ 54 w 60"/>
                <a:gd name="T7" fmla="*/ 3 h 7"/>
                <a:gd name="T8" fmla="*/ 37 w 60"/>
                <a:gd name="T9" fmla="*/ 4 h 7"/>
                <a:gd name="T10" fmla="*/ 40 w 60"/>
                <a:gd name="T11" fmla="*/ 3 h 7"/>
                <a:gd name="T12" fmla="*/ 29 w 60"/>
                <a:gd name="T13" fmla="*/ 0 h 7"/>
                <a:gd name="T14" fmla="*/ 28 w 60"/>
                <a:gd name="T15" fmla="*/ 0 h 7"/>
                <a:gd name="T16" fmla="*/ 0 w 60"/>
                <a:gd name="T17" fmla="*/ 7 h 7"/>
                <a:gd name="T18" fmla="*/ 20 w 60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">
                  <a:moveTo>
                    <a:pt x="20" y="5"/>
                  </a:moveTo>
                  <a:cubicBezTo>
                    <a:pt x="16" y="5"/>
                    <a:pt x="15" y="6"/>
                    <a:pt x="15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5"/>
                    <a:pt x="45" y="4"/>
                    <a:pt x="54" y="3"/>
                  </a:cubicBezTo>
                  <a:cubicBezTo>
                    <a:pt x="50" y="2"/>
                    <a:pt x="38" y="3"/>
                    <a:pt x="37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0" y="5"/>
                    <a:pt x="22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8" y="5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5" name="Freeform 376"/>
            <p:cNvSpPr/>
            <p:nvPr/>
          </p:nvSpPr>
          <p:spPr bwMode="auto">
            <a:xfrm>
              <a:off x="1092" y="3976"/>
              <a:ext cx="16" cy="3"/>
            </a:xfrm>
            <a:custGeom>
              <a:avLst/>
              <a:gdLst>
                <a:gd name="T0" fmla="*/ 0 w 7"/>
                <a:gd name="T1" fmla="*/ 1 h 1"/>
                <a:gd name="T2" fmla="*/ 6 w 7"/>
                <a:gd name="T3" fmla="*/ 0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6" y="1"/>
                    <a:pt x="7" y="1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6" name="Freeform 377"/>
            <p:cNvSpPr/>
            <p:nvPr/>
          </p:nvSpPr>
          <p:spPr bwMode="auto">
            <a:xfrm>
              <a:off x="3199" y="3999"/>
              <a:ext cx="21" cy="4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2 h 2"/>
                <a:gd name="T4" fmla="*/ 9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7" name="Freeform 378"/>
            <p:cNvSpPr/>
            <p:nvPr/>
          </p:nvSpPr>
          <p:spPr bwMode="auto">
            <a:xfrm>
              <a:off x="3357" y="3917"/>
              <a:ext cx="10" cy="2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8" name="Freeform 379"/>
            <p:cNvSpPr/>
            <p:nvPr/>
          </p:nvSpPr>
          <p:spPr bwMode="auto">
            <a:xfrm>
              <a:off x="2728" y="4018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9" name="Freeform 380"/>
            <p:cNvSpPr/>
            <p:nvPr/>
          </p:nvSpPr>
          <p:spPr bwMode="auto">
            <a:xfrm>
              <a:off x="3544" y="3890"/>
              <a:ext cx="114" cy="20"/>
            </a:xfrm>
            <a:custGeom>
              <a:avLst/>
              <a:gdLst>
                <a:gd name="T0" fmla="*/ 48 w 48"/>
                <a:gd name="T1" fmla="*/ 0 h 8"/>
                <a:gd name="T2" fmla="*/ 28 w 48"/>
                <a:gd name="T3" fmla="*/ 2 h 8"/>
                <a:gd name="T4" fmla="*/ 25 w 48"/>
                <a:gd name="T5" fmla="*/ 0 h 8"/>
                <a:gd name="T6" fmla="*/ 18 w 48"/>
                <a:gd name="T7" fmla="*/ 1 h 8"/>
                <a:gd name="T8" fmla="*/ 22 w 48"/>
                <a:gd name="T9" fmla="*/ 1 h 8"/>
                <a:gd name="T10" fmla="*/ 0 w 48"/>
                <a:gd name="T11" fmla="*/ 7 h 8"/>
                <a:gd name="T12" fmla="*/ 22 w 48"/>
                <a:gd name="T13" fmla="*/ 6 h 8"/>
                <a:gd name="T14" fmla="*/ 27 w 48"/>
                <a:gd name="T15" fmla="*/ 5 h 8"/>
                <a:gd name="T16" fmla="*/ 44 w 48"/>
                <a:gd name="T17" fmla="*/ 1 h 8"/>
                <a:gd name="T18" fmla="*/ 48 w 4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1"/>
                    <a:pt x="21" y="1"/>
                    <a:pt x="25" y="0"/>
                  </a:cubicBezTo>
                  <a:cubicBezTo>
                    <a:pt x="23" y="0"/>
                    <a:pt x="16" y="0"/>
                    <a:pt x="18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1" y="4"/>
                    <a:pt x="18" y="5"/>
                    <a:pt x="0" y="7"/>
                  </a:cubicBezTo>
                  <a:cubicBezTo>
                    <a:pt x="11" y="8"/>
                    <a:pt x="16" y="7"/>
                    <a:pt x="22" y="6"/>
                  </a:cubicBezTo>
                  <a:cubicBezTo>
                    <a:pt x="24" y="5"/>
                    <a:pt x="25" y="5"/>
                    <a:pt x="27" y="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0" name="Freeform 381"/>
            <p:cNvSpPr/>
            <p:nvPr/>
          </p:nvSpPr>
          <p:spPr bwMode="auto">
            <a:xfrm>
              <a:off x="1754" y="3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1" name="Freeform 382"/>
            <p:cNvSpPr/>
            <p:nvPr/>
          </p:nvSpPr>
          <p:spPr bwMode="auto">
            <a:xfrm>
              <a:off x="1754" y="3937"/>
              <a:ext cx="12" cy="2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1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5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383"/>
            <p:cNvSpPr/>
            <p:nvPr/>
          </p:nvSpPr>
          <p:spPr bwMode="auto">
            <a:xfrm>
              <a:off x="3220" y="3994"/>
              <a:ext cx="17" cy="5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2 h 2"/>
                <a:gd name="T4" fmla="*/ 7 w 7"/>
                <a:gd name="T5" fmla="*/ 0 h 2"/>
                <a:gd name="T6" fmla="*/ 3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384"/>
            <p:cNvSpPr/>
            <p:nvPr/>
          </p:nvSpPr>
          <p:spPr bwMode="auto">
            <a:xfrm>
              <a:off x="3263" y="3974"/>
              <a:ext cx="57" cy="5"/>
            </a:xfrm>
            <a:custGeom>
              <a:avLst/>
              <a:gdLst>
                <a:gd name="T0" fmla="*/ 0 w 24"/>
                <a:gd name="T1" fmla="*/ 2 h 2"/>
                <a:gd name="T2" fmla="*/ 17 w 24"/>
                <a:gd name="T3" fmla="*/ 1 h 2"/>
                <a:gd name="T4" fmla="*/ 24 w 24"/>
                <a:gd name="T5" fmla="*/ 0 h 2"/>
                <a:gd name="T6" fmla="*/ 0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385"/>
            <p:cNvSpPr/>
            <p:nvPr/>
          </p:nvSpPr>
          <p:spPr bwMode="auto">
            <a:xfrm>
              <a:off x="2558" y="3991"/>
              <a:ext cx="641" cy="57"/>
            </a:xfrm>
            <a:custGeom>
              <a:avLst/>
              <a:gdLst>
                <a:gd name="T0" fmla="*/ 102 w 271"/>
                <a:gd name="T1" fmla="*/ 12 h 23"/>
                <a:gd name="T2" fmla="*/ 94 w 271"/>
                <a:gd name="T3" fmla="*/ 8 h 23"/>
                <a:gd name="T4" fmla="*/ 75 w 271"/>
                <a:gd name="T5" fmla="*/ 11 h 23"/>
                <a:gd name="T6" fmla="*/ 99 w 271"/>
                <a:gd name="T7" fmla="*/ 15 h 23"/>
                <a:gd name="T8" fmla="*/ 70 w 271"/>
                <a:gd name="T9" fmla="*/ 17 h 23"/>
                <a:gd name="T10" fmla="*/ 81 w 271"/>
                <a:gd name="T11" fmla="*/ 13 h 23"/>
                <a:gd name="T12" fmla="*/ 67 w 271"/>
                <a:gd name="T13" fmla="*/ 15 h 23"/>
                <a:gd name="T14" fmla="*/ 20 w 271"/>
                <a:gd name="T15" fmla="*/ 15 h 23"/>
                <a:gd name="T16" fmla="*/ 1 w 271"/>
                <a:gd name="T17" fmla="*/ 18 h 23"/>
                <a:gd name="T18" fmla="*/ 25 w 271"/>
                <a:gd name="T19" fmla="*/ 22 h 23"/>
                <a:gd name="T20" fmla="*/ 22 w 271"/>
                <a:gd name="T21" fmla="*/ 21 h 23"/>
                <a:gd name="T22" fmla="*/ 33 w 271"/>
                <a:gd name="T23" fmla="*/ 21 h 23"/>
                <a:gd name="T24" fmla="*/ 40 w 271"/>
                <a:gd name="T25" fmla="*/ 18 h 23"/>
                <a:gd name="T26" fmla="*/ 52 w 271"/>
                <a:gd name="T27" fmla="*/ 19 h 23"/>
                <a:gd name="T28" fmla="*/ 45 w 271"/>
                <a:gd name="T29" fmla="*/ 19 h 23"/>
                <a:gd name="T30" fmla="*/ 71 w 271"/>
                <a:gd name="T31" fmla="*/ 19 h 23"/>
                <a:gd name="T32" fmla="*/ 68 w 271"/>
                <a:gd name="T33" fmla="*/ 20 h 23"/>
                <a:gd name="T34" fmla="*/ 100 w 271"/>
                <a:gd name="T35" fmla="*/ 17 h 23"/>
                <a:gd name="T36" fmla="*/ 92 w 271"/>
                <a:gd name="T37" fmla="*/ 20 h 23"/>
                <a:gd name="T38" fmla="*/ 146 w 271"/>
                <a:gd name="T39" fmla="*/ 19 h 23"/>
                <a:gd name="T40" fmla="*/ 143 w 271"/>
                <a:gd name="T41" fmla="*/ 18 h 23"/>
                <a:gd name="T42" fmla="*/ 156 w 271"/>
                <a:gd name="T43" fmla="*/ 21 h 23"/>
                <a:gd name="T44" fmla="*/ 208 w 271"/>
                <a:gd name="T45" fmla="*/ 19 h 23"/>
                <a:gd name="T46" fmla="*/ 271 w 271"/>
                <a:gd name="T47" fmla="*/ 5 h 23"/>
                <a:gd name="T48" fmla="*/ 263 w 271"/>
                <a:gd name="T49" fmla="*/ 6 h 23"/>
                <a:gd name="T50" fmla="*/ 265 w 271"/>
                <a:gd name="T51" fmla="*/ 1 h 23"/>
                <a:gd name="T52" fmla="*/ 244 w 271"/>
                <a:gd name="T53" fmla="*/ 4 h 23"/>
                <a:gd name="T54" fmla="*/ 237 w 271"/>
                <a:gd name="T55" fmla="*/ 0 h 23"/>
                <a:gd name="T56" fmla="*/ 145 w 271"/>
                <a:gd name="T57" fmla="*/ 13 h 23"/>
                <a:gd name="T58" fmla="*/ 105 w 271"/>
                <a:gd name="T59" fmla="*/ 11 h 23"/>
                <a:gd name="T60" fmla="*/ 129 w 271"/>
                <a:gd name="T61" fmla="*/ 8 h 23"/>
                <a:gd name="T62" fmla="*/ 105 w 271"/>
                <a:gd name="T63" fmla="*/ 8 h 23"/>
                <a:gd name="T64" fmla="*/ 102 w 271"/>
                <a:gd name="T6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3">
                  <a:moveTo>
                    <a:pt x="102" y="12"/>
                  </a:moveTo>
                  <a:cubicBezTo>
                    <a:pt x="67" y="13"/>
                    <a:pt x="110" y="9"/>
                    <a:pt x="94" y="8"/>
                  </a:cubicBezTo>
                  <a:cubicBezTo>
                    <a:pt x="84" y="9"/>
                    <a:pt x="81" y="10"/>
                    <a:pt x="75" y="11"/>
                  </a:cubicBezTo>
                  <a:cubicBezTo>
                    <a:pt x="103" y="9"/>
                    <a:pt x="71" y="16"/>
                    <a:pt x="99" y="15"/>
                  </a:cubicBezTo>
                  <a:cubicBezTo>
                    <a:pt x="95" y="18"/>
                    <a:pt x="79" y="18"/>
                    <a:pt x="70" y="17"/>
                  </a:cubicBezTo>
                  <a:cubicBezTo>
                    <a:pt x="59" y="14"/>
                    <a:pt x="79" y="15"/>
                    <a:pt x="81" y="13"/>
                  </a:cubicBezTo>
                  <a:cubicBezTo>
                    <a:pt x="70" y="13"/>
                    <a:pt x="72" y="13"/>
                    <a:pt x="67" y="15"/>
                  </a:cubicBezTo>
                  <a:cubicBezTo>
                    <a:pt x="50" y="14"/>
                    <a:pt x="31" y="18"/>
                    <a:pt x="20" y="15"/>
                  </a:cubicBezTo>
                  <a:cubicBezTo>
                    <a:pt x="7" y="15"/>
                    <a:pt x="8" y="16"/>
                    <a:pt x="1" y="18"/>
                  </a:cubicBezTo>
                  <a:cubicBezTo>
                    <a:pt x="0" y="21"/>
                    <a:pt x="20" y="19"/>
                    <a:pt x="25" y="22"/>
                  </a:cubicBezTo>
                  <a:cubicBezTo>
                    <a:pt x="24" y="21"/>
                    <a:pt x="22" y="21"/>
                    <a:pt x="2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3" y="20"/>
                    <a:pt x="35" y="18"/>
                    <a:pt x="40" y="18"/>
                  </a:cubicBezTo>
                  <a:cubicBezTo>
                    <a:pt x="45" y="18"/>
                    <a:pt x="53" y="18"/>
                    <a:pt x="52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3" y="20"/>
                    <a:pt x="63" y="17"/>
                    <a:pt x="71" y="19"/>
                  </a:cubicBezTo>
                  <a:cubicBezTo>
                    <a:pt x="72" y="19"/>
                    <a:pt x="69" y="20"/>
                    <a:pt x="68" y="20"/>
                  </a:cubicBezTo>
                  <a:cubicBezTo>
                    <a:pt x="77" y="18"/>
                    <a:pt x="87" y="18"/>
                    <a:pt x="100" y="1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4" y="17"/>
                    <a:pt x="129" y="17"/>
                    <a:pt x="146" y="19"/>
                  </a:cubicBezTo>
                  <a:cubicBezTo>
                    <a:pt x="144" y="19"/>
                    <a:pt x="141" y="18"/>
                    <a:pt x="143" y="18"/>
                  </a:cubicBezTo>
                  <a:cubicBezTo>
                    <a:pt x="153" y="17"/>
                    <a:pt x="161" y="19"/>
                    <a:pt x="156" y="21"/>
                  </a:cubicBezTo>
                  <a:cubicBezTo>
                    <a:pt x="166" y="18"/>
                    <a:pt x="194" y="23"/>
                    <a:pt x="208" y="19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68" y="5"/>
                    <a:pt x="266" y="5"/>
                    <a:pt x="263" y="6"/>
                  </a:cubicBezTo>
                  <a:cubicBezTo>
                    <a:pt x="258" y="3"/>
                    <a:pt x="255" y="3"/>
                    <a:pt x="265" y="1"/>
                  </a:cubicBezTo>
                  <a:cubicBezTo>
                    <a:pt x="255" y="2"/>
                    <a:pt x="258" y="4"/>
                    <a:pt x="244" y="4"/>
                  </a:cubicBezTo>
                  <a:cubicBezTo>
                    <a:pt x="249" y="3"/>
                    <a:pt x="251" y="0"/>
                    <a:pt x="237" y="0"/>
                  </a:cubicBezTo>
                  <a:cubicBezTo>
                    <a:pt x="201" y="2"/>
                    <a:pt x="178" y="10"/>
                    <a:pt x="145" y="13"/>
                  </a:cubicBezTo>
                  <a:cubicBezTo>
                    <a:pt x="144" y="11"/>
                    <a:pt x="118" y="12"/>
                    <a:pt x="105" y="11"/>
                  </a:cubicBezTo>
                  <a:cubicBezTo>
                    <a:pt x="110" y="9"/>
                    <a:pt x="119" y="9"/>
                    <a:pt x="129" y="8"/>
                  </a:cubicBezTo>
                  <a:cubicBezTo>
                    <a:pt x="123" y="8"/>
                    <a:pt x="113" y="8"/>
                    <a:pt x="105" y="8"/>
                  </a:cubicBezTo>
                  <a:lnTo>
                    <a:pt x="10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386"/>
            <p:cNvSpPr/>
            <p:nvPr/>
          </p:nvSpPr>
          <p:spPr bwMode="auto">
            <a:xfrm>
              <a:off x="2986" y="4003"/>
              <a:ext cx="7" cy="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387"/>
            <p:cNvSpPr/>
            <p:nvPr/>
          </p:nvSpPr>
          <p:spPr bwMode="auto">
            <a:xfrm>
              <a:off x="2863" y="4011"/>
              <a:ext cx="7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388"/>
            <p:cNvSpPr/>
            <p:nvPr/>
          </p:nvSpPr>
          <p:spPr bwMode="auto">
            <a:xfrm>
              <a:off x="3206" y="3979"/>
              <a:ext cx="17" cy="2"/>
            </a:xfrm>
            <a:custGeom>
              <a:avLst/>
              <a:gdLst>
                <a:gd name="T0" fmla="*/ 1 w 7"/>
                <a:gd name="T1" fmla="*/ 1 h 1"/>
                <a:gd name="T2" fmla="*/ 7 w 7"/>
                <a:gd name="T3" fmla="*/ 0 h 1"/>
                <a:gd name="T4" fmla="*/ 2 w 7"/>
                <a:gd name="T5" fmla="*/ 1 h 1"/>
                <a:gd name="T6" fmla="*/ 1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cubicBezTo>
                    <a:pt x="3" y="1"/>
                    <a:pt x="4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389"/>
            <p:cNvSpPr/>
            <p:nvPr/>
          </p:nvSpPr>
          <p:spPr bwMode="auto">
            <a:xfrm>
              <a:off x="3223" y="3991"/>
              <a:ext cx="4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390"/>
            <p:cNvSpPr/>
            <p:nvPr/>
          </p:nvSpPr>
          <p:spPr bwMode="auto">
            <a:xfrm>
              <a:off x="2473" y="3979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2653" y="3991"/>
              <a:ext cx="359" cy="22"/>
            </a:xfrm>
            <a:custGeom>
              <a:avLst/>
              <a:gdLst>
                <a:gd name="T0" fmla="*/ 23 w 152"/>
                <a:gd name="T1" fmla="*/ 9 h 9"/>
                <a:gd name="T2" fmla="*/ 41 w 152"/>
                <a:gd name="T3" fmla="*/ 6 h 9"/>
                <a:gd name="T4" fmla="*/ 36 w 152"/>
                <a:gd name="T5" fmla="*/ 6 h 9"/>
                <a:gd name="T6" fmla="*/ 85 w 152"/>
                <a:gd name="T7" fmla="*/ 5 h 9"/>
                <a:gd name="T8" fmla="*/ 92 w 152"/>
                <a:gd name="T9" fmla="*/ 8 h 9"/>
                <a:gd name="T10" fmla="*/ 117 w 152"/>
                <a:gd name="T11" fmla="*/ 6 h 9"/>
                <a:gd name="T12" fmla="*/ 141 w 152"/>
                <a:gd name="T13" fmla="*/ 5 h 9"/>
                <a:gd name="T14" fmla="*/ 133 w 152"/>
                <a:gd name="T15" fmla="*/ 3 h 9"/>
                <a:gd name="T16" fmla="*/ 135 w 152"/>
                <a:gd name="T17" fmla="*/ 2 h 9"/>
                <a:gd name="T18" fmla="*/ 107 w 152"/>
                <a:gd name="T19" fmla="*/ 3 h 9"/>
                <a:gd name="T20" fmla="*/ 111 w 152"/>
                <a:gd name="T21" fmla="*/ 1 h 9"/>
                <a:gd name="T22" fmla="*/ 71 w 152"/>
                <a:gd name="T23" fmla="*/ 4 h 9"/>
                <a:gd name="T24" fmla="*/ 57 w 152"/>
                <a:gd name="T25" fmla="*/ 3 h 9"/>
                <a:gd name="T26" fmla="*/ 0 w 152"/>
                <a:gd name="T27" fmla="*/ 6 h 9"/>
                <a:gd name="T28" fmla="*/ 23 w 152"/>
                <a:gd name="T29" fmla="*/ 5 h 9"/>
                <a:gd name="T30" fmla="*/ 23 w 152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9">
                  <a:moveTo>
                    <a:pt x="23" y="9"/>
                  </a:moveTo>
                  <a:cubicBezTo>
                    <a:pt x="35" y="9"/>
                    <a:pt x="24" y="6"/>
                    <a:pt x="4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9" y="5"/>
                    <a:pt x="70" y="5"/>
                    <a:pt x="85" y="5"/>
                  </a:cubicBezTo>
                  <a:cubicBezTo>
                    <a:pt x="83" y="6"/>
                    <a:pt x="94" y="6"/>
                    <a:pt x="92" y="8"/>
                  </a:cubicBezTo>
                  <a:cubicBezTo>
                    <a:pt x="102" y="8"/>
                    <a:pt x="112" y="7"/>
                    <a:pt x="117" y="6"/>
                  </a:cubicBezTo>
                  <a:cubicBezTo>
                    <a:pt x="124" y="6"/>
                    <a:pt x="133" y="4"/>
                    <a:pt x="141" y="5"/>
                  </a:cubicBezTo>
                  <a:cubicBezTo>
                    <a:pt x="138" y="4"/>
                    <a:pt x="152" y="2"/>
                    <a:pt x="133" y="3"/>
                  </a:cubicBezTo>
                  <a:cubicBezTo>
                    <a:pt x="135" y="3"/>
                    <a:pt x="134" y="3"/>
                    <a:pt x="135" y="2"/>
                  </a:cubicBezTo>
                  <a:cubicBezTo>
                    <a:pt x="123" y="1"/>
                    <a:pt x="118" y="3"/>
                    <a:pt x="107" y="3"/>
                  </a:cubicBezTo>
                  <a:cubicBezTo>
                    <a:pt x="101" y="2"/>
                    <a:pt x="118" y="2"/>
                    <a:pt x="111" y="1"/>
                  </a:cubicBezTo>
                  <a:cubicBezTo>
                    <a:pt x="98" y="2"/>
                    <a:pt x="70" y="0"/>
                    <a:pt x="71" y="4"/>
                  </a:cubicBezTo>
                  <a:cubicBezTo>
                    <a:pt x="61" y="4"/>
                    <a:pt x="59" y="3"/>
                    <a:pt x="57" y="3"/>
                  </a:cubicBezTo>
                  <a:cubicBezTo>
                    <a:pt x="41" y="7"/>
                    <a:pt x="0" y="1"/>
                    <a:pt x="0" y="6"/>
                  </a:cubicBezTo>
                  <a:cubicBezTo>
                    <a:pt x="5" y="6"/>
                    <a:pt x="14" y="6"/>
                    <a:pt x="23" y="5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3154" y="3984"/>
              <a:ext cx="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393"/>
            <p:cNvSpPr>
              <a:spLocks noEditPoints="1"/>
            </p:cNvSpPr>
            <p:nvPr/>
          </p:nvSpPr>
          <p:spPr bwMode="auto">
            <a:xfrm>
              <a:off x="3168" y="4001"/>
              <a:ext cx="355" cy="32"/>
            </a:xfrm>
            <a:custGeom>
              <a:avLst/>
              <a:gdLst>
                <a:gd name="T0" fmla="*/ 150 w 150"/>
                <a:gd name="T1" fmla="*/ 9 h 13"/>
                <a:gd name="T2" fmla="*/ 145 w 150"/>
                <a:gd name="T3" fmla="*/ 12 h 13"/>
                <a:gd name="T4" fmla="*/ 80 w 150"/>
                <a:gd name="T5" fmla="*/ 12 h 13"/>
                <a:gd name="T6" fmla="*/ 83 w 150"/>
                <a:gd name="T7" fmla="*/ 11 h 13"/>
                <a:gd name="T8" fmla="*/ 25 w 150"/>
                <a:gd name="T9" fmla="*/ 13 h 13"/>
                <a:gd name="T10" fmla="*/ 10 w 150"/>
                <a:gd name="T11" fmla="*/ 10 h 13"/>
                <a:gd name="T12" fmla="*/ 1 w 150"/>
                <a:gd name="T13" fmla="*/ 11 h 13"/>
                <a:gd name="T14" fmla="*/ 9 w 150"/>
                <a:gd name="T15" fmla="*/ 10 h 13"/>
                <a:gd name="T16" fmla="*/ 5 w 150"/>
                <a:gd name="T17" fmla="*/ 10 h 13"/>
                <a:gd name="T18" fmla="*/ 20 w 150"/>
                <a:gd name="T19" fmla="*/ 5 h 13"/>
                <a:gd name="T20" fmla="*/ 11 w 150"/>
                <a:gd name="T21" fmla="*/ 9 h 13"/>
                <a:gd name="T22" fmla="*/ 17 w 150"/>
                <a:gd name="T23" fmla="*/ 7 h 13"/>
                <a:gd name="T24" fmla="*/ 25 w 150"/>
                <a:gd name="T25" fmla="*/ 9 h 13"/>
                <a:gd name="T26" fmla="*/ 43 w 150"/>
                <a:gd name="T27" fmla="*/ 8 h 13"/>
                <a:gd name="T28" fmla="*/ 53 w 150"/>
                <a:gd name="T29" fmla="*/ 10 h 13"/>
                <a:gd name="T30" fmla="*/ 59 w 150"/>
                <a:gd name="T31" fmla="*/ 7 h 13"/>
                <a:gd name="T32" fmla="*/ 76 w 150"/>
                <a:gd name="T33" fmla="*/ 8 h 13"/>
                <a:gd name="T34" fmla="*/ 102 w 150"/>
                <a:gd name="T35" fmla="*/ 0 h 13"/>
                <a:gd name="T36" fmla="*/ 123 w 150"/>
                <a:gd name="T37" fmla="*/ 5 h 13"/>
                <a:gd name="T38" fmla="*/ 90 w 150"/>
                <a:gd name="T39" fmla="*/ 7 h 13"/>
                <a:gd name="T40" fmla="*/ 77 w 150"/>
                <a:gd name="T41" fmla="*/ 10 h 13"/>
                <a:gd name="T42" fmla="*/ 106 w 150"/>
                <a:gd name="T43" fmla="*/ 9 h 13"/>
                <a:gd name="T44" fmla="*/ 103 w 150"/>
                <a:gd name="T45" fmla="*/ 9 h 13"/>
                <a:gd name="T46" fmla="*/ 135 w 150"/>
                <a:gd name="T47" fmla="*/ 7 h 13"/>
                <a:gd name="T48" fmla="*/ 139 w 150"/>
                <a:gd name="T49" fmla="*/ 9 h 13"/>
                <a:gd name="T50" fmla="*/ 150 w 150"/>
                <a:gd name="T51" fmla="*/ 9 h 13"/>
                <a:gd name="T52" fmla="*/ 135 w 150"/>
                <a:gd name="T53" fmla="*/ 9 h 13"/>
                <a:gd name="T54" fmla="*/ 126 w 150"/>
                <a:gd name="T55" fmla="*/ 9 h 13"/>
                <a:gd name="T56" fmla="*/ 135 w 150"/>
                <a:gd name="T5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13">
                  <a:moveTo>
                    <a:pt x="150" y="9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16" y="13"/>
                    <a:pt x="105" y="12"/>
                    <a:pt x="80" y="12"/>
                  </a:cubicBezTo>
                  <a:cubicBezTo>
                    <a:pt x="78" y="12"/>
                    <a:pt x="81" y="12"/>
                    <a:pt x="83" y="11"/>
                  </a:cubicBezTo>
                  <a:cubicBezTo>
                    <a:pt x="65" y="12"/>
                    <a:pt x="38" y="11"/>
                    <a:pt x="25" y="13"/>
                  </a:cubicBezTo>
                  <a:cubicBezTo>
                    <a:pt x="20" y="13"/>
                    <a:pt x="5" y="11"/>
                    <a:pt x="10" y="10"/>
                  </a:cubicBezTo>
                  <a:cubicBezTo>
                    <a:pt x="8" y="11"/>
                    <a:pt x="4" y="11"/>
                    <a:pt x="1" y="11"/>
                  </a:cubicBezTo>
                  <a:cubicBezTo>
                    <a:pt x="0" y="10"/>
                    <a:pt x="8" y="11"/>
                    <a:pt x="9" y="10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9" y="8"/>
                    <a:pt x="0" y="5"/>
                    <a:pt x="20" y="5"/>
                  </a:cubicBezTo>
                  <a:cubicBezTo>
                    <a:pt x="28" y="8"/>
                    <a:pt x="6" y="6"/>
                    <a:pt x="11" y="9"/>
                  </a:cubicBezTo>
                  <a:cubicBezTo>
                    <a:pt x="17" y="9"/>
                    <a:pt x="16" y="8"/>
                    <a:pt x="17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8" y="8"/>
                    <a:pt x="38" y="9"/>
                    <a:pt x="43" y="8"/>
                  </a:cubicBezTo>
                  <a:cubicBezTo>
                    <a:pt x="59" y="8"/>
                    <a:pt x="42" y="10"/>
                    <a:pt x="53" y="10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102" y="6"/>
                    <a:pt x="73" y="2"/>
                    <a:pt x="102" y="0"/>
                  </a:cubicBezTo>
                  <a:cubicBezTo>
                    <a:pt x="98" y="1"/>
                    <a:pt x="110" y="4"/>
                    <a:pt x="123" y="5"/>
                  </a:cubicBezTo>
                  <a:cubicBezTo>
                    <a:pt x="115" y="5"/>
                    <a:pt x="100" y="8"/>
                    <a:pt x="90" y="7"/>
                  </a:cubicBezTo>
                  <a:cubicBezTo>
                    <a:pt x="104" y="9"/>
                    <a:pt x="69" y="7"/>
                    <a:pt x="77" y="10"/>
                  </a:cubicBezTo>
                  <a:cubicBezTo>
                    <a:pt x="84" y="8"/>
                    <a:pt x="96" y="8"/>
                    <a:pt x="106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3" y="10"/>
                    <a:pt x="121" y="6"/>
                    <a:pt x="135" y="7"/>
                  </a:cubicBezTo>
                  <a:cubicBezTo>
                    <a:pt x="141" y="7"/>
                    <a:pt x="140" y="8"/>
                    <a:pt x="139" y="9"/>
                  </a:cubicBezTo>
                  <a:cubicBezTo>
                    <a:pt x="145" y="9"/>
                    <a:pt x="150" y="8"/>
                    <a:pt x="150" y="9"/>
                  </a:cubicBezTo>
                  <a:close/>
                  <a:moveTo>
                    <a:pt x="135" y="9"/>
                  </a:moveTo>
                  <a:cubicBezTo>
                    <a:pt x="126" y="9"/>
                    <a:pt x="126" y="9"/>
                    <a:pt x="126" y="9"/>
                  </a:cubicBezTo>
                  <a:cubicBezTo>
                    <a:pt x="128" y="10"/>
                    <a:pt x="131" y="1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6269" y="3927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4325" y="3922"/>
              <a:ext cx="1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4609" y="3892"/>
              <a:ext cx="18" cy="3"/>
            </a:xfrm>
            <a:custGeom>
              <a:avLst/>
              <a:gdLst>
                <a:gd name="T0" fmla="*/ 0 w 8"/>
                <a:gd name="T1" fmla="*/ 1 h 1"/>
                <a:gd name="T2" fmla="*/ 8 w 8"/>
                <a:gd name="T3" fmla="*/ 0 h 1"/>
                <a:gd name="T4" fmla="*/ 0 w 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Freeform 397"/>
            <p:cNvSpPr/>
            <p:nvPr/>
          </p:nvSpPr>
          <p:spPr bwMode="auto">
            <a:xfrm>
              <a:off x="6115" y="3924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398"/>
            <p:cNvSpPr/>
            <p:nvPr/>
          </p:nvSpPr>
          <p:spPr bwMode="auto">
            <a:xfrm>
              <a:off x="5181" y="3914"/>
              <a:ext cx="9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399"/>
            <p:cNvSpPr/>
            <p:nvPr/>
          </p:nvSpPr>
          <p:spPr bwMode="auto">
            <a:xfrm>
              <a:off x="4606" y="3895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00"/>
            <p:cNvSpPr/>
            <p:nvPr/>
          </p:nvSpPr>
          <p:spPr bwMode="auto">
            <a:xfrm>
              <a:off x="4190" y="3897"/>
              <a:ext cx="9" cy="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01"/>
            <p:cNvSpPr/>
            <p:nvPr/>
          </p:nvSpPr>
          <p:spPr bwMode="auto">
            <a:xfrm>
              <a:off x="4209" y="3922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02"/>
            <p:cNvSpPr/>
            <p:nvPr/>
          </p:nvSpPr>
          <p:spPr bwMode="auto">
            <a:xfrm>
              <a:off x="3762" y="3905"/>
              <a:ext cx="16" cy="2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03"/>
            <p:cNvSpPr/>
            <p:nvPr/>
          </p:nvSpPr>
          <p:spPr bwMode="auto">
            <a:xfrm>
              <a:off x="4169" y="3917"/>
              <a:ext cx="4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04"/>
            <p:cNvSpPr/>
            <p:nvPr/>
          </p:nvSpPr>
          <p:spPr bwMode="auto">
            <a:xfrm>
              <a:off x="6378" y="3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05"/>
            <p:cNvSpPr/>
            <p:nvPr/>
          </p:nvSpPr>
          <p:spPr bwMode="auto">
            <a:xfrm>
              <a:off x="6420" y="3937"/>
              <a:ext cx="14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06"/>
            <p:cNvSpPr/>
            <p:nvPr/>
          </p:nvSpPr>
          <p:spPr bwMode="auto">
            <a:xfrm>
              <a:off x="5429" y="3927"/>
              <a:ext cx="19" cy="5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1"/>
                    <a:pt x="6" y="1"/>
                    <a:pt x="4" y="2"/>
                  </a:cubicBezTo>
                  <a:cubicBezTo>
                    <a:pt x="8" y="1"/>
                    <a:pt x="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07"/>
            <p:cNvSpPr/>
            <p:nvPr/>
          </p:nvSpPr>
          <p:spPr bwMode="auto">
            <a:xfrm>
              <a:off x="6293" y="4001"/>
              <a:ext cx="11" cy="2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1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08"/>
            <p:cNvSpPr/>
            <p:nvPr/>
          </p:nvSpPr>
          <p:spPr bwMode="auto">
            <a:xfrm>
              <a:off x="6304" y="3999"/>
              <a:ext cx="10" cy="2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309" y="3996"/>
              <a:ext cx="4" cy="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380" y="3912"/>
              <a:ext cx="154" cy="27"/>
            </a:xfrm>
            <a:custGeom>
              <a:avLst/>
              <a:gdLst>
                <a:gd name="T0" fmla="*/ 28 w 65"/>
                <a:gd name="T1" fmla="*/ 11 h 11"/>
                <a:gd name="T2" fmla="*/ 34 w 65"/>
                <a:gd name="T3" fmla="*/ 8 h 11"/>
                <a:gd name="T4" fmla="*/ 55 w 65"/>
                <a:gd name="T5" fmla="*/ 6 h 11"/>
                <a:gd name="T6" fmla="*/ 56 w 65"/>
                <a:gd name="T7" fmla="*/ 4 h 11"/>
                <a:gd name="T8" fmla="*/ 44 w 65"/>
                <a:gd name="T9" fmla="*/ 5 h 11"/>
                <a:gd name="T10" fmla="*/ 55 w 65"/>
                <a:gd name="T11" fmla="*/ 3 h 11"/>
                <a:gd name="T12" fmla="*/ 54 w 65"/>
                <a:gd name="T13" fmla="*/ 0 h 11"/>
                <a:gd name="T14" fmla="*/ 0 w 65"/>
                <a:gd name="T15" fmla="*/ 5 h 11"/>
                <a:gd name="T16" fmla="*/ 38 w 65"/>
                <a:gd name="T17" fmla="*/ 5 h 11"/>
                <a:gd name="T18" fmla="*/ 33 w 65"/>
                <a:gd name="T19" fmla="*/ 7 h 11"/>
                <a:gd name="T20" fmla="*/ 3 w 65"/>
                <a:gd name="T21" fmla="*/ 7 h 11"/>
                <a:gd name="T22" fmla="*/ 29 w 65"/>
                <a:gd name="T23" fmla="*/ 8 h 11"/>
                <a:gd name="T24" fmla="*/ 23 w 65"/>
                <a:gd name="T25" fmla="*/ 10 h 11"/>
                <a:gd name="T26" fmla="*/ 28 w 6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1">
                  <a:moveTo>
                    <a:pt x="28" y="11"/>
                  </a:moveTo>
                  <a:cubicBezTo>
                    <a:pt x="29" y="10"/>
                    <a:pt x="57" y="8"/>
                    <a:pt x="34" y="8"/>
                  </a:cubicBezTo>
                  <a:cubicBezTo>
                    <a:pt x="35" y="5"/>
                    <a:pt x="49" y="7"/>
                    <a:pt x="55" y="6"/>
                  </a:cubicBezTo>
                  <a:cubicBezTo>
                    <a:pt x="50" y="6"/>
                    <a:pt x="57" y="5"/>
                    <a:pt x="56" y="4"/>
                  </a:cubicBezTo>
                  <a:cubicBezTo>
                    <a:pt x="53" y="4"/>
                    <a:pt x="49" y="5"/>
                    <a:pt x="44" y="5"/>
                  </a:cubicBezTo>
                  <a:cubicBezTo>
                    <a:pt x="42" y="3"/>
                    <a:pt x="49" y="3"/>
                    <a:pt x="55" y="3"/>
                  </a:cubicBezTo>
                  <a:cubicBezTo>
                    <a:pt x="48" y="2"/>
                    <a:pt x="65" y="1"/>
                    <a:pt x="54" y="0"/>
                  </a:cubicBezTo>
                  <a:cubicBezTo>
                    <a:pt x="32" y="1"/>
                    <a:pt x="16" y="2"/>
                    <a:pt x="0" y="5"/>
                  </a:cubicBezTo>
                  <a:cubicBezTo>
                    <a:pt x="13" y="5"/>
                    <a:pt x="27" y="4"/>
                    <a:pt x="38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2" y="5"/>
                    <a:pt x="14" y="7"/>
                    <a:pt x="3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1" y="10"/>
                    <a:pt x="33" y="10"/>
                    <a:pt x="23" y="10"/>
                  </a:cubicBezTo>
                  <a:cubicBezTo>
                    <a:pt x="26" y="10"/>
                    <a:pt x="28" y="11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11"/>
            <p:cNvSpPr/>
            <p:nvPr/>
          </p:nvSpPr>
          <p:spPr bwMode="auto">
            <a:xfrm>
              <a:off x="6406" y="39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12"/>
            <p:cNvSpPr/>
            <p:nvPr/>
          </p:nvSpPr>
          <p:spPr bwMode="auto">
            <a:xfrm>
              <a:off x="3776" y="4013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13"/>
            <p:cNvSpPr/>
            <p:nvPr/>
          </p:nvSpPr>
          <p:spPr bwMode="auto">
            <a:xfrm>
              <a:off x="6368" y="3959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14"/>
            <p:cNvSpPr/>
            <p:nvPr/>
          </p:nvSpPr>
          <p:spPr bwMode="auto">
            <a:xfrm>
              <a:off x="3913" y="4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15"/>
            <p:cNvSpPr/>
            <p:nvPr/>
          </p:nvSpPr>
          <p:spPr bwMode="auto">
            <a:xfrm>
              <a:off x="3944" y="3897"/>
              <a:ext cx="5" cy="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16"/>
            <p:cNvSpPr/>
            <p:nvPr/>
          </p:nvSpPr>
          <p:spPr bwMode="auto">
            <a:xfrm>
              <a:off x="3913" y="401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17"/>
            <p:cNvSpPr/>
            <p:nvPr/>
          </p:nvSpPr>
          <p:spPr bwMode="auto">
            <a:xfrm>
              <a:off x="4549" y="3994"/>
              <a:ext cx="8" cy="0"/>
            </a:xfrm>
            <a:custGeom>
              <a:avLst/>
              <a:gdLst>
                <a:gd name="T0" fmla="*/ 3 w 3"/>
                <a:gd name="T1" fmla="*/ 1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18"/>
            <p:cNvSpPr/>
            <p:nvPr/>
          </p:nvSpPr>
          <p:spPr bwMode="auto">
            <a:xfrm>
              <a:off x="4426" y="3986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19"/>
            <p:cNvSpPr/>
            <p:nvPr/>
          </p:nvSpPr>
          <p:spPr bwMode="auto">
            <a:xfrm>
              <a:off x="5384" y="3905"/>
              <a:ext cx="1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20"/>
            <p:cNvSpPr/>
            <p:nvPr/>
          </p:nvSpPr>
          <p:spPr bwMode="auto">
            <a:xfrm>
              <a:off x="3906" y="4016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21"/>
            <p:cNvSpPr/>
            <p:nvPr/>
          </p:nvSpPr>
          <p:spPr bwMode="auto">
            <a:xfrm>
              <a:off x="4746" y="3966"/>
              <a:ext cx="4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727" y="3959"/>
              <a:ext cx="156" cy="15"/>
            </a:xfrm>
            <a:custGeom>
              <a:avLst/>
              <a:gdLst>
                <a:gd name="T0" fmla="*/ 38 w 66"/>
                <a:gd name="T1" fmla="*/ 5 h 6"/>
                <a:gd name="T2" fmla="*/ 36 w 66"/>
                <a:gd name="T3" fmla="*/ 6 h 6"/>
                <a:gd name="T4" fmla="*/ 66 w 66"/>
                <a:gd name="T5" fmla="*/ 3 h 6"/>
                <a:gd name="T6" fmla="*/ 49 w 66"/>
                <a:gd name="T7" fmla="*/ 1 h 6"/>
                <a:gd name="T8" fmla="*/ 27 w 66"/>
                <a:gd name="T9" fmla="*/ 0 h 6"/>
                <a:gd name="T10" fmla="*/ 21 w 66"/>
                <a:gd name="T11" fmla="*/ 3 h 6"/>
                <a:gd name="T12" fmla="*/ 16 w 66"/>
                <a:gd name="T13" fmla="*/ 1 h 6"/>
                <a:gd name="T14" fmla="*/ 0 w 66"/>
                <a:gd name="T15" fmla="*/ 1 h 6"/>
                <a:gd name="T16" fmla="*/ 14 w 66"/>
                <a:gd name="T17" fmla="*/ 1 h 6"/>
                <a:gd name="T18" fmla="*/ 10 w 66"/>
                <a:gd name="T19" fmla="*/ 3 h 6"/>
                <a:gd name="T20" fmla="*/ 11 w 66"/>
                <a:gd name="T21" fmla="*/ 3 h 6"/>
                <a:gd name="T22" fmla="*/ 38 w 6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">
                  <a:moveTo>
                    <a:pt x="38" y="5"/>
                  </a:moveTo>
                  <a:cubicBezTo>
                    <a:pt x="37" y="5"/>
                    <a:pt x="36" y="5"/>
                    <a:pt x="36" y="6"/>
                  </a:cubicBezTo>
                  <a:cubicBezTo>
                    <a:pt x="46" y="5"/>
                    <a:pt x="64" y="6"/>
                    <a:pt x="66" y="3"/>
                  </a:cubicBezTo>
                  <a:cubicBezTo>
                    <a:pt x="63" y="4"/>
                    <a:pt x="46" y="2"/>
                    <a:pt x="49" y="1"/>
                  </a:cubicBezTo>
                  <a:cubicBezTo>
                    <a:pt x="42" y="1"/>
                    <a:pt x="31" y="0"/>
                    <a:pt x="27" y="0"/>
                  </a:cubicBezTo>
                  <a:cubicBezTo>
                    <a:pt x="39" y="1"/>
                    <a:pt x="29" y="2"/>
                    <a:pt x="21" y="3"/>
                  </a:cubicBezTo>
                  <a:cubicBezTo>
                    <a:pt x="14" y="2"/>
                    <a:pt x="22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35" y="2"/>
                    <a:pt x="13" y="6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4803" y="3974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5044" y="3981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25"/>
            <p:cNvSpPr/>
            <p:nvPr/>
          </p:nvSpPr>
          <p:spPr bwMode="auto">
            <a:xfrm>
              <a:off x="3348" y="3974"/>
              <a:ext cx="33" cy="5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1 h 2"/>
                <a:gd name="T4" fmla="*/ 1 w 14"/>
                <a:gd name="T5" fmla="*/ 0 h 2"/>
                <a:gd name="T6" fmla="*/ 0 w 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cubicBezTo>
                    <a:pt x="0" y="1"/>
                    <a:pt x="14" y="2"/>
                    <a:pt x="14" y="1"/>
                  </a:cubicBezTo>
                  <a:cubicBezTo>
                    <a:pt x="10" y="0"/>
                    <a:pt x="5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26"/>
            <p:cNvSpPr/>
            <p:nvPr/>
          </p:nvSpPr>
          <p:spPr bwMode="auto">
            <a:xfrm>
              <a:off x="5661" y="3957"/>
              <a:ext cx="12" cy="2"/>
            </a:xfrm>
            <a:custGeom>
              <a:avLst/>
              <a:gdLst>
                <a:gd name="T0" fmla="*/ 5 w 5"/>
                <a:gd name="T1" fmla="*/ 0 h 1"/>
                <a:gd name="T2" fmla="*/ 1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427"/>
            <p:cNvSpPr/>
            <p:nvPr/>
          </p:nvSpPr>
          <p:spPr bwMode="auto">
            <a:xfrm>
              <a:off x="4843" y="3959"/>
              <a:ext cx="9" cy="2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7" name="Freeform 428"/>
            <p:cNvSpPr/>
            <p:nvPr/>
          </p:nvSpPr>
          <p:spPr bwMode="auto">
            <a:xfrm>
              <a:off x="5675" y="3966"/>
              <a:ext cx="40" cy="5"/>
            </a:xfrm>
            <a:custGeom>
              <a:avLst/>
              <a:gdLst>
                <a:gd name="T0" fmla="*/ 0 w 17"/>
                <a:gd name="T1" fmla="*/ 0 h 2"/>
                <a:gd name="T2" fmla="*/ 6 w 17"/>
                <a:gd name="T3" fmla="*/ 2 h 2"/>
                <a:gd name="T4" fmla="*/ 17 w 17"/>
                <a:gd name="T5" fmla="*/ 1 h 2"/>
                <a:gd name="T6" fmla="*/ 0 w 1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">
                  <a:moveTo>
                    <a:pt x="0" y="0"/>
                  </a:moveTo>
                  <a:cubicBezTo>
                    <a:pt x="2" y="1"/>
                    <a:pt x="5" y="2"/>
                    <a:pt x="6" y="2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2" y="1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8" name="Rectangle 429"/>
            <p:cNvSpPr>
              <a:spLocks noChangeArrowheads="1"/>
            </p:cNvSpPr>
            <p:nvPr/>
          </p:nvSpPr>
          <p:spPr bwMode="auto">
            <a:xfrm>
              <a:off x="5715" y="396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9" name="Freeform 430"/>
            <p:cNvSpPr>
              <a:spLocks noEditPoints="1"/>
            </p:cNvSpPr>
            <p:nvPr/>
          </p:nvSpPr>
          <p:spPr bwMode="auto">
            <a:xfrm>
              <a:off x="936" y="3880"/>
              <a:ext cx="5534" cy="146"/>
            </a:xfrm>
            <a:custGeom>
              <a:avLst/>
              <a:gdLst>
                <a:gd name="T0" fmla="*/ 927 w 2340"/>
                <a:gd name="T1" fmla="*/ 39 h 59"/>
                <a:gd name="T2" fmla="*/ 736 w 2340"/>
                <a:gd name="T3" fmla="*/ 39 h 59"/>
                <a:gd name="T4" fmla="*/ 529 w 2340"/>
                <a:gd name="T5" fmla="*/ 40 h 59"/>
                <a:gd name="T6" fmla="*/ 327 w 2340"/>
                <a:gd name="T7" fmla="*/ 37 h 59"/>
                <a:gd name="T8" fmla="*/ 0 w 2340"/>
                <a:gd name="T9" fmla="*/ 41 h 59"/>
                <a:gd name="T10" fmla="*/ 148 w 2340"/>
                <a:gd name="T11" fmla="*/ 28 h 59"/>
                <a:gd name="T12" fmla="*/ 344 w 2340"/>
                <a:gd name="T13" fmla="*/ 26 h 59"/>
                <a:gd name="T14" fmla="*/ 504 w 2340"/>
                <a:gd name="T15" fmla="*/ 17 h 59"/>
                <a:gd name="T16" fmla="*/ 681 w 2340"/>
                <a:gd name="T17" fmla="*/ 20 h 59"/>
                <a:gd name="T18" fmla="*/ 858 w 2340"/>
                <a:gd name="T19" fmla="*/ 16 h 59"/>
                <a:gd name="T20" fmla="*/ 1058 w 2340"/>
                <a:gd name="T21" fmla="*/ 11 h 59"/>
                <a:gd name="T22" fmla="*/ 990 w 2340"/>
                <a:gd name="T23" fmla="*/ 12 h 59"/>
                <a:gd name="T24" fmla="*/ 920 w 2340"/>
                <a:gd name="T25" fmla="*/ 6 h 59"/>
                <a:gd name="T26" fmla="*/ 1099 w 2340"/>
                <a:gd name="T27" fmla="*/ 4 h 59"/>
                <a:gd name="T28" fmla="*/ 1162 w 2340"/>
                <a:gd name="T29" fmla="*/ 9 h 59"/>
                <a:gd name="T30" fmla="*/ 1281 w 2340"/>
                <a:gd name="T31" fmla="*/ 10 h 59"/>
                <a:gd name="T32" fmla="*/ 1188 w 2340"/>
                <a:gd name="T33" fmla="*/ 6 h 59"/>
                <a:gd name="T34" fmla="*/ 1393 w 2340"/>
                <a:gd name="T35" fmla="*/ 5 h 59"/>
                <a:gd name="T36" fmla="*/ 1380 w 2340"/>
                <a:gd name="T37" fmla="*/ 7 h 59"/>
                <a:gd name="T38" fmla="*/ 1433 w 2340"/>
                <a:gd name="T39" fmla="*/ 17 h 59"/>
                <a:gd name="T40" fmla="*/ 1458 w 2340"/>
                <a:gd name="T41" fmla="*/ 15 h 59"/>
                <a:gd name="T42" fmla="*/ 1566 w 2340"/>
                <a:gd name="T43" fmla="*/ 6 h 59"/>
                <a:gd name="T44" fmla="*/ 1608 w 2340"/>
                <a:gd name="T45" fmla="*/ 6 h 59"/>
                <a:gd name="T46" fmla="*/ 1647 w 2340"/>
                <a:gd name="T47" fmla="*/ 11 h 59"/>
                <a:gd name="T48" fmla="*/ 1707 w 2340"/>
                <a:gd name="T49" fmla="*/ 8 h 59"/>
                <a:gd name="T50" fmla="*/ 1753 w 2340"/>
                <a:gd name="T51" fmla="*/ 15 h 59"/>
                <a:gd name="T52" fmla="*/ 1834 w 2340"/>
                <a:gd name="T53" fmla="*/ 14 h 59"/>
                <a:gd name="T54" fmla="*/ 1860 w 2340"/>
                <a:gd name="T55" fmla="*/ 20 h 59"/>
                <a:gd name="T56" fmla="*/ 2094 w 2340"/>
                <a:gd name="T57" fmla="*/ 14 h 59"/>
                <a:gd name="T58" fmla="*/ 2124 w 2340"/>
                <a:gd name="T59" fmla="*/ 21 h 59"/>
                <a:gd name="T60" fmla="*/ 2195 w 2340"/>
                <a:gd name="T61" fmla="*/ 14 h 59"/>
                <a:gd name="T62" fmla="*/ 2286 w 2340"/>
                <a:gd name="T63" fmla="*/ 18 h 59"/>
                <a:gd name="T64" fmla="*/ 2262 w 2340"/>
                <a:gd name="T65" fmla="*/ 33 h 59"/>
                <a:gd name="T66" fmla="*/ 2208 w 2340"/>
                <a:gd name="T67" fmla="*/ 37 h 59"/>
                <a:gd name="T68" fmla="*/ 2304 w 2340"/>
                <a:gd name="T69" fmla="*/ 40 h 59"/>
                <a:gd name="T70" fmla="*/ 2212 w 2340"/>
                <a:gd name="T71" fmla="*/ 47 h 59"/>
                <a:gd name="T72" fmla="*/ 2118 w 2340"/>
                <a:gd name="T73" fmla="*/ 49 h 59"/>
                <a:gd name="T74" fmla="*/ 2013 w 2340"/>
                <a:gd name="T75" fmla="*/ 51 h 59"/>
                <a:gd name="T76" fmla="*/ 1822 w 2340"/>
                <a:gd name="T77" fmla="*/ 48 h 59"/>
                <a:gd name="T78" fmla="*/ 1539 w 2340"/>
                <a:gd name="T79" fmla="*/ 43 h 59"/>
                <a:gd name="T80" fmla="*/ 1477 w 2340"/>
                <a:gd name="T81" fmla="*/ 43 h 59"/>
                <a:gd name="T82" fmla="*/ 1371 w 2340"/>
                <a:gd name="T83" fmla="*/ 52 h 59"/>
                <a:gd name="T84" fmla="*/ 1217 w 2340"/>
                <a:gd name="T85" fmla="*/ 53 h 59"/>
                <a:gd name="T86" fmla="*/ 1154 w 2340"/>
                <a:gd name="T87" fmla="*/ 55 h 59"/>
                <a:gd name="T88" fmla="*/ 1094 w 2340"/>
                <a:gd name="T89" fmla="*/ 58 h 59"/>
                <a:gd name="T90" fmla="*/ 1024 w 2340"/>
                <a:gd name="T91" fmla="*/ 37 h 59"/>
                <a:gd name="T92" fmla="*/ 1284 w 2340"/>
                <a:gd name="T93" fmla="*/ 32 h 59"/>
                <a:gd name="T94" fmla="*/ 1104 w 2340"/>
                <a:gd name="T95" fmla="*/ 34 h 59"/>
                <a:gd name="T96" fmla="*/ 1199 w 2340"/>
                <a:gd name="T97" fmla="*/ 39 h 59"/>
                <a:gd name="T98" fmla="*/ 1868 w 2340"/>
                <a:gd name="T99" fmla="*/ 36 h 59"/>
                <a:gd name="T100" fmla="*/ 1970 w 2340"/>
                <a:gd name="T101" fmla="*/ 38 h 59"/>
                <a:gd name="T102" fmla="*/ 2012 w 2340"/>
                <a:gd name="T103" fmla="*/ 32 h 59"/>
                <a:gd name="T104" fmla="*/ 1618 w 2340"/>
                <a:gd name="T105" fmla="*/ 41 h 59"/>
                <a:gd name="T106" fmla="*/ 1631 w 2340"/>
                <a:gd name="T107" fmla="*/ 48 h 59"/>
                <a:gd name="T108" fmla="*/ 1721 w 2340"/>
                <a:gd name="T109" fmla="*/ 39 h 59"/>
                <a:gd name="T110" fmla="*/ 1836 w 2340"/>
                <a:gd name="T111" fmla="*/ 36 h 59"/>
                <a:gd name="T112" fmla="*/ 1703 w 2340"/>
                <a:gd name="T113" fmla="*/ 33 h 59"/>
                <a:gd name="T114" fmla="*/ 1574 w 2340"/>
                <a:gd name="T115" fmla="*/ 28 h 59"/>
                <a:gd name="T116" fmla="*/ 1412 w 2340"/>
                <a:gd name="T117" fmla="*/ 37 h 59"/>
                <a:gd name="T118" fmla="*/ 1315 w 2340"/>
                <a:gd name="T119" fmla="*/ 39 h 59"/>
                <a:gd name="T120" fmla="*/ 1443 w 2340"/>
                <a:gd name="T1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0" h="59">
                  <a:moveTo>
                    <a:pt x="1011" y="38"/>
                  </a:moveTo>
                  <a:cubicBezTo>
                    <a:pt x="1010" y="38"/>
                    <a:pt x="1009" y="38"/>
                    <a:pt x="1008" y="38"/>
                  </a:cubicBezTo>
                  <a:cubicBezTo>
                    <a:pt x="1009" y="37"/>
                    <a:pt x="1009" y="37"/>
                    <a:pt x="1009" y="37"/>
                  </a:cubicBezTo>
                  <a:cubicBezTo>
                    <a:pt x="1006" y="37"/>
                    <a:pt x="1003" y="37"/>
                    <a:pt x="1000" y="37"/>
                  </a:cubicBezTo>
                  <a:cubicBezTo>
                    <a:pt x="999" y="37"/>
                    <a:pt x="997" y="37"/>
                    <a:pt x="996" y="37"/>
                  </a:cubicBezTo>
                  <a:cubicBezTo>
                    <a:pt x="997" y="37"/>
                    <a:pt x="997" y="37"/>
                    <a:pt x="997" y="37"/>
                  </a:cubicBezTo>
                  <a:cubicBezTo>
                    <a:pt x="996" y="37"/>
                    <a:pt x="995" y="37"/>
                    <a:pt x="994" y="37"/>
                  </a:cubicBezTo>
                  <a:cubicBezTo>
                    <a:pt x="987" y="38"/>
                    <a:pt x="968" y="40"/>
                    <a:pt x="962" y="41"/>
                  </a:cubicBezTo>
                  <a:cubicBezTo>
                    <a:pt x="955" y="41"/>
                    <a:pt x="946" y="42"/>
                    <a:pt x="940" y="42"/>
                  </a:cubicBezTo>
                  <a:cubicBezTo>
                    <a:pt x="946" y="42"/>
                    <a:pt x="952" y="41"/>
                    <a:pt x="950" y="40"/>
                  </a:cubicBezTo>
                  <a:cubicBezTo>
                    <a:pt x="940" y="39"/>
                    <a:pt x="935" y="36"/>
                    <a:pt x="917" y="39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03" y="43"/>
                    <a:pt x="903" y="43"/>
                    <a:pt x="903" y="43"/>
                  </a:cubicBezTo>
                  <a:cubicBezTo>
                    <a:pt x="895" y="41"/>
                    <a:pt x="915" y="41"/>
                    <a:pt x="919" y="39"/>
                  </a:cubicBezTo>
                  <a:cubicBezTo>
                    <a:pt x="900" y="41"/>
                    <a:pt x="885" y="36"/>
                    <a:pt x="876" y="40"/>
                  </a:cubicBezTo>
                  <a:cubicBezTo>
                    <a:pt x="875" y="38"/>
                    <a:pt x="873" y="34"/>
                    <a:pt x="861" y="35"/>
                  </a:cubicBezTo>
                  <a:cubicBezTo>
                    <a:pt x="869" y="37"/>
                    <a:pt x="853" y="36"/>
                    <a:pt x="860" y="38"/>
                  </a:cubicBezTo>
                  <a:cubicBezTo>
                    <a:pt x="856" y="40"/>
                    <a:pt x="847" y="38"/>
                    <a:pt x="846" y="39"/>
                  </a:cubicBezTo>
                  <a:cubicBezTo>
                    <a:pt x="847" y="38"/>
                    <a:pt x="847" y="38"/>
                    <a:pt x="847" y="38"/>
                  </a:cubicBezTo>
                  <a:cubicBezTo>
                    <a:pt x="826" y="35"/>
                    <a:pt x="820" y="40"/>
                    <a:pt x="811" y="42"/>
                  </a:cubicBezTo>
                  <a:cubicBezTo>
                    <a:pt x="786" y="43"/>
                    <a:pt x="774" y="41"/>
                    <a:pt x="754" y="42"/>
                  </a:cubicBezTo>
                  <a:cubicBezTo>
                    <a:pt x="753" y="40"/>
                    <a:pt x="748" y="37"/>
                    <a:pt x="740" y="37"/>
                  </a:cubicBezTo>
                  <a:cubicBezTo>
                    <a:pt x="736" y="39"/>
                    <a:pt x="717" y="39"/>
                    <a:pt x="716" y="42"/>
                  </a:cubicBezTo>
                  <a:cubicBezTo>
                    <a:pt x="730" y="43"/>
                    <a:pt x="727" y="40"/>
                    <a:pt x="736" y="39"/>
                  </a:cubicBezTo>
                  <a:cubicBezTo>
                    <a:pt x="743" y="42"/>
                    <a:pt x="737" y="42"/>
                    <a:pt x="747" y="43"/>
                  </a:cubicBezTo>
                  <a:cubicBezTo>
                    <a:pt x="739" y="42"/>
                    <a:pt x="711" y="44"/>
                    <a:pt x="702" y="42"/>
                  </a:cubicBezTo>
                  <a:cubicBezTo>
                    <a:pt x="705" y="42"/>
                    <a:pt x="705" y="42"/>
                    <a:pt x="705" y="42"/>
                  </a:cubicBezTo>
                  <a:cubicBezTo>
                    <a:pt x="691" y="40"/>
                    <a:pt x="688" y="35"/>
                    <a:pt x="665" y="38"/>
                  </a:cubicBezTo>
                  <a:cubicBezTo>
                    <a:pt x="654" y="40"/>
                    <a:pt x="654" y="40"/>
                    <a:pt x="654" y="40"/>
                  </a:cubicBezTo>
                  <a:cubicBezTo>
                    <a:pt x="654" y="39"/>
                    <a:pt x="654" y="39"/>
                    <a:pt x="655" y="39"/>
                  </a:cubicBezTo>
                  <a:cubicBezTo>
                    <a:pt x="637" y="39"/>
                    <a:pt x="641" y="36"/>
                    <a:pt x="621" y="38"/>
                  </a:cubicBezTo>
                  <a:cubicBezTo>
                    <a:pt x="623" y="38"/>
                    <a:pt x="622" y="38"/>
                    <a:pt x="624" y="37"/>
                  </a:cubicBezTo>
                  <a:cubicBezTo>
                    <a:pt x="612" y="36"/>
                    <a:pt x="601" y="39"/>
                    <a:pt x="592" y="39"/>
                  </a:cubicBezTo>
                  <a:cubicBezTo>
                    <a:pt x="587" y="37"/>
                    <a:pt x="593" y="37"/>
                    <a:pt x="596" y="36"/>
                  </a:cubicBezTo>
                  <a:cubicBezTo>
                    <a:pt x="576" y="35"/>
                    <a:pt x="554" y="39"/>
                    <a:pt x="542" y="41"/>
                  </a:cubicBezTo>
                  <a:cubicBezTo>
                    <a:pt x="529" y="40"/>
                    <a:pt x="529" y="40"/>
                    <a:pt x="529" y="40"/>
                  </a:cubicBezTo>
                  <a:cubicBezTo>
                    <a:pt x="537" y="39"/>
                    <a:pt x="546" y="37"/>
                    <a:pt x="544" y="36"/>
                  </a:cubicBezTo>
                  <a:cubicBezTo>
                    <a:pt x="537" y="36"/>
                    <a:pt x="538" y="37"/>
                    <a:pt x="528" y="37"/>
                  </a:cubicBezTo>
                  <a:cubicBezTo>
                    <a:pt x="530" y="36"/>
                    <a:pt x="534" y="34"/>
                    <a:pt x="539" y="33"/>
                  </a:cubicBezTo>
                  <a:cubicBezTo>
                    <a:pt x="518" y="31"/>
                    <a:pt x="534" y="37"/>
                    <a:pt x="519" y="33"/>
                  </a:cubicBezTo>
                  <a:cubicBezTo>
                    <a:pt x="513" y="33"/>
                    <a:pt x="509" y="35"/>
                    <a:pt x="508" y="37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5" y="37"/>
                    <a:pt x="480" y="37"/>
                    <a:pt x="471" y="37"/>
                  </a:cubicBezTo>
                  <a:cubicBezTo>
                    <a:pt x="469" y="38"/>
                    <a:pt x="478" y="39"/>
                    <a:pt x="482" y="38"/>
                  </a:cubicBezTo>
                  <a:cubicBezTo>
                    <a:pt x="481" y="40"/>
                    <a:pt x="471" y="40"/>
                    <a:pt x="464" y="40"/>
                  </a:cubicBezTo>
                  <a:cubicBezTo>
                    <a:pt x="462" y="37"/>
                    <a:pt x="421" y="41"/>
                    <a:pt x="429" y="36"/>
                  </a:cubicBezTo>
                  <a:cubicBezTo>
                    <a:pt x="400" y="38"/>
                    <a:pt x="358" y="38"/>
                    <a:pt x="338" y="40"/>
                  </a:cubicBezTo>
                  <a:cubicBezTo>
                    <a:pt x="332" y="39"/>
                    <a:pt x="319" y="39"/>
                    <a:pt x="327" y="37"/>
                  </a:cubicBezTo>
                  <a:cubicBezTo>
                    <a:pt x="303" y="37"/>
                    <a:pt x="291" y="41"/>
                    <a:pt x="267" y="40"/>
                  </a:cubicBezTo>
                  <a:cubicBezTo>
                    <a:pt x="265" y="39"/>
                    <a:pt x="278" y="40"/>
                    <a:pt x="277" y="38"/>
                  </a:cubicBezTo>
                  <a:cubicBezTo>
                    <a:pt x="261" y="40"/>
                    <a:pt x="249" y="37"/>
                    <a:pt x="225" y="38"/>
                  </a:cubicBezTo>
                  <a:cubicBezTo>
                    <a:pt x="229" y="38"/>
                    <a:pt x="230" y="37"/>
                    <a:pt x="231" y="36"/>
                  </a:cubicBezTo>
                  <a:cubicBezTo>
                    <a:pt x="231" y="37"/>
                    <a:pt x="221" y="38"/>
                    <a:pt x="215" y="38"/>
                  </a:cubicBezTo>
                  <a:cubicBezTo>
                    <a:pt x="211" y="38"/>
                    <a:pt x="219" y="38"/>
                    <a:pt x="217" y="37"/>
                  </a:cubicBezTo>
                  <a:cubicBezTo>
                    <a:pt x="171" y="36"/>
                    <a:pt x="136" y="41"/>
                    <a:pt x="90" y="41"/>
                  </a:cubicBezTo>
                  <a:cubicBezTo>
                    <a:pt x="103" y="41"/>
                    <a:pt x="108" y="38"/>
                    <a:pt x="108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0" y="38"/>
                    <a:pt x="80" y="38"/>
                    <a:pt x="72" y="39"/>
                  </a:cubicBezTo>
                  <a:cubicBezTo>
                    <a:pt x="71" y="39"/>
                    <a:pt x="67" y="38"/>
                    <a:pt x="71" y="38"/>
                  </a:cubicBezTo>
                  <a:cubicBezTo>
                    <a:pt x="46" y="35"/>
                    <a:pt x="32" y="42"/>
                    <a:pt x="0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35" y="30"/>
                    <a:pt x="27" y="33"/>
                    <a:pt x="26" y="32"/>
                  </a:cubicBezTo>
                  <a:cubicBezTo>
                    <a:pt x="28" y="31"/>
                    <a:pt x="33" y="31"/>
                    <a:pt x="33" y="30"/>
                  </a:cubicBezTo>
                  <a:cubicBezTo>
                    <a:pt x="23" y="29"/>
                    <a:pt x="23" y="31"/>
                    <a:pt x="16" y="31"/>
                  </a:cubicBezTo>
                  <a:cubicBezTo>
                    <a:pt x="34" y="27"/>
                    <a:pt x="71" y="27"/>
                    <a:pt x="91" y="26"/>
                  </a:cubicBezTo>
                  <a:cubicBezTo>
                    <a:pt x="94" y="26"/>
                    <a:pt x="89" y="27"/>
                    <a:pt x="88" y="28"/>
                  </a:cubicBezTo>
                  <a:cubicBezTo>
                    <a:pt x="96" y="28"/>
                    <a:pt x="101" y="29"/>
                    <a:pt x="111" y="28"/>
                  </a:cubicBezTo>
                  <a:cubicBezTo>
                    <a:pt x="118" y="26"/>
                    <a:pt x="106" y="27"/>
                    <a:pt x="101" y="27"/>
                  </a:cubicBezTo>
                  <a:cubicBezTo>
                    <a:pt x="102" y="25"/>
                    <a:pt x="105" y="25"/>
                    <a:pt x="110" y="25"/>
                  </a:cubicBezTo>
                  <a:cubicBezTo>
                    <a:pt x="111" y="27"/>
                    <a:pt x="141" y="26"/>
                    <a:pt x="148" y="28"/>
                  </a:cubicBezTo>
                  <a:cubicBezTo>
                    <a:pt x="178" y="28"/>
                    <a:pt x="143" y="23"/>
                    <a:pt x="173" y="24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98" y="24"/>
                    <a:pt x="220" y="23"/>
                    <a:pt x="240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3" y="24"/>
                    <a:pt x="237" y="25"/>
                    <a:pt x="239" y="25"/>
                  </a:cubicBezTo>
                  <a:cubicBezTo>
                    <a:pt x="254" y="26"/>
                    <a:pt x="267" y="24"/>
                    <a:pt x="276" y="26"/>
                  </a:cubicBezTo>
                  <a:cubicBezTo>
                    <a:pt x="292" y="24"/>
                    <a:pt x="320" y="22"/>
                    <a:pt x="339" y="21"/>
                  </a:cubicBezTo>
                  <a:cubicBezTo>
                    <a:pt x="344" y="24"/>
                    <a:pt x="314" y="23"/>
                    <a:pt x="306" y="25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13" y="25"/>
                    <a:pt x="309" y="26"/>
                    <a:pt x="302" y="28"/>
                  </a:cubicBezTo>
                  <a:cubicBezTo>
                    <a:pt x="317" y="28"/>
                    <a:pt x="322" y="26"/>
                    <a:pt x="337" y="25"/>
                  </a:cubicBezTo>
                  <a:cubicBezTo>
                    <a:pt x="336" y="26"/>
                    <a:pt x="337" y="26"/>
                    <a:pt x="344" y="26"/>
                  </a:cubicBezTo>
                  <a:cubicBezTo>
                    <a:pt x="346" y="24"/>
                    <a:pt x="346" y="24"/>
                    <a:pt x="346" y="24"/>
                  </a:cubicBezTo>
                  <a:cubicBezTo>
                    <a:pt x="346" y="24"/>
                    <a:pt x="347" y="25"/>
                    <a:pt x="349" y="25"/>
                  </a:cubicBezTo>
                  <a:cubicBezTo>
                    <a:pt x="374" y="24"/>
                    <a:pt x="374" y="24"/>
                    <a:pt x="374" y="24"/>
                  </a:cubicBezTo>
                  <a:cubicBezTo>
                    <a:pt x="369" y="23"/>
                    <a:pt x="369" y="21"/>
                    <a:pt x="362" y="21"/>
                  </a:cubicBezTo>
                  <a:cubicBezTo>
                    <a:pt x="364" y="22"/>
                    <a:pt x="359" y="22"/>
                    <a:pt x="352" y="22"/>
                  </a:cubicBezTo>
                  <a:cubicBezTo>
                    <a:pt x="358" y="21"/>
                    <a:pt x="346" y="21"/>
                    <a:pt x="346" y="20"/>
                  </a:cubicBezTo>
                  <a:cubicBezTo>
                    <a:pt x="359" y="20"/>
                    <a:pt x="375" y="20"/>
                    <a:pt x="384" y="19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400" y="22"/>
                    <a:pt x="413" y="21"/>
                    <a:pt x="421" y="21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34" y="23"/>
                    <a:pt x="449" y="22"/>
                    <a:pt x="462" y="23"/>
                  </a:cubicBezTo>
                  <a:cubicBezTo>
                    <a:pt x="476" y="21"/>
                    <a:pt x="493" y="20"/>
                    <a:pt x="504" y="17"/>
                  </a:cubicBezTo>
                  <a:cubicBezTo>
                    <a:pt x="509" y="15"/>
                    <a:pt x="543" y="20"/>
                    <a:pt x="558" y="17"/>
                  </a:cubicBezTo>
                  <a:cubicBezTo>
                    <a:pt x="559" y="17"/>
                    <a:pt x="548" y="19"/>
                    <a:pt x="543" y="20"/>
                  </a:cubicBezTo>
                  <a:cubicBezTo>
                    <a:pt x="553" y="20"/>
                    <a:pt x="561" y="17"/>
                    <a:pt x="564" y="20"/>
                  </a:cubicBezTo>
                  <a:cubicBezTo>
                    <a:pt x="541" y="19"/>
                    <a:pt x="565" y="22"/>
                    <a:pt x="555" y="22"/>
                  </a:cubicBezTo>
                  <a:cubicBezTo>
                    <a:pt x="566" y="22"/>
                    <a:pt x="577" y="22"/>
                    <a:pt x="582" y="21"/>
                  </a:cubicBezTo>
                  <a:cubicBezTo>
                    <a:pt x="565" y="21"/>
                    <a:pt x="588" y="18"/>
                    <a:pt x="571" y="19"/>
                  </a:cubicBezTo>
                  <a:cubicBezTo>
                    <a:pt x="584" y="17"/>
                    <a:pt x="603" y="16"/>
                    <a:pt x="619" y="17"/>
                  </a:cubicBezTo>
                  <a:cubicBezTo>
                    <a:pt x="618" y="18"/>
                    <a:pt x="620" y="18"/>
                    <a:pt x="626" y="18"/>
                  </a:cubicBezTo>
                  <a:cubicBezTo>
                    <a:pt x="631" y="17"/>
                    <a:pt x="631" y="17"/>
                    <a:pt x="631" y="17"/>
                  </a:cubicBezTo>
                  <a:cubicBezTo>
                    <a:pt x="639" y="17"/>
                    <a:pt x="617" y="19"/>
                    <a:pt x="632" y="19"/>
                  </a:cubicBezTo>
                  <a:cubicBezTo>
                    <a:pt x="647" y="17"/>
                    <a:pt x="679" y="21"/>
                    <a:pt x="686" y="16"/>
                  </a:cubicBezTo>
                  <a:cubicBezTo>
                    <a:pt x="697" y="18"/>
                    <a:pt x="663" y="18"/>
                    <a:pt x="681" y="20"/>
                  </a:cubicBezTo>
                  <a:cubicBezTo>
                    <a:pt x="670" y="22"/>
                    <a:pt x="656" y="20"/>
                    <a:pt x="653" y="22"/>
                  </a:cubicBezTo>
                  <a:cubicBezTo>
                    <a:pt x="663" y="22"/>
                    <a:pt x="656" y="24"/>
                    <a:pt x="663" y="24"/>
                  </a:cubicBezTo>
                  <a:cubicBezTo>
                    <a:pt x="674" y="23"/>
                    <a:pt x="674" y="23"/>
                    <a:pt x="674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91" y="21"/>
                    <a:pt x="721" y="22"/>
                    <a:pt x="746" y="21"/>
                  </a:cubicBezTo>
                  <a:cubicBezTo>
                    <a:pt x="766" y="19"/>
                    <a:pt x="780" y="15"/>
                    <a:pt x="805" y="16"/>
                  </a:cubicBezTo>
                  <a:cubicBezTo>
                    <a:pt x="798" y="17"/>
                    <a:pt x="826" y="17"/>
                    <a:pt x="810" y="20"/>
                  </a:cubicBezTo>
                  <a:cubicBezTo>
                    <a:pt x="822" y="21"/>
                    <a:pt x="833" y="19"/>
                    <a:pt x="833" y="18"/>
                  </a:cubicBezTo>
                  <a:cubicBezTo>
                    <a:pt x="823" y="18"/>
                    <a:pt x="830" y="18"/>
                    <a:pt x="821" y="17"/>
                  </a:cubicBezTo>
                  <a:cubicBezTo>
                    <a:pt x="827" y="16"/>
                    <a:pt x="840" y="16"/>
                    <a:pt x="846" y="17"/>
                  </a:cubicBezTo>
                  <a:cubicBezTo>
                    <a:pt x="843" y="17"/>
                    <a:pt x="844" y="17"/>
                    <a:pt x="843" y="18"/>
                  </a:cubicBezTo>
                  <a:cubicBezTo>
                    <a:pt x="855" y="18"/>
                    <a:pt x="849" y="16"/>
                    <a:pt x="858" y="16"/>
                  </a:cubicBezTo>
                  <a:cubicBezTo>
                    <a:pt x="861" y="18"/>
                    <a:pt x="877" y="16"/>
                    <a:pt x="885" y="17"/>
                  </a:cubicBezTo>
                  <a:cubicBezTo>
                    <a:pt x="897" y="15"/>
                    <a:pt x="897" y="15"/>
                    <a:pt x="897" y="15"/>
                  </a:cubicBezTo>
                  <a:cubicBezTo>
                    <a:pt x="890" y="16"/>
                    <a:pt x="908" y="15"/>
                    <a:pt x="909" y="17"/>
                  </a:cubicBezTo>
                  <a:cubicBezTo>
                    <a:pt x="918" y="16"/>
                    <a:pt x="925" y="14"/>
                    <a:pt x="937" y="14"/>
                  </a:cubicBezTo>
                  <a:cubicBezTo>
                    <a:pt x="932" y="15"/>
                    <a:pt x="949" y="15"/>
                    <a:pt x="949" y="17"/>
                  </a:cubicBezTo>
                  <a:cubicBezTo>
                    <a:pt x="970" y="19"/>
                    <a:pt x="985" y="12"/>
                    <a:pt x="1005" y="15"/>
                  </a:cubicBezTo>
                  <a:cubicBezTo>
                    <a:pt x="1004" y="15"/>
                    <a:pt x="1000" y="16"/>
                    <a:pt x="1006" y="17"/>
                  </a:cubicBezTo>
                  <a:cubicBezTo>
                    <a:pt x="1011" y="16"/>
                    <a:pt x="1019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7" y="16"/>
                    <a:pt x="1028" y="16"/>
                    <a:pt x="1028" y="16"/>
                  </a:cubicBezTo>
                  <a:cubicBezTo>
                    <a:pt x="1037" y="14"/>
                    <a:pt x="1041" y="12"/>
                    <a:pt x="1058" y="11"/>
                  </a:cubicBezTo>
                  <a:cubicBezTo>
                    <a:pt x="1057" y="9"/>
                    <a:pt x="1043" y="10"/>
                    <a:pt x="1037" y="10"/>
                  </a:cubicBezTo>
                  <a:cubicBezTo>
                    <a:pt x="1031" y="12"/>
                    <a:pt x="1031" y="12"/>
                    <a:pt x="1031" y="12"/>
                  </a:cubicBezTo>
                  <a:cubicBezTo>
                    <a:pt x="1026" y="9"/>
                    <a:pt x="1016" y="13"/>
                    <a:pt x="1012" y="12"/>
                  </a:cubicBezTo>
                  <a:cubicBezTo>
                    <a:pt x="1022" y="8"/>
                    <a:pt x="1051" y="9"/>
                    <a:pt x="1069" y="7"/>
                  </a:cubicBezTo>
                  <a:cubicBezTo>
                    <a:pt x="1058" y="4"/>
                    <a:pt x="1035" y="4"/>
                    <a:pt x="1015" y="4"/>
                  </a:cubicBezTo>
                  <a:cubicBezTo>
                    <a:pt x="1024" y="5"/>
                    <a:pt x="1024" y="5"/>
                    <a:pt x="1024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1023" y="7"/>
                    <a:pt x="1023" y="7"/>
                    <a:pt x="1023" y="7"/>
                  </a:cubicBezTo>
                  <a:cubicBezTo>
                    <a:pt x="1013" y="7"/>
                    <a:pt x="1005" y="8"/>
                    <a:pt x="995" y="7"/>
                  </a:cubicBezTo>
                  <a:cubicBezTo>
                    <a:pt x="1006" y="7"/>
                    <a:pt x="1010" y="10"/>
                    <a:pt x="1004" y="10"/>
                  </a:cubicBezTo>
                  <a:cubicBezTo>
                    <a:pt x="992" y="8"/>
                    <a:pt x="992" y="11"/>
                    <a:pt x="983" y="11"/>
                  </a:cubicBezTo>
                  <a:cubicBezTo>
                    <a:pt x="988" y="11"/>
                    <a:pt x="994" y="11"/>
                    <a:pt x="990" y="12"/>
                  </a:cubicBezTo>
                  <a:cubicBezTo>
                    <a:pt x="972" y="10"/>
                    <a:pt x="967" y="11"/>
                    <a:pt x="951" y="9"/>
                  </a:cubicBezTo>
                  <a:cubicBezTo>
                    <a:pt x="953" y="12"/>
                    <a:pt x="931" y="9"/>
                    <a:pt x="928" y="12"/>
                  </a:cubicBezTo>
                  <a:cubicBezTo>
                    <a:pt x="936" y="12"/>
                    <a:pt x="936" y="12"/>
                    <a:pt x="936" y="12"/>
                  </a:cubicBezTo>
                  <a:cubicBezTo>
                    <a:pt x="920" y="14"/>
                    <a:pt x="920" y="14"/>
                    <a:pt x="920" y="14"/>
                  </a:cubicBezTo>
                  <a:cubicBezTo>
                    <a:pt x="905" y="11"/>
                    <a:pt x="933" y="11"/>
                    <a:pt x="911" y="9"/>
                  </a:cubicBezTo>
                  <a:cubicBezTo>
                    <a:pt x="890" y="9"/>
                    <a:pt x="890" y="13"/>
                    <a:pt x="874" y="13"/>
                  </a:cubicBezTo>
                  <a:cubicBezTo>
                    <a:pt x="879" y="11"/>
                    <a:pt x="892" y="9"/>
                    <a:pt x="905" y="9"/>
                  </a:cubicBezTo>
                  <a:cubicBezTo>
                    <a:pt x="898" y="8"/>
                    <a:pt x="898" y="8"/>
                    <a:pt x="898" y="8"/>
                  </a:cubicBezTo>
                  <a:cubicBezTo>
                    <a:pt x="902" y="7"/>
                    <a:pt x="920" y="7"/>
                    <a:pt x="929" y="8"/>
                  </a:cubicBezTo>
                  <a:cubicBezTo>
                    <a:pt x="914" y="10"/>
                    <a:pt x="936" y="8"/>
                    <a:pt x="943" y="10"/>
                  </a:cubicBezTo>
                  <a:cubicBezTo>
                    <a:pt x="944" y="8"/>
                    <a:pt x="935" y="8"/>
                    <a:pt x="946" y="7"/>
                  </a:cubicBezTo>
                  <a:cubicBezTo>
                    <a:pt x="935" y="7"/>
                    <a:pt x="934" y="7"/>
                    <a:pt x="920" y="6"/>
                  </a:cubicBezTo>
                  <a:cubicBezTo>
                    <a:pt x="949" y="7"/>
                    <a:pt x="946" y="0"/>
                    <a:pt x="972" y="2"/>
                  </a:cubicBezTo>
                  <a:cubicBezTo>
                    <a:pt x="960" y="2"/>
                    <a:pt x="976" y="4"/>
                    <a:pt x="978" y="5"/>
                  </a:cubicBezTo>
                  <a:cubicBezTo>
                    <a:pt x="983" y="5"/>
                    <a:pt x="994" y="4"/>
                    <a:pt x="999" y="4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010" y="0"/>
                    <a:pt x="1015" y="6"/>
                    <a:pt x="1032" y="3"/>
                  </a:cubicBezTo>
                  <a:cubicBezTo>
                    <a:pt x="1034" y="1"/>
                    <a:pt x="1017" y="2"/>
                    <a:pt x="1020" y="2"/>
                  </a:cubicBezTo>
                  <a:cubicBezTo>
                    <a:pt x="1044" y="0"/>
                    <a:pt x="1052" y="5"/>
                    <a:pt x="1073" y="7"/>
                  </a:cubicBezTo>
                  <a:cubicBezTo>
                    <a:pt x="1074" y="6"/>
                    <a:pt x="1074" y="4"/>
                    <a:pt x="1081" y="3"/>
                  </a:cubicBezTo>
                  <a:cubicBezTo>
                    <a:pt x="1079" y="5"/>
                    <a:pt x="1084" y="5"/>
                    <a:pt x="1076" y="7"/>
                  </a:cubicBezTo>
                  <a:cubicBezTo>
                    <a:pt x="1083" y="7"/>
                    <a:pt x="1091" y="6"/>
                    <a:pt x="1098" y="5"/>
                  </a:cubicBezTo>
                  <a:cubicBezTo>
                    <a:pt x="1083" y="4"/>
                    <a:pt x="1104" y="3"/>
                    <a:pt x="1106" y="2"/>
                  </a:cubicBezTo>
                  <a:cubicBezTo>
                    <a:pt x="1114" y="2"/>
                    <a:pt x="1104" y="4"/>
                    <a:pt x="1099" y="4"/>
                  </a:cubicBezTo>
                  <a:cubicBezTo>
                    <a:pt x="1105" y="5"/>
                    <a:pt x="1113" y="7"/>
                    <a:pt x="1116" y="5"/>
                  </a:cubicBezTo>
                  <a:cubicBezTo>
                    <a:pt x="1116" y="6"/>
                    <a:pt x="1099" y="9"/>
                    <a:pt x="1088" y="10"/>
                  </a:cubicBezTo>
                  <a:cubicBezTo>
                    <a:pt x="1095" y="10"/>
                    <a:pt x="1095" y="10"/>
                    <a:pt x="1095" y="10"/>
                  </a:cubicBezTo>
                  <a:cubicBezTo>
                    <a:pt x="1090" y="11"/>
                    <a:pt x="1089" y="10"/>
                    <a:pt x="1082" y="10"/>
                  </a:cubicBezTo>
                  <a:cubicBezTo>
                    <a:pt x="1089" y="11"/>
                    <a:pt x="1088" y="13"/>
                    <a:pt x="1087" y="14"/>
                  </a:cubicBezTo>
                  <a:cubicBezTo>
                    <a:pt x="1086" y="14"/>
                    <a:pt x="1087" y="14"/>
                    <a:pt x="1086" y="13"/>
                  </a:cubicBezTo>
                  <a:cubicBezTo>
                    <a:pt x="1080" y="13"/>
                    <a:pt x="1076" y="14"/>
                    <a:pt x="1077" y="14"/>
                  </a:cubicBezTo>
                  <a:cubicBezTo>
                    <a:pt x="1072" y="17"/>
                    <a:pt x="1085" y="16"/>
                    <a:pt x="1089" y="17"/>
                  </a:cubicBezTo>
                  <a:cubicBezTo>
                    <a:pt x="1093" y="17"/>
                    <a:pt x="1096" y="17"/>
                    <a:pt x="1099" y="17"/>
                  </a:cubicBezTo>
                  <a:cubicBezTo>
                    <a:pt x="1130" y="9"/>
                    <a:pt x="1130" y="9"/>
                    <a:pt x="1130" y="9"/>
                  </a:cubicBezTo>
                  <a:cubicBezTo>
                    <a:pt x="1143" y="8"/>
                    <a:pt x="1150" y="10"/>
                    <a:pt x="1160" y="11"/>
                  </a:cubicBezTo>
                  <a:cubicBezTo>
                    <a:pt x="1162" y="9"/>
                    <a:pt x="1162" y="9"/>
                    <a:pt x="1162" y="9"/>
                  </a:cubicBezTo>
                  <a:cubicBezTo>
                    <a:pt x="1174" y="9"/>
                    <a:pt x="1185" y="10"/>
                    <a:pt x="1178" y="13"/>
                  </a:cubicBezTo>
                  <a:cubicBezTo>
                    <a:pt x="1177" y="12"/>
                    <a:pt x="1176" y="12"/>
                    <a:pt x="1173" y="12"/>
                  </a:cubicBezTo>
                  <a:cubicBezTo>
                    <a:pt x="1173" y="12"/>
                    <a:pt x="1172" y="12"/>
                    <a:pt x="1171" y="13"/>
                  </a:cubicBezTo>
                  <a:cubicBezTo>
                    <a:pt x="1171" y="13"/>
                    <a:pt x="1171" y="13"/>
                    <a:pt x="1171" y="13"/>
                  </a:cubicBezTo>
                  <a:cubicBezTo>
                    <a:pt x="1183" y="12"/>
                    <a:pt x="1191" y="12"/>
                    <a:pt x="1192" y="12"/>
                  </a:cubicBezTo>
                  <a:cubicBezTo>
                    <a:pt x="1171" y="15"/>
                    <a:pt x="1191" y="15"/>
                    <a:pt x="1187" y="19"/>
                  </a:cubicBezTo>
                  <a:cubicBezTo>
                    <a:pt x="1209" y="18"/>
                    <a:pt x="1209" y="18"/>
                    <a:pt x="1209" y="18"/>
                  </a:cubicBezTo>
                  <a:cubicBezTo>
                    <a:pt x="1196" y="17"/>
                    <a:pt x="1208" y="16"/>
                    <a:pt x="1213" y="16"/>
                  </a:cubicBezTo>
                  <a:cubicBezTo>
                    <a:pt x="1214" y="17"/>
                    <a:pt x="1230" y="16"/>
                    <a:pt x="1238" y="16"/>
                  </a:cubicBezTo>
                  <a:cubicBezTo>
                    <a:pt x="1237" y="16"/>
                    <a:pt x="1237" y="16"/>
                    <a:pt x="1237" y="16"/>
                  </a:cubicBezTo>
                  <a:cubicBezTo>
                    <a:pt x="1244" y="17"/>
                    <a:pt x="1256" y="17"/>
                    <a:pt x="1265" y="16"/>
                  </a:cubicBezTo>
                  <a:cubicBezTo>
                    <a:pt x="1265" y="15"/>
                    <a:pt x="1276" y="12"/>
                    <a:pt x="1281" y="10"/>
                  </a:cubicBezTo>
                  <a:cubicBezTo>
                    <a:pt x="1266" y="10"/>
                    <a:pt x="1275" y="9"/>
                    <a:pt x="1274" y="8"/>
                  </a:cubicBezTo>
                  <a:cubicBezTo>
                    <a:pt x="1276" y="8"/>
                    <a:pt x="1278" y="8"/>
                    <a:pt x="1279" y="8"/>
                  </a:cubicBezTo>
                  <a:cubicBezTo>
                    <a:pt x="1281" y="7"/>
                    <a:pt x="1276" y="7"/>
                    <a:pt x="1275" y="6"/>
                  </a:cubicBezTo>
                  <a:cubicBezTo>
                    <a:pt x="1259" y="7"/>
                    <a:pt x="1243" y="7"/>
                    <a:pt x="1237" y="10"/>
                  </a:cubicBezTo>
                  <a:cubicBezTo>
                    <a:pt x="1242" y="11"/>
                    <a:pt x="1245" y="9"/>
                    <a:pt x="1250" y="10"/>
                  </a:cubicBezTo>
                  <a:cubicBezTo>
                    <a:pt x="1243" y="12"/>
                    <a:pt x="1232" y="11"/>
                    <a:pt x="1219" y="11"/>
                  </a:cubicBezTo>
                  <a:cubicBezTo>
                    <a:pt x="1215" y="9"/>
                    <a:pt x="1215" y="9"/>
                    <a:pt x="1215" y="9"/>
                  </a:cubicBezTo>
                  <a:cubicBezTo>
                    <a:pt x="1202" y="10"/>
                    <a:pt x="1202" y="10"/>
                    <a:pt x="1202" y="10"/>
                  </a:cubicBezTo>
                  <a:cubicBezTo>
                    <a:pt x="1207" y="9"/>
                    <a:pt x="1204" y="8"/>
                    <a:pt x="1218" y="7"/>
                  </a:cubicBezTo>
                  <a:cubicBezTo>
                    <a:pt x="1216" y="6"/>
                    <a:pt x="1204" y="8"/>
                    <a:pt x="1196" y="7"/>
                  </a:cubicBezTo>
                  <a:cubicBezTo>
                    <a:pt x="1191" y="9"/>
                    <a:pt x="1191" y="9"/>
                    <a:pt x="1191" y="9"/>
                  </a:cubicBezTo>
                  <a:cubicBezTo>
                    <a:pt x="1193" y="8"/>
                    <a:pt x="1175" y="8"/>
                    <a:pt x="1188" y="6"/>
                  </a:cubicBezTo>
                  <a:cubicBezTo>
                    <a:pt x="1209" y="5"/>
                    <a:pt x="1209" y="5"/>
                    <a:pt x="1209" y="5"/>
                  </a:cubicBezTo>
                  <a:cubicBezTo>
                    <a:pt x="1203" y="3"/>
                    <a:pt x="1203" y="3"/>
                    <a:pt x="1203" y="3"/>
                  </a:cubicBezTo>
                  <a:cubicBezTo>
                    <a:pt x="1221" y="3"/>
                    <a:pt x="1221" y="3"/>
                    <a:pt x="1221" y="3"/>
                  </a:cubicBezTo>
                  <a:cubicBezTo>
                    <a:pt x="1216" y="4"/>
                    <a:pt x="1216" y="4"/>
                    <a:pt x="1216" y="4"/>
                  </a:cubicBezTo>
                  <a:cubicBezTo>
                    <a:pt x="1245" y="2"/>
                    <a:pt x="1225" y="8"/>
                    <a:pt x="1254" y="6"/>
                  </a:cubicBezTo>
                  <a:cubicBezTo>
                    <a:pt x="1263" y="3"/>
                    <a:pt x="1272" y="3"/>
                    <a:pt x="1290" y="3"/>
                  </a:cubicBezTo>
                  <a:cubicBezTo>
                    <a:pt x="1277" y="4"/>
                    <a:pt x="1289" y="5"/>
                    <a:pt x="1284" y="7"/>
                  </a:cubicBezTo>
                  <a:cubicBezTo>
                    <a:pt x="1297" y="8"/>
                    <a:pt x="1301" y="6"/>
                    <a:pt x="1308" y="5"/>
                  </a:cubicBezTo>
                  <a:cubicBezTo>
                    <a:pt x="1311" y="6"/>
                    <a:pt x="1314" y="7"/>
                    <a:pt x="1302" y="7"/>
                  </a:cubicBezTo>
                  <a:cubicBezTo>
                    <a:pt x="1301" y="10"/>
                    <a:pt x="1317" y="6"/>
                    <a:pt x="1318" y="9"/>
                  </a:cubicBezTo>
                  <a:cubicBezTo>
                    <a:pt x="1357" y="9"/>
                    <a:pt x="1349" y="0"/>
                    <a:pt x="1394" y="3"/>
                  </a:cubicBezTo>
                  <a:cubicBezTo>
                    <a:pt x="1393" y="5"/>
                    <a:pt x="1393" y="5"/>
                    <a:pt x="1393" y="5"/>
                  </a:cubicBezTo>
                  <a:cubicBezTo>
                    <a:pt x="1421" y="3"/>
                    <a:pt x="1438" y="5"/>
                    <a:pt x="1464" y="4"/>
                  </a:cubicBezTo>
                  <a:cubicBezTo>
                    <a:pt x="1485" y="7"/>
                    <a:pt x="1485" y="7"/>
                    <a:pt x="1485" y="7"/>
                  </a:cubicBezTo>
                  <a:cubicBezTo>
                    <a:pt x="1480" y="7"/>
                    <a:pt x="1468" y="9"/>
                    <a:pt x="1474" y="11"/>
                  </a:cubicBezTo>
                  <a:cubicBezTo>
                    <a:pt x="1463" y="8"/>
                    <a:pt x="1453" y="9"/>
                    <a:pt x="1442" y="7"/>
                  </a:cubicBezTo>
                  <a:cubicBezTo>
                    <a:pt x="1441" y="8"/>
                    <a:pt x="1445" y="9"/>
                    <a:pt x="1447" y="9"/>
                  </a:cubicBezTo>
                  <a:cubicBezTo>
                    <a:pt x="1440" y="9"/>
                    <a:pt x="1437" y="8"/>
                    <a:pt x="1428" y="8"/>
                  </a:cubicBezTo>
                  <a:cubicBezTo>
                    <a:pt x="1429" y="9"/>
                    <a:pt x="1438" y="10"/>
                    <a:pt x="1431" y="10"/>
                  </a:cubicBezTo>
                  <a:cubicBezTo>
                    <a:pt x="1419" y="8"/>
                    <a:pt x="1419" y="8"/>
                    <a:pt x="1419" y="8"/>
                  </a:cubicBezTo>
                  <a:cubicBezTo>
                    <a:pt x="1404" y="9"/>
                    <a:pt x="1412" y="13"/>
                    <a:pt x="1393" y="12"/>
                  </a:cubicBezTo>
                  <a:cubicBezTo>
                    <a:pt x="1396" y="10"/>
                    <a:pt x="1403" y="8"/>
                    <a:pt x="1411" y="7"/>
                  </a:cubicBezTo>
                  <a:cubicBezTo>
                    <a:pt x="1402" y="7"/>
                    <a:pt x="1422" y="6"/>
                    <a:pt x="1414" y="5"/>
                  </a:cubicBezTo>
                  <a:cubicBezTo>
                    <a:pt x="1402" y="8"/>
                    <a:pt x="1396" y="6"/>
                    <a:pt x="1380" y="7"/>
                  </a:cubicBezTo>
                  <a:cubicBezTo>
                    <a:pt x="1382" y="7"/>
                    <a:pt x="1382" y="6"/>
                    <a:pt x="1386" y="6"/>
                  </a:cubicBezTo>
                  <a:cubicBezTo>
                    <a:pt x="1363" y="5"/>
                    <a:pt x="1363" y="5"/>
                    <a:pt x="1363" y="5"/>
                  </a:cubicBezTo>
                  <a:cubicBezTo>
                    <a:pt x="1368" y="7"/>
                    <a:pt x="1343" y="7"/>
                    <a:pt x="1345" y="9"/>
                  </a:cubicBezTo>
                  <a:cubicBezTo>
                    <a:pt x="1370" y="10"/>
                    <a:pt x="1363" y="9"/>
                    <a:pt x="1392" y="10"/>
                  </a:cubicBezTo>
                  <a:cubicBezTo>
                    <a:pt x="1384" y="10"/>
                    <a:pt x="1373" y="13"/>
                    <a:pt x="1368" y="15"/>
                  </a:cubicBezTo>
                  <a:cubicBezTo>
                    <a:pt x="1368" y="15"/>
                    <a:pt x="1368" y="15"/>
                    <a:pt x="1367" y="15"/>
                  </a:cubicBezTo>
                  <a:cubicBezTo>
                    <a:pt x="1362" y="17"/>
                    <a:pt x="1367" y="17"/>
                    <a:pt x="1367" y="21"/>
                  </a:cubicBezTo>
                  <a:cubicBezTo>
                    <a:pt x="1380" y="18"/>
                    <a:pt x="1389" y="21"/>
                    <a:pt x="1404" y="19"/>
                  </a:cubicBezTo>
                  <a:cubicBezTo>
                    <a:pt x="1407" y="17"/>
                    <a:pt x="1395" y="16"/>
                    <a:pt x="1387" y="17"/>
                  </a:cubicBezTo>
                  <a:cubicBezTo>
                    <a:pt x="1401" y="16"/>
                    <a:pt x="1401" y="16"/>
                    <a:pt x="1401" y="16"/>
                  </a:cubicBezTo>
                  <a:cubicBezTo>
                    <a:pt x="1398" y="17"/>
                    <a:pt x="1398" y="17"/>
                    <a:pt x="1398" y="17"/>
                  </a:cubicBezTo>
                  <a:cubicBezTo>
                    <a:pt x="1433" y="17"/>
                    <a:pt x="1433" y="17"/>
                    <a:pt x="1433" y="17"/>
                  </a:cubicBezTo>
                  <a:cubicBezTo>
                    <a:pt x="1426" y="17"/>
                    <a:pt x="1424" y="19"/>
                    <a:pt x="1421" y="19"/>
                  </a:cubicBezTo>
                  <a:cubicBezTo>
                    <a:pt x="1425" y="20"/>
                    <a:pt x="1430" y="20"/>
                    <a:pt x="1434" y="21"/>
                  </a:cubicBezTo>
                  <a:cubicBezTo>
                    <a:pt x="1433" y="19"/>
                    <a:pt x="1434" y="17"/>
                    <a:pt x="1438" y="17"/>
                  </a:cubicBezTo>
                  <a:cubicBezTo>
                    <a:pt x="1460" y="18"/>
                    <a:pt x="1473" y="20"/>
                    <a:pt x="1481" y="22"/>
                  </a:cubicBezTo>
                  <a:cubicBezTo>
                    <a:pt x="1482" y="22"/>
                    <a:pt x="1483" y="22"/>
                    <a:pt x="1484" y="22"/>
                  </a:cubicBezTo>
                  <a:cubicBezTo>
                    <a:pt x="1480" y="20"/>
                    <a:pt x="1499" y="18"/>
                    <a:pt x="1506" y="16"/>
                  </a:cubicBezTo>
                  <a:cubicBezTo>
                    <a:pt x="1506" y="18"/>
                    <a:pt x="1518" y="17"/>
                    <a:pt x="1524" y="18"/>
                  </a:cubicBezTo>
                  <a:cubicBezTo>
                    <a:pt x="1528" y="16"/>
                    <a:pt x="1523" y="13"/>
                    <a:pt x="1515" y="11"/>
                  </a:cubicBezTo>
                  <a:cubicBezTo>
                    <a:pt x="1500" y="13"/>
                    <a:pt x="1507" y="13"/>
                    <a:pt x="1500" y="16"/>
                  </a:cubicBezTo>
                  <a:cubicBezTo>
                    <a:pt x="1476" y="18"/>
                    <a:pt x="1476" y="18"/>
                    <a:pt x="1476" y="18"/>
                  </a:cubicBezTo>
                  <a:cubicBezTo>
                    <a:pt x="1481" y="16"/>
                    <a:pt x="1481" y="16"/>
                    <a:pt x="1481" y="16"/>
                  </a:cubicBezTo>
                  <a:cubicBezTo>
                    <a:pt x="1469" y="15"/>
                    <a:pt x="1457" y="18"/>
                    <a:pt x="1458" y="15"/>
                  </a:cubicBezTo>
                  <a:cubicBezTo>
                    <a:pt x="1465" y="14"/>
                    <a:pt x="1475" y="15"/>
                    <a:pt x="1481" y="13"/>
                  </a:cubicBezTo>
                  <a:cubicBezTo>
                    <a:pt x="1473" y="12"/>
                    <a:pt x="1473" y="12"/>
                    <a:pt x="1473" y="12"/>
                  </a:cubicBezTo>
                  <a:cubicBezTo>
                    <a:pt x="1488" y="10"/>
                    <a:pt x="1481" y="14"/>
                    <a:pt x="1498" y="13"/>
                  </a:cubicBezTo>
                  <a:cubicBezTo>
                    <a:pt x="1491" y="11"/>
                    <a:pt x="1499" y="13"/>
                    <a:pt x="1507" y="11"/>
                  </a:cubicBezTo>
                  <a:cubicBezTo>
                    <a:pt x="1501" y="10"/>
                    <a:pt x="1477" y="12"/>
                    <a:pt x="1482" y="8"/>
                  </a:cubicBezTo>
                  <a:cubicBezTo>
                    <a:pt x="1491" y="6"/>
                    <a:pt x="1511" y="12"/>
                    <a:pt x="1523" y="9"/>
                  </a:cubicBezTo>
                  <a:cubicBezTo>
                    <a:pt x="1523" y="9"/>
                    <a:pt x="1523" y="9"/>
                    <a:pt x="1523" y="9"/>
                  </a:cubicBezTo>
                  <a:cubicBezTo>
                    <a:pt x="1540" y="10"/>
                    <a:pt x="1546" y="8"/>
                    <a:pt x="1552" y="6"/>
                  </a:cubicBezTo>
                  <a:cubicBezTo>
                    <a:pt x="1560" y="7"/>
                    <a:pt x="1570" y="6"/>
                    <a:pt x="1578" y="6"/>
                  </a:cubicBezTo>
                  <a:cubicBezTo>
                    <a:pt x="1578" y="7"/>
                    <a:pt x="1578" y="7"/>
                    <a:pt x="1578" y="7"/>
                  </a:cubicBezTo>
                  <a:cubicBezTo>
                    <a:pt x="1589" y="6"/>
                    <a:pt x="1589" y="6"/>
                    <a:pt x="1589" y="6"/>
                  </a:cubicBezTo>
                  <a:cubicBezTo>
                    <a:pt x="1584" y="8"/>
                    <a:pt x="1576" y="6"/>
                    <a:pt x="1566" y="6"/>
                  </a:cubicBezTo>
                  <a:cubicBezTo>
                    <a:pt x="1567" y="8"/>
                    <a:pt x="1567" y="8"/>
                    <a:pt x="1567" y="8"/>
                  </a:cubicBezTo>
                  <a:cubicBezTo>
                    <a:pt x="1556" y="6"/>
                    <a:pt x="1549" y="10"/>
                    <a:pt x="1540" y="11"/>
                  </a:cubicBezTo>
                  <a:cubicBezTo>
                    <a:pt x="1553" y="10"/>
                    <a:pt x="1576" y="12"/>
                    <a:pt x="1578" y="8"/>
                  </a:cubicBezTo>
                  <a:cubicBezTo>
                    <a:pt x="1586" y="10"/>
                    <a:pt x="1586" y="10"/>
                    <a:pt x="1586" y="10"/>
                  </a:cubicBezTo>
                  <a:cubicBezTo>
                    <a:pt x="1590" y="9"/>
                    <a:pt x="1590" y="9"/>
                    <a:pt x="1590" y="9"/>
                  </a:cubicBezTo>
                  <a:cubicBezTo>
                    <a:pt x="1596" y="11"/>
                    <a:pt x="1590" y="13"/>
                    <a:pt x="1579" y="13"/>
                  </a:cubicBezTo>
                  <a:cubicBezTo>
                    <a:pt x="1577" y="13"/>
                    <a:pt x="1576" y="13"/>
                    <a:pt x="1576" y="12"/>
                  </a:cubicBezTo>
                  <a:cubicBezTo>
                    <a:pt x="1571" y="13"/>
                    <a:pt x="1566" y="15"/>
                    <a:pt x="1554" y="14"/>
                  </a:cubicBezTo>
                  <a:cubicBezTo>
                    <a:pt x="1560" y="13"/>
                    <a:pt x="1560" y="13"/>
                    <a:pt x="1560" y="13"/>
                  </a:cubicBezTo>
                  <a:cubicBezTo>
                    <a:pt x="1545" y="13"/>
                    <a:pt x="1530" y="14"/>
                    <a:pt x="1525" y="16"/>
                  </a:cubicBezTo>
                  <a:cubicBezTo>
                    <a:pt x="1548" y="17"/>
                    <a:pt x="1570" y="17"/>
                    <a:pt x="1591" y="17"/>
                  </a:cubicBezTo>
                  <a:cubicBezTo>
                    <a:pt x="1598" y="12"/>
                    <a:pt x="1605" y="10"/>
                    <a:pt x="1608" y="6"/>
                  </a:cubicBezTo>
                  <a:cubicBezTo>
                    <a:pt x="1622" y="5"/>
                    <a:pt x="1642" y="4"/>
                    <a:pt x="1654" y="6"/>
                  </a:cubicBezTo>
                  <a:cubicBezTo>
                    <a:pt x="1653" y="7"/>
                    <a:pt x="1653" y="7"/>
                    <a:pt x="1653" y="7"/>
                  </a:cubicBezTo>
                  <a:cubicBezTo>
                    <a:pt x="1659" y="7"/>
                    <a:pt x="1665" y="7"/>
                    <a:pt x="1669" y="6"/>
                  </a:cubicBezTo>
                  <a:cubicBezTo>
                    <a:pt x="1676" y="7"/>
                    <a:pt x="1665" y="9"/>
                    <a:pt x="1669" y="9"/>
                  </a:cubicBezTo>
                  <a:cubicBezTo>
                    <a:pt x="1690" y="8"/>
                    <a:pt x="1690" y="8"/>
                    <a:pt x="1690" y="8"/>
                  </a:cubicBezTo>
                  <a:cubicBezTo>
                    <a:pt x="1689" y="10"/>
                    <a:pt x="1671" y="10"/>
                    <a:pt x="1663" y="10"/>
                  </a:cubicBezTo>
                  <a:cubicBezTo>
                    <a:pt x="1665" y="10"/>
                    <a:pt x="1668" y="9"/>
                    <a:pt x="1667" y="9"/>
                  </a:cubicBezTo>
                  <a:cubicBezTo>
                    <a:pt x="1657" y="8"/>
                    <a:pt x="1640" y="11"/>
                    <a:pt x="1636" y="9"/>
                  </a:cubicBezTo>
                  <a:cubicBezTo>
                    <a:pt x="1631" y="9"/>
                    <a:pt x="1645" y="7"/>
                    <a:pt x="1629" y="7"/>
                  </a:cubicBezTo>
                  <a:cubicBezTo>
                    <a:pt x="1619" y="6"/>
                    <a:pt x="1615" y="8"/>
                    <a:pt x="1614" y="9"/>
                  </a:cubicBezTo>
                  <a:cubicBezTo>
                    <a:pt x="1614" y="10"/>
                    <a:pt x="1631" y="10"/>
                    <a:pt x="1625" y="12"/>
                  </a:cubicBezTo>
                  <a:cubicBezTo>
                    <a:pt x="1633" y="11"/>
                    <a:pt x="1636" y="10"/>
                    <a:pt x="1647" y="11"/>
                  </a:cubicBezTo>
                  <a:cubicBezTo>
                    <a:pt x="1639" y="11"/>
                    <a:pt x="1628" y="13"/>
                    <a:pt x="1623" y="12"/>
                  </a:cubicBezTo>
                  <a:cubicBezTo>
                    <a:pt x="1607" y="14"/>
                    <a:pt x="1610" y="19"/>
                    <a:pt x="1617" y="19"/>
                  </a:cubicBezTo>
                  <a:cubicBezTo>
                    <a:pt x="1616" y="17"/>
                    <a:pt x="1647" y="17"/>
                    <a:pt x="1626" y="15"/>
                  </a:cubicBezTo>
                  <a:cubicBezTo>
                    <a:pt x="1635" y="13"/>
                    <a:pt x="1652" y="13"/>
                    <a:pt x="1665" y="12"/>
                  </a:cubicBezTo>
                  <a:cubicBezTo>
                    <a:pt x="1664" y="12"/>
                    <a:pt x="1664" y="12"/>
                    <a:pt x="1664" y="12"/>
                  </a:cubicBezTo>
                  <a:cubicBezTo>
                    <a:pt x="1679" y="12"/>
                    <a:pt x="1679" y="12"/>
                    <a:pt x="1679" y="12"/>
                  </a:cubicBezTo>
                  <a:cubicBezTo>
                    <a:pt x="1677" y="12"/>
                    <a:pt x="1672" y="13"/>
                    <a:pt x="1672" y="14"/>
                  </a:cubicBezTo>
                  <a:cubicBezTo>
                    <a:pt x="1694" y="11"/>
                    <a:pt x="1694" y="11"/>
                    <a:pt x="1694" y="11"/>
                  </a:cubicBezTo>
                  <a:cubicBezTo>
                    <a:pt x="1682" y="13"/>
                    <a:pt x="1701" y="12"/>
                    <a:pt x="1706" y="13"/>
                  </a:cubicBezTo>
                  <a:cubicBezTo>
                    <a:pt x="1709" y="11"/>
                    <a:pt x="1717" y="10"/>
                    <a:pt x="1709" y="9"/>
                  </a:cubicBezTo>
                  <a:cubicBezTo>
                    <a:pt x="1700" y="8"/>
                    <a:pt x="1704" y="10"/>
                    <a:pt x="1696" y="10"/>
                  </a:cubicBezTo>
                  <a:cubicBezTo>
                    <a:pt x="1707" y="8"/>
                    <a:pt x="1707" y="8"/>
                    <a:pt x="1707" y="8"/>
                  </a:cubicBezTo>
                  <a:cubicBezTo>
                    <a:pt x="1708" y="8"/>
                    <a:pt x="1708" y="8"/>
                    <a:pt x="1708" y="8"/>
                  </a:cubicBezTo>
                  <a:cubicBezTo>
                    <a:pt x="1715" y="6"/>
                    <a:pt x="1715" y="6"/>
                    <a:pt x="1715" y="6"/>
                  </a:cubicBezTo>
                  <a:cubicBezTo>
                    <a:pt x="1731" y="6"/>
                    <a:pt x="1708" y="11"/>
                    <a:pt x="1728" y="9"/>
                  </a:cubicBezTo>
                  <a:cubicBezTo>
                    <a:pt x="1726" y="6"/>
                    <a:pt x="1726" y="6"/>
                    <a:pt x="1726" y="6"/>
                  </a:cubicBezTo>
                  <a:cubicBezTo>
                    <a:pt x="1749" y="6"/>
                    <a:pt x="1779" y="9"/>
                    <a:pt x="1795" y="8"/>
                  </a:cubicBezTo>
                  <a:cubicBezTo>
                    <a:pt x="1791" y="10"/>
                    <a:pt x="1789" y="12"/>
                    <a:pt x="1795" y="14"/>
                  </a:cubicBezTo>
                  <a:cubicBezTo>
                    <a:pt x="1788" y="13"/>
                    <a:pt x="1774" y="14"/>
                    <a:pt x="1763" y="14"/>
                  </a:cubicBezTo>
                  <a:cubicBezTo>
                    <a:pt x="1762" y="13"/>
                    <a:pt x="1776" y="10"/>
                    <a:pt x="1787" y="11"/>
                  </a:cubicBezTo>
                  <a:cubicBezTo>
                    <a:pt x="1782" y="6"/>
                    <a:pt x="1759" y="14"/>
                    <a:pt x="1758" y="9"/>
                  </a:cubicBezTo>
                  <a:cubicBezTo>
                    <a:pt x="1730" y="8"/>
                    <a:pt x="1737" y="14"/>
                    <a:pt x="1713" y="11"/>
                  </a:cubicBezTo>
                  <a:cubicBezTo>
                    <a:pt x="1713" y="13"/>
                    <a:pt x="1707" y="12"/>
                    <a:pt x="1705" y="14"/>
                  </a:cubicBezTo>
                  <a:cubicBezTo>
                    <a:pt x="1712" y="17"/>
                    <a:pt x="1737" y="14"/>
                    <a:pt x="1753" y="15"/>
                  </a:cubicBezTo>
                  <a:cubicBezTo>
                    <a:pt x="1751" y="15"/>
                    <a:pt x="1748" y="15"/>
                    <a:pt x="1747" y="16"/>
                  </a:cubicBezTo>
                  <a:cubicBezTo>
                    <a:pt x="1759" y="16"/>
                    <a:pt x="1763" y="16"/>
                    <a:pt x="1771" y="15"/>
                  </a:cubicBezTo>
                  <a:cubicBezTo>
                    <a:pt x="1770" y="15"/>
                    <a:pt x="1770" y="15"/>
                    <a:pt x="1770" y="15"/>
                  </a:cubicBezTo>
                  <a:cubicBezTo>
                    <a:pt x="1783" y="13"/>
                    <a:pt x="1778" y="16"/>
                    <a:pt x="1786" y="17"/>
                  </a:cubicBezTo>
                  <a:cubicBezTo>
                    <a:pt x="1789" y="17"/>
                    <a:pt x="1800" y="18"/>
                    <a:pt x="1799" y="16"/>
                  </a:cubicBezTo>
                  <a:cubicBezTo>
                    <a:pt x="1813" y="18"/>
                    <a:pt x="1813" y="18"/>
                    <a:pt x="1813" y="18"/>
                  </a:cubicBezTo>
                  <a:cubicBezTo>
                    <a:pt x="1812" y="16"/>
                    <a:pt x="1812" y="16"/>
                    <a:pt x="1812" y="16"/>
                  </a:cubicBezTo>
                  <a:cubicBezTo>
                    <a:pt x="1820" y="16"/>
                    <a:pt x="1822" y="17"/>
                    <a:pt x="1830" y="16"/>
                  </a:cubicBezTo>
                  <a:cubicBezTo>
                    <a:pt x="1830" y="14"/>
                    <a:pt x="1830" y="14"/>
                    <a:pt x="1830" y="14"/>
                  </a:cubicBezTo>
                  <a:cubicBezTo>
                    <a:pt x="1810" y="13"/>
                    <a:pt x="1810" y="13"/>
                    <a:pt x="1810" y="13"/>
                  </a:cubicBezTo>
                  <a:cubicBezTo>
                    <a:pt x="1820" y="12"/>
                    <a:pt x="1813" y="11"/>
                    <a:pt x="1824" y="10"/>
                  </a:cubicBezTo>
                  <a:cubicBezTo>
                    <a:pt x="1811" y="13"/>
                    <a:pt x="1833" y="12"/>
                    <a:pt x="1834" y="14"/>
                  </a:cubicBezTo>
                  <a:cubicBezTo>
                    <a:pt x="1842" y="12"/>
                    <a:pt x="1842" y="12"/>
                    <a:pt x="1842" y="12"/>
                  </a:cubicBezTo>
                  <a:cubicBezTo>
                    <a:pt x="1840" y="13"/>
                    <a:pt x="1840" y="13"/>
                    <a:pt x="1840" y="13"/>
                  </a:cubicBezTo>
                  <a:cubicBezTo>
                    <a:pt x="1847" y="14"/>
                    <a:pt x="1848" y="12"/>
                    <a:pt x="1855" y="12"/>
                  </a:cubicBezTo>
                  <a:cubicBezTo>
                    <a:pt x="1846" y="11"/>
                    <a:pt x="1841" y="10"/>
                    <a:pt x="1829" y="11"/>
                  </a:cubicBezTo>
                  <a:cubicBezTo>
                    <a:pt x="1838" y="10"/>
                    <a:pt x="1854" y="9"/>
                    <a:pt x="1858" y="9"/>
                  </a:cubicBezTo>
                  <a:cubicBezTo>
                    <a:pt x="1867" y="8"/>
                    <a:pt x="1873" y="9"/>
                    <a:pt x="1881" y="10"/>
                  </a:cubicBezTo>
                  <a:cubicBezTo>
                    <a:pt x="1865" y="11"/>
                    <a:pt x="1886" y="16"/>
                    <a:pt x="1855" y="15"/>
                  </a:cubicBezTo>
                  <a:cubicBezTo>
                    <a:pt x="1856" y="14"/>
                    <a:pt x="1858" y="14"/>
                    <a:pt x="1859" y="15"/>
                  </a:cubicBezTo>
                  <a:cubicBezTo>
                    <a:pt x="1855" y="12"/>
                    <a:pt x="1840" y="15"/>
                    <a:pt x="1834" y="16"/>
                  </a:cubicBezTo>
                  <a:cubicBezTo>
                    <a:pt x="1835" y="17"/>
                    <a:pt x="1828" y="18"/>
                    <a:pt x="1840" y="19"/>
                  </a:cubicBezTo>
                  <a:cubicBezTo>
                    <a:pt x="1836" y="18"/>
                    <a:pt x="1850" y="15"/>
                    <a:pt x="1862" y="16"/>
                  </a:cubicBezTo>
                  <a:cubicBezTo>
                    <a:pt x="1860" y="20"/>
                    <a:pt x="1860" y="20"/>
                    <a:pt x="1860" y="20"/>
                  </a:cubicBezTo>
                  <a:cubicBezTo>
                    <a:pt x="1877" y="20"/>
                    <a:pt x="1877" y="20"/>
                    <a:pt x="1877" y="20"/>
                  </a:cubicBezTo>
                  <a:cubicBezTo>
                    <a:pt x="1875" y="20"/>
                    <a:pt x="1875" y="20"/>
                    <a:pt x="1875" y="20"/>
                  </a:cubicBezTo>
                  <a:cubicBezTo>
                    <a:pt x="1881" y="22"/>
                    <a:pt x="1893" y="20"/>
                    <a:pt x="1904" y="21"/>
                  </a:cubicBezTo>
                  <a:cubicBezTo>
                    <a:pt x="1913" y="20"/>
                    <a:pt x="1944" y="21"/>
                    <a:pt x="1931" y="17"/>
                  </a:cubicBezTo>
                  <a:cubicBezTo>
                    <a:pt x="1941" y="19"/>
                    <a:pt x="1950" y="17"/>
                    <a:pt x="1961" y="16"/>
                  </a:cubicBezTo>
                  <a:cubicBezTo>
                    <a:pt x="1947" y="15"/>
                    <a:pt x="1947" y="15"/>
                    <a:pt x="1947" y="15"/>
                  </a:cubicBezTo>
                  <a:cubicBezTo>
                    <a:pt x="1964" y="13"/>
                    <a:pt x="1959" y="14"/>
                    <a:pt x="1972" y="10"/>
                  </a:cubicBezTo>
                  <a:cubicBezTo>
                    <a:pt x="1974" y="11"/>
                    <a:pt x="1977" y="12"/>
                    <a:pt x="1974" y="13"/>
                  </a:cubicBezTo>
                  <a:cubicBezTo>
                    <a:pt x="1996" y="13"/>
                    <a:pt x="2028" y="14"/>
                    <a:pt x="2041" y="11"/>
                  </a:cubicBezTo>
                  <a:cubicBezTo>
                    <a:pt x="2057" y="11"/>
                    <a:pt x="2059" y="15"/>
                    <a:pt x="2081" y="14"/>
                  </a:cubicBezTo>
                  <a:cubicBezTo>
                    <a:pt x="2086" y="13"/>
                    <a:pt x="2078" y="11"/>
                    <a:pt x="2092" y="12"/>
                  </a:cubicBezTo>
                  <a:cubicBezTo>
                    <a:pt x="2093" y="12"/>
                    <a:pt x="2078" y="14"/>
                    <a:pt x="2094" y="14"/>
                  </a:cubicBezTo>
                  <a:cubicBezTo>
                    <a:pt x="2106" y="11"/>
                    <a:pt x="2121" y="15"/>
                    <a:pt x="2136" y="13"/>
                  </a:cubicBezTo>
                  <a:cubicBezTo>
                    <a:pt x="2144" y="14"/>
                    <a:pt x="2158" y="14"/>
                    <a:pt x="2155" y="16"/>
                  </a:cubicBezTo>
                  <a:cubicBezTo>
                    <a:pt x="2143" y="15"/>
                    <a:pt x="2125" y="16"/>
                    <a:pt x="2122" y="17"/>
                  </a:cubicBezTo>
                  <a:cubicBezTo>
                    <a:pt x="2124" y="15"/>
                    <a:pt x="2113" y="15"/>
                    <a:pt x="2123" y="15"/>
                  </a:cubicBezTo>
                  <a:cubicBezTo>
                    <a:pt x="2104" y="13"/>
                    <a:pt x="2110" y="16"/>
                    <a:pt x="2093" y="15"/>
                  </a:cubicBezTo>
                  <a:cubicBezTo>
                    <a:pt x="2092" y="16"/>
                    <a:pt x="2102" y="17"/>
                    <a:pt x="2106" y="16"/>
                  </a:cubicBezTo>
                  <a:cubicBezTo>
                    <a:pt x="2106" y="19"/>
                    <a:pt x="2072" y="18"/>
                    <a:pt x="2087" y="21"/>
                  </a:cubicBezTo>
                  <a:cubicBezTo>
                    <a:pt x="2105" y="21"/>
                    <a:pt x="2111" y="15"/>
                    <a:pt x="2127" y="18"/>
                  </a:cubicBezTo>
                  <a:cubicBezTo>
                    <a:pt x="2120" y="20"/>
                    <a:pt x="2110" y="19"/>
                    <a:pt x="2102" y="21"/>
                  </a:cubicBezTo>
                  <a:cubicBezTo>
                    <a:pt x="2115" y="23"/>
                    <a:pt x="2115" y="23"/>
                    <a:pt x="2115" y="23"/>
                  </a:cubicBezTo>
                  <a:cubicBezTo>
                    <a:pt x="2125" y="21"/>
                    <a:pt x="2125" y="21"/>
                    <a:pt x="2125" y="21"/>
                  </a:cubicBezTo>
                  <a:cubicBezTo>
                    <a:pt x="2124" y="21"/>
                    <a:pt x="2124" y="21"/>
                    <a:pt x="2124" y="21"/>
                  </a:cubicBezTo>
                  <a:cubicBezTo>
                    <a:pt x="2147" y="23"/>
                    <a:pt x="2145" y="18"/>
                    <a:pt x="2166" y="17"/>
                  </a:cubicBezTo>
                  <a:cubicBezTo>
                    <a:pt x="2154" y="15"/>
                    <a:pt x="2169" y="12"/>
                    <a:pt x="2160" y="11"/>
                  </a:cubicBezTo>
                  <a:cubicBezTo>
                    <a:pt x="2173" y="10"/>
                    <a:pt x="2183" y="11"/>
                    <a:pt x="2184" y="14"/>
                  </a:cubicBezTo>
                  <a:cubicBezTo>
                    <a:pt x="2158" y="16"/>
                    <a:pt x="2182" y="16"/>
                    <a:pt x="2158" y="19"/>
                  </a:cubicBezTo>
                  <a:cubicBezTo>
                    <a:pt x="2162" y="20"/>
                    <a:pt x="2153" y="23"/>
                    <a:pt x="2167" y="24"/>
                  </a:cubicBezTo>
                  <a:cubicBezTo>
                    <a:pt x="2183" y="22"/>
                    <a:pt x="2162" y="21"/>
                    <a:pt x="2178" y="20"/>
                  </a:cubicBezTo>
                  <a:cubicBezTo>
                    <a:pt x="2179" y="21"/>
                    <a:pt x="2180" y="21"/>
                    <a:pt x="2179" y="21"/>
                  </a:cubicBezTo>
                  <a:cubicBezTo>
                    <a:pt x="2187" y="20"/>
                    <a:pt x="2188" y="22"/>
                    <a:pt x="2197" y="20"/>
                  </a:cubicBezTo>
                  <a:cubicBezTo>
                    <a:pt x="2195" y="21"/>
                    <a:pt x="2195" y="21"/>
                    <a:pt x="2195" y="21"/>
                  </a:cubicBezTo>
                  <a:cubicBezTo>
                    <a:pt x="2205" y="22"/>
                    <a:pt x="2206" y="19"/>
                    <a:pt x="2216" y="21"/>
                  </a:cubicBezTo>
                  <a:cubicBezTo>
                    <a:pt x="2212" y="19"/>
                    <a:pt x="2222" y="19"/>
                    <a:pt x="2228" y="18"/>
                  </a:cubicBezTo>
                  <a:cubicBezTo>
                    <a:pt x="2218" y="17"/>
                    <a:pt x="2213" y="14"/>
                    <a:pt x="2195" y="14"/>
                  </a:cubicBezTo>
                  <a:cubicBezTo>
                    <a:pt x="2192" y="16"/>
                    <a:pt x="2194" y="17"/>
                    <a:pt x="2186" y="17"/>
                  </a:cubicBezTo>
                  <a:cubicBezTo>
                    <a:pt x="2198" y="17"/>
                    <a:pt x="2198" y="17"/>
                    <a:pt x="2198" y="17"/>
                  </a:cubicBezTo>
                  <a:cubicBezTo>
                    <a:pt x="2196" y="18"/>
                    <a:pt x="2194" y="18"/>
                    <a:pt x="2191" y="18"/>
                  </a:cubicBezTo>
                  <a:cubicBezTo>
                    <a:pt x="2179" y="17"/>
                    <a:pt x="2179" y="17"/>
                    <a:pt x="2179" y="17"/>
                  </a:cubicBezTo>
                  <a:cubicBezTo>
                    <a:pt x="2194" y="16"/>
                    <a:pt x="2187" y="15"/>
                    <a:pt x="2194" y="13"/>
                  </a:cubicBezTo>
                  <a:cubicBezTo>
                    <a:pt x="2207" y="14"/>
                    <a:pt x="2205" y="12"/>
                    <a:pt x="2214" y="13"/>
                  </a:cubicBezTo>
                  <a:cubicBezTo>
                    <a:pt x="2213" y="15"/>
                    <a:pt x="2240" y="17"/>
                    <a:pt x="2255" y="19"/>
                  </a:cubicBezTo>
                  <a:cubicBezTo>
                    <a:pt x="2253" y="18"/>
                    <a:pt x="2250" y="18"/>
                    <a:pt x="2248" y="18"/>
                  </a:cubicBezTo>
                  <a:cubicBezTo>
                    <a:pt x="2237" y="20"/>
                    <a:pt x="2256" y="20"/>
                    <a:pt x="2256" y="21"/>
                  </a:cubicBezTo>
                  <a:cubicBezTo>
                    <a:pt x="2265" y="20"/>
                    <a:pt x="2265" y="20"/>
                    <a:pt x="2265" y="20"/>
                  </a:cubicBezTo>
                  <a:cubicBezTo>
                    <a:pt x="2263" y="20"/>
                    <a:pt x="2261" y="21"/>
                    <a:pt x="2264" y="21"/>
                  </a:cubicBezTo>
                  <a:cubicBezTo>
                    <a:pt x="2276" y="20"/>
                    <a:pt x="2275" y="18"/>
                    <a:pt x="2286" y="18"/>
                  </a:cubicBezTo>
                  <a:cubicBezTo>
                    <a:pt x="2287" y="19"/>
                    <a:pt x="2278" y="21"/>
                    <a:pt x="2285" y="22"/>
                  </a:cubicBezTo>
                  <a:cubicBezTo>
                    <a:pt x="2287" y="23"/>
                    <a:pt x="2295" y="26"/>
                    <a:pt x="2309" y="25"/>
                  </a:cubicBezTo>
                  <a:cubicBezTo>
                    <a:pt x="2311" y="24"/>
                    <a:pt x="2314" y="24"/>
                    <a:pt x="2319" y="24"/>
                  </a:cubicBezTo>
                  <a:cubicBezTo>
                    <a:pt x="2318" y="24"/>
                    <a:pt x="2317" y="24"/>
                    <a:pt x="2317" y="24"/>
                  </a:cubicBezTo>
                  <a:cubicBezTo>
                    <a:pt x="2327" y="25"/>
                    <a:pt x="2327" y="25"/>
                    <a:pt x="2327" y="25"/>
                  </a:cubicBezTo>
                  <a:cubicBezTo>
                    <a:pt x="2319" y="28"/>
                    <a:pt x="2310" y="24"/>
                    <a:pt x="2302" y="27"/>
                  </a:cubicBezTo>
                  <a:cubicBezTo>
                    <a:pt x="2301" y="29"/>
                    <a:pt x="2301" y="29"/>
                    <a:pt x="2301" y="29"/>
                  </a:cubicBezTo>
                  <a:cubicBezTo>
                    <a:pt x="2294" y="29"/>
                    <a:pt x="2285" y="30"/>
                    <a:pt x="2281" y="31"/>
                  </a:cubicBezTo>
                  <a:cubicBezTo>
                    <a:pt x="2291" y="31"/>
                    <a:pt x="2293" y="30"/>
                    <a:pt x="2305" y="30"/>
                  </a:cubicBezTo>
                  <a:cubicBezTo>
                    <a:pt x="2306" y="31"/>
                    <a:pt x="2298" y="32"/>
                    <a:pt x="2297" y="32"/>
                  </a:cubicBezTo>
                  <a:cubicBezTo>
                    <a:pt x="2299" y="31"/>
                    <a:pt x="2299" y="31"/>
                    <a:pt x="2299" y="31"/>
                  </a:cubicBezTo>
                  <a:cubicBezTo>
                    <a:pt x="2285" y="30"/>
                    <a:pt x="2279" y="33"/>
                    <a:pt x="2262" y="33"/>
                  </a:cubicBezTo>
                  <a:cubicBezTo>
                    <a:pt x="2260" y="33"/>
                    <a:pt x="2261" y="33"/>
                    <a:pt x="2262" y="32"/>
                  </a:cubicBezTo>
                  <a:cubicBezTo>
                    <a:pt x="2248" y="34"/>
                    <a:pt x="2235" y="32"/>
                    <a:pt x="2222" y="34"/>
                  </a:cubicBezTo>
                  <a:cubicBezTo>
                    <a:pt x="2226" y="33"/>
                    <a:pt x="2226" y="33"/>
                    <a:pt x="2226" y="33"/>
                  </a:cubicBezTo>
                  <a:cubicBezTo>
                    <a:pt x="2217" y="34"/>
                    <a:pt x="2200" y="36"/>
                    <a:pt x="2182" y="38"/>
                  </a:cubicBezTo>
                  <a:cubicBezTo>
                    <a:pt x="2182" y="39"/>
                    <a:pt x="2182" y="39"/>
                    <a:pt x="2182" y="39"/>
                  </a:cubicBezTo>
                  <a:cubicBezTo>
                    <a:pt x="2184" y="39"/>
                    <a:pt x="2178" y="39"/>
                    <a:pt x="2174" y="39"/>
                  </a:cubicBezTo>
                  <a:cubicBezTo>
                    <a:pt x="2174" y="39"/>
                    <a:pt x="2174" y="39"/>
                    <a:pt x="2174" y="39"/>
                  </a:cubicBezTo>
                  <a:cubicBezTo>
                    <a:pt x="2165" y="40"/>
                    <a:pt x="2157" y="41"/>
                    <a:pt x="2150" y="42"/>
                  </a:cubicBezTo>
                  <a:cubicBezTo>
                    <a:pt x="2152" y="42"/>
                    <a:pt x="2155" y="43"/>
                    <a:pt x="2158" y="43"/>
                  </a:cubicBezTo>
                  <a:cubicBezTo>
                    <a:pt x="2161" y="42"/>
                    <a:pt x="2177" y="43"/>
                    <a:pt x="2175" y="40"/>
                  </a:cubicBezTo>
                  <a:cubicBezTo>
                    <a:pt x="2182" y="42"/>
                    <a:pt x="2194" y="40"/>
                    <a:pt x="2200" y="41"/>
                  </a:cubicBezTo>
                  <a:cubicBezTo>
                    <a:pt x="2190" y="39"/>
                    <a:pt x="2206" y="39"/>
                    <a:pt x="2208" y="37"/>
                  </a:cubicBezTo>
                  <a:cubicBezTo>
                    <a:pt x="2212" y="39"/>
                    <a:pt x="2223" y="37"/>
                    <a:pt x="2222" y="39"/>
                  </a:cubicBezTo>
                  <a:cubicBezTo>
                    <a:pt x="2224" y="40"/>
                    <a:pt x="2217" y="38"/>
                    <a:pt x="2213" y="39"/>
                  </a:cubicBezTo>
                  <a:cubicBezTo>
                    <a:pt x="2202" y="41"/>
                    <a:pt x="2232" y="41"/>
                    <a:pt x="2219" y="42"/>
                  </a:cubicBezTo>
                  <a:cubicBezTo>
                    <a:pt x="2235" y="41"/>
                    <a:pt x="2257" y="41"/>
                    <a:pt x="2274" y="40"/>
                  </a:cubicBezTo>
                  <a:cubicBezTo>
                    <a:pt x="2264" y="39"/>
                    <a:pt x="2264" y="39"/>
                    <a:pt x="2264" y="39"/>
                  </a:cubicBezTo>
                  <a:cubicBezTo>
                    <a:pt x="2272" y="39"/>
                    <a:pt x="2290" y="39"/>
                    <a:pt x="2291" y="40"/>
                  </a:cubicBezTo>
                  <a:cubicBezTo>
                    <a:pt x="2285" y="40"/>
                    <a:pt x="2279" y="40"/>
                    <a:pt x="2272" y="40"/>
                  </a:cubicBezTo>
                  <a:cubicBezTo>
                    <a:pt x="2271" y="42"/>
                    <a:pt x="2289" y="40"/>
                    <a:pt x="2290" y="42"/>
                  </a:cubicBezTo>
                  <a:cubicBezTo>
                    <a:pt x="2310" y="38"/>
                    <a:pt x="2310" y="38"/>
                    <a:pt x="2310" y="38"/>
                  </a:cubicBezTo>
                  <a:cubicBezTo>
                    <a:pt x="2301" y="38"/>
                    <a:pt x="2301" y="38"/>
                    <a:pt x="2301" y="38"/>
                  </a:cubicBezTo>
                  <a:cubicBezTo>
                    <a:pt x="2307" y="37"/>
                    <a:pt x="2326" y="38"/>
                    <a:pt x="2340" y="39"/>
                  </a:cubicBezTo>
                  <a:cubicBezTo>
                    <a:pt x="2332" y="41"/>
                    <a:pt x="2319" y="39"/>
                    <a:pt x="2304" y="40"/>
                  </a:cubicBezTo>
                  <a:cubicBezTo>
                    <a:pt x="2293" y="41"/>
                    <a:pt x="2311" y="43"/>
                    <a:pt x="2301" y="43"/>
                  </a:cubicBezTo>
                  <a:cubicBezTo>
                    <a:pt x="2303" y="44"/>
                    <a:pt x="2310" y="44"/>
                    <a:pt x="2313" y="43"/>
                  </a:cubicBezTo>
                  <a:cubicBezTo>
                    <a:pt x="2317" y="44"/>
                    <a:pt x="2317" y="44"/>
                    <a:pt x="2317" y="44"/>
                  </a:cubicBezTo>
                  <a:cubicBezTo>
                    <a:pt x="2308" y="46"/>
                    <a:pt x="2288" y="46"/>
                    <a:pt x="2274" y="48"/>
                  </a:cubicBezTo>
                  <a:cubicBezTo>
                    <a:pt x="2275" y="48"/>
                    <a:pt x="2276" y="47"/>
                    <a:pt x="2277" y="47"/>
                  </a:cubicBezTo>
                  <a:cubicBezTo>
                    <a:pt x="2266" y="46"/>
                    <a:pt x="2256" y="46"/>
                    <a:pt x="2245" y="47"/>
                  </a:cubicBezTo>
                  <a:cubicBezTo>
                    <a:pt x="2251" y="48"/>
                    <a:pt x="2253" y="47"/>
                    <a:pt x="2256" y="47"/>
                  </a:cubicBezTo>
                  <a:cubicBezTo>
                    <a:pt x="2256" y="47"/>
                    <a:pt x="2247" y="48"/>
                    <a:pt x="2243" y="48"/>
                  </a:cubicBezTo>
                  <a:cubicBezTo>
                    <a:pt x="2253" y="49"/>
                    <a:pt x="2245" y="50"/>
                    <a:pt x="2251" y="50"/>
                  </a:cubicBezTo>
                  <a:cubicBezTo>
                    <a:pt x="2245" y="51"/>
                    <a:pt x="2240" y="51"/>
                    <a:pt x="2232" y="51"/>
                  </a:cubicBezTo>
                  <a:cubicBezTo>
                    <a:pt x="2228" y="50"/>
                    <a:pt x="2235" y="49"/>
                    <a:pt x="2234" y="48"/>
                  </a:cubicBezTo>
                  <a:cubicBezTo>
                    <a:pt x="2227" y="49"/>
                    <a:pt x="2223" y="46"/>
                    <a:pt x="2212" y="47"/>
                  </a:cubicBezTo>
                  <a:cubicBezTo>
                    <a:pt x="2227" y="48"/>
                    <a:pt x="2208" y="50"/>
                    <a:pt x="2203" y="51"/>
                  </a:cubicBezTo>
                  <a:cubicBezTo>
                    <a:pt x="2205" y="51"/>
                    <a:pt x="2205" y="51"/>
                    <a:pt x="2205" y="51"/>
                  </a:cubicBezTo>
                  <a:cubicBezTo>
                    <a:pt x="2200" y="52"/>
                    <a:pt x="2196" y="52"/>
                    <a:pt x="2193" y="51"/>
                  </a:cubicBezTo>
                  <a:cubicBezTo>
                    <a:pt x="2199" y="50"/>
                    <a:pt x="2205" y="51"/>
                    <a:pt x="2203" y="49"/>
                  </a:cubicBezTo>
                  <a:cubicBezTo>
                    <a:pt x="2199" y="49"/>
                    <a:pt x="2195" y="49"/>
                    <a:pt x="2191" y="50"/>
                  </a:cubicBezTo>
                  <a:cubicBezTo>
                    <a:pt x="2195" y="49"/>
                    <a:pt x="2195" y="49"/>
                    <a:pt x="2195" y="49"/>
                  </a:cubicBezTo>
                  <a:cubicBezTo>
                    <a:pt x="2174" y="49"/>
                    <a:pt x="2174" y="49"/>
                    <a:pt x="2174" y="49"/>
                  </a:cubicBezTo>
                  <a:cubicBezTo>
                    <a:pt x="2171" y="50"/>
                    <a:pt x="2166" y="52"/>
                    <a:pt x="2163" y="54"/>
                  </a:cubicBezTo>
                  <a:cubicBezTo>
                    <a:pt x="2158" y="53"/>
                    <a:pt x="2151" y="54"/>
                    <a:pt x="2147" y="55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140" y="53"/>
                    <a:pt x="2120" y="54"/>
                    <a:pt x="2118" y="55"/>
                  </a:cubicBezTo>
                  <a:cubicBezTo>
                    <a:pt x="2112" y="54"/>
                    <a:pt x="2164" y="47"/>
                    <a:pt x="2118" y="49"/>
                  </a:cubicBezTo>
                  <a:cubicBezTo>
                    <a:pt x="2101" y="49"/>
                    <a:pt x="2108" y="52"/>
                    <a:pt x="2098" y="54"/>
                  </a:cubicBezTo>
                  <a:cubicBezTo>
                    <a:pt x="2098" y="54"/>
                    <a:pt x="2098" y="53"/>
                    <a:pt x="2097" y="53"/>
                  </a:cubicBezTo>
                  <a:cubicBezTo>
                    <a:pt x="2090" y="53"/>
                    <a:pt x="2089" y="54"/>
                    <a:pt x="2083" y="55"/>
                  </a:cubicBezTo>
                  <a:cubicBezTo>
                    <a:pt x="2087" y="55"/>
                    <a:pt x="2094" y="55"/>
                    <a:pt x="2096" y="55"/>
                  </a:cubicBezTo>
                  <a:cubicBezTo>
                    <a:pt x="2094" y="57"/>
                    <a:pt x="2080" y="55"/>
                    <a:pt x="2075" y="56"/>
                  </a:cubicBezTo>
                  <a:cubicBezTo>
                    <a:pt x="2082" y="54"/>
                    <a:pt x="2060" y="55"/>
                    <a:pt x="2066" y="54"/>
                  </a:cubicBezTo>
                  <a:cubicBezTo>
                    <a:pt x="2051" y="52"/>
                    <a:pt x="2035" y="54"/>
                    <a:pt x="2027" y="56"/>
                  </a:cubicBezTo>
                  <a:cubicBezTo>
                    <a:pt x="2017" y="53"/>
                    <a:pt x="2009" y="56"/>
                    <a:pt x="1993" y="55"/>
                  </a:cubicBezTo>
                  <a:cubicBezTo>
                    <a:pt x="1995" y="55"/>
                    <a:pt x="2000" y="55"/>
                    <a:pt x="2003" y="55"/>
                  </a:cubicBezTo>
                  <a:cubicBezTo>
                    <a:pt x="2013" y="53"/>
                    <a:pt x="1986" y="54"/>
                    <a:pt x="2001" y="52"/>
                  </a:cubicBezTo>
                  <a:cubicBezTo>
                    <a:pt x="1998" y="52"/>
                    <a:pt x="2001" y="53"/>
                    <a:pt x="2004" y="53"/>
                  </a:cubicBezTo>
                  <a:cubicBezTo>
                    <a:pt x="2009" y="53"/>
                    <a:pt x="2015" y="52"/>
                    <a:pt x="2013" y="51"/>
                  </a:cubicBezTo>
                  <a:cubicBezTo>
                    <a:pt x="2000" y="49"/>
                    <a:pt x="2000" y="49"/>
                    <a:pt x="2000" y="49"/>
                  </a:cubicBezTo>
                  <a:cubicBezTo>
                    <a:pt x="2004" y="49"/>
                    <a:pt x="2004" y="49"/>
                    <a:pt x="2004" y="49"/>
                  </a:cubicBezTo>
                  <a:cubicBezTo>
                    <a:pt x="1984" y="46"/>
                    <a:pt x="1984" y="46"/>
                    <a:pt x="1984" y="46"/>
                  </a:cubicBezTo>
                  <a:cubicBezTo>
                    <a:pt x="1983" y="47"/>
                    <a:pt x="1985" y="47"/>
                    <a:pt x="1986" y="47"/>
                  </a:cubicBezTo>
                  <a:cubicBezTo>
                    <a:pt x="1963" y="46"/>
                    <a:pt x="1936" y="48"/>
                    <a:pt x="1915" y="47"/>
                  </a:cubicBezTo>
                  <a:cubicBezTo>
                    <a:pt x="1911" y="53"/>
                    <a:pt x="1864" y="50"/>
                    <a:pt x="1847" y="53"/>
                  </a:cubicBezTo>
                  <a:cubicBezTo>
                    <a:pt x="1852" y="52"/>
                    <a:pt x="1854" y="49"/>
                    <a:pt x="1851" y="48"/>
                  </a:cubicBezTo>
                  <a:cubicBezTo>
                    <a:pt x="1855" y="47"/>
                    <a:pt x="1863" y="45"/>
                    <a:pt x="1871" y="46"/>
                  </a:cubicBezTo>
                  <a:cubicBezTo>
                    <a:pt x="1872" y="46"/>
                    <a:pt x="1883" y="47"/>
                    <a:pt x="1876" y="48"/>
                  </a:cubicBezTo>
                  <a:cubicBezTo>
                    <a:pt x="1900" y="48"/>
                    <a:pt x="1873" y="46"/>
                    <a:pt x="1880" y="44"/>
                  </a:cubicBezTo>
                  <a:cubicBezTo>
                    <a:pt x="1854" y="44"/>
                    <a:pt x="1839" y="48"/>
                    <a:pt x="1822" y="49"/>
                  </a:cubicBezTo>
                  <a:cubicBezTo>
                    <a:pt x="1822" y="48"/>
                    <a:pt x="1822" y="48"/>
                    <a:pt x="1822" y="48"/>
                  </a:cubicBezTo>
                  <a:cubicBezTo>
                    <a:pt x="1810" y="50"/>
                    <a:pt x="1810" y="50"/>
                    <a:pt x="1810" y="50"/>
                  </a:cubicBezTo>
                  <a:cubicBezTo>
                    <a:pt x="1820" y="50"/>
                    <a:pt x="1819" y="53"/>
                    <a:pt x="1806" y="52"/>
                  </a:cubicBezTo>
                  <a:cubicBezTo>
                    <a:pt x="1808" y="52"/>
                    <a:pt x="1808" y="52"/>
                    <a:pt x="1808" y="52"/>
                  </a:cubicBezTo>
                  <a:cubicBezTo>
                    <a:pt x="1800" y="51"/>
                    <a:pt x="1785" y="52"/>
                    <a:pt x="1773" y="52"/>
                  </a:cubicBezTo>
                  <a:cubicBezTo>
                    <a:pt x="1765" y="54"/>
                    <a:pt x="1765" y="54"/>
                    <a:pt x="1765" y="54"/>
                  </a:cubicBezTo>
                  <a:cubicBezTo>
                    <a:pt x="1754" y="54"/>
                    <a:pt x="1753" y="50"/>
                    <a:pt x="1750" y="48"/>
                  </a:cubicBezTo>
                  <a:cubicBezTo>
                    <a:pt x="1731" y="48"/>
                    <a:pt x="1721" y="51"/>
                    <a:pt x="1708" y="52"/>
                  </a:cubicBezTo>
                  <a:cubicBezTo>
                    <a:pt x="1702" y="51"/>
                    <a:pt x="1675" y="50"/>
                    <a:pt x="1689" y="49"/>
                  </a:cubicBezTo>
                  <a:cubicBezTo>
                    <a:pt x="1673" y="50"/>
                    <a:pt x="1676" y="58"/>
                    <a:pt x="1648" y="54"/>
                  </a:cubicBezTo>
                  <a:cubicBezTo>
                    <a:pt x="1655" y="52"/>
                    <a:pt x="1655" y="52"/>
                    <a:pt x="1655" y="52"/>
                  </a:cubicBezTo>
                  <a:cubicBezTo>
                    <a:pt x="1628" y="52"/>
                    <a:pt x="1590" y="55"/>
                    <a:pt x="1577" y="54"/>
                  </a:cubicBezTo>
                  <a:cubicBezTo>
                    <a:pt x="1587" y="49"/>
                    <a:pt x="1544" y="49"/>
                    <a:pt x="1539" y="43"/>
                  </a:cubicBezTo>
                  <a:cubicBezTo>
                    <a:pt x="1540" y="45"/>
                    <a:pt x="1530" y="45"/>
                    <a:pt x="1529" y="46"/>
                  </a:cubicBezTo>
                  <a:cubicBezTo>
                    <a:pt x="1527" y="45"/>
                    <a:pt x="1523" y="44"/>
                    <a:pt x="1519" y="45"/>
                  </a:cubicBezTo>
                  <a:cubicBezTo>
                    <a:pt x="1529" y="47"/>
                    <a:pt x="1512" y="51"/>
                    <a:pt x="1532" y="49"/>
                  </a:cubicBezTo>
                  <a:cubicBezTo>
                    <a:pt x="1522" y="52"/>
                    <a:pt x="1508" y="55"/>
                    <a:pt x="1486" y="55"/>
                  </a:cubicBezTo>
                  <a:cubicBezTo>
                    <a:pt x="1486" y="53"/>
                    <a:pt x="1486" y="53"/>
                    <a:pt x="1486" y="53"/>
                  </a:cubicBezTo>
                  <a:cubicBezTo>
                    <a:pt x="1504" y="53"/>
                    <a:pt x="1504" y="53"/>
                    <a:pt x="1504" y="53"/>
                  </a:cubicBezTo>
                  <a:cubicBezTo>
                    <a:pt x="1502" y="52"/>
                    <a:pt x="1511" y="52"/>
                    <a:pt x="1515" y="51"/>
                  </a:cubicBezTo>
                  <a:cubicBezTo>
                    <a:pt x="1482" y="50"/>
                    <a:pt x="1519" y="46"/>
                    <a:pt x="1486" y="46"/>
                  </a:cubicBezTo>
                  <a:cubicBezTo>
                    <a:pt x="1483" y="48"/>
                    <a:pt x="1485" y="47"/>
                    <a:pt x="1476" y="48"/>
                  </a:cubicBezTo>
                  <a:cubicBezTo>
                    <a:pt x="1480" y="48"/>
                    <a:pt x="1481" y="46"/>
                    <a:pt x="1474" y="46"/>
                  </a:cubicBezTo>
                  <a:cubicBezTo>
                    <a:pt x="1468" y="48"/>
                    <a:pt x="1468" y="48"/>
                    <a:pt x="1468" y="48"/>
                  </a:cubicBezTo>
                  <a:cubicBezTo>
                    <a:pt x="1456" y="44"/>
                    <a:pt x="1487" y="46"/>
                    <a:pt x="1477" y="43"/>
                  </a:cubicBezTo>
                  <a:cubicBezTo>
                    <a:pt x="1490" y="41"/>
                    <a:pt x="1513" y="41"/>
                    <a:pt x="1508" y="38"/>
                  </a:cubicBezTo>
                  <a:cubicBezTo>
                    <a:pt x="1487" y="37"/>
                    <a:pt x="1489" y="43"/>
                    <a:pt x="1467" y="42"/>
                  </a:cubicBezTo>
                  <a:cubicBezTo>
                    <a:pt x="1465" y="41"/>
                    <a:pt x="1465" y="41"/>
                    <a:pt x="1465" y="41"/>
                  </a:cubicBezTo>
                  <a:cubicBezTo>
                    <a:pt x="1457" y="41"/>
                    <a:pt x="1456" y="43"/>
                    <a:pt x="1452" y="44"/>
                  </a:cubicBezTo>
                  <a:cubicBezTo>
                    <a:pt x="1451" y="44"/>
                    <a:pt x="1449" y="43"/>
                    <a:pt x="1444" y="43"/>
                  </a:cubicBezTo>
                  <a:cubicBezTo>
                    <a:pt x="1431" y="46"/>
                    <a:pt x="1423" y="46"/>
                    <a:pt x="1411" y="49"/>
                  </a:cubicBezTo>
                  <a:cubicBezTo>
                    <a:pt x="1443" y="47"/>
                    <a:pt x="1438" y="51"/>
                    <a:pt x="1471" y="49"/>
                  </a:cubicBezTo>
                  <a:cubicBezTo>
                    <a:pt x="1466" y="50"/>
                    <a:pt x="1443" y="51"/>
                    <a:pt x="1441" y="54"/>
                  </a:cubicBezTo>
                  <a:cubicBezTo>
                    <a:pt x="1442" y="52"/>
                    <a:pt x="1442" y="52"/>
                    <a:pt x="1442" y="52"/>
                  </a:cubicBezTo>
                  <a:cubicBezTo>
                    <a:pt x="1431" y="53"/>
                    <a:pt x="1420" y="54"/>
                    <a:pt x="1406" y="53"/>
                  </a:cubicBezTo>
                  <a:cubicBezTo>
                    <a:pt x="1415" y="52"/>
                    <a:pt x="1415" y="52"/>
                    <a:pt x="1415" y="52"/>
                  </a:cubicBezTo>
                  <a:cubicBezTo>
                    <a:pt x="1397" y="53"/>
                    <a:pt x="1385" y="49"/>
                    <a:pt x="1371" y="52"/>
                  </a:cubicBezTo>
                  <a:cubicBezTo>
                    <a:pt x="1376" y="52"/>
                    <a:pt x="1380" y="52"/>
                    <a:pt x="1383" y="52"/>
                  </a:cubicBezTo>
                  <a:cubicBezTo>
                    <a:pt x="1373" y="53"/>
                    <a:pt x="1362" y="53"/>
                    <a:pt x="1352" y="52"/>
                  </a:cubicBezTo>
                  <a:cubicBezTo>
                    <a:pt x="1331" y="56"/>
                    <a:pt x="1331" y="56"/>
                    <a:pt x="1331" y="56"/>
                  </a:cubicBezTo>
                  <a:cubicBezTo>
                    <a:pt x="1331" y="55"/>
                    <a:pt x="1318" y="55"/>
                    <a:pt x="1324" y="53"/>
                  </a:cubicBezTo>
                  <a:cubicBezTo>
                    <a:pt x="1309" y="51"/>
                    <a:pt x="1302" y="55"/>
                    <a:pt x="1294" y="55"/>
                  </a:cubicBezTo>
                  <a:cubicBezTo>
                    <a:pt x="1278" y="53"/>
                    <a:pt x="1307" y="54"/>
                    <a:pt x="1308" y="51"/>
                  </a:cubicBezTo>
                  <a:cubicBezTo>
                    <a:pt x="1287" y="50"/>
                    <a:pt x="1265" y="51"/>
                    <a:pt x="1253" y="53"/>
                  </a:cubicBezTo>
                  <a:cubicBezTo>
                    <a:pt x="1257" y="53"/>
                    <a:pt x="1259" y="54"/>
                    <a:pt x="1259" y="54"/>
                  </a:cubicBezTo>
                  <a:cubicBezTo>
                    <a:pt x="1258" y="54"/>
                    <a:pt x="1250" y="54"/>
                    <a:pt x="1245" y="54"/>
                  </a:cubicBezTo>
                  <a:cubicBezTo>
                    <a:pt x="1242" y="55"/>
                    <a:pt x="1242" y="55"/>
                    <a:pt x="1242" y="55"/>
                  </a:cubicBezTo>
                  <a:cubicBezTo>
                    <a:pt x="1234" y="54"/>
                    <a:pt x="1235" y="53"/>
                    <a:pt x="1242" y="52"/>
                  </a:cubicBezTo>
                  <a:cubicBezTo>
                    <a:pt x="1234" y="52"/>
                    <a:pt x="1225" y="55"/>
                    <a:pt x="1217" y="53"/>
                  </a:cubicBezTo>
                  <a:cubicBezTo>
                    <a:pt x="1230" y="51"/>
                    <a:pt x="1247" y="53"/>
                    <a:pt x="1254" y="52"/>
                  </a:cubicBezTo>
                  <a:cubicBezTo>
                    <a:pt x="1227" y="53"/>
                    <a:pt x="1226" y="47"/>
                    <a:pt x="1192" y="49"/>
                  </a:cubicBezTo>
                  <a:cubicBezTo>
                    <a:pt x="1192" y="48"/>
                    <a:pt x="1198" y="47"/>
                    <a:pt x="1191" y="47"/>
                  </a:cubicBezTo>
                  <a:cubicBezTo>
                    <a:pt x="1176" y="48"/>
                    <a:pt x="1187" y="50"/>
                    <a:pt x="1182" y="52"/>
                  </a:cubicBezTo>
                  <a:cubicBezTo>
                    <a:pt x="1194" y="51"/>
                    <a:pt x="1199" y="52"/>
                    <a:pt x="1206" y="53"/>
                  </a:cubicBezTo>
                  <a:cubicBezTo>
                    <a:pt x="1203" y="54"/>
                    <a:pt x="1203" y="54"/>
                    <a:pt x="1203" y="54"/>
                  </a:cubicBezTo>
                  <a:cubicBezTo>
                    <a:pt x="1203" y="54"/>
                    <a:pt x="1195" y="54"/>
                    <a:pt x="1193" y="53"/>
                  </a:cubicBezTo>
                  <a:cubicBezTo>
                    <a:pt x="1191" y="55"/>
                    <a:pt x="1191" y="55"/>
                    <a:pt x="1191" y="55"/>
                  </a:cubicBezTo>
                  <a:cubicBezTo>
                    <a:pt x="1192" y="53"/>
                    <a:pt x="1180" y="51"/>
                    <a:pt x="1171" y="52"/>
                  </a:cubicBezTo>
                  <a:cubicBezTo>
                    <a:pt x="1180" y="54"/>
                    <a:pt x="1178" y="54"/>
                    <a:pt x="1180" y="57"/>
                  </a:cubicBezTo>
                  <a:cubicBezTo>
                    <a:pt x="1167" y="59"/>
                    <a:pt x="1166" y="54"/>
                    <a:pt x="1151" y="57"/>
                  </a:cubicBezTo>
                  <a:cubicBezTo>
                    <a:pt x="1152" y="56"/>
                    <a:pt x="1165" y="55"/>
                    <a:pt x="1154" y="55"/>
                  </a:cubicBezTo>
                  <a:cubicBezTo>
                    <a:pt x="1145" y="55"/>
                    <a:pt x="1146" y="57"/>
                    <a:pt x="1140" y="57"/>
                  </a:cubicBezTo>
                  <a:cubicBezTo>
                    <a:pt x="1147" y="55"/>
                    <a:pt x="1145" y="54"/>
                    <a:pt x="1152" y="51"/>
                  </a:cubicBezTo>
                  <a:cubicBezTo>
                    <a:pt x="1169" y="51"/>
                    <a:pt x="1159" y="51"/>
                    <a:pt x="1175" y="50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75" y="48"/>
                    <a:pt x="1171" y="46"/>
                    <a:pt x="1172" y="45"/>
                  </a:cubicBezTo>
                  <a:cubicBezTo>
                    <a:pt x="1149" y="43"/>
                    <a:pt x="1155" y="48"/>
                    <a:pt x="1140" y="48"/>
                  </a:cubicBezTo>
                  <a:cubicBezTo>
                    <a:pt x="1132" y="49"/>
                    <a:pt x="1154" y="48"/>
                    <a:pt x="1142" y="50"/>
                  </a:cubicBezTo>
                  <a:cubicBezTo>
                    <a:pt x="1128" y="49"/>
                    <a:pt x="1139" y="51"/>
                    <a:pt x="1123" y="52"/>
                  </a:cubicBezTo>
                  <a:cubicBezTo>
                    <a:pt x="1126" y="51"/>
                    <a:pt x="1126" y="51"/>
                    <a:pt x="1126" y="51"/>
                  </a:cubicBezTo>
                  <a:cubicBezTo>
                    <a:pt x="1121" y="50"/>
                    <a:pt x="1116" y="51"/>
                    <a:pt x="1111" y="51"/>
                  </a:cubicBezTo>
                  <a:cubicBezTo>
                    <a:pt x="1105" y="52"/>
                    <a:pt x="1118" y="59"/>
                    <a:pt x="1092" y="59"/>
                  </a:cubicBezTo>
                  <a:cubicBezTo>
                    <a:pt x="1094" y="58"/>
                    <a:pt x="1094" y="58"/>
                    <a:pt x="1094" y="58"/>
                  </a:cubicBezTo>
                  <a:cubicBezTo>
                    <a:pt x="1119" y="40"/>
                    <a:pt x="1119" y="40"/>
                    <a:pt x="1119" y="40"/>
                  </a:cubicBezTo>
                  <a:cubicBezTo>
                    <a:pt x="1093" y="40"/>
                    <a:pt x="1063" y="40"/>
                    <a:pt x="1034" y="39"/>
                  </a:cubicBezTo>
                  <a:cubicBezTo>
                    <a:pt x="1027" y="35"/>
                    <a:pt x="1055" y="36"/>
                    <a:pt x="1053" y="34"/>
                  </a:cubicBezTo>
                  <a:cubicBezTo>
                    <a:pt x="1067" y="35"/>
                    <a:pt x="1067" y="35"/>
                    <a:pt x="1067" y="35"/>
                  </a:cubicBezTo>
                  <a:cubicBezTo>
                    <a:pt x="1066" y="36"/>
                    <a:pt x="1038" y="35"/>
                    <a:pt x="1051" y="38"/>
                  </a:cubicBezTo>
                  <a:cubicBezTo>
                    <a:pt x="1074" y="37"/>
                    <a:pt x="1085" y="38"/>
                    <a:pt x="1108" y="35"/>
                  </a:cubicBezTo>
                  <a:cubicBezTo>
                    <a:pt x="1101" y="32"/>
                    <a:pt x="1078" y="36"/>
                    <a:pt x="1063" y="33"/>
                  </a:cubicBezTo>
                  <a:cubicBezTo>
                    <a:pt x="1070" y="34"/>
                    <a:pt x="1075" y="33"/>
                    <a:pt x="1080" y="33"/>
                  </a:cubicBezTo>
                  <a:cubicBezTo>
                    <a:pt x="1066" y="32"/>
                    <a:pt x="1051" y="32"/>
                    <a:pt x="1035" y="31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042" y="33"/>
                    <a:pt x="1050" y="33"/>
                    <a:pt x="1051" y="33"/>
                  </a:cubicBezTo>
                  <a:cubicBezTo>
                    <a:pt x="1037" y="33"/>
                    <a:pt x="1025" y="35"/>
                    <a:pt x="1024" y="37"/>
                  </a:cubicBezTo>
                  <a:cubicBezTo>
                    <a:pt x="1026" y="37"/>
                    <a:pt x="1026" y="37"/>
                    <a:pt x="1026" y="37"/>
                  </a:cubicBezTo>
                  <a:cubicBezTo>
                    <a:pt x="1021" y="38"/>
                    <a:pt x="1021" y="38"/>
                    <a:pt x="1021" y="38"/>
                  </a:cubicBezTo>
                  <a:cubicBezTo>
                    <a:pt x="1018" y="38"/>
                    <a:pt x="1015" y="38"/>
                    <a:pt x="1011" y="38"/>
                  </a:cubicBezTo>
                  <a:close/>
                  <a:moveTo>
                    <a:pt x="95" y="37"/>
                  </a:moveTo>
                  <a:cubicBezTo>
                    <a:pt x="96" y="37"/>
                    <a:pt x="97" y="36"/>
                    <a:pt x="97" y="36"/>
                  </a:cubicBezTo>
                  <a:cubicBezTo>
                    <a:pt x="97" y="36"/>
                    <a:pt x="97" y="37"/>
                    <a:pt x="95" y="37"/>
                  </a:cubicBezTo>
                  <a:close/>
                  <a:moveTo>
                    <a:pt x="1288" y="29"/>
                  </a:moveTo>
                  <a:cubicBezTo>
                    <a:pt x="1269" y="29"/>
                    <a:pt x="1250" y="28"/>
                    <a:pt x="1232" y="28"/>
                  </a:cubicBezTo>
                  <a:cubicBezTo>
                    <a:pt x="1265" y="33"/>
                    <a:pt x="1288" y="36"/>
                    <a:pt x="1233" y="36"/>
                  </a:cubicBezTo>
                  <a:cubicBezTo>
                    <a:pt x="1230" y="37"/>
                    <a:pt x="1230" y="37"/>
                    <a:pt x="1230" y="37"/>
                  </a:cubicBezTo>
                  <a:cubicBezTo>
                    <a:pt x="1237" y="37"/>
                    <a:pt x="1249" y="37"/>
                    <a:pt x="1261" y="37"/>
                  </a:cubicBezTo>
                  <a:cubicBezTo>
                    <a:pt x="1265" y="36"/>
                    <a:pt x="1275" y="34"/>
                    <a:pt x="1284" y="32"/>
                  </a:cubicBezTo>
                  <a:cubicBezTo>
                    <a:pt x="1292" y="30"/>
                    <a:pt x="1300" y="29"/>
                    <a:pt x="1300" y="28"/>
                  </a:cubicBezTo>
                  <a:cubicBezTo>
                    <a:pt x="1296" y="27"/>
                    <a:pt x="1292" y="28"/>
                    <a:pt x="1286" y="28"/>
                  </a:cubicBezTo>
                  <a:lnTo>
                    <a:pt x="1288" y="29"/>
                  </a:lnTo>
                  <a:close/>
                  <a:moveTo>
                    <a:pt x="1301" y="37"/>
                  </a:moveTo>
                  <a:cubicBezTo>
                    <a:pt x="1312" y="38"/>
                    <a:pt x="1310" y="37"/>
                    <a:pt x="1311" y="36"/>
                  </a:cubicBezTo>
                  <a:cubicBezTo>
                    <a:pt x="1308" y="36"/>
                    <a:pt x="1304" y="36"/>
                    <a:pt x="1300" y="36"/>
                  </a:cubicBezTo>
                  <a:cubicBezTo>
                    <a:pt x="1301" y="36"/>
                    <a:pt x="1302" y="37"/>
                    <a:pt x="1301" y="37"/>
                  </a:cubicBezTo>
                  <a:close/>
                  <a:moveTo>
                    <a:pt x="1311" y="35"/>
                  </a:moveTo>
                  <a:cubicBezTo>
                    <a:pt x="1309" y="35"/>
                    <a:pt x="1308" y="35"/>
                    <a:pt x="1308" y="35"/>
                  </a:cubicBezTo>
                  <a:lnTo>
                    <a:pt x="1311" y="35"/>
                  </a:lnTo>
                  <a:close/>
                  <a:moveTo>
                    <a:pt x="1103" y="34"/>
                  </a:moveTo>
                  <a:cubicBezTo>
                    <a:pt x="1103" y="34"/>
                    <a:pt x="1104" y="34"/>
                    <a:pt x="1104" y="34"/>
                  </a:cubicBezTo>
                  <a:cubicBezTo>
                    <a:pt x="1101" y="33"/>
                    <a:pt x="1099" y="33"/>
                    <a:pt x="1096" y="33"/>
                  </a:cubicBezTo>
                  <a:cubicBezTo>
                    <a:pt x="1097" y="33"/>
                    <a:pt x="1099" y="34"/>
                    <a:pt x="1103" y="34"/>
                  </a:cubicBezTo>
                  <a:close/>
                  <a:moveTo>
                    <a:pt x="1125" y="36"/>
                  </a:moveTo>
                  <a:cubicBezTo>
                    <a:pt x="1127" y="34"/>
                    <a:pt x="1127" y="34"/>
                    <a:pt x="1127" y="34"/>
                  </a:cubicBezTo>
                  <a:cubicBezTo>
                    <a:pt x="1125" y="34"/>
                    <a:pt x="1122" y="34"/>
                    <a:pt x="1120" y="34"/>
                  </a:cubicBezTo>
                  <a:cubicBezTo>
                    <a:pt x="1121" y="35"/>
                    <a:pt x="1122" y="36"/>
                    <a:pt x="1125" y="36"/>
                  </a:cubicBezTo>
                  <a:close/>
                  <a:moveTo>
                    <a:pt x="1194" y="42"/>
                  </a:moveTo>
                  <a:cubicBezTo>
                    <a:pt x="1199" y="40"/>
                    <a:pt x="1213" y="40"/>
                    <a:pt x="1214" y="37"/>
                  </a:cubicBezTo>
                  <a:cubicBezTo>
                    <a:pt x="1215" y="37"/>
                    <a:pt x="1212" y="36"/>
                    <a:pt x="1209" y="36"/>
                  </a:cubicBezTo>
                  <a:cubicBezTo>
                    <a:pt x="1205" y="36"/>
                    <a:pt x="1201" y="36"/>
                    <a:pt x="1196" y="36"/>
                  </a:cubicBezTo>
                  <a:cubicBezTo>
                    <a:pt x="1196" y="36"/>
                    <a:pt x="1195" y="37"/>
                    <a:pt x="1194" y="37"/>
                  </a:cubicBezTo>
                  <a:cubicBezTo>
                    <a:pt x="1198" y="37"/>
                    <a:pt x="1201" y="38"/>
                    <a:pt x="1199" y="39"/>
                  </a:cubicBezTo>
                  <a:cubicBezTo>
                    <a:pt x="1188" y="36"/>
                    <a:pt x="1189" y="42"/>
                    <a:pt x="1177" y="41"/>
                  </a:cubicBezTo>
                  <a:cubicBezTo>
                    <a:pt x="1173" y="43"/>
                    <a:pt x="1191" y="43"/>
                    <a:pt x="1194" y="42"/>
                  </a:cubicBezTo>
                  <a:close/>
                  <a:moveTo>
                    <a:pt x="2120" y="35"/>
                  </a:moveTo>
                  <a:cubicBezTo>
                    <a:pt x="2120" y="36"/>
                    <a:pt x="2121" y="36"/>
                    <a:pt x="2123" y="37"/>
                  </a:cubicBezTo>
                  <a:cubicBezTo>
                    <a:pt x="2114" y="38"/>
                    <a:pt x="2114" y="38"/>
                    <a:pt x="2114" y="38"/>
                  </a:cubicBezTo>
                  <a:cubicBezTo>
                    <a:pt x="2099" y="38"/>
                    <a:pt x="2087" y="34"/>
                    <a:pt x="2074" y="37"/>
                  </a:cubicBezTo>
                  <a:cubicBezTo>
                    <a:pt x="2067" y="36"/>
                    <a:pt x="2064" y="35"/>
                    <a:pt x="2060" y="33"/>
                  </a:cubicBezTo>
                  <a:cubicBezTo>
                    <a:pt x="2064" y="33"/>
                    <a:pt x="2067" y="34"/>
                    <a:pt x="2069" y="34"/>
                  </a:cubicBezTo>
                  <a:cubicBezTo>
                    <a:pt x="2107" y="29"/>
                    <a:pt x="2089" y="39"/>
                    <a:pt x="2120" y="35"/>
                  </a:cubicBezTo>
                  <a:close/>
                  <a:moveTo>
                    <a:pt x="1946" y="31"/>
                  </a:moveTo>
                  <a:cubicBezTo>
                    <a:pt x="1947" y="31"/>
                    <a:pt x="1948" y="30"/>
                    <a:pt x="1948" y="30"/>
                  </a:cubicBezTo>
                  <a:cubicBezTo>
                    <a:pt x="1914" y="35"/>
                    <a:pt x="1886" y="36"/>
                    <a:pt x="1868" y="36"/>
                  </a:cubicBezTo>
                  <a:cubicBezTo>
                    <a:pt x="1872" y="38"/>
                    <a:pt x="1888" y="39"/>
                    <a:pt x="1896" y="40"/>
                  </a:cubicBezTo>
                  <a:cubicBezTo>
                    <a:pt x="1889" y="42"/>
                    <a:pt x="1889" y="42"/>
                    <a:pt x="1889" y="42"/>
                  </a:cubicBezTo>
                  <a:cubicBezTo>
                    <a:pt x="1884" y="41"/>
                    <a:pt x="1884" y="41"/>
                    <a:pt x="1884" y="41"/>
                  </a:cubicBezTo>
                  <a:cubicBezTo>
                    <a:pt x="1873" y="43"/>
                    <a:pt x="1873" y="43"/>
                    <a:pt x="1873" y="43"/>
                  </a:cubicBezTo>
                  <a:cubicBezTo>
                    <a:pt x="1876" y="44"/>
                    <a:pt x="1886" y="44"/>
                    <a:pt x="1892" y="45"/>
                  </a:cubicBezTo>
                  <a:cubicBezTo>
                    <a:pt x="1893" y="44"/>
                    <a:pt x="1913" y="42"/>
                    <a:pt x="1919" y="41"/>
                  </a:cubicBezTo>
                  <a:cubicBezTo>
                    <a:pt x="1902" y="39"/>
                    <a:pt x="1902" y="39"/>
                    <a:pt x="1902" y="39"/>
                  </a:cubicBezTo>
                  <a:cubicBezTo>
                    <a:pt x="1907" y="40"/>
                    <a:pt x="1929" y="39"/>
                    <a:pt x="1937" y="39"/>
                  </a:cubicBezTo>
                  <a:cubicBezTo>
                    <a:pt x="1938" y="38"/>
                    <a:pt x="1923" y="36"/>
                    <a:pt x="1921" y="38"/>
                  </a:cubicBezTo>
                  <a:cubicBezTo>
                    <a:pt x="1919" y="37"/>
                    <a:pt x="1936" y="37"/>
                    <a:pt x="1925" y="35"/>
                  </a:cubicBezTo>
                  <a:cubicBezTo>
                    <a:pt x="1938" y="34"/>
                    <a:pt x="1959" y="35"/>
                    <a:pt x="1968" y="36"/>
                  </a:cubicBezTo>
                  <a:cubicBezTo>
                    <a:pt x="1970" y="38"/>
                    <a:pt x="1970" y="38"/>
                    <a:pt x="1970" y="38"/>
                  </a:cubicBezTo>
                  <a:cubicBezTo>
                    <a:pt x="1980" y="39"/>
                    <a:pt x="1977" y="35"/>
                    <a:pt x="1989" y="37"/>
                  </a:cubicBezTo>
                  <a:cubicBezTo>
                    <a:pt x="1974" y="37"/>
                    <a:pt x="1992" y="39"/>
                    <a:pt x="1980" y="40"/>
                  </a:cubicBezTo>
                  <a:cubicBezTo>
                    <a:pt x="1984" y="41"/>
                    <a:pt x="1980" y="42"/>
                    <a:pt x="1992" y="42"/>
                  </a:cubicBezTo>
                  <a:cubicBezTo>
                    <a:pt x="2002" y="39"/>
                    <a:pt x="2005" y="44"/>
                    <a:pt x="2015" y="41"/>
                  </a:cubicBezTo>
                  <a:cubicBezTo>
                    <a:pt x="2021" y="42"/>
                    <a:pt x="2008" y="43"/>
                    <a:pt x="2020" y="44"/>
                  </a:cubicBezTo>
                  <a:cubicBezTo>
                    <a:pt x="2035" y="42"/>
                    <a:pt x="2034" y="41"/>
                    <a:pt x="2035" y="38"/>
                  </a:cubicBezTo>
                  <a:cubicBezTo>
                    <a:pt x="2021" y="38"/>
                    <a:pt x="2020" y="42"/>
                    <a:pt x="2009" y="41"/>
                  </a:cubicBezTo>
                  <a:cubicBezTo>
                    <a:pt x="2031" y="37"/>
                    <a:pt x="2031" y="37"/>
                    <a:pt x="2031" y="37"/>
                  </a:cubicBezTo>
                  <a:cubicBezTo>
                    <a:pt x="2026" y="36"/>
                    <a:pt x="2023" y="36"/>
                    <a:pt x="2021" y="36"/>
                  </a:cubicBezTo>
                  <a:cubicBezTo>
                    <a:pt x="2025" y="36"/>
                    <a:pt x="2029" y="35"/>
                    <a:pt x="2032" y="34"/>
                  </a:cubicBezTo>
                  <a:cubicBezTo>
                    <a:pt x="2034" y="34"/>
                    <a:pt x="2036" y="33"/>
                    <a:pt x="2037" y="33"/>
                  </a:cubicBezTo>
                  <a:cubicBezTo>
                    <a:pt x="2025" y="33"/>
                    <a:pt x="2014" y="33"/>
                    <a:pt x="2012" y="32"/>
                  </a:cubicBezTo>
                  <a:cubicBezTo>
                    <a:pt x="2014" y="31"/>
                    <a:pt x="2014" y="31"/>
                    <a:pt x="2014" y="31"/>
                  </a:cubicBezTo>
                  <a:cubicBezTo>
                    <a:pt x="2009" y="30"/>
                    <a:pt x="2002" y="30"/>
                    <a:pt x="1999" y="31"/>
                  </a:cubicBezTo>
                  <a:cubicBezTo>
                    <a:pt x="1988" y="31"/>
                    <a:pt x="1976" y="33"/>
                    <a:pt x="1974" y="32"/>
                  </a:cubicBezTo>
                  <a:cubicBezTo>
                    <a:pt x="1978" y="31"/>
                    <a:pt x="1978" y="31"/>
                    <a:pt x="1978" y="31"/>
                  </a:cubicBezTo>
                  <a:cubicBezTo>
                    <a:pt x="1965" y="31"/>
                    <a:pt x="1963" y="31"/>
                    <a:pt x="1946" y="31"/>
                  </a:cubicBezTo>
                  <a:close/>
                  <a:moveTo>
                    <a:pt x="1496" y="28"/>
                  </a:moveTo>
                  <a:cubicBezTo>
                    <a:pt x="1504" y="33"/>
                    <a:pt x="1514" y="37"/>
                    <a:pt x="1552" y="36"/>
                  </a:cubicBezTo>
                  <a:cubicBezTo>
                    <a:pt x="1549" y="36"/>
                    <a:pt x="1549" y="36"/>
                    <a:pt x="1549" y="36"/>
                  </a:cubicBezTo>
                  <a:cubicBezTo>
                    <a:pt x="1569" y="39"/>
                    <a:pt x="1587" y="32"/>
                    <a:pt x="1611" y="36"/>
                  </a:cubicBezTo>
                  <a:cubicBezTo>
                    <a:pt x="1600" y="37"/>
                    <a:pt x="1600" y="37"/>
                    <a:pt x="1588" y="41"/>
                  </a:cubicBezTo>
                  <a:cubicBezTo>
                    <a:pt x="1600" y="40"/>
                    <a:pt x="1600" y="40"/>
                    <a:pt x="1600" y="40"/>
                  </a:cubicBezTo>
                  <a:cubicBezTo>
                    <a:pt x="1597" y="42"/>
                    <a:pt x="1609" y="41"/>
                    <a:pt x="1618" y="41"/>
                  </a:cubicBezTo>
                  <a:cubicBezTo>
                    <a:pt x="1610" y="44"/>
                    <a:pt x="1610" y="44"/>
                    <a:pt x="1610" y="44"/>
                  </a:cubicBezTo>
                  <a:cubicBezTo>
                    <a:pt x="1604" y="43"/>
                    <a:pt x="1590" y="43"/>
                    <a:pt x="1591" y="43"/>
                  </a:cubicBezTo>
                  <a:cubicBezTo>
                    <a:pt x="1594" y="43"/>
                    <a:pt x="1572" y="40"/>
                    <a:pt x="1560" y="41"/>
                  </a:cubicBezTo>
                  <a:cubicBezTo>
                    <a:pt x="1561" y="43"/>
                    <a:pt x="1586" y="42"/>
                    <a:pt x="1575" y="45"/>
                  </a:cubicBezTo>
                  <a:cubicBezTo>
                    <a:pt x="1585" y="44"/>
                    <a:pt x="1586" y="46"/>
                    <a:pt x="1597" y="45"/>
                  </a:cubicBezTo>
                  <a:cubicBezTo>
                    <a:pt x="1587" y="46"/>
                    <a:pt x="1594" y="48"/>
                    <a:pt x="1587" y="49"/>
                  </a:cubicBezTo>
                  <a:cubicBezTo>
                    <a:pt x="1604" y="48"/>
                    <a:pt x="1604" y="48"/>
                    <a:pt x="1604" y="48"/>
                  </a:cubicBezTo>
                  <a:cubicBezTo>
                    <a:pt x="1604" y="49"/>
                    <a:pt x="1579" y="50"/>
                    <a:pt x="1593" y="52"/>
                  </a:cubicBezTo>
                  <a:cubicBezTo>
                    <a:pt x="1600" y="51"/>
                    <a:pt x="1618" y="52"/>
                    <a:pt x="1618" y="50"/>
                  </a:cubicBezTo>
                  <a:cubicBezTo>
                    <a:pt x="1618" y="51"/>
                    <a:pt x="1618" y="51"/>
                    <a:pt x="1618" y="51"/>
                  </a:cubicBezTo>
                  <a:cubicBezTo>
                    <a:pt x="1631" y="51"/>
                    <a:pt x="1624" y="48"/>
                    <a:pt x="1639" y="49"/>
                  </a:cubicBezTo>
                  <a:cubicBezTo>
                    <a:pt x="1640" y="48"/>
                    <a:pt x="1637" y="47"/>
                    <a:pt x="1631" y="48"/>
                  </a:cubicBezTo>
                  <a:cubicBezTo>
                    <a:pt x="1626" y="48"/>
                    <a:pt x="1626" y="50"/>
                    <a:pt x="1616" y="50"/>
                  </a:cubicBezTo>
                  <a:cubicBezTo>
                    <a:pt x="1612" y="48"/>
                    <a:pt x="1628" y="50"/>
                    <a:pt x="1621" y="47"/>
                  </a:cubicBezTo>
                  <a:cubicBezTo>
                    <a:pt x="1618" y="46"/>
                    <a:pt x="1596" y="48"/>
                    <a:pt x="1603" y="45"/>
                  </a:cubicBezTo>
                  <a:cubicBezTo>
                    <a:pt x="1615" y="46"/>
                    <a:pt x="1615" y="46"/>
                    <a:pt x="1615" y="46"/>
                  </a:cubicBezTo>
                  <a:cubicBezTo>
                    <a:pt x="1616" y="44"/>
                    <a:pt x="1625" y="44"/>
                    <a:pt x="1624" y="42"/>
                  </a:cubicBezTo>
                  <a:cubicBezTo>
                    <a:pt x="1632" y="41"/>
                    <a:pt x="1639" y="44"/>
                    <a:pt x="1647" y="42"/>
                  </a:cubicBezTo>
                  <a:cubicBezTo>
                    <a:pt x="1650" y="40"/>
                    <a:pt x="1645" y="38"/>
                    <a:pt x="1658" y="39"/>
                  </a:cubicBezTo>
                  <a:cubicBezTo>
                    <a:pt x="1668" y="42"/>
                    <a:pt x="1698" y="42"/>
                    <a:pt x="1709" y="41"/>
                  </a:cubicBezTo>
                  <a:cubicBezTo>
                    <a:pt x="1719" y="40"/>
                    <a:pt x="1719" y="40"/>
                    <a:pt x="1719" y="40"/>
                  </a:cubicBezTo>
                  <a:cubicBezTo>
                    <a:pt x="1718" y="38"/>
                    <a:pt x="1700" y="40"/>
                    <a:pt x="1707" y="38"/>
                  </a:cubicBezTo>
                  <a:cubicBezTo>
                    <a:pt x="1722" y="38"/>
                    <a:pt x="1722" y="38"/>
                    <a:pt x="1722" y="38"/>
                  </a:cubicBezTo>
                  <a:cubicBezTo>
                    <a:pt x="1721" y="39"/>
                    <a:pt x="1721" y="39"/>
                    <a:pt x="1721" y="39"/>
                  </a:cubicBezTo>
                  <a:cubicBezTo>
                    <a:pt x="1726" y="39"/>
                    <a:pt x="1731" y="38"/>
                    <a:pt x="1736" y="37"/>
                  </a:cubicBezTo>
                  <a:cubicBezTo>
                    <a:pt x="1731" y="39"/>
                    <a:pt x="1720" y="38"/>
                    <a:pt x="1722" y="41"/>
                  </a:cubicBezTo>
                  <a:cubicBezTo>
                    <a:pt x="1729" y="41"/>
                    <a:pt x="1730" y="42"/>
                    <a:pt x="1737" y="41"/>
                  </a:cubicBezTo>
                  <a:cubicBezTo>
                    <a:pt x="1735" y="42"/>
                    <a:pt x="1734" y="42"/>
                    <a:pt x="1734" y="42"/>
                  </a:cubicBezTo>
                  <a:cubicBezTo>
                    <a:pt x="1749" y="43"/>
                    <a:pt x="1748" y="40"/>
                    <a:pt x="1752" y="39"/>
                  </a:cubicBezTo>
                  <a:cubicBezTo>
                    <a:pt x="1767" y="36"/>
                    <a:pt x="1737" y="36"/>
                    <a:pt x="1739" y="34"/>
                  </a:cubicBezTo>
                  <a:cubicBezTo>
                    <a:pt x="1782" y="33"/>
                    <a:pt x="1782" y="33"/>
                    <a:pt x="1782" y="33"/>
                  </a:cubicBezTo>
                  <a:cubicBezTo>
                    <a:pt x="1778" y="33"/>
                    <a:pt x="1775" y="34"/>
                    <a:pt x="1776" y="35"/>
                  </a:cubicBezTo>
                  <a:cubicBezTo>
                    <a:pt x="1786" y="36"/>
                    <a:pt x="1776" y="37"/>
                    <a:pt x="1791" y="37"/>
                  </a:cubicBezTo>
                  <a:cubicBezTo>
                    <a:pt x="1790" y="34"/>
                    <a:pt x="1809" y="35"/>
                    <a:pt x="1820" y="33"/>
                  </a:cubicBezTo>
                  <a:cubicBezTo>
                    <a:pt x="1825" y="34"/>
                    <a:pt x="1826" y="35"/>
                    <a:pt x="1815" y="35"/>
                  </a:cubicBezTo>
                  <a:cubicBezTo>
                    <a:pt x="1816" y="37"/>
                    <a:pt x="1831" y="36"/>
                    <a:pt x="1836" y="36"/>
                  </a:cubicBezTo>
                  <a:cubicBezTo>
                    <a:pt x="1839" y="35"/>
                    <a:pt x="1844" y="35"/>
                    <a:pt x="1847" y="35"/>
                  </a:cubicBezTo>
                  <a:cubicBezTo>
                    <a:pt x="1842" y="34"/>
                    <a:pt x="1844" y="33"/>
                    <a:pt x="1853" y="32"/>
                  </a:cubicBezTo>
                  <a:cubicBezTo>
                    <a:pt x="1854" y="31"/>
                    <a:pt x="1854" y="31"/>
                    <a:pt x="1854" y="31"/>
                  </a:cubicBezTo>
                  <a:cubicBezTo>
                    <a:pt x="1839" y="31"/>
                    <a:pt x="1815" y="29"/>
                    <a:pt x="1806" y="31"/>
                  </a:cubicBezTo>
                  <a:cubicBezTo>
                    <a:pt x="1809" y="30"/>
                    <a:pt x="1809" y="30"/>
                    <a:pt x="1809" y="30"/>
                  </a:cubicBezTo>
                  <a:cubicBezTo>
                    <a:pt x="1791" y="28"/>
                    <a:pt x="1771" y="33"/>
                    <a:pt x="1763" y="29"/>
                  </a:cubicBezTo>
                  <a:cubicBezTo>
                    <a:pt x="1763" y="28"/>
                    <a:pt x="1759" y="29"/>
                    <a:pt x="1759" y="27"/>
                  </a:cubicBezTo>
                  <a:cubicBezTo>
                    <a:pt x="1747" y="29"/>
                    <a:pt x="1747" y="29"/>
                    <a:pt x="1747" y="29"/>
                  </a:cubicBezTo>
                  <a:cubicBezTo>
                    <a:pt x="1749" y="28"/>
                    <a:pt x="1749" y="28"/>
                    <a:pt x="1749" y="28"/>
                  </a:cubicBezTo>
                  <a:cubicBezTo>
                    <a:pt x="1727" y="28"/>
                    <a:pt x="1727" y="28"/>
                    <a:pt x="1727" y="28"/>
                  </a:cubicBezTo>
                  <a:cubicBezTo>
                    <a:pt x="1728" y="28"/>
                    <a:pt x="1728" y="28"/>
                    <a:pt x="1728" y="28"/>
                  </a:cubicBezTo>
                  <a:cubicBezTo>
                    <a:pt x="1718" y="30"/>
                    <a:pt x="1709" y="31"/>
                    <a:pt x="1703" y="33"/>
                  </a:cubicBezTo>
                  <a:cubicBezTo>
                    <a:pt x="1703" y="33"/>
                    <a:pt x="1704" y="34"/>
                    <a:pt x="1700" y="34"/>
                  </a:cubicBezTo>
                  <a:cubicBezTo>
                    <a:pt x="1697" y="35"/>
                    <a:pt x="1694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86" y="35"/>
                    <a:pt x="1683" y="33"/>
                    <a:pt x="1676" y="33"/>
                  </a:cubicBezTo>
                  <a:cubicBezTo>
                    <a:pt x="1696" y="32"/>
                    <a:pt x="1696" y="32"/>
                    <a:pt x="1696" y="32"/>
                  </a:cubicBezTo>
                  <a:cubicBezTo>
                    <a:pt x="1698" y="31"/>
                    <a:pt x="1696" y="29"/>
                    <a:pt x="1686" y="28"/>
                  </a:cubicBezTo>
                  <a:cubicBezTo>
                    <a:pt x="1690" y="28"/>
                    <a:pt x="1692" y="27"/>
                    <a:pt x="1687" y="27"/>
                  </a:cubicBezTo>
                  <a:cubicBezTo>
                    <a:pt x="1686" y="27"/>
                    <a:pt x="1674" y="28"/>
                    <a:pt x="1679" y="29"/>
                  </a:cubicBezTo>
                  <a:cubicBezTo>
                    <a:pt x="1659" y="30"/>
                    <a:pt x="1628" y="25"/>
                    <a:pt x="1599" y="28"/>
                  </a:cubicBezTo>
                  <a:cubicBezTo>
                    <a:pt x="1620" y="27"/>
                    <a:pt x="1582" y="26"/>
                    <a:pt x="1605" y="26"/>
                  </a:cubicBezTo>
                  <a:cubicBezTo>
                    <a:pt x="1589" y="23"/>
                    <a:pt x="1591" y="28"/>
                    <a:pt x="1574" y="28"/>
                  </a:cubicBezTo>
                  <a:cubicBezTo>
                    <a:pt x="1573" y="27"/>
                    <a:pt x="1583" y="28"/>
                    <a:pt x="1587" y="26"/>
                  </a:cubicBezTo>
                  <a:cubicBezTo>
                    <a:pt x="1560" y="25"/>
                    <a:pt x="1541" y="30"/>
                    <a:pt x="1514" y="29"/>
                  </a:cubicBezTo>
                  <a:cubicBezTo>
                    <a:pt x="1513" y="27"/>
                    <a:pt x="1513" y="27"/>
                    <a:pt x="1513" y="27"/>
                  </a:cubicBezTo>
                  <a:cubicBezTo>
                    <a:pt x="1508" y="28"/>
                    <a:pt x="1502" y="28"/>
                    <a:pt x="1496" y="28"/>
                  </a:cubicBezTo>
                  <a:close/>
                  <a:moveTo>
                    <a:pt x="1443" y="31"/>
                  </a:moveTo>
                  <a:cubicBezTo>
                    <a:pt x="1438" y="31"/>
                    <a:pt x="1433" y="31"/>
                    <a:pt x="1427" y="31"/>
                  </a:cubicBezTo>
                  <a:cubicBezTo>
                    <a:pt x="1428" y="31"/>
                    <a:pt x="1428" y="31"/>
                    <a:pt x="1429" y="31"/>
                  </a:cubicBezTo>
                  <a:cubicBezTo>
                    <a:pt x="1413" y="33"/>
                    <a:pt x="1413" y="33"/>
                    <a:pt x="1413" y="33"/>
                  </a:cubicBezTo>
                  <a:cubicBezTo>
                    <a:pt x="1423" y="34"/>
                    <a:pt x="1429" y="36"/>
                    <a:pt x="1416" y="37"/>
                  </a:cubicBezTo>
                  <a:cubicBezTo>
                    <a:pt x="1417" y="36"/>
                    <a:pt x="1413" y="35"/>
                    <a:pt x="1418" y="35"/>
                  </a:cubicBezTo>
                  <a:cubicBezTo>
                    <a:pt x="1409" y="33"/>
                    <a:pt x="1389" y="32"/>
                    <a:pt x="1394" y="35"/>
                  </a:cubicBezTo>
                  <a:cubicBezTo>
                    <a:pt x="1412" y="32"/>
                    <a:pt x="1398" y="39"/>
                    <a:pt x="1412" y="37"/>
                  </a:cubicBezTo>
                  <a:cubicBezTo>
                    <a:pt x="1405" y="39"/>
                    <a:pt x="1397" y="38"/>
                    <a:pt x="1391" y="39"/>
                  </a:cubicBezTo>
                  <a:cubicBezTo>
                    <a:pt x="1398" y="37"/>
                    <a:pt x="1389" y="35"/>
                    <a:pt x="1378" y="34"/>
                  </a:cubicBezTo>
                  <a:cubicBezTo>
                    <a:pt x="1374" y="35"/>
                    <a:pt x="1361" y="34"/>
                    <a:pt x="1353" y="35"/>
                  </a:cubicBezTo>
                  <a:cubicBezTo>
                    <a:pt x="1356" y="37"/>
                    <a:pt x="1349" y="38"/>
                    <a:pt x="1362" y="39"/>
                  </a:cubicBezTo>
                  <a:cubicBezTo>
                    <a:pt x="1357" y="39"/>
                    <a:pt x="1350" y="39"/>
                    <a:pt x="1342" y="38"/>
                  </a:cubicBezTo>
                  <a:cubicBezTo>
                    <a:pt x="1345" y="38"/>
                    <a:pt x="1351" y="38"/>
                    <a:pt x="1351" y="37"/>
                  </a:cubicBezTo>
                  <a:cubicBezTo>
                    <a:pt x="1345" y="36"/>
                    <a:pt x="1339" y="36"/>
                    <a:pt x="1336" y="35"/>
                  </a:cubicBezTo>
                  <a:cubicBezTo>
                    <a:pt x="1333" y="35"/>
                    <a:pt x="1331" y="35"/>
                    <a:pt x="1328" y="35"/>
                  </a:cubicBezTo>
                  <a:cubicBezTo>
                    <a:pt x="1329" y="35"/>
                    <a:pt x="1329" y="36"/>
                    <a:pt x="1330" y="36"/>
                  </a:cubicBezTo>
                  <a:cubicBezTo>
                    <a:pt x="1321" y="37"/>
                    <a:pt x="1321" y="37"/>
                    <a:pt x="1321" y="37"/>
                  </a:cubicBezTo>
                  <a:cubicBezTo>
                    <a:pt x="1333" y="37"/>
                    <a:pt x="1327" y="38"/>
                    <a:pt x="1326" y="39"/>
                  </a:cubicBezTo>
                  <a:cubicBezTo>
                    <a:pt x="1327" y="37"/>
                    <a:pt x="1319" y="39"/>
                    <a:pt x="1315" y="39"/>
                  </a:cubicBezTo>
                  <a:cubicBezTo>
                    <a:pt x="1324" y="41"/>
                    <a:pt x="1324" y="41"/>
                    <a:pt x="1324" y="41"/>
                  </a:cubicBezTo>
                  <a:cubicBezTo>
                    <a:pt x="1319" y="43"/>
                    <a:pt x="1309" y="40"/>
                    <a:pt x="1311" y="42"/>
                  </a:cubicBezTo>
                  <a:cubicBezTo>
                    <a:pt x="1329" y="43"/>
                    <a:pt x="1337" y="42"/>
                    <a:pt x="1353" y="42"/>
                  </a:cubicBezTo>
                  <a:cubicBezTo>
                    <a:pt x="1347" y="40"/>
                    <a:pt x="1347" y="40"/>
                    <a:pt x="1347" y="40"/>
                  </a:cubicBezTo>
                  <a:cubicBezTo>
                    <a:pt x="1366" y="39"/>
                    <a:pt x="1358" y="43"/>
                    <a:pt x="1380" y="43"/>
                  </a:cubicBezTo>
                  <a:cubicBezTo>
                    <a:pt x="1388" y="41"/>
                    <a:pt x="1412" y="43"/>
                    <a:pt x="1412" y="40"/>
                  </a:cubicBezTo>
                  <a:cubicBezTo>
                    <a:pt x="1409" y="41"/>
                    <a:pt x="1425" y="43"/>
                    <a:pt x="1433" y="41"/>
                  </a:cubicBezTo>
                  <a:cubicBezTo>
                    <a:pt x="1441" y="38"/>
                    <a:pt x="1465" y="38"/>
                    <a:pt x="1458" y="36"/>
                  </a:cubicBezTo>
                  <a:cubicBezTo>
                    <a:pt x="1451" y="36"/>
                    <a:pt x="1442" y="38"/>
                    <a:pt x="1437" y="36"/>
                  </a:cubicBezTo>
                  <a:cubicBezTo>
                    <a:pt x="1450" y="36"/>
                    <a:pt x="1450" y="36"/>
                    <a:pt x="1450" y="36"/>
                  </a:cubicBezTo>
                  <a:cubicBezTo>
                    <a:pt x="1441" y="34"/>
                    <a:pt x="1441" y="34"/>
                    <a:pt x="1441" y="34"/>
                  </a:cubicBezTo>
                  <a:cubicBezTo>
                    <a:pt x="1446" y="35"/>
                    <a:pt x="1445" y="33"/>
                    <a:pt x="1443" y="31"/>
                  </a:cubicBezTo>
                  <a:close/>
                  <a:moveTo>
                    <a:pt x="1157" y="13"/>
                  </a:moveTo>
                  <a:cubicBezTo>
                    <a:pt x="1157" y="13"/>
                    <a:pt x="1157" y="13"/>
                    <a:pt x="1157" y="13"/>
                  </a:cubicBezTo>
                  <a:cubicBezTo>
                    <a:pt x="1157" y="13"/>
                    <a:pt x="1157" y="13"/>
                    <a:pt x="115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0" name="Freeform 431"/>
            <p:cNvSpPr/>
            <p:nvPr/>
          </p:nvSpPr>
          <p:spPr bwMode="auto">
            <a:xfrm>
              <a:off x="6385" y="3947"/>
              <a:ext cx="42" cy="5"/>
            </a:xfrm>
            <a:custGeom>
              <a:avLst/>
              <a:gdLst>
                <a:gd name="T0" fmla="*/ 5 w 18"/>
                <a:gd name="T1" fmla="*/ 2 h 2"/>
                <a:gd name="T2" fmla="*/ 16 w 18"/>
                <a:gd name="T3" fmla="*/ 0 h 2"/>
                <a:gd name="T4" fmla="*/ 5 w 1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5" y="2"/>
                  </a:moveTo>
                  <a:cubicBezTo>
                    <a:pt x="8" y="1"/>
                    <a:pt x="18" y="1"/>
                    <a:pt x="16" y="0"/>
                  </a:cubicBezTo>
                  <a:cubicBezTo>
                    <a:pt x="16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1" name="Freeform 432"/>
            <p:cNvSpPr/>
            <p:nvPr/>
          </p:nvSpPr>
          <p:spPr bwMode="auto">
            <a:xfrm>
              <a:off x="6406" y="3952"/>
              <a:ext cx="26" cy="5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0 h 2"/>
                <a:gd name="T4" fmla="*/ 0 w 11"/>
                <a:gd name="T5" fmla="*/ 1 h 2"/>
                <a:gd name="T6" fmla="*/ 7 w 1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7" y="1"/>
                    <a:pt x="7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2" name="Freeform 433"/>
            <p:cNvSpPr/>
            <p:nvPr/>
          </p:nvSpPr>
          <p:spPr bwMode="auto">
            <a:xfrm>
              <a:off x="6449" y="3976"/>
              <a:ext cx="82" cy="18"/>
            </a:xfrm>
            <a:custGeom>
              <a:avLst/>
              <a:gdLst>
                <a:gd name="T0" fmla="*/ 0 w 35"/>
                <a:gd name="T1" fmla="*/ 3 h 7"/>
                <a:gd name="T2" fmla="*/ 19 w 35"/>
                <a:gd name="T3" fmla="*/ 1 h 7"/>
                <a:gd name="T4" fmla="*/ 0 w 35"/>
                <a:gd name="T5" fmla="*/ 6 h 7"/>
                <a:gd name="T6" fmla="*/ 35 w 35"/>
                <a:gd name="T7" fmla="*/ 3 h 7"/>
                <a:gd name="T8" fmla="*/ 0 w 3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3"/>
                  </a:moveTo>
                  <a:cubicBezTo>
                    <a:pt x="6" y="2"/>
                    <a:pt x="10" y="1"/>
                    <a:pt x="19" y="1"/>
                  </a:cubicBezTo>
                  <a:cubicBezTo>
                    <a:pt x="22" y="5"/>
                    <a:pt x="4" y="2"/>
                    <a:pt x="0" y="6"/>
                  </a:cubicBezTo>
                  <a:cubicBezTo>
                    <a:pt x="16" y="7"/>
                    <a:pt x="21" y="3"/>
                    <a:pt x="35" y="3"/>
                  </a:cubicBezTo>
                  <a:cubicBezTo>
                    <a:pt x="28" y="1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3" name="Freeform 434"/>
            <p:cNvSpPr/>
            <p:nvPr/>
          </p:nvSpPr>
          <p:spPr bwMode="auto">
            <a:xfrm>
              <a:off x="6430" y="3994"/>
              <a:ext cx="23" cy="2"/>
            </a:xfrm>
            <a:custGeom>
              <a:avLst/>
              <a:gdLst>
                <a:gd name="T0" fmla="*/ 2 w 23"/>
                <a:gd name="T1" fmla="*/ 2 h 2"/>
                <a:gd name="T2" fmla="*/ 23 w 23"/>
                <a:gd name="T3" fmla="*/ 2 h 2"/>
                <a:gd name="T4" fmla="*/ 21 w 23"/>
                <a:gd name="T5" fmla="*/ 0 h 2"/>
                <a:gd name="T6" fmla="*/ 0 w 23"/>
                <a:gd name="T7" fmla="*/ 2 h 2"/>
                <a:gd name="T8" fmla="*/ 2 w 2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2" y="2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4" name="Freeform 435"/>
            <p:cNvSpPr/>
            <p:nvPr/>
          </p:nvSpPr>
          <p:spPr bwMode="auto">
            <a:xfrm>
              <a:off x="5933" y="3905"/>
              <a:ext cx="24" cy="5"/>
            </a:xfrm>
            <a:custGeom>
              <a:avLst/>
              <a:gdLst>
                <a:gd name="T0" fmla="*/ 10 w 10"/>
                <a:gd name="T1" fmla="*/ 1 h 2"/>
                <a:gd name="T2" fmla="*/ 0 w 10"/>
                <a:gd name="T3" fmla="*/ 2 h 2"/>
                <a:gd name="T4" fmla="*/ 10 w 10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1"/>
                  </a:moveTo>
                  <a:cubicBezTo>
                    <a:pt x="9" y="0"/>
                    <a:pt x="3" y="1"/>
                    <a:pt x="0" y="2"/>
                  </a:cubicBezTo>
                  <a:cubicBezTo>
                    <a:pt x="3" y="2"/>
                    <a:pt x="6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5" name="Freeform 436"/>
            <p:cNvSpPr/>
            <p:nvPr/>
          </p:nvSpPr>
          <p:spPr bwMode="auto">
            <a:xfrm>
              <a:off x="1487" y="3905"/>
              <a:ext cx="168" cy="2"/>
            </a:xfrm>
            <a:custGeom>
              <a:avLst/>
              <a:gdLst>
                <a:gd name="T0" fmla="*/ 71 w 71"/>
                <a:gd name="T1" fmla="*/ 0 h 1"/>
                <a:gd name="T2" fmla="*/ 0 w 71"/>
                <a:gd name="T3" fmla="*/ 1 h 1"/>
                <a:gd name="T4" fmla="*/ 71 w 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">
                  <a:moveTo>
                    <a:pt x="7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6" name="Freeform 437"/>
            <p:cNvSpPr/>
            <p:nvPr/>
          </p:nvSpPr>
          <p:spPr bwMode="auto">
            <a:xfrm>
              <a:off x="5384" y="3912"/>
              <a:ext cx="128" cy="17"/>
            </a:xfrm>
            <a:custGeom>
              <a:avLst/>
              <a:gdLst>
                <a:gd name="T0" fmla="*/ 8 w 54"/>
                <a:gd name="T1" fmla="*/ 7 h 7"/>
                <a:gd name="T2" fmla="*/ 54 w 54"/>
                <a:gd name="T3" fmla="*/ 3 h 7"/>
                <a:gd name="T4" fmla="*/ 0 w 54"/>
                <a:gd name="T5" fmla="*/ 4 h 7"/>
                <a:gd name="T6" fmla="*/ 8 w 5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">
                  <a:moveTo>
                    <a:pt x="8" y="7"/>
                  </a:moveTo>
                  <a:cubicBezTo>
                    <a:pt x="27" y="6"/>
                    <a:pt x="35" y="3"/>
                    <a:pt x="54" y="3"/>
                  </a:cubicBezTo>
                  <a:cubicBezTo>
                    <a:pt x="29" y="0"/>
                    <a:pt x="21" y="7"/>
                    <a:pt x="0" y="4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7" name="Freeform 438"/>
            <p:cNvSpPr/>
            <p:nvPr/>
          </p:nvSpPr>
          <p:spPr bwMode="auto">
            <a:xfrm>
              <a:off x="5384" y="3902"/>
              <a:ext cx="48" cy="12"/>
            </a:xfrm>
            <a:custGeom>
              <a:avLst/>
              <a:gdLst>
                <a:gd name="T0" fmla="*/ 14 w 20"/>
                <a:gd name="T1" fmla="*/ 0 h 5"/>
                <a:gd name="T2" fmla="*/ 3 w 20"/>
                <a:gd name="T3" fmla="*/ 5 h 5"/>
                <a:gd name="T4" fmla="*/ 20 w 20"/>
                <a:gd name="T5" fmla="*/ 3 h 5"/>
                <a:gd name="T6" fmla="*/ 14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4" y="0"/>
                  </a:moveTo>
                  <a:cubicBezTo>
                    <a:pt x="18" y="3"/>
                    <a:pt x="0" y="3"/>
                    <a:pt x="3" y="5"/>
                  </a:cubicBezTo>
                  <a:cubicBezTo>
                    <a:pt x="15" y="5"/>
                    <a:pt x="8" y="3"/>
                    <a:pt x="20" y="3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8" name="Freeform 439"/>
            <p:cNvSpPr/>
            <p:nvPr/>
          </p:nvSpPr>
          <p:spPr bwMode="auto">
            <a:xfrm>
              <a:off x="5609" y="4003"/>
              <a:ext cx="12" cy="3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9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9" name="Freeform 440"/>
            <p:cNvSpPr/>
            <p:nvPr/>
          </p:nvSpPr>
          <p:spPr bwMode="auto">
            <a:xfrm>
              <a:off x="5197" y="3905"/>
              <a:ext cx="22" cy="5"/>
            </a:xfrm>
            <a:custGeom>
              <a:avLst/>
              <a:gdLst>
                <a:gd name="T0" fmla="*/ 17 w 22"/>
                <a:gd name="T1" fmla="*/ 5 h 5"/>
                <a:gd name="T2" fmla="*/ 22 w 22"/>
                <a:gd name="T3" fmla="*/ 2 h 5"/>
                <a:gd name="T4" fmla="*/ 0 w 22"/>
                <a:gd name="T5" fmla="*/ 0 h 5"/>
                <a:gd name="T6" fmla="*/ 17 w 2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7" y="5"/>
                  </a:moveTo>
                  <a:lnTo>
                    <a:pt x="22" y="2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0" name="Freeform 441"/>
            <p:cNvSpPr/>
            <p:nvPr/>
          </p:nvSpPr>
          <p:spPr bwMode="auto">
            <a:xfrm>
              <a:off x="5219" y="3907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1" name="Freeform 442"/>
            <p:cNvSpPr/>
            <p:nvPr/>
          </p:nvSpPr>
          <p:spPr bwMode="auto">
            <a:xfrm>
              <a:off x="5604" y="4016"/>
              <a:ext cx="31" cy="2"/>
            </a:xfrm>
            <a:custGeom>
              <a:avLst/>
              <a:gdLst>
                <a:gd name="T0" fmla="*/ 0 w 31"/>
                <a:gd name="T1" fmla="*/ 0 h 2"/>
                <a:gd name="T2" fmla="*/ 19 w 31"/>
                <a:gd name="T3" fmla="*/ 2 h 2"/>
                <a:gd name="T4" fmla="*/ 31 w 31"/>
                <a:gd name="T5" fmla="*/ 0 h 2"/>
                <a:gd name="T6" fmla="*/ 0 w 3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0"/>
                  </a:moveTo>
                  <a:lnTo>
                    <a:pt x="19" y="2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2" name="Freeform 443"/>
            <p:cNvSpPr/>
            <p:nvPr/>
          </p:nvSpPr>
          <p:spPr bwMode="auto">
            <a:xfrm>
              <a:off x="5415" y="3979"/>
              <a:ext cx="28" cy="5"/>
            </a:xfrm>
            <a:custGeom>
              <a:avLst/>
              <a:gdLst>
                <a:gd name="T0" fmla="*/ 5 w 12"/>
                <a:gd name="T1" fmla="*/ 2 h 2"/>
                <a:gd name="T2" fmla="*/ 12 w 12"/>
                <a:gd name="T3" fmla="*/ 1 h 2"/>
                <a:gd name="T4" fmla="*/ 5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5" y="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3" name="Freeform 444"/>
            <p:cNvSpPr/>
            <p:nvPr/>
          </p:nvSpPr>
          <p:spPr bwMode="auto">
            <a:xfrm>
              <a:off x="5056" y="3907"/>
              <a:ext cx="23" cy="3"/>
            </a:xfrm>
            <a:custGeom>
              <a:avLst/>
              <a:gdLst>
                <a:gd name="T0" fmla="*/ 21 w 23"/>
                <a:gd name="T1" fmla="*/ 0 h 3"/>
                <a:gd name="T2" fmla="*/ 0 w 23"/>
                <a:gd name="T3" fmla="*/ 3 h 3"/>
                <a:gd name="T4" fmla="*/ 2 w 23"/>
                <a:gd name="T5" fmla="*/ 3 h 3"/>
                <a:gd name="T6" fmla="*/ 23 w 23"/>
                <a:gd name="T7" fmla="*/ 0 h 3"/>
                <a:gd name="T8" fmla="*/ 21 w 2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3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4" name="Freeform 445"/>
            <p:cNvSpPr/>
            <p:nvPr/>
          </p:nvSpPr>
          <p:spPr bwMode="auto">
            <a:xfrm>
              <a:off x="5247" y="4001"/>
              <a:ext cx="50" cy="5"/>
            </a:xfrm>
            <a:custGeom>
              <a:avLst/>
              <a:gdLst>
                <a:gd name="T0" fmla="*/ 16 w 21"/>
                <a:gd name="T1" fmla="*/ 0 h 2"/>
                <a:gd name="T2" fmla="*/ 11 w 21"/>
                <a:gd name="T3" fmla="*/ 2 h 2"/>
                <a:gd name="T4" fmla="*/ 16 w 2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">
                  <a:moveTo>
                    <a:pt x="16" y="0"/>
                  </a:moveTo>
                  <a:cubicBezTo>
                    <a:pt x="21" y="2"/>
                    <a:pt x="0" y="0"/>
                    <a:pt x="11" y="2"/>
                  </a:cubicBezTo>
                  <a:cubicBezTo>
                    <a:pt x="21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5" name="Freeform 446"/>
            <p:cNvSpPr/>
            <p:nvPr/>
          </p:nvSpPr>
          <p:spPr bwMode="auto">
            <a:xfrm>
              <a:off x="5011" y="3969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6" name="Freeform 447"/>
            <p:cNvSpPr/>
            <p:nvPr/>
          </p:nvSpPr>
          <p:spPr bwMode="auto">
            <a:xfrm>
              <a:off x="5018" y="3966"/>
              <a:ext cx="26" cy="5"/>
            </a:xfrm>
            <a:custGeom>
              <a:avLst/>
              <a:gdLst>
                <a:gd name="T0" fmla="*/ 0 w 11"/>
                <a:gd name="T1" fmla="*/ 1 h 2"/>
                <a:gd name="T2" fmla="*/ 11 w 11"/>
                <a:gd name="T3" fmla="*/ 1 h 2"/>
                <a:gd name="T4" fmla="*/ 0 w 1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4" y="1"/>
                    <a:pt x="8" y="2"/>
                    <a:pt x="11" y="1"/>
                  </a:cubicBezTo>
                  <a:cubicBezTo>
                    <a:pt x="6" y="0"/>
                    <a:pt x="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7" name="Freeform 448"/>
            <p:cNvSpPr/>
            <p:nvPr/>
          </p:nvSpPr>
          <p:spPr bwMode="auto">
            <a:xfrm>
              <a:off x="4907" y="3966"/>
              <a:ext cx="30" cy="8"/>
            </a:xfrm>
            <a:custGeom>
              <a:avLst/>
              <a:gdLst>
                <a:gd name="T0" fmla="*/ 1 w 13"/>
                <a:gd name="T1" fmla="*/ 1 h 3"/>
                <a:gd name="T2" fmla="*/ 5 w 13"/>
                <a:gd name="T3" fmla="*/ 2 h 3"/>
                <a:gd name="T4" fmla="*/ 6 w 13"/>
                <a:gd name="T5" fmla="*/ 2 h 3"/>
                <a:gd name="T6" fmla="*/ 10 w 13"/>
                <a:gd name="T7" fmla="*/ 1 h 3"/>
                <a:gd name="T8" fmla="*/ 13 w 13"/>
                <a:gd name="T9" fmla="*/ 0 h 3"/>
                <a:gd name="T10" fmla="*/ 9 w 13"/>
                <a:gd name="T11" fmla="*/ 1 h 3"/>
                <a:gd name="T12" fmla="*/ 1 w 1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3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8" name="Freeform 449"/>
            <p:cNvSpPr/>
            <p:nvPr/>
          </p:nvSpPr>
          <p:spPr bwMode="auto">
            <a:xfrm>
              <a:off x="4502" y="3890"/>
              <a:ext cx="83" cy="10"/>
            </a:xfrm>
            <a:custGeom>
              <a:avLst/>
              <a:gdLst>
                <a:gd name="T0" fmla="*/ 0 w 35"/>
                <a:gd name="T1" fmla="*/ 1 h 4"/>
                <a:gd name="T2" fmla="*/ 16 w 35"/>
                <a:gd name="T3" fmla="*/ 3 h 4"/>
                <a:gd name="T4" fmla="*/ 35 w 35"/>
                <a:gd name="T5" fmla="*/ 1 h 4"/>
                <a:gd name="T6" fmla="*/ 0 w 3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">
                  <a:moveTo>
                    <a:pt x="0" y="1"/>
                  </a:moveTo>
                  <a:cubicBezTo>
                    <a:pt x="13" y="1"/>
                    <a:pt x="17" y="2"/>
                    <a:pt x="16" y="3"/>
                  </a:cubicBezTo>
                  <a:cubicBezTo>
                    <a:pt x="29" y="4"/>
                    <a:pt x="27" y="1"/>
                    <a:pt x="35" y="1"/>
                  </a:cubicBezTo>
                  <a:cubicBezTo>
                    <a:pt x="20" y="1"/>
                    <a:pt x="17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9" name="Freeform 450"/>
            <p:cNvSpPr/>
            <p:nvPr/>
          </p:nvSpPr>
          <p:spPr bwMode="auto">
            <a:xfrm>
              <a:off x="4585" y="3890"/>
              <a:ext cx="12" cy="2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0" name="Freeform 451"/>
            <p:cNvSpPr/>
            <p:nvPr/>
          </p:nvSpPr>
          <p:spPr bwMode="auto">
            <a:xfrm>
              <a:off x="5018" y="4008"/>
              <a:ext cx="19" cy="8"/>
            </a:xfrm>
            <a:custGeom>
              <a:avLst/>
              <a:gdLst>
                <a:gd name="T0" fmla="*/ 19 w 19"/>
                <a:gd name="T1" fmla="*/ 0 h 8"/>
                <a:gd name="T2" fmla="*/ 0 w 19"/>
                <a:gd name="T3" fmla="*/ 8 h 8"/>
                <a:gd name="T4" fmla="*/ 7 w 19"/>
                <a:gd name="T5" fmla="*/ 5 h 8"/>
                <a:gd name="T6" fmla="*/ 19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0" y="8"/>
                  </a:lnTo>
                  <a:lnTo>
                    <a:pt x="7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1" name="Freeform 452"/>
            <p:cNvSpPr/>
            <p:nvPr/>
          </p:nvSpPr>
          <p:spPr bwMode="auto">
            <a:xfrm>
              <a:off x="4448" y="3887"/>
              <a:ext cx="28" cy="5"/>
            </a:xfrm>
            <a:custGeom>
              <a:avLst/>
              <a:gdLst>
                <a:gd name="T0" fmla="*/ 2 w 12"/>
                <a:gd name="T1" fmla="*/ 1 h 2"/>
                <a:gd name="T2" fmla="*/ 11 w 12"/>
                <a:gd name="T3" fmla="*/ 2 h 2"/>
                <a:gd name="T4" fmla="*/ 2 w 1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2" y="1"/>
                  </a:moveTo>
                  <a:cubicBezTo>
                    <a:pt x="5" y="1"/>
                    <a:pt x="9" y="1"/>
                    <a:pt x="11" y="2"/>
                  </a:cubicBezTo>
                  <a:cubicBezTo>
                    <a:pt x="12" y="0"/>
                    <a:pt x="0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2" name="Freeform 453"/>
            <p:cNvSpPr/>
            <p:nvPr/>
          </p:nvSpPr>
          <p:spPr bwMode="auto">
            <a:xfrm>
              <a:off x="4578" y="3954"/>
              <a:ext cx="31" cy="10"/>
            </a:xfrm>
            <a:custGeom>
              <a:avLst/>
              <a:gdLst>
                <a:gd name="T0" fmla="*/ 0 w 13"/>
                <a:gd name="T1" fmla="*/ 3 h 4"/>
                <a:gd name="T2" fmla="*/ 13 w 13"/>
                <a:gd name="T3" fmla="*/ 3 h 4"/>
                <a:gd name="T4" fmla="*/ 0 w 1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3"/>
                  </a:moveTo>
                  <a:cubicBezTo>
                    <a:pt x="1" y="4"/>
                    <a:pt x="10" y="3"/>
                    <a:pt x="13" y="3"/>
                  </a:cubicBezTo>
                  <a:cubicBezTo>
                    <a:pt x="8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3" name="Freeform 454"/>
            <p:cNvSpPr/>
            <p:nvPr/>
          </p:nvSpPr>
          <p:spPr bwMode="auto">
            <a:xfrm>
              <a:off x="4360" y="3902"/>
              <a:ext cx="33" cy="8"/>
            </a:xfrm>
            <a:custGeom>
              <a:avLst/>
              <a:gdLst>
                <a:gd name="T0" fmla="*/ 0 w 14"/>
                <a:gd name="T1" fmla="*/ 1 h 3"/>
                <a:gd name="T2" fmla="*/ 5 w 14"/>
                <a:gd name="T3" fmla="*/ 3 h 3"/>
                <a:gd name="T4" fmla="*/ 0 w 1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0" y="1"/>
                  </a:moveTo>
                  <a:cubicBezTo>
                    <a:pt x="3" y="1"/>
                    <a:pt x="7" y="2"/>
                    <a:pt x="5" y="3"/>
                  </a:cubicBezTo>
                  <a:cubicBezTo>
                    <a:pt x="9" y="3"/>
                    <a:pt x="1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4" name="Freeform 455"/>
            <p:cNvSpPr/>
            <p:nvPr/>
          </p:nvSpPr>
          <p:spPr bwMode="auto">
            <a:xfrm>
              <a:off x="4519" y="3959"/>
              <a:ext cx="26" cy="2"/>
            </a:xfrm>
            <a:custGeom>
              <a:avLst/>
              <a:gdLst>
                <a:gd name="T0" fmla="*/ 0 w 26"/>
                <a:gd name="T1" fmla="*/ 0 h 2"/>
                <a:gd name="T2" fmla="*/ 4 w 26"/>
                <a:gd name="T3" fmla="*/ 2 h 2"/>
                <a:gd name="T4" fmla="*/ 26 w 26"/>
                <a:gd name="T5" fmla="*/ 0 h 2"/>
                <a:gd name="T6" fmla="*/ 0 w 2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0" y="0"/>
                  </a:moveTo>
                  <a:lnTo>
                    <a:pt x="4" y="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5" name="Freeform 456"/>
            <p:cNvSpPr/>
            <p:nvPr/>
          </p:nvSpPr>
          <p:spPr bwMode="auto">
            <a:xfrm>
              <a:off x="4545" y="3994"/>
              <a:ext cx="75" cy="19"/>
            </a:xfrm>
            <a:custGeom>
              <a:avLst/>
              <a:gdLst>
                <a:gd name="T0" fmla="*/ 22 w 32"/>
                <a:gd name="T1" fmla="*/ 8 h 8"/>
                <a:gd name="T2" fmla="*/ 23 w 32"/>
                <a:gd name="T3" fmla="*/ 2 h 8"/>
                <a:gd name="T4" fmla="*/ 8 w 32"/>
                <a:gd name="T5" fmla="*/ 4 h 8"/>
                <a:gd name="T6" fmla="*/ 22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22" y="8"/>
                  </a:moveTo>
                  <a:cubicBezTo>
                    <a:pt x="32" y="6"/>
                    <a:pt x="5" y="4"/>
                    <a:pt x="23" y="2"/>
                  </a:cubicBezTo>
                  <a:cubicBezTo>
                    <a:pt x="0" y="0"/>
                    <a:pt x="25" y="5"/>
                    <a:pt x="8" y="4"/>
                  </a:cubicBezTo>
                  <a:cubicBezTo>
                    <a:pt x="18" y="5"/>
                    <a:pt x="23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6" name="Freeform 457"/>
            <p:cNvSpPr/>
            <p:nvPr/>
          </p:nvSpPr>
          <p:spPr bwMode="auto">
            <a:xfrm>
              <a:off x="4552" y="4003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7" name="Freeform 458"/>
            <p:cNvSpPr/>
            <p:nvPr/>
          </p:nvSpPr>
          <p:spPr bwMode="auto">
            <a:xfrm>
              <a:off x="4216" y="3976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8" name="Freeform 459"/>
            <p:cNvSpPr/>
            <p:nvPr/>
          </p:nvSpPr>
          <p:spPr bwMode="auto">
            <a:xfrm>
              <a:off x="4384" y="4001"/>
              <a:ext cx="87" cy="12"/>
            </a:xfrm>
            <a:custGeom>
              <a:avLst/>
              <a:gdLst>
                <a:gd name="T0" fmla="*/ 21 w 37"/>
                <a:gd name="T1" fmla="*/ 3 h 5"/>
                <a:gd name="T2" fmla="*/ 37 w 37"/>
                <a:gd name="T3" fmla="*/ 0 h 5"/>
                <a:gd name="T4" fmla="*/ 2 w 37"/>
                <a:gd name="T5" fmla="*/ 5 h 5"/>
                <a:gd name="T6" fmla="*/ 25 w 37"/>
                <a:gd name="T7" fmla="*/ 3 h 5"/>
                <a:gd name="T8" fmla="*/ 21 w 3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">
                  <a:moveTo>
                    <a:pt x="21" y="3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7" y="2"/>
                    <a:pt x="0" y="2"/>
                    <a:pt x="2" y="5"/>
                  </a:cubicBezTo>
                  <a:cubicBezTo>
                    <a:pt x="11" y="5"/>
                    <a:pt x="21" y="4"/>
                    <a:pt x="25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9" name="Freeform 460"/>
            <p:cNvSpPr/>
            <p:nvPr/>
          </p:nvSpPr>
          <p:spPr bwMode="auto">
            <a:xfrm>
              <a:off x="4001" y="3887"/>
              <a:ext cx="26" cy="8"/>
            </a:xfrm>
            <a:custGeom>
              <a:avLst/>
              <a:gdLst>
                <a:gd name="T0" fmla="*/ 4 w 11"/>
                <a:gd name="T1" fmla="*/ 2 h 3"/>
                <a:gd name="T2" fmla="*/ 11 w 11"/>
                <a:gd name="T3" fmla="*/ 1 h 3"/>
                <a:gd name="T4" fmla="*/ 2 w 11"/>
                <a:gd name="T5" fmla="*/ 0 h 3"/>
                <a:gd name="T6" fmla="*/ 4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4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0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0" name="Freeform 461"/>
            <p:cNvSpPr/>
            <p:nvPr/>
          </p:nvSpPr>
          <p:spPr bwMode="auto">
            <a:xfrm>
              <a:off x="4001" y="3887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1" name="Freeform 462"/>
            <p:cNvSpPr/>
            <p:nvPr/>
          </p:nvSpPr>
          <p:spPr bwMode="auto">
            <a:xfrm>
              <a:off x="4285" y="3971"/>
              <a:ext cx="33" cy="3"/>
            </a:xfrm>
            <a:custGeom>
              <a:avLst/>
              <a:gdLst>
                <a:gd name="T0" fmla="*/ 1 w 14"/>
                <a:gd name="T1" fmla="*/ 1 h 1"/>
                <a:gd name="T2" fmla="*/ 14 w 14"/>
                <a:gd name="T3" fmla="*/ 1 h 1"/>
                <a:gd name="T4" fmla="*/ 1 w 1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" y="1"/>
                  </a:moveTo>
                  <a:cubicBezTo>
                    <a:pt x="6" y="1"/>
                    <a:pt x="10" y="1"/>
                    <a:pt x="14" y="1"/>
                  </a:cubicBezTo>
                  <a:cubicBezTo>
                    <a:pt x="1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2" name="Freeform 463"/>
            <p:cNvSpPr/>
            <p:nvPr/>
          </p:nvSpPr>
          <p:spPr bwMode="auto">
            <a:xfrm>
              <a:off x="3894" y="3900"/>
              <a:ext cx="29" cy="0"/>
            </a:xfrm>
            <a:custGeom>
              <a:avLst/>
              <a:gdLst>
                <a:gd name="T0" fmla="*/ 3 w 29"/>
                <a:gd name="T1" fmla="*/ 29 w 29"/>
                <a:gd name="T2" fmla="*/ 0 w 29"/>
                <a:gd name="T3" fmla="*/ 3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">
                  <a:moveTo>
                    <a:pt x="3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3" name="Freeform 464"/>
            <p:cNvSpPr/>
            <p:nvPr/>
          </p:nvSpPr>
          <p:spPr bwMode="auto">
            <a:xfrm>
              <a:off x="3748" y="3890"/>
              <a:ext cx="26" cy="2"/>
            </a:xfrm>
            <a:custGeom>
              <a:avLst/>
              <a:gdLst>
                <a:gd name="T0" fmla="*/ 26 w 26"/>
                <a:gd name="T1" fmla="*/ 0 h 2"/>
                <a:gd name="T2" fmla="*/ 21 w 26"/>
                <a:gd name="T3" fmla="*/ 0 h 2"/>
                <a:gd name="T4" fmla="*/ 0 w 26"/>
                <a:gd name="T5" fmla="*/ 0 h 2"/>
                <a:gd name="T6" fmla="*/ 4 w 26"/>
                <a:gd name="T7" fmla="*/ 2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4" name="Freeform 465"/>
            <p:cNvSpPr/>
            <p:nvPr/>
          </p:nvSpPr>
          <p:spPr bwMode="auto">
            <a:xfrm>
              <a:off x="3927" y="4011"/>
              <a:ext cx="41" cy="7"/>
            </a:xfrm>
            <a:custGeom>
              <a:avLst/>
              <a:gdLst>
                <a:gd name="T0" fmla="*/ 3 w 17"/>
                <a:gd name="T1" fmla="*/ 2 h 3"/>
                <a:gd name="T2" fmla="*/ 15 w 17"/>
                <a:gd name="T3" fmla="*/ 0 h 3"/>
                <a:gd name="T4" fmla="*/ 0 w 17"/>
                <a:gd name="T5" fmla="*/ 0 h 3"/>
                <a:gd name="T6" fmla="*/ 13 w 17"/>
                <a:gd name="T7" fmla="*/ 0 h 3"/>
                <a:gd name="T8" fmla="*/ 3 w 1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3" y="2"/>
                  </a:moveTo>
                  <a:cubicBezTo>
                    <a:pt x="11" y="3"/>
                    <a:pt x="17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0"/>
                    <a:pt x="1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5" name="Freeform 466"/>
            <p:cNvSpPr/>
            <p:nvPr/>
          </p:nvSpPr>
          <p:spPr bwMode="auto">
            <a:xfrm>
              <a:off x="2378" y="3885"/>
              <a:ext cx="648" cy="34"/>
            </a:xfrm>
            <a:custGeom>
              <a:avLst/>
              <a:gdLst>
                <a:gd name="T0" fmla="*/ 204 w 274"/>
                <a:gd name="T1" fmla="*/ 6 h 14"/>
                <a:gd name="T2" fmla="*/ 224 w 274"/>
                <a:gd name="T3" fmla="*/ 7 h 14"/>
                <a:gd name="T4" fmla="*/ 218 w 274"/>
                <a:gd name="T5" fmla="*/ 9 h 14"/>
                <a:gd name="T6" fmla="*/ 231 w 274"/>
                <a:gd name="T7" fmla="*/ 5 h 14"/>
                <a:gd name="T8" fmla="*/ 210 w 274"/>
                <a:gd name="T9" fmla="*/ 11 h 14"/>
                <a:gd name="T10" fmla="*/ 250 w 274"/>
                <a:gd name="T11" fmla="*/ 9 h 14"/>
                <a:gd name="T12" fmla="*/ 239 w 274"/>
                <a:gd name="T13" fmla="*/ 7 h 14"/>
                <a:gd name="T14" fmla="*/ 267 w 274"/>
                <a:gd name="T15" fmla="*/ 6 h 14"/>
                <a:gd name="T16" fmla="*/ 270 w 274"/>
                <a:gd name="T17" fmla="*/ 3 h 14"/>
                <a:gd name="T18" fmla="*/ 272 w 274"/>
                <a:gd name="T19" fmla="*/ 2 h 14"/>
                <a:gd name="T20" fmla="*/ 274 w 274"/>
                <a:gd name="T21" fmla="*/ 2 h 14"/>
                <a:gd name="T22" fmla="*/ 272 w 274"/>
                <a:gd name="T23" fmla="*/ 2 h 14"/>
                <a:gd name="T24" fmla="*/ 271 w 274"/>
                <a:gd name="T25" fmla="*/ 1 h 14"/>
                <a:gd name="T26" fmla="*/ 246 w 274"/>
                <a:gd name="T27" fmla="*/ 0 h 14"/>
                <a:gd name="T28" fmla="*/ 216 w 274"/>
                <a:gd name="T29" fmla="*/ 2 h 14"/>
                <a:gd name="T30" fmla="*/ 206 w 274"/>
                <a:gd name="T31" fmla="*/ 2 h 14"/>
                <a:gd name="T32" fmla="*/ 203 w 274"/>
                <a:gd name="T33" fmla="*/ 2 h 14"/>
                <a:gd name="T34" fmla="*/ 208 w 274"/>
                <a:gd name="T35" fmla="*/ 1 h 14"/>
                <a:gd name="T36" fmla="*/ 190 w 274"/>
                <a:gd name="T37" fmla="*/ 2 h 14"/>
                <a:gd name="T38" fmla="*/ 155 w 274"/>
                <a:gd name="T39" fmla="*/ 2 h 14"/>
                <a:gd name="T40" fmla="*/ 152 w 274"/>
                <a:gd name="T41" fmla="*/ 2 h 14"/>
                <a:gd name="T42" fmla="*/ 151 w 274"/>
                <a:gd name="T43" fmla="*/ 2 h 14"/>
                <a:gd name="T44" fmla="*/ 0 w 274"/>
                <a:gd name="T45" fmla="*/ 3 h 14"/>
                <a:gd name="T46" fmla="*/ 22 w 274"/>
                <a:gd name="T47" fmla="*/ 4 h 14"/>
                <a:gd name="T48" fmla="*/ 31 w 274"/>
                <a:gd name="T49" fmla="*/ 7 h 14"/>
                <a:gd name="T50" fmla="*/ 14 w 274"/>
                <a:gd name="T51" fmla="*/ 7 h 14"/>
                <a:gd name="T52" fmla="*/ 18 w 274"/>
                <a:gd name="T53" fmla="*/ 11 h 14"/>
                <a:gd name="T54" fmla="*/ 58 w 274"/>
                <a:gd name="T55" fmla="*/ 7 h 14"/>
                <a:gd name="T56" fmla="*/ 64 w 274"/>
                <a:gd name="T57" fmla="*/ 10 h 14"/>
                <a:gd name="T58" fmla="*/ 61 w 274"/>
                <a:gd name="T59" fmla="*/ 10 h 14"/>
                <a:gd name="T60" fmla="*/ 88 w 274"/>
                <a:gd name="T61" fmla="*/ 10 h 14"/>
                <a:gd name="T62" fmla="*/ 88 w 274"/>
                <a:gd name="T63" fmla="*/ 12 h 14"/>
                <a:gd name="T64" fmla="*/ 124 w 274"/>
                <a:gd name="T65" fmla="*/ 10 h 14"/>
                <a:gd name="T66" fmla="*/ 123 w 274"/>
                <a:gd name="T67" fmla="*/ 10 h 14"/>
                <a:gd name="T68" fmla="*/ 169 w 274"/>
                <a:gd name="T69" fmla="*/ 9 h 14"/>
                <a:gd name="T70" fmla="*/ 155 w 274"/>
                <a:gd name="T71" fmla="*/ 11 h 14"/>
                <a:gd name="T72" fmla="*/ 176 w 274"/>
                <a:gd name="T73" fmla="*/ 10 h 14"/>
                <a:gd name="T74" fmla="*/ 170 w 274"/>
                <a:gd name="T75" fmla="*/ 12 h 14"/>
                <a:gd name="T76" fmla="*/ 207 w 274"/>
                <a:gd name="T77" fmla="*/ 8 h 14"/>
                <a:gd name="T78" fmla="*/ 204 w 274"/>
                <a:gd name="T7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" h="14">
                  <a:moveTo>
                    <a:pt x="204" y="6"/>
                  </a:moveTo>
                  <a:cubicBezTo>
                    <a:pt x="207" y="4"/>
                    <a:pt x="223" y="5"/>
                    <a:pt x="224" y="7"/>
                  </a:cubicBezTo>
                  <a:cubicBezTo>
                    <a:pt x="222" y="7"/>
                    <a:pt x="213" y="8"/>
                    <a:pt x="218" y="9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48" y="7"/>
                    <a:pt x="218" y="10"/>
                    <a:pt x="210" y="11"/>
                  </a:cubicBezTo>
                  <a:cubicBezTo>
                    <a:pt x="227" y="11"/>
                    <a:pt x="232" y="9"/>
                    <a:pt x="250" y="9"/>
                  </a:cubicBezTo>
                  <a:cubicBezTo>
                    <a:pt x="245" y="9"/>
                    <a:pt x="242" y="8"/>
                    <a:pt x="239" y="7"/>
                  </a:cubicBezTo>
                  <a:cubicBezTo>
                    <a:pt x="238" y="5"/>
                    <a:pt x="255" y="6"/>
                    <a:pt x="267" y="6"/>
                  </a:cubicBezTo>
                  <a:cubicBezTo>
                    <a:pt x="260" y="5"/>
                    <a:pt x="264" y="4"/>
                    <a:pt x="270" y="3"/>
                  </a:cubicBezTo>
                  <a:cubicBezTo>
                    <a:pt x="271" y="3"/>
                    <a:pt x="271" y="3"/>
                    <a:pt x="272" y="2"/>
                  </a:cubicBezTo>
                  <a:cubicBezTo>
                    <a:pt x="273" y="2"/>
                    <a:pt x="273" y="2"/>
                    <a:pt x="274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72" y="2"/>
                    <a:pt x="272" y="2"/>
                    <a:pt x="271" y="1"/>
                  </a:cubicBezTo>
                  <a:cubicBezTo>
                    <a:pt x="261" y="2"/>
                    <a:pt x="253" y="0"/>
                    <a:pt x="246" y="0"/>
                  </a:cubicBezTo>
                  <a:cubicBezTo>
                    <a:pt x="253" y="4"/>
                    <a:pt x="224" y="1"/>
                    <a:pt x="21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2"/>
                    <a:pt x="203" y="1"/>
                    <a:pt x="208" y="1"/>
                  </a:cubicBezTo>
                  <a:cubicBezTo>
                    <a:pt x="204" y="1"/>
                    <a:pt x="189" y="1"/>
                    <a:pt x="190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4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14" y="4"/>
                    <a:pt x="22" y="4"/>
                  </a:cubicBezTo>
                  <a:cubicBezTo>
                    <a:pt x="10" y="7"/>
                    <a:pt x="34" y="5"/>
                    <a:pt x="31" y="7"/>
                  </a:cubicBezTo>
                  <a:cubicBezTo>
                    <a:pt x="26" y="8"/>
                    <a:pt x="18" y="8"/>
                    <a:pt x="14" y="7"/>
                  </a:cubicBezTo>
                  <a:cubicBezTo>
                    <a:pt x="12" y="8"/>
                    <a:pt x="19" y="9"/>
                    <a:pt x="18" y="11"/>
                  </a:cubicBezTo>
                  <a:cubicBezTo>
                    <a:pt x="37" y="12"/>
                    <a:pt x="40" y="7"/>
                    <a:pt x="58" y="7"/>
                  </a:cubicBezTo>
                  <a:cubicBezTo>
                    <a:pt x="58" y="9"/>
                    <a:pt x="52" y="10"/>
                    <a:pt x="6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0" y="9"/>
                    <a:pt x="76" y="14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7" y="10"/>
                    <a:pt x="114" y="10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51" y="8"/>
                    <a:pt x="139" y="10"/>
                    <a:pt x="169" y="9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66" y="12"/>
                    <a:pt x="168" y="9"/>
                    <a:pt x="176" y="10"/>
                  </a:cubicBezTo>
                  <a:cubicBezTo>
                    <a:pt x="175" y="10"/>
                    <a:pt x="177" y="12"/>
                    <a:pt x="170" y="12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16" y="7"/>
                    <a:pt x="205" y="7"/>
                    <a:pt x="20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6" name="Freeform 467"/>
            <p:cNvSpPr/>
            <p:nvPr/>
          </p:nvSpPr>
          <p:spPr bwMode="auto">
            <a:xfrm>
              <a:off x="2970" y="3907"/>
              <a:ext cx="16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7" name="Freeform 468"/>
            <p:cNvSpPr/>
            <p:nvPr/>
          </p:nvSpPr>
          <p:spPr bwMode="auto">
            <a:xfrm>
              <a:off x="2355" y="3890"/>
              <a:ext cx="23" cy="2"/>
            </a:xfrm>
            <a:custGeom>
              <a:avLst/>
              <a:gdLst>
                <a:gd name="T0" fmla="*/ 0 w 10"/>
                <a:gd name="T1" fmla="*/ 1 h 1"/>
                <a:gd name="T2" fmla="*/ 10 w 10"/>
                <a:gd name="T3" fmla="*/ 1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8" name="Freeform 469"/>
            <p:cNvSpPr/>
            <p:nvPr/>
          </p:nvSpPr>
          <p:spPr bwMode="auto">
            <a:xfrm>
              <a:off x="3050" y="3890"/>
              <a:ext cx="59" cy="7"/>
            </a:xfrm>
            <a:custGeom>
              <a:avLst/>
              <a:gdLst>
                <a:gd name="T0" fmla="*/ 20 w 25"/>
                <a:gd name="T1" fmla="*/ 2 h 3"/>
                <a:gd name="T2" fmla="*/ 25 w 25"/>
                <a:gd name="T3" fmla="*/ 0 h 3"/>
                <a:gd name="T4" fmla="*/ 2 w 25"/>
                <a:gd name="T5" fmla="*/ 0 h 3"/>
                <a:gd name="T6" fmla="*/ 1 w 25"/>
                <a:gd name="T7" fmla="*/ 3 h 3"/>
                <a:gd name="T8" fmla="*/ 20 w 2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20" y="2"/>
                  </a:moveTo>
                  <a:cubicBezTo>
                    <a:pt x="13" y="1"/>
                    <a:pt x="24" y="1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0" y="2"/>
                    <a:pt x="1" y="3"/>
                  </a:cubicBez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9" name="Freeform 470"/>
            <p:cNvSpPr/>
            <p:nvPr/>
          </p:nvSpPr>
          <p:spPr bwMode="auto">
            <a:xfrm>
              <a:off x="3026" y="3887"/>
              <a:ext cx="29" cy="3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6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6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0" name="Freeform 471"/>
            <p:cNvSpPr/>
            <p:nvPr/>
          </p:nvSpPr>
          <p:spPr bwMode="auto">
            <a:xfrm>
              <a:off x="3022" y="3994"/>
              <a:ext cx="23" cy="2"/>
            </a:xfrm>
            <a:custGeom>
              <a:avLst/>
              <a:gdLst>
                <a:gd name="T0" fmla="*/ 23 w 23"/>
                <a:gd name="T1" fmla="*/ 0 h 2"/>
                <a:gd name="T2" fmla="*/ 14 w 23"/>
                <a:gd name="T3" fmla="*/ 0 h 2"/>
                <a:gd name="T4" fmla="*/ 0 w 23"/>
                <a:gd name="T5" fmla="*/ 2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14" y="0"/>
                  </a:lnTo>
                  <a:lnTo>
                    <a:pt x="0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1" name="Freeform 472"/>
            <p:cNvSpPr/>
            <p:nvPr/>
          </p:nvSpPr>
          <p:spPr bwMode="auto">
            <a:xfrm>
              <a:off x="2894" y="3984"/>
              <a:ext cx="42" cy="5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  <a:gd name="T4" fmla="*/ 0 w 1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5" y="2"/>
                    <a:pt x="15" y="1"/>
                    <a:pt x="18" y="0"/>
                  </a:cubicBezTo>
                  <a:cubicBezTo>
                    <a:pt x="7" y="0"/>
                    <a:pt x="1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2" name="Freeform 473"/>
            <p:cNvSpPr/>
            <p:nvPr/>
          </p:nvSpPr>
          <p:spPr bwMode="auto">
            <a:xfrm>
              <a:off x="2901" y="4018"/>
              <a:ext cx="26" cy="0"/>
            </a:xfrm>
            <a:custGeom>
              <a:avLst/>
              <a:gdLst>
                <a:gd name="T0" fmla="*/ 26 w 26"/>
                <a:gd name="T1" fmla="*/ 0 w 26"/>
                <a:gd name="T2" fmla="*/ 2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3" name="Freeform 474"/>
            <p:cNvSpPr/>
            <p:nvPr/>
          </p:nvSpPr>
          <p:spPr bwMode="auto">
            <a:xfrm>
              <a:off x="2156" y="3912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4" name="Freeform 475"/>
            <p:cNvSpPr/>
            <p:nvPr/>
          </p:nvSpPr>
          <p:spPr bwMode="auto">
            <a:xfrm>
              <a:off x="1998" y="3895"/>
              <a:ext cx="416" cy="17"/>
            </a:xfrm>
            <a:custGeom>
              <a:avLst/>
              <a:gdLst>
                <a:gd name="T0" fmla="*/ 160 w 176"/>
                <a:gd name="T1" fmla="*/ 5 h 7"/>
                <a:gd name="T2" fmla="*/ 169 w 176"/>
                <a:gd name="T3" fmla="*/ 0 h 7"/>
                <a:gd name="T4" fmla="*/ 155 w 176"/>
                <a:gd name="T5" fmla="*/ 1 h 7"/>
                <a:gd name="T6" fmla="*/ 157 w 176"/>
                <a:gd name="T7" fmla="*/ 0 h 7"/>
                <a:gd name="T8" fmla="*/ 140 w 176"/>
                <a:gd name="T9" fmla="*/ 0 h 7"/>
                <a:gd name="T10" fmla="*/ 145 w 176"/>
                <a:gd name="T11" fmla="*/ 3 h 7"/>
                <a:gd name="T12" fmla="*/ 123 w 176"/>
                <a:gd name="T13" fmla="*/ 0 h 7"/>
                <a:gd name="T14" fmla="*/ 98 w 176"/>
                <a:gd name="T15" fmla="*/ 0 h 7"/>
                <a:gd name="T16" fmla="*/ 100 w 176"/>
                <a:gd name="T17" fmla="*/ 0 h 7"/>
                <a:gd name="T18" fmla="*/ 97 w 176"/>
                <a:gd name="T19" fmla="*/ 0 h 7"/>
                <a:gd name="T20" fmla="*/ 15 w 176"/>
                <a:gd name="T21" fmla="*/ 1 h 7"/>
                <a:gd name="T22" fmla="*/ 12 w 176"/>
                <a:gd name="T23" fmla="*/ 6 h 7"/>
                <a:gd name="T24" fmla="*/ 57 w 176"/>
                <a:gd name="T25" fmla="*/ 4 h 7"/>
                <a:gd name="T26" fmla="*/ 58 w 176"/>
                <a:gd name="T27" fmla="*/ 6 h 7"/>
                <a:gd name="T28" fmla="*/ 68 w 176"/>
                <a:gd name="T29" fmla="*/ 3 h 7"/>
                <a:gd name="T30" fmla="*/ 59 w 176"/>
                <a:gd name="T31" fmla="*/ 3 h 7"/>
                <a:gd name="T32" fmla="*/ 107 w 176"/>
                <a:gd name="T33" fmla="*/ 2 h 7"/>
                <a:gd name="T34" fmla="*/ 72 w 176"/>
                <a:gd name="T35" fmla="*/ 4 h 7"/>
                <a:gd name="T36" fmla="*/ 72 w 176"/>
                <a:gd name="T37" fmla="*/ 7 h 7"/>
                <a:gd name="T38" fmla="*/ 160 w 176"/>
                <a:gd name="T3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7">
                  <a:moveTo>
                    <a:pt x="160" y="5"/>
                  </a:moveTo>
                  <a:cubicBezTo>
                    <a:pt x="136" y="2"/>
                    <a:pt x="176" y="3"/>
                    <a:pt x="169" y="0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2"/>
                    <a:pt x="146" y="2"/>
                    <a:pt x="145" y="3"/>
                  </a:cubicBezTo>
                  <a:cubicBezTo>
                    <a:pt x="124" y="3"/>
                    <a:pt x="139" y="2"/>
                    <a:pt x="12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2"/>
                    <a:pt x="23" y="4"/>
                    <a:pt x="12" y="6"/>
                  </a:cubicBezTo>
                  <a:cubicBezTo>
                    <a:pt x="30" y="6"/>
                    <a:pt x="55" y="7"/>
                    <a:pt x="57" y="4"/>
                  </a:cubicBezTo>
                  <a:cubicBezTo>
                    <a:pt x="56" y="5"/>
                    <a:pt x="55" y="5"/>
                    <a:pt x="58" y="6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9" y="0"/>
                    <a:pt x="101" y="1"/>
                    <a:pt x="107" y="2"/>
                  </a:cubicBezTo>
                  <a:cubicBezTo>
                    <a:pt x="89" y="3"/>
                    <a:pt x="98" y="6"/>
                    <a:pt x="72" y="4"/>
                  </a:cubicBezTo>
                  <a:cubicBezTo>
                    <a:pt x="73" y="5"/>
                    <a:pt x="78" y="6"/>
                    <a:pt x="72" y="7"/>
                  </a:cubicBezTo>
                  <a:cubicBezTo>
                    <a:pt x="102" y="6"/>
                    <a:pt x="129" y="7"/>
                    <a:pt x="1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5" name="Freeform 476"/>
            <p:cNvSpPr/>
            <p:nvPr/>
          </p:nvSpPr>
          <p:spPr bwMode="auto">
            <a:xfrm>
              <a:off x="1664" y="39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6" name="Freeform 477"/>
            <p:cNvSpPr/>
            <p:nvPr/>
          </p:nvSpPr>
          <p:spPr bwMode="auto">
            <a:xfrm>
              <a:off x="1664" y="3905"/>
              <a:ext cx="59" cy="7"/>
            </a:xfrm>
            <a:custGeom>
              <a:avLst/>
              <a:gdLst>
                <a:gd name="T0" fmla="*/ 10 w 25"/>
                <a:gd name="T1" fmla="*/ 3 h 3"/>
                <a:gd name="T2" fmla="*/ 25 w 25"/>
                <a:gd name="T3" fmla="*/ 0 h 3"/>
                <a:gd name="T4" fmla="*/ 2 w 25"/>
                <a:gd name="T5" fmla="*/ 0 h 3"/>
                <a:gd name="T6" fmla="*/ 0 w 25"/>
                <a:gd name="T7" fmla="*/ 2 h 3"/>
                <a:gd name="T8" fmla="*/ 14 w 25"/>
                <a:gd name="T9" fmla="*/ 1 h 3"/>
                <a:gd name="T10" fmla="*/ 10 w 2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">
                  <a:moveTo>
                    <a:pt x="10" y="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10" y="0"/>
                    <a:pt x="14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7" name="Freeform 478"/>
            <p:cNvSpPr/>
            <p:nvPr/>
          </p:nvSpPr>
          <p:spPr bwMode="auto">
            <a:xfrm>
              <a:off x="1721" y="3900"/>
              <a:ext cx="42" cy="14"/>
            </a:xfrm>
            <a:custGeom>
              <a:avLst/>
              <a:gdLst>
                <a:gd name="T0" fmla="*/ 18 w 18"/>
                <a:gd name="T1" fmla="*/ 0 h 6"/>
                <a:gd name="T2" fmla="*/ 13 w 18"/>
                <a:gd name="T3" fmla="*/ 4 h 6"/>
                <a:gd name="T4" fmla="*/ 0 w 18"/>
                <a:gd name="T5" fmla="*/ 4 h 6"/>
                <a:gd name="T6" fmla="*/ 17 w 18"/>
                <a:gd name="T7" fmla="*/ 5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6" y="1"/>
                    <a:pt x="7" y="3"/>
                    <a:pt x="13" y="4"/>
                  </a:cubicBezTo>
                  <a:cubicBezTo>
                    <a:pt x="2" y="5"/>
                    <a:pt x="7" y="2"/>
                    <a:pt x="0" y="4"/>
                  </a:cubicBezTo>
                  <a:cubicBezTo>
                    <a:pt x="0" y="6"/>
                    <a:pt x="14" y="5"/>
                    <a:pt x="17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8" name="Freeform 479"/>
            <p:cNvSpPr/>
            <p:nvPr/>
          </p:nvSpPr>
          <p:spPr bwMode="auto">
            <a:xfrm>
              <a:off x="1962" y="3902"/>
              <a:ext cx="19" cy="5"/>
            </a:xfrm>
            <a:custGeom>
              <a:avLst/>
              <a:gdLst>
                <a:gd name="T0" fmla="*/ 7 w 19"/>
                <a:gd name="T1" fmla="*/ 0 h 5"/>
                <a:gd name="T2" fmla="*/ 0 w 19"/>
                <a:gd name="T3" fmla="*/ 3 h 5"/>
                <a:gd name="T4" fmla="*/ 19 w 19"/>
                <a:gd name="T5" fmla="*/ 5 h 5"/>
                <a:gd name="T6" fmla="*/ 7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7" y="0"/>
                  </a:moveTo>
                  <a:lnTo>
                    <a:pt x="0" y="3"/>
                  </a:lnTo>
                  <a:lnTo>
                    <a:pt x="19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9" name="Freeform 480"/>
            <p:cNvSpPr/>
            <p:nvPr/>
          </p:nvSpPr>
          <p:spPr bwMode="auto">
            <a:xfrm>
              <a:off x="1941" y="3905"/>
              <a:ext cx="21" cy="5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0 h 2"/>
                <a:gd name="T4" fmla="*/ 3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0" name="Freeform 481"/>
            <p:cNvSpPr/>
            <p:nvPr/>
          </p:nvSpPr>
          <p:spPr bwMode="auto">
            <a:xfrm>
              <a:off x="1863" y="3902"/>
              <a:ext cx="28" cy="0"/>
            </a:xfrm>
            <a:custGeom>
              <a:avLst/>
              <a:gdLst>
                <a:gd name="T0" fmla="*/ 12 w 12"/>
                <a:gd name="T1" fmla="*/ 0 w 12"/>
                <a:gd name="T2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1" name="Freeform 482"/>
            <p:cNvSpPr/>
            <p:nvPr/>
          </p:nvSpPr>
          <p:spPr bwMode="auto">
            <a:xfrm>
              <a:off x="1891" y="3902"/>
              <a:ext cx="21" cy="3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1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2" name="Freeform 483"/>
            <p:cNvSpPr/>
            <p:nvPr/>
          </p:nvSpPr>
          <p:spPr bwMode="auto">
            <a:xfrm>
              <a:off x="1908" y="3897"/>
              <a:ext cx="33" cy="8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0 h 3"/>
                <a:gd name="T4" fmla="*/ 2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1"/>
                    <a:pt x="12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3" name="Freeform 484"/>
            <p:cNvSpPr/>
            <p:nvPr/>
          </p:nvSpPr>
          <p:spPr bwMode="auto">
            <a:xfrm>
              <a:off x="2728" y="4011"/>
              <a:ext cx="24" cy="2"/>
            </a:xfrm>
            <a:custGeom>
              <a:avLst/>
              <a:gdLst>
                <a:gd name="T0" fmla="*/ 22 w 24"/>
                <a:gd name="T1" fmla="*/ 0 h 2"/>
                <a:gd name="T2" fmla="*/ 0 w 24"/>
                <a:gd name="T3" fmla="*/ 2 h 2"/>
                <a:gd name="T4" fmla="*/ 3 w 24"/>
                <a:gd name="T5" fmla="*/ 2 h 2"/>
                <a:gd name="T6" fmla="*/ 24 w 24"/>
                <a:gd name="T7" fmla="*/ 0 h 2"/>
                <a:gd name="T8" fmla="*/ 22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2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2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4" name="Freeform 485"/>
            <p:cNvSpPr/>
            <p:nvPr/>
          </p:nvSpPr>
          <p:spPr bwMode="auto">
            <a:xfrm>
              <a:off x="2610" y="4008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5" name="Freeform 486"/>
            <p:cNvSpPr/>
            <p:nvPr/>
          </p:nvSpPr>
          <p:spPr bwMode="auto">
            <a:xfrm>
              <a:off x="2456" y="4006"/>
              <a:ext cx="154" cy="35"/>
            </a:xfrm>
            <a:custGeom>
              <a:avLst/>
              <a:gdLst>
                <a:gd name="T0" fmla="*/ 31 w 65"/>
                <a:gd name="T1" fmla="*/ 12 h 14"/>
                <a:gd name="T2" fmla="*/ 26 w 65"/>
                <a:gd name="T3" fmla="*/ 9 h 14"/>
                <a:gd name="T4" fmla="*/ 43 w 65"/>
                <a:gd name="T5" fmla="*/ 6 h 14"/>
                <a:gd name="T6" fmla="*/ 39 w 65"/>
                <a:gd name="T7" fmla="*/ 9 h 14"/>
                <a:gd name="T8" fmla="*/ 46 w 65"/>
                <a:gd name="T9" fmla="*/ 6 h 14"/>
                <a:gd name="T10" fmla="*/ 65 w 65"/>
                <a:gd name="T11" fmla="*/ 1 h 14"/>
                <a:gd name="T12" fmla="*/ 9 w 65"/>
                <a:gd name="T13" fmla="*/ 3 h 14"/>
                <a:gd name="T14" fmla="*/ 5 w 65"/>
                <a:gd name="T15" fmla="*/ 13 h 14"/>
                <a:gd name="T16" fmla="*/ 31 w 6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31" y="12"/>
                  </a:moveTo>
                  <a:cubicBezTo>
                    <a:pt x="20" y="10"/>
                    <a:pt x="46" y="10"/>
                    <a:pt x="26" y="9"/>
                  </a:cubicBezTo>
                  <a:cubicBezTo>
                    <a:pt x="24" y="7"/>
                    <a:pt x="33" y="5"/>
                    <a:pt x="43" y="6"/>
                  </a:cubicBezTo>
                  <a:cubicBezTo>
                    <a:pt x="42" y="8"/>
                    <a:pt x="34" y="7"/>
                    <a:pt x="39" y="9"/>
                  </a:cubicBezTo>
                  <a:cubicBezTo>
                    <a:pt x="46" y="7"/>
                    <a:pt x="48" y="8"/>
                    <a:pt x="46" y="6"/>
                  </a:cubicBezTo>
                  <a:cubicBezTo>
                    <a:pt x="57" y="4"/>
                    <a:pt x="58" y="3"/>
                    <a:pt x="65" y="1"/>
                  </a:cubicBezTo>
                  <a:cubicBezTo>
                    <a:pt x="52" y="2"/>
                    <a:pt x="25" y="0"/>
                    <a:pt x="9" y="3"/>
                  </a:cubicBezTo>
                  <a:cubicBezTo>
                    <a:pt x="0" y="6"/>
                    <a:pt x="5" y="9"/>
                    <a:pt x="5" y="13"/>
                  </a:cubicBezTo>
                  <a:cubicBezTo>
                    <a:pt x="7" y="14"/>
                    <a:pt x="30" y="14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6" name="Freeform 487"/>
            <p:cNvSpPr/>
            <p:nvPr/>
          </p:nvSpPr>
          <p:spPr bwMode="auto">
            <a:xfrm>
              <a:off x="2570" y="4041"/>
              <a:ext cx="24" cy="4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5" y="2"/>
                    <a:pt x="7" y="2"/>
                    <a:pt x="10" y="1"/>
                  </a:cubicBezTo>
                  <a:cubicBezTo>
                    <a:pt x="9" y="0"/>
                    <a:pt x="4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7" name="Freeform 488"/>
            <p:cNvSpPr/>
            <p:nvPr/>
          </p:nvSpPr>
          <p:spPr bwMode="auto">
            <a:xfrm>
              <a:off x="2272" y="3974"/>
              <a:ext cx="38" cy="5"/>
            </a:xfrm>
            <a:custGeom>
              <a:avLst/>
              <a:gdLst>
                <a:gd name="T0" fmla="*/ 10 w 16"/>
                <a:gd name="T1" fmla="*/ 0 h 2"/>
                <a:gd name="T2" fmla="*/ 2 w 16"/>
                <a:gd name="T3" fmla="*/ 2 h 2"/>
                <a:gd name="T4" fmla="*/ 16 w 16"/>
                <a:gd name="T5" fmla="*/ 1 h 2"/>
                <a:gd name="T6" fmla="*/ 10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0" y="0"/>
                  </a:moveTo>
                  <a:cubicBezTo>
                    <a:pt x="9" y="0"/>
                    <a:pt x="0" y="1"/>
                    <a:pt x="2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8" name="Freeform 489"/>
            <p:cNvSpPr/>
            <p:nvPr/>
          </p:nvSpPr>
          <p:spPr bwMode="auto">
            <a:xfrm>
              <a:off x="2310" y="3976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9" name="Freeform 490"/>
            <p:cNvSpPr/>
            <p:nvPr/>
          </p:nvSpPr>
          <p:spPr bwMode="auto">
            <a:xfrm>
              <a:off x="2293" y="3974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0" name="Freeform 491"/>
            <p:cNvSpPr/>
            <p:nvPr/>
          </p:nvSpPr>
          <p:spPr bwMode="auto">
            <a:xfrm>
              <a:off x="1792" y="3897"/>
              <a:ext cx="21" cy="5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0"/>
                    <a:pt x="3" y="1"/>
                    <a:pt x="0" y="1"/>
                  </a:cubicBezTo>
                  <a:cubicBezTo>
                    <a:pt x="2" y="1"/>
                    <a:pt x="6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1" name="Freeform 492"/>
            <p:cNvSpPr/>
            <p:nvPr/>
          </p:nvSpPr>
          <p:spPr bwMode="auto">
            <a:xfrm>
              <a:off x="1250" y="3910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2" name="Freeform 493"/>
            <p:cNvSpPr/>
            <p:nvPr/>
          </p:nvSpPr>
          <p:spPr bwMode="auto">
            <a:xfrm>
              <a:off x="1061" y="3981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3" name="Freeform 494"/>
            <p:cNvSpPr/>
            <p:nvPr/>
          </p:nvSpPr>
          <p:spPr bwMode="auto">
            <a:xfrm>
              <a:off x="1000" y="3981"/>
              <a:ext cx="61" cy="5"/>
            </a:xfrm>
            <a:custGeom>
              <a:avLst/>
              <a:gdLst>
                <a:gd name="T0" fmla="*/ 26 w 26"/>
                <a:gd name="T1" fmla="*/ 1 h 2"/>
                <a:gd name="T2" fmla="*/ 7 w 26"/>
                <a:gd name="T3" fmla="*/ 1 h 2"/>
                <a:gd name="T4" fmla="*/ 8 w 26"/>
                <a:gd name="T5" fmla="*/ 1 h 2"/>
                <a:gd name="T6" fmla="*/ 0 w 26"/>
                <a:gd name="T7" fmla="*/ 2 h 2"/>
                <a:gd name="T8" fmla="*/ 26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3" y="1"/>
                    <a:pt x="11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22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134" name="Rectangle 47"/>
          <p:cNvSpPr/>
          <p:nvPr/>
        </p:nvSpPr>
        <p:spPr>
          <a:xfrm>
            <a:off x="5001030" y="3627149"/>
            <a:ext cx="221257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5" y="4088583"/>
            <a:ext cx="12192000" cy="2978951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5" y="604944"/>
            <a:ext cx="3083429" cy="1213813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58" y="1545653"/>
            <a:ext cx="3083429" cy="121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28" name="文本框 27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sp>
        <p:nvSpPr>
          <p:cNvPr id="39938" name="Freeform 6"/>
          <p:cNvSpPr/>
          <p:nvPr/>
        </p:nvSpPr>
        <p:spPr>
          <a:xfrm>
            <a:off x="5432425" y="2359025"/>
            <a:ext cx="1981200" cy="985838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0" b="0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rgbClr val="136CF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39" name="Freeform 7"/>
          <p:cNvSpPr/>
          <p:nvPr/>
        </p:nvSpPr>
        <p:spPr>
          <a:xfrm>
            <a:off x="4295775" y="2640013"/>
            <a:ext cx="2235200" cy="1316037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0" b="0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rgbClr val="FFE60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0" name="Freeform 8"/>
          <p:cNvSpPr/>
          <p:nvPr/>
        </p:nvSpPr>
        <p:spPr>
          <a:xfrm>
            <a:off x="7186613" y="2967038"/>
            <a:ext cx="915987" cy="1165225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0" b="0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rgbClr val="136CF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1" name="Freeform 9"/>
          <p:cNvSpPr/>
          <p:nvPr/>
        </p:nvSpPr>
        <p:spPr>
          <a:xfrm>
            <a:off x="5332413" y="3467100"/>
            <a:ext cx="2606675" cy="2043113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0" b="0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rgbClr val="136CF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2" name="Freeform 10"/>
          <p:cNvSpPr/>
          <p:nvPr/>
        </p:nvSpPr>
        <p:spPr>
          <a:xfrm>
            <a:off x="4264025" y="3733800"/>
            <a:ext cx="1123950" cy="822325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0" b="0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rgbClr val="136CF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4" name="TextBox 114"/>
          <p:cNvSpPr txBox="1"/>
          <p:nvPr/>
        </p:nvSpPr>
        <p:spPr>
          <a:xfrm>
            <a:off x="2459355" y="2077720"/>
            <a:ext cx="98552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39945" name="TextBox 118"/>
          <p:cNvSpPr txBox="1"/>
          <p:nvPr/>
        </p:nvSpPr>
        <p:spPr>
          <a:xfrm>
            <a:off x="1314450" y="2323465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47" name="TextBox 123"/>
          <p:cNvSpPr txBox="1"/>
          <p:nvPr/>
        </p:nvSpPr>
        <p:spPr>
          <a:xfrm>
            <a:off x="1789430" y="3007995"/>
            <a:ext cx="98552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48" name="TextBox 124"/>
          <p:cNvSpPr txBox="1"/>
          <p:nvPr/>
        </p:nvSpPr>
        <p:spPr>
          <a:xfrm>
            <a:off x="644525" y="3253740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50" name="TextBox 126"/>
          <p:cNvSpPr txBox="1"/>
          <p:nvPr/>
        </p:nvSpPr>
        <p:spPr>
          <a:xfrm>
            <a:off x="1789430" y="4055745"/>
            <a:ext cx="98552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51" name="TextBox 127"/>
          <p:cNvSpPr txBox="1"/>
          <p:nvPr/>
        </p:nvSpPr>
        <p:spPr>
          <a:xfrm>
            <a:off x="644525" y="4301490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53" name="TextBox 134"/>
          <p:cNvSpPr txBox="1"/>
          <p:nvPr/>
        </p:nvSpPr>
        <p:spPr>
          <a:xfrm>
            <a:off x="2078355" y="5029200"/>
            <a:ext cx="98552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54" name="TextBox 135"/>
          <p:cNvSpPr txBox="1"/>
          <p:nvPr/>
        </p:nvSpPr>
        <p:spPr>
          <a:xfrm>
            <a:off x="933450" y="5275580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56" name="TextBox 137"/>
          <p:cNvSpPr txBox="1"/>
          <p:nvPr/>
        </p:nvSpPr>
        <p:spPr>
          <a:xfrm>
            <a:off x="8691880" y="2037080"/>
            <a:ext cx="95631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57" name="TextBox 138"/>
          <p:cNvSpPr txBox="1"/>
          <p:nvPr/>
        </p:nvSpPr>
        <p:spPr>
          <a:xfrm>
            <a:off x="8691880" y="2323465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59" name="TextBox 140"/>
          <p:cNvSpPr txBox="1"/>
          <p:nvPr/>
        </p:nvSpPr>
        <p:spPr>
          <a:xfrm>
            <a:off x="9425305" y="2967355"/>
            <a:ext cx="95631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60" name="TextBox 141"/>
          <p:cNvSpPr txBox="1"/>
          <p:nvPr/>
        </p:nvSpPr>
        <p:spPr>
          <a:xfrm>
            <a:off x="9425305" y="3253740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62" name="TextBox 143"/>
          <p:cNvSpPr txBox="1"/>
          <p:nvPr/>
        </p:nvSpPr>
        <p:spPr>
          <a:xfrm>
            <a:off x="9425305" y="4015105"/>
            <a:ext cx="95631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63" name="TextBox 144"/>
          <p:cNvSpPr txBox="1"/>
          <p:nvPr/>
        </p:nvSpPr>
        <p:spPr>
          <a:xfrm>
            <a:off x="9425305" y="4301490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39965" name="TextBox 146"/>
          <p:cNvSpPr txBox="1"/>
          <p:nvPr/>
        </p:nvSpPr>
        <p:spPr>
          <a:xfrm>
            <a:off x="8969375" y="4988560"/>
            <a:ext cx="95631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标题文字</a:t>
            </a:r>
          </a:p>
        </p:txBody>
      </p:sp>
      <p:sp>
        <p:nvSpPr>
          <p:cNvPr id="39966" name="TextBox 147"/>
          <p:cNvSpPr txBox="1"/>
          <p:nvPr/>
        </p:nvSpPr>
        <p:spPr>
          <a:xfrm>
            <a:off x="8969375" y="5275580"/>
            <a:ext cx="213677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A detailed text description is added here,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Lato Light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570605" y="2173605"/>
            <a:ext cx="742950" cy="720725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69" name="Freeform 64"/>
          <p:cNvSpPr>
            <a:spLocks noEditPoints="1"/>
          </p:cNvSpPr>
          <p:nvPr/>
        </p:nvSpPr>
        <p:spPr>
          <a:xfrm>
            <a:off x="3742055" y="2367915"/>
            <a:ext cx="399415" cy="332105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0" b="0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3281680" y="5016500"/>
            <a:ext cx="741045" cy="722630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72" name="Freeform 145"/>
          <p:cNvSpPr/>
          <p:nvPr/>
        </p:nvSpPr>
        <p:spPr>
          <a:xfrm>
            <a:off x="3487420" y="5235575"/>
            <a:ext cx="328930" cy="284480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0" b="0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847975" y="4064000"/>
            <a:ext cx="741680" cy="720725"/>
          </a:xfrm>
          <a:prstGeom prst="ellipse">
            <a:avLst/>
          </a:prstGeom>
          <a:solidFill>
            <a:srgbClr val="FFE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75" name="Freeform 171"/>
          <p:cNvSpPr/>
          <p:nvPr/>
        </p:nvSpPr>
        <p:spPr>
          <a:xfrm>
            <a:off x="3054350" y="4305300"/>
            <a:ext cx="328930" cy="23876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0" b="0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910205" y="3024505"/>
            <a:ext cx="741045" cy="720725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78" name="Freeform 115"/>
          <p:cNvSpPr>
            <a:spLocks noEditPoints="1"/>
          </p:cNvSpPr>
          <p:nvPr/>
        </p:nvSpPr>
        <p:spPr>
          <a:xfrm>
            <a:off x="3115945" y="3218815"/>
            <a:ext cx="328930" cy="332105"/>
          </a:xfrm>
          <a:custGeom>
            <a:avLst/>
            <a:gdLst/>
            <a:ahLst/>
            <a:cxnLst>
              <a:cxn ang="0">
                <a:pos x="64" y="32"/>
              </a:cxn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14" y="38"/>
              </a:cxn>
              <a:cxn ang="0">
                <a:pos x="13" y="32"/>
              </a:cxn>
              <a:cxn ang="0">
                <a:pos x="14" y="26"/>
              </a:cxn>
              <a:cxn ang="0">
                <a:pos x="8" y="19"/>
              </a:cxn>
              <a:cxn ang="0">
                <a:pos x="4" y="32"/>
              </a:cxn>
              <a:cxn ang="0">
                <a:pos x="8" y="45"/>
              </a:cxn>
              <a:cxn ang="0">
                <a:pos x="14" y="38"/>
              </a:cxn>
              <a:cxn ang="0">
                <a:pos x="45" y="32"/>
              </a:cxn>
              <a:cxn ang="0">
                <a:pos x="32" y="18"/>
              </a:cxn>
              <a:cxn ang="0">
                <a:pos x="18" y="32"/>
              </a:cxn>
              <a:cxn ang="0">
                <a:pos x="32" y="46"/>
              </a:cxn>
              <a:cxn ang="0">
                <a:pos x="45" y="32"/>
              </a:cxn>
              <a:cxn ang="0">
                <a:pos x="19" y="8"/>
              </a:cxn>
              <a:cxn ang="0">
                <a:pos x="26" y="15"/>
              </a:cxn>
              <a:cxn ang="0">
                <a:pos x="32" y="14"/>
              </a:cxn>
              <a:cxn ang="0">
                <a:pos x="38" y="15"/>
              </a:cxn>
              <a:cxn ang="0">
                <a:pos x="45" y="8"/>
              </a:cxn>
              <a:cxn ang="0">
                <a:pos x="32" y="5"/>
              </a:cxn>
              <a:cxn ang="0">
                <a:pos x="19" y="8"/>
              </a:cxn>
              <a:cxn ang="0">
                <a:pos x="45" y="56"/>
              </a:cxn>
              <a:cxn ang="0">
                <a:pos x="38" y="49"/>
              </a:cxn>
              <a:cxn ang="0">
                <a:pos x="32" y="50"/>
              </a:cxn>
              <a:cxn ang="0">
                <a:pos x="26" y="49"/>
              </a:cxn>
              <a:cxn ang="0">
                <a:pos x="19" y="56"/>
              </a:cxn>
              <a:cxn ang="0">
                <a:pos x="32" y="60"/>
              </a:cxn>
              <a:cxn ang="0">
                <a:pos x="45" y="56"/>
              </a:cxn>
              <a:cxn ang="0">
                <a:pos x="56" y="45"/>
              </a:cxn>
              <a:cxn ang="0">
                <a:pos x="59" y="32"/>
              </a:cxn>
              <a:cxn ang="0">
                <a:pos x="56" y="19"/>
              </a:cxn>
              <a:cxn ang="0">
                <a:pos x="49" y="26"/>
              </a:cxn>
              <a:cxn ang="0">
                <a:pos x="50" y="32"/>
              </a:cxn>
              <a:cxn ang="0">
                <a:pos x="49" y="38"/>
              </a:cxn>
              <a:cxn ang="0">
                <a:pos x="56" y="45"/>
              </a:cxn>
            </a:cxnLst>
            <a:rect l="0" t="0" r="0" b="0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816850" y="2170430"/>
            <a:ext cx="742950" cy="720725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81" name="Freeform 100"/>
          <p:cNvSpPr>
            <a:spLocks noEditPoints="1"/>
          </p:cNvSpPr>
          <p:nvPr/>
        </p:nvSpPr>
        <p:spPr>
          <a:xfrm>
            <a:off x="8014970" y="2364740"/>
            <a:ext cx="346710" cy="332105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0" b="0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559800" y="3024505"/>
            <a:ext cx="742950" cy="720725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84" name="Freeform 131"/>
          <p:cNvSpPr/>
          <p:nvPr/>
        </p:nvSpPr>
        <p:spPr>
          <a:xfrm>
            <a:off x="8773795" y="3224530"/>
            <a:ext cx="315595" cy="32004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0" b="0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8572500" y="4055745"/>
            <a:ext cx="742950" cy="720725"/>
          </a:xfrm>
          <a:prstGeom prst="ellipse">
            <a:avLst/>
          </a:prstGeom>
          <a:solidFill>
            <a:srgbClr val="FFE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87" name="Freeform 66"/>
          <p:cNvSpPr>
            <a:spLocks noEditPoints="1"/>
          </p:cNvSpPr>
          <p:nvPr/>
        </p:nvSpPr>
        <p:spPr>
          <a:xfrm>
            <a:off x="8757285" y="4279900"/>
            <a:ext cx="372745" cy="28892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0" b="0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8102600" y="5016500"/>
            <a:ext cx="742950" cy="722630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0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90" name="Freeform 101"/>
          <p:cNvSpPr>
            <a:spLocks noEditPoints="1"/>
          </p:cNvSpPr>
          <p:nvPr/>
        </p:nvSpPr>
        <p:spPr>
          <a:xfrm>
            <a:off x="8275955" y="5246370"/>
            <a:ext cx="396875" cy="26289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0" b="0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7942633" y="2093490"/>
            <a:ext cx="2858782" cy="3340102"/>
            <a:chOff x="3082" y="1214"/>
            <a:chExt cx="1623" cy="1896"/>
          </a:xfrm>
          <a:solidFill>
            <a:srgbClr val="009999"/>
          </a:solidFill>
        </p:grpSpPr>
        <p:grpSp>
          <p:nvGrpSpPr>
            <p:cNvPr id="18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266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7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8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9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0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1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2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3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4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5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6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7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8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9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0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1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2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3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4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5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6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7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8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9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0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1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2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3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4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5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6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7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8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9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0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1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2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3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4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5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6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7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8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9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0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1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2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3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4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5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6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7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8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9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0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1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2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3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4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5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6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7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8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9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0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1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2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3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4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5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6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7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136CFF"/>
              </a:solidFill>
              <a:ln w="9525">
                <a:solidFill>
                  <a:srgbClr val="136C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8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9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0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1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2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3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4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5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6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7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8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9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0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1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2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3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4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5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6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7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8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9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0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1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2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3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4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5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6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7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8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9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0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1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2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3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4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5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6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7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8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9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0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1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2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3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4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5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6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7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8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9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0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1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2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3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4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5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6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7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8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9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0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1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2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3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4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5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6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7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8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9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0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1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2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3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4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5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6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7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8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9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0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1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2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3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4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5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6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7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8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9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0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1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2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3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4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5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6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7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8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9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0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1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2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3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4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5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6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7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8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9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0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1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2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3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4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5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6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7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8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9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0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1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2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3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4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5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grpSp>
          <p:nvGrpSpPr>
            <p:cNvPr id="19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66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7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8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9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0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1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2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3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4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5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6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7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8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9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0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1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2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3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4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5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6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7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8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9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0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1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2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3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4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5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6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7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8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9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0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1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2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3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4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5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6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7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8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9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0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1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2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3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4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5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6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7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8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9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0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1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2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3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4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5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6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7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8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9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0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1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2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3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4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5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6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7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8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9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0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1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2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3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4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5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6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7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8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9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0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1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2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3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4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5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6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7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8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9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0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1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2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3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4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5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6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7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8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9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0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1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2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3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4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5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6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7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8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9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0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1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2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3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4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5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6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7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8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9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0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1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2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3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4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5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6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7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8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9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0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1" name="Freeform 341"/>
              <p:cNvSpPr/>
              <p:nvPr/>
            </p:nvSpPr>
            <p:spPr bwMode="auto">
              <a:xfrm>
                <a:off x="3746" y="2820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2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3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4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5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6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7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8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9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0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1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2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3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4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5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6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7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8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9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0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1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2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3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4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5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6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7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8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9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0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1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2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3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4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5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6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7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8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9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0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1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2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3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4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5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6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7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8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9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0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1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2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3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4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5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6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7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8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9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0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1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2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3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4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5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sp>
          <p:nvSpPr>
            <p:cNvPr id="20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1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136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E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466" name="Freeform 456"/>
          <p:cNvSpPr>
            <a:spLocks noEditPoints="1"/>
          </p:cNvSpPr>
          <p:nvPr/>
        </p:nvSpPr>
        <p:spPr bwMode="auto">
          <a:xfrm>
            <a:off x="7198223" y="2988060"/>
            <a:ext cx="490382" cy="514756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467" name="Freeform 460"/>
          <p:cNvSpPr>
            <a:spLocks noEditPoints="1"/>
          </p:cNvSpPr>
          <p:nvPr/>
        </p:nvSpPr>
        <p:spPr bwMode="auto">
          <a:xfrm>
            <a:off x="10863228" y="4147109"/>
            <a:ext cx="490380" cy="514754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468" name="Freeform 460"/>
          <p:cNvSpPr>
            <a:spLocks noEditPoints="1"/>
          </p:cNvSpPr>
          <p:nvPr/>
        </p:nvSpPr>
        <p:spPr bwMode="auto">
          <a:xfrm>
            <a:off x="10863228" y="2997556"/>
            <a:ext cx="490380" cy="514754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469" name="Freeform 456"/>
          <p:cNvSpPr>
            <a:spLocks noEditPoints="1"/>
          </p:cNvSpPr>
          <p:nvPr/>
        </p:nvSpPr>
        <p:spPr bwMode="auto">
          <a:xfrm>
            <a:off x="7198223" y="4161378"/>
            <a:ext cx="490382" cy="514756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grpSp>
        <p:nvGrpSpPr>
          <p:cNvPr id="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3" name="文本框 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1866423" y="2338878"/>
            <a:ext cx="1982042" cy="1122882"/>
            <a:chOff x="8508022" y="2061983"/>
            <a:chExt cx="1982042" cy="1122882"/>
          </a:xfrm>
        </p:grpSpPr>
        <p:sp>
          <p:nvSpPr>
            <p:cNvPr id="6" name="TextBox 42"/>
            <p:cNvSpPr txBox="1"/>
            <p:nvPr/>
          </p:nvSpPr>
          <p:spPr>
            <a:xfrm>
              <a:off x="8508022" y="2061983"/>
              <a:ext cx="15544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470" name="Rectangle 43"/>
            <p:cNvSpPr/>
            <p:nvPr/>
          </p:nvSpPr>
          <p:spPr>
            <a:xfrm>
              <a:off x="8569474" y="2538534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grpSp>
        <p:nvGrpSpPr>
          <p:cNvPr id="471" name="Group 45"/>
          <p:cNvGrpSpPr/>
          <p:nvPr/>
        </p:nvGrpSpPr>
        <p:grpSpPr>
          <a:xfrm>
            <a:off x="1861706" y="4212498"/>
            <a:ext cx="1986759" cy="1068684"/>
            <a:chOff x="8508022" y="2061983"/>
            <a:chExt cx="1986759" cy="1068684"/>
          </a:xfrm>
        </p:grpSpPr>
        <p:sp>
          <p:nvSpPr>
            <p:cNvPr id="472" name="TextBox 46"/>
            <p:cNvSpPr txBox="1"/>
            <p:nvPr/>
          </p:nvSpPr>
          <p:spPr>
            <a:xfrm>
              <a:off x="8508022" y="2061983"/>
              <a:ext cx="1569660" cy="401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473" name="Rectangle 47"/>
            <p:cNvSpPr/>
            <p:nvPr/>
          </p:nvSpPr>
          <p:spPr>
            <a:xfrm>
              <a:off x="8574191" y="2484336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grpSp>
        <p:nvGrpSpPr>
          <p:cNvPr id="474" name="Group 49"/>
          <p:cNvGrpSpPr/>
          <p:nvPr/>
        </p:nvGrpSpPr>
        <p:grpSpPr>
          <a:xfrm>
            <a:off x="4528863" y="2338878"/>
            <a:ext cx="1941543" cy="1087886"/>
            <a:chOff x="8508022" y="2061983"/>
            <a:chExt cx="1941543" cy="1087886"/>
          </a:xfrm>
        </p:grpSpPr>
        <p:sp>
          <p:nvSpPr>
            <p:cNvPr id="475" name="TextBox 50"/>
            <p:cNvSpPr txBox="1"/>
            <p:nvPr/>
          </p:nvSpPr>
          <p:spPr>
            <a:xfrm>
              <a:off x="8508022" y="2061983"/>
              <a:ext cx="1569660" cy="401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476" name="Rectangle 51"/>
            <p:cNvSpPr/>
            <p:nvPr/>
          </p:nvSpPr>
          <p:spPr>
            <a:xfrm>
              <a:off x="8528975" y="2503538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grpSp>
        <p:nvGrpSpPr>
          <p:cNvPr id="477" name="Group 53"/>
          <p:cNvGrpSpPr/>
          <p:nvPr/>
        </p:nvGrpSpPr>
        <p:grpSpPr>
          <a:xfrm>
            <a:off x="4528863" y="4212498"/>
            <a:ext cx="1965610" cy="1068684"/>
            <a:chOff x="8508022" y="2061983"/>
            <a:chExt cx="1965610" cy="1068684"/>
          </a:xfrm>
        </p:grpSpPr>
        <p:sp>
          <p:nvSpPr>
            <p:cNvPr id="478" name="TextBox 54"/>
            <p:cNvSpPr txBox="1"/>
            <p:nvPr/>
          </p:nvSpPr>
          <p:spPr>
            <a:xfrm>
              <a:off x="8508022" y="2061983"/>
              <a:ext cx="1569660" cy="401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479" name="Rectangle 55"/>
            <p:cNvSpPr/>
            <p:nvPr/>
          </p:nvSpPr>
          <p:spPr>
            <a:xfrm>
              <a:off x="8553042" y="2484336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sp>
        <p:nvSpPr>
          <p:cNvPr id="480" name="Freeform 52"/>
          <p:cNvSpPr>
            <a:spLocks noEditPoints="1"/>
          </p:cNvSpPr>
          <p:nvPr/>
        </p:nvSpPr>
        <p:spPr bwMode="auto">
          <a:xfrm>
            <a:off x="1258999" y="2439219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FFE60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" name="Freeform 52"/>
          <p:cNvSpPr>
            <a:spLocks noEditPoints="1"/>
          </p:cNvSpPr>
          <p:nvPr/>
        </p:nvSpPr>
        <p:spPr bwMode="auto">
          <a:xfrm>
            <a:off x="3940485" y="2439219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7598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2" name="Freeform 52"/>
          <p:cNvSpPr>
            <a:spLocks noEditPoints="1"/>
          </p:cNvSpPr>
          <p:nvPr/>
        </p:nvSpPr>
        <p:spPr bwMode="auto">
          <a:xfrm>
            <a:off x="1258999" y="4317620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3" name="Freeform 52"/>
          <p:cNvSpPr>
            <a:spLocks noEditPoints="1"/>
          </p:cNvSpPr>
          <p:nvPr/>
        </p:nvSpPr>
        <p:spPr bwMode="auto">
          <a:xfrm>
            <a:off x="3940485" y="4317620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F5CD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4" name="Group 60"/>
          <p:cNvGrpSpPr/>
          <p:nvPr/>
        </p:nvGrpSpPr>
        <p:grpSpPr>
          <a:xfrm>
            <a:off x="1387887" y="4484298"/>
            <a:ext cx="282246" cy="246604"/>
            <a:chOff x="6357938" y="3535363"/>
            <a:chExt cx="465138" cy="406400"/>
          </a:xfrm>
          <a:solidFill>
            <a:srgbClr val="136CFF"/>
          </a:solidFill>
        </p:grpSpPr>
        <p:sp>
          <p:nvSpPr>
            <p:cNvPr id="485" name="AutoShape 43"/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86" name="AutoShape 44"/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87" name="AutoShape 45"/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88" name="Group 64"/>
          <p:cNvGrpSpPr/>
          <p:nvPr/>
        </p:nvGrpSpPr>
        <p:grpSpPr>
          <a:xfrm>
            <a:off x="4082444" y="4458553"/>
            <a:ext cx="281764" cy="281764"/>
            <a:chOff x="8216107" y="2577307"/>
            <a:chExt cx="464344" cy="464344"/>
          </a:xfrm>
          <a:solidFill>
            <a:srgbClr val="F5CD2D"/>
          </a:solidFill>
        </p:grpSpPr>
        <p:sp>
          <p:nvSpPr>
            <p:cNvPr id="489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90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91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92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93" name="Group 69"/>
          <p:cNvGrpSpPr/>
          <p:nvPr/>
        </p:nvGrpSpPr>
        <p:grpSpPr>
          <a:xfrm>
            <a:off x="4124526" y="2580116"/>
            <a:ext cx="193623" cy="282247"/>
            <a:chOff x="3582988" y="3510757"/>
            <a:chExt cx="319088" cy="465138"/>
          </a:xfrm>
          <a:solidFill>
            <a:srgbClr val="7598D9"/>
          </a:solidFill>
        </p:grpSpPr>
        <p:sp>
          <p:nvSpPr>
            <p:cNvPr id="494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95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496" name="AutoShape 149"/>
          <p:cNvSpPr/>
          <p:nvPr/>
        </p:nvSpPr>
        <p:spPr bwMode="auto">
          <a:xfrm>
            <a:off x="1397100" y="2612656"/>
            <a:ext cx="281764" cy="2027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FFE6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3" name="文本框 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  <p:sp>
        <p:nvSpPr>
          <p:cNvPr id="5" name="椭圆 4"/>
          <p:cNvSpPr/>
          <p:nvPr/>
        </p:nvSpPr>
        <p:spPr>
          <a:xfrm>
            <a:off x="1977484" y="4605395"/>
            <a:ext cx="1174226" cy="1174226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39187" y="4605395"/>
            <a:ext cx="1174226" cy="1174226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00890" y="4605395"/>
            <a:ext cx="1174226" cy="1174226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062593" y="4605395"/>
            <a:ext cx="1174226" cy="1174226"/>
          </a:xfrm>
          <a:prstGeom prst="ellipse">
            <a:avLst/>
          </a:pr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22" name="任意多边形 9"/>
          <p:cNvSpPr/>
          <p:nvPr/>
        </p:nvSpPr>
        <p:spPr>
          <a:xfrm rot="5400000">
            <a:off x="1552295" y="1832460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FFE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23" name="任意多边形 10"/>
          <p:cNvSpPr/>
          <p:nvPr/>
        </p:nvSpPr>
        <p:spPr>
          <a:xfrm rot="5400000">
            <a:off x="3913998" y="1832460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24" name="任意多边形 11"/>
          <p:cNvSpPr/>
          <p:nvPr/>
        </p:nvSpPr>
        <p:spPr>
          <a:xfrm rot="5400000">
            <a:off x="6275701" y="1832460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FFE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25" name="任意多边形 12"/>
          <p:cNvSpPr/>
          <p:nvPr/>
        </p:nvSpPr>
        <p:spPr>
          <a:xfrm rot="5400000">
            <a:off x="8637404" y="1832460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136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4579580" y="4849122"/>
            <a:ext cx="693440" cy="686772"/>
            <a:chOff x="3684" y="2007"/>
            <a:chExt cx="312" cy="309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3684" y="2036"/>
              <a:ext cx="283" cy="280"/>
            </a:xfrm>
            <a:custGeom>
              <a:avLst/>
              <a:gdLst>
                <a:gd name="T0" fmla="*/ 84 w 117"/>
                <a:gd name="T1" fmla="*/ 3 h 116"/>
                <a:gd name="T2" fmla="*/ 76 w 117"/>
                <a:gd name="T3" fmla="*/ 0 h 116"/>
                <a:gd name="T4" fmla="*/ 69 w 117"/>
                <a:gd name="T5" fmla="*/ 3 h 116"/>
                <a:gd name="T6" fmla="*/ 64 w 117"/>
                <a:gd name="T7" fmla="*/ 9 h 116"/>
                <a:gd name="T8" fmla="*/ 61 w 117"/>
                <a:gd name="T9" fmla="*/ 16 h 116"/>
                <a:gd name="T10" fmla="*/ 62 w 117"/>
                <a:gd name="T11" fmla="*/ 21 h 116"/>
                <a:gd name="T12" fmla="*/ 8 w 117"/>
                <a:gd name="T13" fmla="*/ 43 h 116"/>
                <a:gd name="T14" fmla="*/ 1 w 117"/>
                <a:gd name="T15" fmla="*/ 51 h 116"/>
                <a:gd name="T16" fmla="*/ 4 w 117"/>
                <a:gd name="T17" fmla="*/ 62 h 116"/>
                <a:gd name="T18" fmla="*/ 55 w 117"/>
                <a:gd name="T19" fmla="*/ 113 h 116"/>
                <a:gd name="T20" fmla="*/ 63 w 117"/>
                <a:gd name="T21" fmla="*/ 116 h 116"/>
                <a:gd name="T22" fmla="*/ 64 w 117"/>
                <a:gd name="T23" fmla="*/ 116 h 116"/>
                <a:gd name="T24" fmla="*/ 66 w 117"/>
                <a:gd name="T25" fmla="*/ 116 h 116"/>
                <a:gd name="T26" fmla="*/ 75 w 117"/>
                <a:gd name="T27" fmla="*/ 109 h 116"/>
                <a:gd name="T28" fmla="*/ 96 w 117"/>
                <a:gd name="T29" fmla="*/ 55 h 116"/>
                <a:gd name="T30" fmla="*/ 102 w 117"/>
                <a:gd name="T31" fmla="*/ 57 h 116"/>
                <a:gd name="T32" fmla="*/ 109 w 117"/>
                <a:gd name="T33" fmla="*/ 54 h 116"/>
                <a:gd name="T34" fmla="*/ 114 w 117"/>
                <a:gd name="T35" fmla="*/ 48 h 116"/>
                <a:gd name="T36" fmla="*/ 117 w 117"/>
                <a:gd name="T37" fmla="*/ 41 h 116"/>
                <a:gd name="T38" fmla="*/ 114 w 117"/>
                <a:gd name="T39" fmla="*/ 34 h 116"/>
                <a:gd name="T40" fmla="*/ 84 w 117"/>
                <a:gd name="T41" fmla="*/ 3 h 116"/>
                <a:gd name="T42" fmla="*/ 67 w 117"/>
                <a:gd name="T43" fmla="*/ 106 h 116"/>
                <a:gd name="T44" fmla="*/ 65 w 117"/>
                <a:gd name="T45" fmla="*/ 108 h 116"/>
                <a:gd name="T46" fmla="*/ 64 w 117"/>
                <a:gd name="T47" fmla="*/ 108 h 116"/>
                <a:gd name="T48" fmla="*/ 61 w 117"/>
                <a:gd name="T49" fmla="*/ 107 h 116"/>
                <a:gd name="T50" fmla="*/ 10 w 117"/>
                <a:gd name="T51" fmla="*/ 57 h 116"/>
                <a:gd name="T52" fmla="*/ 9 w 117"/>
                <a:gd name="T53" fmla="*/ 53 h 116"/>
                <a:gd name="T54" fmla="*/ 11 w 117"/>
                <a:gd name="T55" fmla="*/ 50 h 116"/>
                <a:gd name="T56" fmla="*/ 36 w 117"/>
                <a:gd name="T57" fmla="*/ 40 h 116"/>
                <a:gd name="T58" fmla="*/ 86 w 117"/>
                <a:gd name="T59" fmla="*/ 58 h 116"/>
                <a:gd name="T60" fmla="*/ 67 w 117"/>
                <a:gd name="T61" fmla="*/ 106 h 116"/>
                <a:gd name="T62" fmla="*/ 109 w 117"/>
                <a:gd name="T63" fmla="*/ 42 h 116"/>
                <a:gd name="T64" fmla="*/ 103 w 117"/>
                <a:gd name="T65" fmla="*/ 48 h 116"/>
                <a:gd name="T66" fmla="*/ 100 w 117"/>
                <a:gd name="T67" fmla="*/ 48 h 116"/>
                <a:gd name="T68" fmla="*/ 93 w 117"/>
                <a:gd name="T69" fmla="*/ 41 h 116"/>
                <a:gd name="T70" fmla="*/ 87 w 117"/>
                <a:gd name="T71" fmla="*/ 55 h 116"/>
                <a:gd name="T72" fmla="*/ 88 w 117"/>
                <a:gd name="T73" fmla="*/ 54 h 116"/>
                <a:gd name="T74" fmla="*/ 53 w 117"/>
                <a:gd name="T75" fmla="*/ 39 h 116"/>
                <a:gd name="T76" fmla="*/ 42 w 117"/>
                <a:gd name="T77" fmla="*/ 38 h 116"/>
                <a:gd name="T78" fmla="*/ 76 w 117"/>
                <a:gd name="T79" fmla="*/ 24 h 116"/>
                <a:gd name="T80" fmla="*/ 69 w 117"/>
                <a:gd name="T81" fmla="*/ 17 h 116"/>
                <a:gd name="T82" fmla="*/ 69 w 117"/>
                <a:gd name="T83" fmla="*/ 14 h 116"/>
                <a:gd name="T84" fmla="*/ 75 w 117"/>
                <a:gd name="T85" fmla="*/ 9 h 116"/>
                <a:gd name="T86" fmla="*/ 78 w 117"/>
                <a:gd name="T87" fmla="*/ 9 h 116"/>
                <a:gd name="T88" fmla="*/ 109 w 117"/>
                <a:gd name="T89" fmla="*/ 40 h 116"/>
                <a:gd name="T90" fmla="*/ 109 w 117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16">
                  <a:moveTo>
                    <a:pt x="84" y="3"/>
                  </a:moveTo>
                  <a:cubicBezTo>
                    <a:pt x="82" y="1"/>
                    <a:pt x="79" y="0"/>
                    <a:pt x="76" y="0"/>
                  </a:cubicBezTo>
                  <a:cubicBezTo>
                    <a:pt x="74" y="0"/>
                    <a:pt x="71" y="1"/>
                    <a:pt x="69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1"/>
                    <a:pt x="61" y="13"/>
                    <a:pt x="61" y="16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4" y="44"/>
                    <a:pt x="2" y="48"/>
                    <a:pt x="1" y="51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7" y="115"/>
                    <a:pt x="60" y="116"/>
                    <a:pt x="63" y="116"/>
                  </a:cubicBezTo>
                  <a:cubicBezTo>
                    <a:pt x="63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6" y="116"/>
                  </a:cubicBezTo>
                  <a:cubicBezTo>
                    <a:pt x="70" y="115"/>
                    <a:pt x="73" y="112"/>
                    <a:pt x="75" y="109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4" y="57"/>
                    <a:pt x="107" y="56"/>
                    <a:pt x="109" y="54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6"/>
                    <a:pt x="117" y="44"/>
                    <a:pt x="117" y="41"/>
                  </a:cubicBezTo>
                  <a:cubicBezTo>
                    <a:pt x="117" y="38"/>
                    <a:pt x="116" y="36"/>
                    <a:pt x="114" y="34"/>
                  </a:cubicBezTo>
                  <a:lnTo>
                    <a:pt x="84" y="3"/>
                  </a:lnTo>
                  <a:close/>
                  <a:moveTo>
                    <a:pt x="67" y="106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6" y="58"/>
                  </a:cubicBezTo>
                  <a:lnTo>
                    <a:pt x="67" y="106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2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5"/>
                    <a:pt x="69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3822" y="2161"/>
              <a:ext cx="48" cy="49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5" y="20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6" y="16"/>
                    <a:pt x="4" y="13"/>
                    <a:pt x="4" y="10"/>
                  </a:cubicBezTo>
                  <a:cubicBezTo>
                    <a:pt x="4" y="7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948" y="2007"/>
              <a:ext cx="48" cy="48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5" y="20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lose/>
                  <a:moveTo>
                    <a:pt x="10" y="16"/>
                  </a:moveTo>
                  <a:cubicBezTo>
                    <a:pt x="6" y="16"/>
                    <a:pt x="4" y="13"/>
                    <a:pt x="4" y="10"/>
                  </a:cubicBezTo>
                  <a:cubicBezTo>
                    <a:pt x="4" y="7"/>
                    <a:pt x="6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764" y="2152"/>
              <a:ext cx="39" cy="38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3803" y="2219"/>
              <a:ext cx="19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3957" y="207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</p:grpSp>
      <p:sp>
        <p:nvSpPr>
          <p:cNvPr id="33" name="Freeform 5"/>
          <p:cNvSpPr>
            <a:spLocks noChangeAspect="1" noEditPoints="1"/>
          </p:cNvSpPr>
          <p:nvPr/>
        </p:nvSpPr>
        <p:spPr bwMode="auto">
          <a:xfrm>
            <a:off x="2298456" y="4868903"/>
            <a:ext cx="532282" cy="647210"/>
          </a:xfrm>
          <a:custGeom>
            <a:avLst/>
            <a:gdLst>
              <a:gd name="T0" fmla="*/ 1403 w 1518"/>
              <a:gd name="T1" fmla="*/ 1602 h 1847"/>
              <a:gd name="T2" fmla="*/ 1384 w 1518"/>
              <a:gd name="T3" fmla="*/ 1190 h 1847"/>
              <a:gd name="T4" fmla="*/ 1297 w 1518"/>
              <a:gd name="T5" fmla="*/ 890 h 1847"/>
              <a:gd name="T6" fmla="*/ 1320 w 1518"/>
              <a:gd name="T7" fmla="*/ 897 h 1847"/>
              <a:gd name="T8" fmla="*/ 1408 w 1518"/>
              <a:gd name="T9" fmla="*/ 745 h 1847"/>
              <a:gd name="T10" fmla="*/ 1388 w 1518"/>
              <a:gd name="T11" fmla="*/ 696 h 1847"/>
              <a:gd name="T12" fmla="*/ 657 w 1518"/>
              <a:gd name="T13" fmla="*/ 189 h 1847"/>
              <a:gd name="T14" fmla="*/ 317 w 1518"/>
              <a:gd name="T15" fmla="*/ 8 h 1847"/>
              <a:gd name="T16" fmla="*/ 107 w 1518"/>
              <a:gd name="T17" fmla="*/ 679 h 1847"/>
              <a:gd name="T18" fmla="*/ 267 w 1518"/>
              <a:gd name="T19" fmla="*/ 775 h 1847"/>
              <a:gd name="T20" fmla="*/ 468 w 1518"/>
              <a:gd name="T21" fmla="*/ 547 h 1847"/>
              <a:gd name="T22" fmla="*/ 622 w 1518"/>
              <a:gd name="T23" fmla="*/ 669 h 1847"/>
              <a:gd name="T24" fmla="*/ 487 w 1518"/>
              <a:gd name="T25" fmla="*/ 1602 h 1847"/>
              <a:gd name="T26" fmla="*/ 38 w 1518"/>
              <a:gd name="T27" fmla="*/ 1602 h 1847"/>
              <a:gd name="T28" fmla="*/ 0 w 1518"/>
              <a:gd name="T29" fmla="*/ 1809 h 1847"/>
              <a:gd name="T30" fmla="*/ 1480 w 1518"/>
              <a:gd name="T31" fmla="*/ 1847 h 1847"/>
              <a:gd name="T32" fmla="*/ 1518 w 1518"/>
              <a:gd name="T33" fmla="*/ 1639 h 1847"/>
              <a:gd name="T34" fmla="*/ 1222 w 1518"/>
              <a:gd name="T35" fmla="*/ 1190 h 1847"/>
              <a:gd name="T36" fmla="*/ 1116 w 1518"/>
              <a:gd name="T37" fmla="*/ 1209 h 1847"/>
              <a:gd name="T38" fmla="*/ 1031 w 1518"/>
              <a:gd name="T39" fmla="*/ 1602 h 1847"/>
              <a:gd name="T40" fmla="*/ 905 w 1518"/>
              <a:gd name="T41" fmla="*/ 727 h 1847"/>
              <a:gd name="T42" fmla="*/ 1222 w 1518"/>
              <a:gd name="T43" fmla="*/ 1190 h 1847"/>
              <a:gd name="T44" fmla="*/ 720 w 1518"/>
              <a:gd name="T45" fmla="*/ 838 h 1847"/>
              <a:gd name="T46" fmla="*/ 852 w 1518"/>
              <a:gd name="T47" fmla="*/ 936 h 1847"/>
              <a:gd name="T48" fmla="*/ 641 w 1518"/>
              <a:gd name="T49" fmla="*/ 1112 h 1847"/>
              <a:gd name="T50" fmla="*/ 808 w 1518"/>
              <a:gd name="T51" fmla="*/ 1006 h 1847"/>
              <a:gd name="T52" fmla="*/ 910 w 1518"/>
              <a:gd name="T53" fmla="*/ 1342 h 1847"/>
              <a:gd name="T54" fmla="*/ 870 w 1518"/>
              <a:gd name="T55" fmla="*/ 1064 h 1847"/>
              <a:gd name="T56" fmla="*/ 925 w 1518"/>
              <a:gd name="T57" fmla="*/ 1445 h 1847"/>
              <a:gd name="T58" fmla="*/ 709 w 1518"/>
              <a:gd name="T59" fmla="*/ 1602 h 1847"/>
              <a:gd name="T60" fmla="*/ 693 w 1518"/>
              <a:gd name="T61" fmla="*/ 754 h 1847"/>
              <a:gd name="T62" fmla="*/ 783 w 1518"/>
              <a:gd name="T63" fmla="*/ 677 h 1847"/>
              <a:gd name="T64" fmla="*/ 849 w 1518"/>
              <a:gd name="T65" fmla="*/ 1399 h 1847"/>
              <a:gd name="T66" fmla="*/ 624 w 1518"/>
              <a:gd name="T67" fmla="*/ 1226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8" h="1847">
                <a:moveTo>
                  <a:pt x="1480" y="1602"/>
                </a:moveTo>
                <a:cubicBezTo>
                  <a:pt x="1403" y="1602"/>
                  <a:pt x="1403" y="1602"/>
                  <a:pt x="1403" y="1602"/>
                </a:cubicBezTo>
                <a:cubicBezTo>
                  <a:pt x="1403" y="1209"/>
                  <a:pt x="1403" y="1209"/>
                  <a:pt x="1403" y="1209"/>
                </a:cubicBezTo>
                <a:cubicBezTo>
                  <a:pt x="1403" y="1198"/>
                  <a:pt x="1395" y="1190"/>
                  <a:pt x="1384" y="1190"/>
                </a:cubicBezTo>
                <a:cubicBezTo>
                  <a:pt x="1297" y="1190"/>
                  <a:pt x="1297" y="1190"/>
                  <a:pt x="1297" y="1190"/>
                </a:cubicBezTo>
                <a:cubicBezTo>
                  <a:pt x="1297" y="890"/>
                  <a:pt x="1297" y="890"/>
                  <a:pt x="1297" y="890"/>
                </a:cubicBezTo>
                <a:cubicBezTo>
                  <a:pt x="1306" y="894"/>
                  <a:pt x="1306" y="894"/>
                  <a:pt x="1306" y="894"/>
                </a:cubicBezTo>
                <a:cubicBezTo>
                  <a:pt x="1311" y="896"/>
                  <a:pt x="1316" y="897"/>
                  <a:pt x="1320" y="897"/>
                </a:cubicBezTo>
                <a:cubicBezTo>
                  <a:pt x="1335" y="897"/>
                  <a:pt x="1349" y="888"/>
                  <a:pt x="1355" y="873"/>
                </a:cubicBezTo>
                <a:cubicBezTo>
                  <a:pt x="1408" y="745"/>
                  <a:pt x="1408" y="745"/>
                  <a:pt x="1408" y="745"/>
                </a:cubicBezTo>
                <a:cubicBezTo>
                  <a:pt x="1412" y="735"/>
                  <a:pt x="1412" y="725"/>
                  <a:pt x="1408" y="716"/>
                </a:cubicBezTo>
                <a:cubicBezTo>
                  <a:pt x="1405" y="707"/>
                  <a:pt x="1397" y="699"/>
                  <a:pt x="1388" y="696"/>
                </a:cubicBezTo>
                <a:cubicBezTo>
                  <a:pt x="578" y="360"/>
                  <a:pt x="578" y="360"/>
                  <a:pt x="578" y="360"/>
                </a:cubicBezTo>
                <a:cubicBezTo>
                  <a:pt x="608" y="304"/>
                  <a:pt x="634" y="246"/>
                  <a:pt x="657" y="189"/>
                </a:cubicBezTo>
                <a:cubicBezTo>
                  <a:pt x="665" y="170"/>
                  <a:pt x="656" y="148"/>
                  <a:pt x="637" y="141"/>
                </a:cubicBezTo>
                <a:cubicBezTo>
                  <a:pt x="317" y="8"/>
                  <a:pt x="317" y="8"/>
                  <a:pt x="317" y="8"/>
                </a:cubicBezTo>
                <a:cubicBezTo>
                  <a:pt x="298" y="0"/>
                  <a:pt x="276" y="9"/>
                  <a:pt x="268" y="28"/>
                </a:cubicBezTo>
                <a:cubicBezTo>
                  <a:pt x="189" y="214"/>
                  <a:pt x="137" y="420"/>
                  <a:pt x="107" y="679"/>
                </a:cubicBezTo>
                <a:cubicBezTo>
                  <a:pt x="105" y="695"/>
                  <a:pt x="114" y="711"/>
                  <a:pt x="130" y="718"/>
                </a:cubicBezTo>
                <a:cubicBezTo>
                  <a:pt x="267" y="775"/>
                  <a:pt x="267" y="775"/>
                  <a:pt x="267" y="775"/>
                </a:cubicBezTo>
                <a:cubicBezTo>
                  <a:pt x="283" y="781"/>
                  <a:pt x="300" y="776"/>
                  <a:pt x="311" y="763"/>
                </a:cubicBezTo>
                <a:cubicBezTo>
                  <a:pt x="370" y="688"/>
                  <a:pt x="422" y="617"/>
                  <a:pt x="468" y="547"/>
                </a:cubicBezTo>
                <a:cubicBezTo>
                  <a:pt x="630" y="614"/>
                  <a:pt x="630" y="614"/>
                  <a:pt x="630" y="614"/>
                </a:cubicBezTo>
                <a:cubicBezTo>
                  <a:pt x="622" y="669"/>
                  <a:pt x="622" y="669"/>
                  <a:pt x="622" y="669"/>
                </a:cubicBezTo>
                <a:cubicBezTo>
                  <a:pt x="598" y="836"/>
                  <a:pt x="598" y="836"/>
                  <a:pt x="598" y="836"/>
                </a:cubicBezTo>
                <a:cubicBezTo>
                  <a:pt x="487" y="1602"/>
                  <a:pt x="487" y="1602"/>
                  <a:pt x="487" y="1602"/>
                </a:cubicBezTo>
                <a:cubicBezTo>
                  <a:pt x="228" y="1602"/>
                  <a:pt x="228" y="1602"/>
                  <a:pt x="228" y="1602"/>
                </a:cubicBezTo>
                <a:cubicBezTo>
                  <a:pt x="38" y="1602"/>
                  <a:pt x="38" y="1602"/>
                  <a:pt x="38" y="1602"/>
                </a:cubicBezTo>
                <a:cubicBezTo>
                  <a:pt x="17" y="1602"/>
                  <a:pt x="0" y="1618"/>
                  <a:pt x="0" y="1639"/>
                </a:cubicBezTo>
                <a:cubicBezTo>
                  <a:pt x="0" y="1809"/>
                  <a:pt x="0" y="1809"/>
                  <a:pt x="0" y="1809"/>
                </a:cubicBezTo>
                <a:cubicBezTo>
                  <a:pt x="0" y="1830"/>
                  <a:pt x="17" y="1847"/>
                  <a:pt x="38" y="1847"/>
                </a:cubicBezTo>
                <a:cubicBezTo>
                  <a:pt x="1480" y="1847"/>
                  <a:pt x="1480" y="1847"/>
                  <a:pt x="1480" y="1847"/>
                </a:cubicBezTo>
                <a:cubicBezTo>
                  <a:pt x="1501" y="1847"/>
                  <a:pt x="1518" y="1830"/>
                  <a:pt x="1518" y="1809"/>
                </a:cubicBezTo>
                <a:cubicBezTo>
                  <a:pt x="1518" y="1639"/>
                  <a:pt x="1518" y="1639"/>
                  <a:pt x="1518" y="1639"/>
                </a:cubicBezTo>
                <a:cubicBezTo>
                  <a:pt x="1518" y="1618"/>
                  <a:pt x="1501" y="1602"/>
                  <a:pt x="1480" y="1602"/>
                </a:cubicBezTo>
                <a:close/>
                <a:moveTo>
                  <a:pt x="1222" y="1190"/>
                </a:moveTo>
                <a:cubicBezTo>
                  <a:pt x="1135" y="1190"/>
                  <a:pt x="1135" y="1190"/>
                  <a:pt x="1135" y="1190"/>
                </a:cubicBezTo>
                <a:cubicBezTo>
                  <a:pt x="1124" y="1190"/>
                  <a:pt x="1116" y="1198"/>
                  <a:pt x="1116" y="1209"/>
                </a:cubicBezTo>
                <a:cubicBezTo>
                  <a:pt x="1116" y="1602"/>
                  <a:pt x="1116" y="1602"/>
                  <a:pt x="1116" y="1602"/>
                </a:cubicBezTo>
                <a:cubicBezTo>
                  <a:pt x="1031" y="1602"/>
                  <a:pt x="1031" y="1602"/>
                  <a:pt x="1031" y="1602"/>
                </a:cubicBezTo>
                <a:cubicBezTo>
                  <a:pt x="920" y="836"/>
                  <a:pt x="920" y="836"/>
                  <a:pt x="920" y="836"/>
                </a:cubicBezTo>
                <a:cubicBezTo>
                  <a:pt x="905" y="727"/>
                  <a:pt x="905" y="727"/>
                  <a:pt x="905" y="727"/>
                </a:cubicBezTo>
                <a:cubicBezTo>
                  <a:pt x="1222" y="859"/>
                  <a:pt x="1222" y="859"/>
                  <a:pt x="1222" y="859"/>
                </a:cubicBezTo>
                <a:cubicBezTo>
                  <a:pt x="1222" y="1190"/>
                  <a:pt x="1222" y="1190"/>
                  <a:pt x="1222" y="1190"/>
                </a:cubicBezTo>
                <a:close/>
                <a:moveTo>
                  <a:pt x="852" y="936"/>
                </a:moveTo>
                <a:cubicBezTo>
                  <a:pt x="720" y="838"/>
                  <a:pt x="720" y="838"/>
                  <a:pt x="720" y="838"/>
                </a:cubicBezTo>
                <a:cubicBezTo>
                  <a:pt x="825" y="749"/>
                  <a:pt x="825" y="749"/>
                  <a:pt x="825" y="749"/>
                </a:cubicBezTo>
                <a:lnTo>
                  <a:pt x="852" y="936"/>
                </a:lnTo>
                <a:close/>
                <a:moveTo>
                  <a:pt x="808" y="1006"/>
                </a:moveTo>
                <a:cubicBezTo>
                  <a:pt x="641" y="1112"/>
                  <a:pt x="641" y="1112"/>
                  <a:pt x="641" y="1112"/>
                </a:cubicBezTo>
                <a:cubicBezTo>
                  <a:pt x="671" y="904"/>
                  <a:pt x="671" y="904"/>
                  <a:pt x="671" y="904"/>
                </a:cubicBezTo>
                <a:lnTo>
                  <a:pt x="808" y="1006"/>
                </a:lnTo>
                <a:close/>
                <a:moveTo>
                  <a:pt x="870" y="1064"/>
                </a:moveTo>
                <a:cubicBezTo>
                  <a:pt x="910" y="1342"/>
                  <a:pt x="910" y="1342"/>
                  <a:pt x="910" y="1342"/>
                </a:cubicBezTo>
                <a:cubicBezTo>
                  <a:pt x="694" y="1176"/>
                  <a:pt x="694" y="1176"/>
                  <a:pt x="694" y="1176"/>
                </a:cubicBezTo>
                <a:lnTo>
                  <a:pt x="870" y="1064"/>
                </a:lnTo>
                <a:close/>
                <a:moveTo>
                  <a:pt x="709" y="1602"/>
                </a:moveTo>
                <a:cubicBezTo>
                  <a:pt x="925" y="1445"/>
                  <a:pt x="925" y="1445"/>
                  <a:pt x="925" y="1445"/>
                </a:cubicBezTo>
                <a:cubicBezTo>
                  <a:pt x="948" y="1602"/>
                  <a:pt x="948" y="1602"/>
                  <a:pt x="948" y="1602"/>
                </a:cubicBezTo>
                <a:lnTo>
                  <a:pt x="709" y="1602"/>
                </a:lnTo>
                <a:close/>
                <a:moveTo>
                  <a:pt x="783" y="677"/>
                </a:moveTo>
                <a:cubicBezTo>
                  <a:pt x="693" y="754"/>
                  <a:pt x="693" y="754"/>
                  <a:pt x="693" y="754"/>
                </a:cubicBezTo>
                <a:cubicBezTo>
                  <a:pt x="708" y="646"/>
                  <a:pt x="708" y="646"/>
                  <a:pt x="708" y="646"/>
                </a:cubicBezTo>
                <a:lnTo>
                  <a:pt x="783" y="677"/>
                </a:lnTo>
                <a:close/>
                <a:moveTo>
                  <a:pt x="624" y="1226"/>
                </a:moveTo>
                <a:cubicBezTo>
                  <a:pt x="849" y="1399"/>
                  <a:pt x="849" y="1399"/>
                  <a:pt x="849" y="1399"/>
                </a:cubicBezTo>
                <a:cubicBezTo>
                  <a:pt x="570" y="1601"/>
                  <a:pt x="570" y="1601"/>
                  <a:pt x="570" y="1601"/>
                </a:cubicBezTo>
                <a:lnTo>
                  <a:pt x="624" y="1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grpSp>
        <p:nvGrpSpPr>
          <p:cNvPr id="34" name="Group 5"/>
          <p:cNvGrpSpPr>
            <a:grpSpLocks noChangeAspect="1"/>
          </p:cNvGrpSpPr>
          <p:nvPr/>
        </p:nvGrpSpPr>
        <p:grpSpPr bwMode="auto">
          <a:xfrm>
            <a:off x="6941283" y="4828193"/>
            <a:ext cx="693440" cy="645554"/>
            <a:chOff x="1577" y="314"/>
            <a:chExt cx="782" cy="728"/>
          </a:xfrm>
          <a:solidFill>
            <a:schemeClr val="bg1"/>
          </a:solidFill>
        </p:grpSpPr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577" y="314"/>
              <a:ext cx="389" cy="649"/>
            </a:xfrm>
            <a:custGeom>
              <a:avLst/>
              <a:gdLst>
                <a:gd name="T0" fmla="*/ 22 w 163"/>
                <a:gd name="T1" fmla="*/ 234 h 272"/>
                <a:gd name="T2" fmla="*/ 37 w 163"/>
                <a:gd name="T3" fmla="*/ 219 h 272"/>
                <a:gd name="T4" fmla="*/ 81 w 163"/>
                <a:gd name="T5" fmla="*/ 107 h 272"/>
                <a:gd name="T6" fmla="*/ 125 w 163"/>
                <a:gd name="T7" fmla="*/ 219 h 272"/>
                <a:gd name="T8" fmla="*/ 141 w 163"/>
                <a:gd name="T9" fmla="*/ 234 h 272"/>
                <a:gd name="T10" fmla="*/ 163 w 163"/>
                <a:gd name="T11" fmla="*/ 272 h 272"/>
                <a:gd name="T12" fmla="*/ 153 w 163"/>
                <a:gd name="T13" fmla="*/ 229 h 272"/>
                <a:gd name="T14" fmla="*/ 155 w 163"/>
                <a:gd name="T15" fmla="*/ 209 h 272"/>
                <a:gd name="T16" fmla="*/ 129 w 163"/>
                <a:gd name="T17" fmla="*/ 138 h 272"/>
                <a:gd name="T18" fmla="*/ 143 w 163"/>
                <a:gd name="T19" fmla="*/ 138 h 272"/>
                <a:gd name="T20" fmla="*/ 143 w 163"/>
                <a:gd name="T21" fmla="*/ 149 h 272"/>
                <a:gd name="T22" fmla="*/ 150 w 163"/>
                <a:gd name="T23" fmla="*/ 149 h 272"/>
                <a:gd name="T24" fmla="*/ 150 w 163"/>
                <a:gd name="T25" fmla="*/ 120 h 272"/>
                <a:gd name="T26" fmla="*/ 143 w 163"/>
                <a:gd name="T27" fmla="*/ 120 h 272"/>
                <a:gd name="T28" fmla="*/ 143 w 163"/>
                <a:gd name="T29" fmla="*/ 131 h 272"/>
                <a:gd name="T30" fmla="*/ 126 w 163"/>
                <a:gd name="T31" fmla="*/ 131 h 272"/>
                <a:gd name="T32" fmla="*/ 109 w 163"/>
                <a:gd name="T33" fmla="*/ 85 h 272"/>
                <a:gd name="T34" fmla="*/ 112 w 163"/>
                <a:gd name="T35" fmla="*/ 72 h 272"/>
                <a:gd name="T36" fmla="*/ 84 w 163"/>
                <a:gd name="T37" fmla="*/ 39 h 272"/>
                <a:gd name="T38" fmla="*/ 84 w 163"/>
                <a:gd name="T39" fmla="*/ 0 h 272"/>
                <a:gd name="T40" fmla="*/ 75 w 163"/>
                <a:gd name="T41" fmla="*/ 0 h 272"/>
                <a:gd name="T42" fmla="*/ 75 w 163"/>
                <a:gd name="T43" fmla="*/ 39 h 272"/>
                <a:gd name="T44" fmla="*/ 46 w 163"/>
                <a:gd name="T45" fmla="*/ 72 h 272"/>
                <a:gd name="T46" fmla="*/ 52 w 163"/>
                <a:gd name="T47" fmla="*/ 90 h 272"/>
                <a:gd name="T48" fmla="*/ 37 w 163"/>
                <a:gd name="T49" fmla="*/ 131 h 272"/>
                <a:gd name="T50" fmla="*/ 19 w 163"/>
                <a:gd name="T51" fmla="*/ 131 h 272"/>
                <a:gd name="T52" fmla="*/ 19 w 163"/>
                <a:gd name="T53" fmla="*/ 120 h 272"/>
                <a:gd name="T54" fmla="*/ 12 w 163"/>
                <a:gd name="T55" fmla="*/ 120 h 272"/>
                <a:gd name="T56" fmla="*/ 12 w 163"/>
                <a:gd name="T57" fmla="*/ 149 h 272"/>
                <a:gd name="T58" fmla="*/ 19 w 163"/>
                <a:gd name="T59" fmla="*/ 149 h 272"/>
                <a:gd name="T60" fmla="*/ 19 w 163"/>
                <a:gd name="T61" fmla="*/ 138 h 272"/>
                <a:gd name="T62" fmla="*/ 34 w 163"/>
                <a:gd name="T63" fmla="*/ 138 h 272"/>
                <a:gd name="T64" fmla="*/ 8 w 163"/>
                <a:gd name="T65" fmla="*/ 209 h 272"/>
                <a:gd name="T66" fmla="*/ 10 w 163"/>
                <a:gd name="T67" fmla="*/ 229 h 272"/>
                <a:gd name="T68" fmla="*/ 0 w 163"/>
                <a:gd name="T69" fmla="*/ 272 h 272"/>
                <a:gd name="T70" fmla="*/ 22 w 163"/>
                <a:gd name="T71" fmla="*/ 234 h 272"/>
                <a:gd name="T72" fmla="*/ 80 w 163"/>
                <a:gd name="T73" fmla="*/ 49 h 272"/>
                <a:gd name="T74" fmla="*/ 103 w 163"/>
                <a:gd name="T75" fmla="*/ 72 h 272"/>
                <a:gd name="T76" fmla="*/ 80 w 163"/>
                <a:gd name="T77" fmla="*/ 95 h 272"/>
                <a:gd name="T78" fmla="*/ 57 w 163"/>
                <a:gd name="T79" fmla="*/ 72 h 272"/>
                <a:gd name="T80" fmla="*/ 80 w 163"/>
                <a:gd name="T81" fmla="*/ 4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272">
                  <a:moveTo>
                    <a:pt x="22" y="234"/>
                  </a:moveTo>
                  <a:cubicBezTo>
                    <a:pt x="37" y="219"/>
                    <a:pt x="37" y="219"/>
                    <a:pt x="37" y="219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41" y="234"/>
                    <a:pt x="141" y="234"/>
                    <a:pt x="141" y="234"/>
                  </a:cubicBezTo>
                  <a:cubicBezTo>
                    <a:pt x="163" y="272"/>
                    <a:pt x="163" y="272"/>
                    <a:pt x="163" y="272"/>
                  </a:cubicBezTo>
                  <a:cubicBezTo>
                    <a:pt x="153" y="229"/>
                    <a:pt x="153" y="229"/>
                    <a:pt x="153" y="229"/>
                  </a:cubicBezTo>
                  <a:cubicBezTo>
                    <a:pt x="155" y="209"/>
                    <a:pt x="155" y="209"/>
                    <a:pt x="155" y="20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11" y="81"/>
                    <a:pt x="112" y="77"/>
                    <a:pt x="112" y="72"/>
                  </a:cubicBezTo>
                  <a:cubicBezTo>
                    <a:pt x="112" y="55"/>
                    <a:pt x="100" y="42"/>
                    <a:pt x="84" y="3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59" y="42"/>
                    <a:pt x="46" y="55"/>
                    <a:pt x="46" y="72"/>
                  </a:cubicBezTo>
                  <a:cubicBezTo>
                    <a:pt x="46" y="79"/>
                    <a:pt x="48" y="85"/>
                    <a:pt x="52" y="90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8" y="209"/>
                    <a:pt x="8" y="209"/>
                    <a:pt x="8" y="209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22" y="234"/>
                  </a:lnTo>
                  <a:close/>
                  <a:moveTo>
                    <a:pt x="80" y="49"/>
                  </a:moveTo>
                  <a:cubicBezTo>
                    <a:pt x="92" y="49"/>
                    <a:pt x="103" y="59"/>
                    <a:pt x="103" y="72"/>
                  </a:cubicBezTo>
                  <a:cubicBezTo>
                    <a:pt x="103" y="84"/>
                    <a:pt x="92" y="95"/>
                    <a:pt x="80" y="95"/>
                  </a:cubicBezTo>
                  <a:cubicBezTo>
                    <a:pt x="67" y="95"/>
                    <a:pt x="57" y="84"/>
                    <a:pt x="57" y="72"/>
                  </a:cubicBezTo>
                  <a:cubicBezTo>
                    <a:pt x="57" y="59"/>
                    <a:pt x="67" y="49"/>
                    <a:pt x="8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1742" y="460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1599" y="965"/>
              <a:ext cx="345" cy="77"/>
            </a:xfrm>
            <a:custGeom>
              <a:avLst/>
              <a:gdLst>
                <a:gd name="T0" fmla="*/ 3 w 145"/>
                <a:gd name="T1" fmla="*/ 0 h 32"/>
                <a:gd name="T2" fmla="*/ 0 w 145"/>
                <a:gd name="T3" fmla="*/ 5 h 32"/>
                <a:gd name="T4" fmla="*/ 74 w 145"/>
                <a:gd name="T5" fmla="*/ 20 h 32"/>
                <a:gd name="T6" fmla="*/ 145 w 145"/>
                <a:gd name="T7" fmla="*/ 5 h 32"/>
                <a:gd name="T8" fmla="*/ 142 w 145"/>
                <a:gd name="T9" fmla="*/ 0 h 32"/>
                <a:gd name="T10" fmla="*/ 3 w 1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32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2" y="20"/>
                    <a:pt x="74" y="20"/>
                  </a:cubicBezTo>
                  <a:cubicBezTo>
                    <a:pt x="96" y="20"/>
                    <a:pt x="120" y="16"/>
                    <a:pt x="145" y="5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71" y="3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944" y="751"/>
              <a:ext cx="341" cy="150"/>
            </a:xfrm>
            <a:custGeom>
              <a:avLst/>
              <a:gdLst>
                <a:gd name="T0" fmla="*/ 70 w 143"/>
                <a:gd name="T1" fmla="*/ 7 h 63"/>
                <a:gd name="T2" fmla="*/ 54 w 143"/>
                <a:gd name="T3" fmla="*/ 8 h 63"/>
                <a:gd name="T4" fmla="*/ 61 w 143"/>
                <a:gd name="T5" fmla="*/ 1 h 63"/>
                <a:gd name="T6" fmla="*/ 70 w 143"/>
                <a:gd name="T7" fmla="*/ 0 h 63"/>
                <a:gd name="T8" fmla="*/ 142 w 143"/>
                <a:gd name="T9" fmla="*/ 59 h 63"/>
                <a:gd name="T10" fmla="*/ 143 w 143"/>
                <a:gd name="T11" fmla="*/ 63 h 63"/>
                <a:gd name="T12" fmla="*/ 0 w 143"/>
                <a:gd name="T13" fmla="*/ 63 h 63"/>
                <a:gd name="T14" fmla="*/ 6 w 143"/>
                <a:gd name="T15" fmla="*/ 57 h 63"/>
                <a:gd name="T16" fmla="*/ 135 w 143"/>
                <a:gd name="T17" fmla="*/ 57 h 63"/>
                <a:gd name="T18" fmla="*/ 70 w 143"/>
                <a:gd name="T1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63">
                  <a:moveTo>
                    <a:pt x="70" y="7"/>
                  </a:moveTo>
                  <a:cubicBezTo>
                    <a:pt x="64" y="7"/>
                    <a:pt x="59" y="7"/>
                    <a:pt x="54" y="8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4" y="1"/>
                    <a:pt x="67" y="0"/>
                    <a:pt x="70" y="0"/>
                  </a:cubicBezTo>
                  <a:cubicBezTo>
                    <a:pt x="104" y="0"/>
                    <a:pt x="135" y="25"/>
                    <a:pt x="142" y="59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27" y="27"/>
                    <a:pt x="100" y="7"/>
                    <a:pt x="7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1873" y="684"/>
              <a:ext cx="486" cy="288"/>
            </a:xfrm>
            <a:custGeom>
              <a:avLst/>
              <a:gdLst>
                <a:gd name="T0" fmla="*/ 14 w 204"/>
                <a:gd name="T1" fmla="*/ 115 h 121"/>
                <a:gd name="T2" fmla="*/ 15 w 204"/>
                <a:gd name="T3" fmla="*/ 106 h 121"/>
                <a:gd name="T4" fmla="*/ 16 w 204"/>
                <a:gd name="T5" fmla="*/ 115 h 121"/>
                <a:gd name="T6" fmla="*/ 22 w 204"/>
                <a:gd name="T7" fmla="*/ 106 h 121"/>
                <a:gd name="T8" fmla="*/ 24 w 204"/>
                <a:gd name="T9" fmla="*/ 115 h 121"/>
                <a:gd name="T10" fmla="*/ 29 w 204"/>
                <a:gd name="T11" fmla="*/ 97 h 121"/>
                <a:gd name="T12" fmla="*/ 31 w 204"/>
                <a:gd name="T13" fmla="*/ 115 h 121"/>
                <a:gd name="T14" fmla="*/ 36 w 204"/>
                <a:gd name="T15" fmla="*/ 106 h 121"/>
                <a:gd name="T16" fmla="*/ 38 w 204"/>
                <a:gd name="T17" fmla="*/ 115 h 121"/>
                <a:gd name="T18" fmla="*/ 45 w 204"/>
                <a:gd name="T19" fmla="*/ 106 h 121"/>
                <a:gd name="T20" fmla="*/ 47 w 204"/>
                <a:gd name="T21" fmla="*/ 115 h 121"/>
                <a:gd name="T22" fmla="*/ 52 w 204"/>
                <a:gd name="T23" fmla="*/ 106 h 121"/>
                <a:gd name="T24" fmla="*/ 55 w 204"/>
                <a:gd name="T25" fmla="*/ 115 h 121"/>
                <a:gd name="T26" fmla="*/ 60 w 204"/>
                <a:gd name="T27" fmla="*/ 97 h 121"/>
                <a:gd name="T28" fmla="*/ 62 w 204"/>
                <a:gd name="T29" fmla="*/ 115 h 121"/>
                <a:gd name="T30" fmla="*/ 68 w 204"/>
                <a:gd name="T31" fmla="*/ 106 h 121"/>
                <a:gd name="T32" fmla="*/ 70 w 204"/>
                <a:gd name="T33" fmla="*/ 115 h 121"/>
                <a:gd name="T34" fmla="*/ 76 w 204"/>
                <a:gd name="T35" fmla="*/ 106 h 121"/>
                <a:gd name="T36" fmla="*/ 79 w 204"/>
                <a:gd name="T37" fmla="*/ 115 h 121"/>
                <a:gd name="T38" fmla="*/ 84 w 204"/>
                <a:gd name="T39" fmla="*/ 106 h 121"/>
                <a:gd name="T40" fmla="*/ 86 w 204"/>
                <a:gd name="T41" fmla="*/ 115 h 121"/>
                <a:gd name="T42" fmla="*/ 92 w 204"/>
                <a:gd name="T43" fmla="*/ 97 h 121"/>
                <a:gd name="T44" fmla="*/ 94 w 204"/>
                <a:gd name="T45" fmla="*/ 115 h 121"/>
                <a:gd name="T46" fmla="*/ 99 w 204"/>
                <a:gd name="T47" fmla="*/ 106 h 121"/>
                <a:gd name="T48" fmla="*/ 102 w 204"/>
                <a:gd name="T49" fmla="*/ 115 h 121"/>
                <a:gd name="T50" fmla="*/ 108 w 204"/>
                <a:gd name="T51" fmla="*/ 106 h 121"/>
                <a:gd name="T52" fmla="*/ 110 w 204"/>
                <a:gd name="T53" fmla="*/ 115 h 121"/>
                <a:gd name="T54" fmla="*/ 116 w 204"/>
                <a:gd name="T55" fmla="*/ 106 h 121"/>
                <a:gd name="T56" fmla="*/ 118 w 204"/>
                <a:gd name="T57" fmla="*/ 115 h 121"/>
                <a:gd name="T58" fmla="*/ 123 w 204"/>
                <a:gd name="T59" fmla="*/ 97 h 121"/>
                <a:gd name="T60" fmla="*/ 125 w 204"/>
                <a:gd name="T61" fmla="*/ 115 h 121"/>
                <a:gd name="T62" fmla="*/ 130 w 204"/>
                <a:gd name="T63" fmla="*/ 106 h 121"/>
                <a:gd name="T64" fmla="*/ 132 w 204"/>
                <a:gd name="T65" fmla="*/ 115 h 121"/>
                <a:gd name="T66" fmla="*/ 138 w 204"/>
                <a:gd name="T67" fmla="*/ 106 h 121"/>
                <a:gd name="T68" fmla="*/ 141 w 204"/>
                <a:gd name="T69" fmla="*/ 115 h 121"/>
                <a:gd name="T70" fmla="*/ 146 w 204"/>
                <a:gd name="T71" fmla="*/ 106 h 121"/>
                <a:gd name="T72" fmla="*/ 148 w 204"/>
                <a:gd name="T73" fmla="*/ 115 h 121"/>
                <a:gd name="T74" fmla="*/ 154 w 204"/>
                <a:gd name="T75" fmla="*/ 97 h 121"/>
                <a:gd name="T76" fmla="*/ 156 w 204"/>
                <a:gd name="T77" fmla="*/ 115 h 121"/>
                <a:gd name="T78" fmla="*/ 162 w 204"/>
                <a:gd name="T79" fmla="*/ 106 h 121"/>
                <a:gd name="T80" fmla="*/ 164 w 204"/>
                <a:gd name="T81" fmla="*/ 115 h 121"/>
                <a:gd name="T82" fmla="*/ 170 w 204"/>
                <a:gd name="T83" fmla="*/ 106 h 121"/>
                <a:gd name="T84" fmla="*/ 172 w 204"/>
                <a:gd name="T85" fmla="*/ 115 h 121"/>
                <a:gd name="T86" fmla="*/ 178 w 204"/>
                <a:gd name="T87" fmla="*/ 106 h 121"/>
                <a:gd name="T88" fmla="*/ 180 w 204"/>
                <a:gd name="T89" fmla="*/ 115 h 121"/>
                <a:gd name="T90" fmla="*/ 186 w 204"/>
                <a:gd name="T91" fmla="*/ 97 h 121"/>
                <a:gd name="T92" fmla="*/ 188 w 204"/>
                <a:gd name="T93" fmla="*/ 115 h 121"/>
                <a:gd name="T94" fmla="*/ 198 w 204"/>
                <a:gd name="T95" fmla="*/ 103 h 121"/>
                <a:gd name="T96" fmla="*/ 120 w 204"/>
                <a:gd name="T97" fmla="*/ 0 h 121"/>
                <a:gd name="T98" fmla="*/ 204 w 204"/>
                <a:gd name="T99" fmla="*/ 121 h 121"/>
                <a:gd name="T100" fmla="*/ 8 w 204"/>
                <a:gd name="T101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121">
                  <a:moveTo>
                    <a:pt x="8" y="115"/>
                  </a:moveTo>
                  <a:cubicBezTo>
                    <a:pt x="14" y="115"/>
                    <a:pt x="14" y="115"/>
                    <a:pt x="14" y="11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06"/>
                    <a:pt x="178" y="106"/>
                    <a:pt x="178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54"/>
                    <a:pt x="162" y="13"/>
                    <a:pt x="115" y="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68" y="10"/>
                    <a:pt x="204" y="52"/>
                    <a:pt x="204" y="103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5"/>
                    <a:pt x="8" y="115"/>
                    <a:pt x="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1839" y="415"/>
              <a:ext cx="189" cy="367"/>
            </a:xfrm>
            <a:custGeom>
              <a:avLst/>
              <a:gdLst>
                <a:gd name="T0" fmla="*/ 74 w 79"/>
                <a:gd name="T1" fmla="*/ 78 h 154"/>
                <a:gd name="T2" fmla="*/ 67 w 79"/>
                <a:gd name="T3" fmla="*/ 80 h 154"/>
                <a:gd name="T4" fmla="*/ 70 w 79"/>
                <a:gd name="T5" fmla="*/ 74 h 154"/>
                <a:gd name="T6" fmla="*/ 63 w 79"/>
                <a:gd name="T7" fmla="*/ 76 h 154"/>
                <a:gd name="T8" fmla="*/ 66 w 79"/>
                <a:gd name="T9" fmla="*/ 70 h 154"/>
                <a:gd name="T10" fmla="*/ 60 w 79"/>
                <a:gd name="T11" fmla="*/ 72 h 154"/>
                <a:gd name="T12" fmla="*/ 63 w 79"/>
                <a:gd name="T13" fmla="*/ 67 h 154"/>
                <a:gd name="T14" fmla="*/ 51 w 79"/>
                <a:gd name="T15" fmla="*/ 72 h 154"/>
                <a:gd name="T16" fmla="*/ 59 w 79"/>
                <a:gd name="T17" fmla="*/ 63 h 154"/>
                <a:gd name="T18" fmla="*/ 53 w 79"/>
                <a:gd name="T19" fmla="*/ 65 h 154"/>
                <a:gd name="T20" fmla="*/ 56 w 79"/>
                <a:gd name="T21" fmla="*/ 60 h 154"/>
                <a:gd name="T22" fmla="*/ 49 w 79"/>
                <a:gd name="T23" fmla="*/ 61 h 154"/>
                <a:gd name="T24" fmla="*/ 52 w 79"/>
                <a:gd name="T25" fmla="*/ 56 h 154"/>
                <a:gd name="T26" fmla="*/ 45 w 79"/>
                <a:gd name="T27" fmla="*/ 57 h 154"/>
                <a:gd name="T28" fmla="*/ 48 w 79"/>
                <a:gd name="T29" fmla="*/ 52 h 154"/>
                <a:gd name="T30" fmla="*/ 37 w 79"/>
                <a:gd name="T31" fmla="*/ 58 h 154"/>
                <a:gd name="T32" fmla="*/ 45 w 79"/>
                <a:gd name="T33" fmla="*/ 49 h 154"/>
                <a:gd name="T34" fmla="*/ 38 w 79"/>
                <a:gd name="T35" fmla="*/ 51 h 154"/>
                <a:gd name="T36" fmla="*/ 41 w 79"/>
                <a:gd name="T37" fmla="*/ 45 h 154"/>
                <a:gd name="T38" fmla="*/ 34 w 79"/>
                <a:gd name="T39" fmla="*/ 47 h 154"/>
                <a:gd name="T40" fmla="*/ 37 w 79"/>
                <a:gd name="T41" fmla="*/ 41 h 154"/>
                <a:gd name="T42" fmla="*/ 30 w 79"/>
                <a:gd name="T43" fmla="*/ 43 h 154"/>
                <a:gd name="T44" fmla="*/ 34 w 79"/>
                <a:gd name="T45" fmla="*/ 38 h 154"/>
                <a:gd name="T46" fmla="*/ 22 w 79"/>
                <a:gd name="T47" fmla="*/ 43 h 154"/>
                <a:gd name="T48" fmla="*/ 30 w 79"/>
                <a:gd name="T49" fmla="*/ 34 h 154"/>
                <a:gd name="T50" fmla="*/ 23 w 79"/>
                <a:gd name="T51" fmla="*/ 35 h 154"/>
                <a:gd name="T52" fmla="*/ 26 w 79"/>
                <a:gd name="T53" fmla="*/ 30 h 154"/>
                <a:gd name="T54" fmla="*/ 19 w 79"/>
                <a:gd name="T55" fmla="*/ 31 h 154"/>
                <a:gd name="T56" fmla="*/ 22 w 79"/>
                <a:gd name="T57" fmla="*/ 26 h 154"/>
                <a:gd name="T58" fmla="*/ 15 w 79"/>
                <a:gd name="T59" fmla="*/ 28 h 154"/>
                <a:gd name="T60" fmla="*/ 18 w 79"/>
                <a:gd name="T61" fmla="*/ 22 h 154"/>
                <a:gd name="T62" fmla="*/ 7 w 79"/>
                <a:gd name="T63" fmla="*/ 28 h 154"/>
                <a:gd name="T64" fmla="*/ 15 w 79"/>
                <a:gd name="T65" fmla="*/ 19 h 154"/>
                <a:gd name="T66" fmla="*/ 5 w 79"/>
                <a:gd name="T67" fmla="*/ 148 h 154"/>
                <a:gd name="T68" fmla="*/ 0 w 79"/>
                <a:gd name="T69" fmla="*/ 3 h 154"/>
                <a:gd name="T70" fmla="*/ 4 w 79"/>
                <a:gd name="T71" fmla="*/ 1 h 154"/>
                <a:gd name="T72" fmla="*/ 66 w 79"/>
                <a:gd name="T73" fmla="*/ 8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" h="154">
                  <a:moveTo>
                    <a:pt x="66" y="87"/>
                  </a:moveTo>
                  <a:cubicBezTo>
                    <a:pt x="74" y="78"/>
                    <a:pt x="74" y="78"/>
                    <a:pt x="74" y="78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66" y="87"/>
                    <a:pt x="66" y="87"/>
                    <a:pt x="6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1892" y="541"/>
              <a:ext cx="97" cy="188"/>
            </a:xfrm>
            <a:custGeom>
              <a:avLst/>
              <a:gdLst>
                <a:gd name="T0" fmla="*/ 0 w 41"/>
                <a:gd name="T1" fmla="*/ 79 h 79"/>
                <a:gd name="T2" fmla="*/ 0 w 41"/>
                <a:gd name="T3" fmla="*/ 3 h 79"/>
                <a:gd name="T4" fmla="*/ 2 w 41"/>
                <a:gd name="T5" fmla="*/ 0 h 79"/>
                <a:gd name="T6" fmla="*/ 5 w 41"/>
                <a:gd name="T7" fmla="*/ 1 h 79"/>
                <a:gd name="T8" fmla="*/ 41 w 41"/>
                <a:gd name="T9" fmla="*/ 38 h 79"/>
                <a:gd name="T10" fmla="*/ 37 w 41"/>
                <a:gd name="T11" fmla="*/ 41 h 79"/>
                <a:gd name="T12" fmla="*/ 5 w 41"/>
                <a:gd name="T13" fmla="*/ 10 h 79"/>
                <a:gd name="T14" fmla="*/ 5 w 41"/>
                <a:gd name="T15" fmla="*/ 73 h 79"/>
                <a:gd name="T16" fmla="*/ 0 w 41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79">
                  <a:moveTo>
                    <a:pt x="0" y="7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3"/>
                    <a:pt x="5" y="73"/>
                    <a:pt x="5" y="73"/>
                  </a:cubicBezTo>
                  <a:lnTo>
                    <a:pt x="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1754" y="529"/>
              <a:ext cx="447" cy="446"/>
            </a:xfrm>
            <a:custGeom>
              <a:avLst/>
              <a:gdLst>
                <a:gd name="T0" fmla="*/ 2 w 188"/>
                <a:gd name="T1" fmla="*/ 151 h 187"/>
                <a:gd name="T2" fmla="*/ 36 w 188"/>
                <a:gd name="T3" fmla="*/ 185 h 187"/>
                <a:gd name="T4" fmla="*/ 43 w 188"/>
                <a:gd name="T5" fmla="*/ 185 h 187"/>
                <a:gd name="T6" fmla="*/ 186 w 188"/>
                <a:gd name="T7" fmla="*/ 43 h 187"/>
                <a:gd name="T8" fmla="*/ 186 w 188"/>
                <a:gd name="T9" fmla="*/ 36 h 187"/>
                <a:gd name="T10" fmla="*/ 152 w 188"/>
                <a:gd name="T11" fmla="*/ 2 h 187"/>
                <a:gd name="T12" fmla="*/ 145 w 188"/>
                <a:gd name="T13" fmla="*/ 2 h 187"/>
                <a:gd name="T14" fmla="*/ 2 w 188"/>
                <a:gd name="T15" fmla="*/ 144 h 187"/>
                <a:gd name="T16" fmla="*/ 2 w 188"/>
                <a:gd name="T17" fmla="*/ 151 h 187"/>
                <a:gd name="T18" fmla="*/ 6 w 188"/>
                <a:gd name="T19" fmla="*/ 148 h 187"/>
                <a:gd name="T20" fmla="*/ 148 w 188"/>
                <a:gd name="T21" fmla="*/ 5 h 187"/>
                <a:gd name="T22" fmla="*/ 182 w 188"/>
                <a:gd name="T23" fmla="*/ 39 h 187"/>
                <a:gd name="T24" fmla="*/ 173 w 188"/>
                <a:gd name="T25" fmla="*/ 48 h 187"/>
                <a:gd name="T26" fmla="*/ 148 w 188"/>
                <a:gd name="T27" fmla="*/ 23 h 187"/>
                <a:gd name="T28" fmla="*/ 145 w 188"/>
                <a:gd name="T29" fmla="*/ 26 h 187"/>
                <a:gd name="T30" fmla="*/ 170 w 188"/>
                <a:gd name="T31" fmla="*/ 51 h 187"/>
                <a:gd name="T32" fmla="*/ 162 w 188"/>
                <a:gd name="T33" fmla="*/ 59 h 187"/>
                <a:gd name="T34" fmla="*/ 149 w 188"/>
                <a:gd name="T35" fmla="*/ 47 h 187"/>
                <a:gd name="T36" fmla="*/ 146 w 188"/>
                <a:gd name="T37" fmla="*/ 50 h 187"/>
                <a:gd name="T38" fmla="*/ 159 w 188"/>
                <a:gd name="T39" fmla="*/ 62 h 187"/>
                <a:gd name="T40" fmla="*/ 151 w 188"/>
                <a:gd name="T41" fmla="*/ 70 h 187"/>
                <a:gd name="T42" fmla="*/ 138 w 188"/>
                <a:gd name="T43" fmla="*/ 58 h 187"/>
                <a:gd name="T44" fmla="*/ 135 w 188"/>
                <a:gd name="T45" fmla="*/ 61 h 187"/>
                <a:gd name="T46" fmla="*/ 148 w 188"/>
                <a:gd name="T47" fmla="*/ 73 h 187"/>
                <a:gd name="T48" fmla="*/ 139 w 188"/>
                <a:gd name="T49" fmla="*/ 82 h 187"/>
                <a:gd name="T50" fmla="*/ 127 w 188"/>
                <a:gd name="T51" fmla="*/ 69 h 187"/>
                <a:gd name="T52" fmla="*/ 124 w 188"/>
                <a:gd name="T53" fmla="*/ 72 h 187"/>
                <a:gd name="T54" fmla="*/ 136 w 188"/>
                <a:gd name="T55" fmla="*/ 85 h 187"/>
                <a:gd name="T56" fmla="*/ 128 w 188"/>
                <a:gd name="T57" fmla="*/ 93 h 187"/>
                <a:gd name="T58" fmla="*/ 103 w 188"/>
                <a:gd name="T59" fmla="*/ 68 h 187"/>
                <a:gd name="T60" fmla="*/ 100 w 188"/>
                <a:gd name="T61" fmla="*/ 71 h 187"/>
                <a:gd name="T62" fmla="*/ 125 w 188"/>
                <a:gd name="T63" fmla="*/ 96 h 187"/>
                <a:gd name="T64" fmla="*/ 117 w 188"/>
                <a:gd name="T65" fmla="*/ 104 h 187"/>
                <a:gd name="T66" fmla="*/ 104 w 188"/>
                <a:gd name="T67" fmla="*/ 92 h 187"/>
                <a:gd name="T68" fmla="*/ 101 w 188"/>
                <a:gd name="T69" fmla="*/ 95 h 187"/>
                <a:gd name="T70" fmla="*/ 114 w 188"/>
                <a:gd name="T71" fmla="*/ 107 h 187"/>
                <a:gd name="T72" fmla="*/ 106 w 188"/>
                <a:gd name="T73" fmla="*/ 115 h 187"/>
                <a:gd name="T74" fmla="*/ 93 w 188"/>
                <a:gd name="T75" fmla="*/ 103 h 187"/>
                <a:gd name="T76" fmla="*/ 90 w 188"/>
                <a:gd name="T77" fmla="*/ 105 h 187"/>
                <a:gd name="T78" fmla="*/ 103 w 188"/>
                <a:gd name="T79" fmla="*/ 118 h 187"/>
                <a:gd name="T80" fmla="*/ 94 w 188"/>
                <a:gd name="T81" fmla="*/ 127 h 187"/>
                <a:gd name="T82" fmla="*/ 82 w 188"/>
                <a:gd name="T83" fmla="*/ 114 h 187"/>
                <a:gd name="T84" fmla="*/ 79 w 188"/>
                <a:gd name="T85" fmla="*/ 117 h 187"/>
                <a:gd name="T86" fmla="*/ 91 w 188"/>
                <a:gd name="T87" fmla="*/ 130 h 187"/>
                <a:gd name="T88" fmla="*/ 84 w 188"/>
                <a:gd name="T89" fmla="*/ 137 h 187"/>
                <a:gd name="T90" fmla="*/ 59 w 188"/>
                <a:gd name="T91" fmla="*/ 111 h 187"/>
                <a:gd name="T92" fmla="*/ 56 w 188"/>
                <a:gd name="T93" fmla="*/ 114 h 187"/>
                <a:gd name="T94" fmla="*/ 81 w 188"/>
                <a:gd name="T95" fmla="*/ 140 h 187"/>
                <a:gd name="T96" fmla="*/ 74 w 188"/>
                <a:gd name="T97" fmla="*/ 147 h 187"/>
                <a:gd name="T98" fmla="*/ 61 w 188"/>
                <a:gd name="T99" fmla="*/ 135 h 187"/>
                <a:gd name="T100" fmla="*/ 58 w 188"/>
                <a:gd name="T101" fmla="*/ 138 h 187"/>
                <a:gd name="T102" fmla="*/ 71 w 188"/>
                <a:gd name="T103" fmla="*/ 150 h 187"/>
                <a:gd name="T104" fmla="*/ 63 w 188"/>
                <a:gd name="T105" fmla="*/ 158 h 187"/>
                <a:gd name="T106" fmla="*/ 50 w 188"/>
                <a:gd name="T107" fmla="*/ 146 h 187"/>
                <a:gd name="T108" fmla="*/ 47 w 188"/>
                <a:gd name="T109" fmla="*/ 149 h 187"/>
                <a:gd name="T110" fmla="*/ 60 w 188"/>
                <a:gd name="T111" fmla="*/ 161 h 187"/>
                <a:gd name="T112" fmla="*/ 51 w 188"/>
                <a:gd name="T113" fmla="*/ 170 h 187"/>
                <a:gd name="T114" fmla="*/ 38 w 188"/>
                <a:gd name="T115" fmla="*/ 158 h 187"/>
                <a:gd name="T116" fmla="*/ 35 w 188"/>
                <a:gd name="T117" fmla="*/ 161 h 187"/>
                <a:gd name="T118" fmla="*/ 48 w 188"/>
                <a:gd name="T119" fmla="*/ 173 h 187"/>
                <a:gd name="T120" fmla="*/ 40 w 188"/>
                <a:gd name="T121" fmla="*/ 182 h 187"/>
                <a:gd name="T122" fmla="*/ 6 w 188"/>
                <a:gd name="T123" fmla="*/ 14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" h="187">
                  <a:moveTo>
                    <a:pt x="2" y="151"/>
                  </a:moveTo>
                  <a:cubicBezTo>
                    <a:pt x="36" y="185"/>
                    <a:pt x="36" y="185"/>
                    <a:pt x="36" y="185"/>
                  </a:cubicBezTo>
                  <a:cubicBezTo>
                    <a:pt x="38" y="187"/>
                    <a:pt x="41" y="187"/>
                    <a:pt x="43" y="185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8" y="41"/>
                    <a:pt x="188" y="37"/>
                    <a:pt x="186" y="3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0" y="0"/>
                    <a:pt x="147" y="0"/>
                    <a:pt x="145" y="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0" y="146"/>
                    <a:pt x="0" y="150"/>
                    <a:pt x="2" y="151"/>
                  </a:cubicBezTo>
                  <a:close/>
                  <a:moveTo>
                    <a:pt x="6" y="148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0" y="182"/>
                    <a:pt x="40" y="182"/>
                    <a:pt x="40" y="182"/>
                  </a:cubicBezTo>
                  <a:lnTo>
                    <a:pt x="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</p:grpSp>
      <p:sp>
        <p:nvSpPr>
          <p:cNvPr id="43" name="Freeform 5"/>
          <p:cNvSpPr>
            <a:spLocks noChangeAspect="1" noEditPoints="1"/>
          </p:cNvSpPr>
          <p:nvPr/>
        </p:nvSpPr>
        <p:spPr bwMode="auto">
          <a:xfrm>
            <a:off x="9302986" y="4943595"/>
            <a:ext cx="693440" cy="513738"/>
          </a:xfrm>
          <a:custGeom>
            <a:avLst/>
            <a:gdLst>
              <a:gd name="T0" fmla="*/ 243 w 263"/>
              <a:gd name="T1" fmla="*/ 34 h 194"/>
              <a:gd name="T2" fmla="*/ 250 w 263"/>
              <a:gd name="T3" fmla="*/ 26 h 194"/>
              <a:gd name="T4" fmla="*/ 29 w 263"/>
              <a:gd name="T5" fmla="*/ 19 h 194"/>
              <a:gd name="T6" fmla="*/ 23 w 263"/>
              <a:gd name="T7" fmla="*/ 69 h 194"/>
              <a:gd name="T8" fmla="*/ 19 w 263"/>
              <a:gd name="T9" fmla="*/ 80 h 194"/>
              <a:gd name="T10" fmla="*/ 25 w 263"/>
              <a:gd name="T11" fmla="*/ 105 h 194"/>
              <a:gd name="T12" fmla="*/ 14 w 263"/>
              <a:gd name="T13" fmla="*/ 116 h 194"/>
              <a:gd name="T14" fmla="*/ 21 w 263"/>
              <a:gd name="T15" fmla="*/ 165 h 194"/>
              <a:gd name="T16" fmla="*/ 246 w 263"/>
              <a:gd name="T17" fmla="*/ 161 h 194"/>
              <a:gd name="T18" fmla="*/ 236 w 263"/>
              <a:gd name="T19" fmla="*/ 127 h 194"/>
              <a:gd name="T20" fmla="*/ 243 w 263"/>
              <a:gd name="T21" fmla="*/ 119 h 194"/>
              <a:gd name="T22" fmla="*/ 248 w 263"/>
              <a:gd name="T23" fmla="*/ 92 h 194"/>
              <a:gd name="T24" fmla="*/ 254 w 263"/>
              <a:gd name="T25" fmla="*/ 68 h 194"/>
              <a:gd name="T26" fmla="*/ 124 w 263"/>
              <a:gd name="T27" fmla="*/ 58 h 194"/>
              <a:gd name="T28" fmla="*/ 224 w 263"/>
              <a:gd name="T29" fmla="*/ 38 h 194"/>
              <a:gd name="T30" fmla="*/ 233 w 263"/>
              <a:gd name="T31" fmla="*/ 57 h 194"/>
              <a:gd name="T32" fmla="*/ 220 w 263"/>
              <a:gd name="T33" fmla="*/ 64 h 194"/>
              <a:gd name="T34" fmla="*/ 124 w 263"/>
              <a:gd name="T35" fmla="*/ 58 h 194"/>
              <a:gd name="T36" fmla="*/ 38 w 263"/>
              <a:gd name="T37" fmla="*/ 84 h 194"/>
              <a:gd name="T38" fmla="*/ 118 w 263"/>
              <a:gd name="T39" fmla="*/ 101 h 194"/>
              <a:gd name="T40" fmla="*/ 118 w 263"/>
              <a:gd name="T41" fmla="*/ 101 h 194"/>
              <a:gd name="T42" fmla="*/ 139 w 263"/>
              <a:gd name="T43" fmla="*/ 134 h 194"/>
              <a:gd name="T44" fmla="*/ 29 w 263"/>
              <a:gd name="T45" fmla="*/ 107 h 194"/>
              <a:gd name="T46" fmla="*/ 27 w 263"/>
              <a:gd name="T47" fmla="*/ 82 h 194"/>
              <a:gd name="T48" fmla="*/ 26 w 263"/>
              <a:gd name="T49" fmla="*/ 31 h 194"/>
              <a:gd name="T50" fmla="*/ 31 w 263"/>
              <a:gd name="T51" fmla="*/ 29 h 194"/>
              <a:gd name="T52" fmla="*/ 120 w 263"/>
              <a:gd name="T53" fmla="*/ 58 h 194"/>
              <a:gd name="T54" fmla="*/ 36 w 263"/>
              <a:gd name="T55" fmla="*/ 65 h 194"/>
              <a:gd name="T56" fmla="*/ 31 w 263"/>
              <a:gd name="T57" fmla="*/ 63 h 194"/>
              <a:gd name="T58" fmla="*/ 111 w 263"/>
              <a:gd name="T59" fmla="*/ 181 h 194"/>
              <a:gd name="T60" fmla="*/ 24 w 263"/>
              <a:gd name="T61" fmla="*/ 156 h 194"/>
              <a:gd name="T62" fmla="*/ 18 w 263"/>
              <a:gd name="T63" fmla="*/ 124 h 194"/>
              <a:gd name="T64" fmla="*/ 24 w 263"/>
              <a:gd name="T65" fmla="*/ 122 h 194"/>
              <a:gd name="T66" fmla="*/ 112 w 263"/>
              <a:gd name="T67" fmla="*/ 151 h 194"/>
              <a:gd name="T68" fmla="*/ 225 w 263"/>
              <a:gd name="T69" fmla="*/ 150 h 194"/>
              <a:gd name="T70" fmla="*/ 116 w 263"/>
              <a:gd name="T71" fmla="*/ 181 h 194"/>
              <a:gd name="T72" fmla="*/ 140 w 263"/>
              <a:gd name="T73" fmla="*/ 147 h 194"/>
              <a:gd name="T74" fmla="*/ 157 w 263"/>
              <a:gd name="T75" fmla="*/ 143 h 194"/>
              <a:gd name="T76" fmla="*/ 228 w 263"/>
              <a:gd name="T77" fmla="*/ 129 h 194"/>
              <a:gd name="T78" fmla="*/ 231 w 263"/>
              <a:gd name="T79" fmla="*/ 110 h 194"/>
              <a:gd name="T80" fmla="*/ 222 w 263"/>
              <a:gd name="T81" fmla="*/ 112 h 194"/>
              <a:gd name="T82" fmla="*/ 143 w 263"/>
              <a:gd name="T83" fmla="*/ 105 h 194"/>
              <a:gd name="T84" fmla="*/ 231 w 263"/>
              <a:gd name="T85" fmla="*/ 76 h 194"/>
              <a:gd name="T86" fmla="*/ 240 w 263"/>
              <a:gd name="T87" fmla="*/ 91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3" h="194">
                <a:moveTo>
                  <a:pt x="238" y="59"/>
                </a:moveTo>
                <a:cubicBezTo>
                  <a:pt x="237" y="51"/>
                  <a:pt x="236" y="38"/>
                  <a:pt x="243" y="34"/>
                </a:cubicBezTo>
                <a:cubicBezTo>
                  <a:pt x="244" y="34"/>
                  <a:pt x="244" y="34"/>
                  <a:pt x="244" y="33"/>
                </a:cubicBezTo>
                <a:cubicBezTo>
                  <a:pt x="249" y="32"/>
                  <a:pt x="253" y="29"/>
                  <a:pt x="250" y="26"/>
                </a:cubicBezTo>
                <a:cubicBezTo>
                  <a:pt x="166" y="0"/>
                  <a:pt x="166" y="0"/>
                  <a:pt x="166" y="0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13" y="21"/>
                  <a:pt x="15" y="46"/>
                </a:cubicBezTo>
                <a:cubicBezTo>
                  <a:pt x="15" y="59"/>
                  <a:pt x="20" y="65"/>
                  <a:pt x="23" y="69"/>
                </a:cubicBezTo>
                <a:cubicBezTo>
                  <a:pt x="12" y="72"/>
                  <a:pt x="12" y="72"/>
                  <a:pt x="12" y="72"/>
                </a:cubicBezTo>
                <a:cubicBezTo>
                  <a:pt x="9" y="76"/>
                  <a:pt x="13" y="78"/>
                  <a:pt x="19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26" y="85"/>
                  <a:pt x="26" y="98"/>
                  <a:pt x="25" y="105"/>
                </a:cubicBezTo>
                <a:cubicBezTo>
                  <a:pt x="0" y="112"/>
                  <a:pt x="9" y="115"/>
                  <a:pt x="9" y="115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10" y="119"/>
                  <a:pt x="6" y="126"/>
                  <a:pt x="7" y="139"/>
                </a:cubicBezTo>
                <a:cubicBezTo>
                  <a:pt x="9" y="163"/>
                  <a:pt x="21" y="165"/>
                  <a:pt x="21" y="165"/>
                </a:cubicBezTo>
                <a:cubicBezTo>
                  <a:pt x="111" y="194"/>
                  <a:pt x="111" y="194"/>
                  <a:pt x="111" y="194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6" y="161"/>
                  <a:pt x="255" y="159"/>
                  <a:pt x="230" y="152"/>
                </a:cubicBezTo>
                <a:cubicBezTo>
                  <a:pt x="229" y="144"/>
                  <a:pt x="229" y="131"/>
                  <a:pt x="236" y="127"/>
                </a:cubicBezTo>
                <a:cubicBezTo>
                  <a:pt x="236" y="127"/>
                  <a:pt x="236" y="127"/>
                  <a:pt x="236" y="126"/>
                </a:cubicBezTo>
                <a:cubicBezTo>
                  <a:pt x="242" y="125"/>
                  <a:pt x="246" y="122"/>
                  <a:pt x="243" y="119"/>
                </a:cubicBezTo>
                <a:cubicBezTo>
                  <a:pt x="237" y="117"/>
                  <a:pt x="237" y="117"/>
                  <a:pt x="237" y="117"/>
                </a:cubicBezTo>
                <a:cubicBezTo>
                  <a:pt x="241" y="114"/>
                  <a:pt x="247" y="108"/>
                  <a:pt x="248" y="92"/>
                </a:cubicBezTo>
                <a:cubicBezTo>
                  <a:pt x="248" y="81"/>
                  <a:pt x="245" y="75"/>
                  <a:pt x="242" y="71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4" y="68"/>
                  <a:pt x="263" y="66"/>
                  <a:pt x="238" y="59"/>
                </a:cubicBezTo>
                <a:close/>
                <a:moveTo>
                  <a:pt x="124" y="58"/>
                </a:moveTo>
                <a:cubicBezTo>
                  <a:pt x="147" y="54"/>
                  <a:pt x="147" y="54"/>
                  <a:pt x="147" y="54"/>
                </a:cubicBezTo>
                <a:cubicBezTo>
                  <a:pt x="224" y="38"/>
                  <a:pt x="224" y="38"/>
                  <a:pt x="224" y="38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2" y="42"/>
                  <a:pt x="232" y="51"/>
                  <a:pt x="233" y="57"/>
                </a:cubicBezTo>
                <a:cubicBezTo>
                  <a:pt x="233" y="59"/>
                  <a:pt x="233" y="60"/>
                  <a:pt x="233" y="61"/>
                </a:cubicBezTo>
                <a:cubicBezTo>
                  <a:pt x="220" y="64"/>
                  <a:pt x="220" y="64"/>
                  <a:pt x="220" y="64"/>
                </a:cubicBezTo>
                <a:cubicBezTo>
                  <a:pt x="123" y="88"/>
                  <a:pt x="123" y="88"/>
                  <a:pt x="123" y="88"/>
                </a:cubicBezTo>
                <a:lnTo>
                  <a:pt x="124" y="58"/>
                </a:lnTo>
                <a:close/>
                <a:moveTo>
                  <a:pt x="27" y="82"/>
                </a:moveTo>
                <a:cubicBezTo>
                  <a:pt x="38" y="84"/>
                  <a:pt x="38" y="84"/>
                  <a:pt x="38" y="84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06"/>
                  <a:pt x="30" y="105"/>
                  <a:pt x="30" y="104"/>
                </a:cubicBezTo>
                <a:cubicBezTo>
                  <a:pt x="30" y="98"/>
                  <a:pt x="30" y="89"/>
                  <a:pt x="27" y="82"/>
                </a:cubicBezTo>
                <a:close/>
                <a:moveTo>
                  <a:pt x="22" y="45"/>
                </a:moveTo>
                <a:cubicBezTo>
                  <a:pt x="22" y="38"/>
                  <a:pt x="23" y="33"/>
                  <a:pt x="26" y="31"/>
                </a:cubicBezTo>
                <a:cubicBezTo>
                  <a:pt x="27" y="30"/>
                  <a:pt x="29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90" y="49"/>
                  <a:pt x="90" y="49"/>
                  <a:pt x="90" y="49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36" y="65"/>
                  <a:pt x="36" y="65"/>
                  <a:pt x="36" y="65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64"/>
                  <a:pt x="31" y="64"/>
                  <a:pt x="31" y="63"/>
                </a:cubicBezTo>
                <a:cubicBezTo>
                  <a:pt x="31" y="63"/>
                  <a:pt x="23" y="63"/>
                  <a:pt x="22" y="45"/>
                </a:cubicBezTo>
                <a:close/>
                <a:moveTo>
                  <a:pt x="111" y="181"/>
                </a:move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6"/>
                </a:cubicBezTo>
                <a:cubicBezTo>
                  <a:pt x="23" y="156"/>
                  <a:pt x="15" y="156"/>
                  <a:pt x="15" y="138"/>
                </a:cubicBezTo>
                <a:cubicBezTo>
                  <a:pt x="15" y="131"/>
                  <a:pt x="16" y="126"/>
                  <a:pt x="18" y="124"/>
                </a:cubicBezTo>
                <a:cubicBezTo>
                  <a:pt x="20" y="123"/>
                  <a:pt x="21" y="122"/>
                  <a:pt x="23" y="122"/>
                </a:cubicBezTo>
                <a:cubicBezTo>
                  <a:pt x="23" y="122"/>
                  <a:pt x="24" y="122"/>
                  <a:pt x="24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12" y="151"/>
                  <a:pt x="112" y="151"/>
                  <a:pt x="112" y="151"/>
                </a:cubicBezTo>
                <a:lnTo>
                  <a:pt x="111" y="181"/>
                </a:lnTo>
                <a:close/>
                <a:moveTo>
                  <a:pt x="225" y="150"/>
                </a:moveTo>
                <a:cubicBezTo>
                  <a:pt x="225" y="152"/>
                  <a:pt x="225" y="153"/>
                  <a:pt x="225" y="154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40" y="147"/>
                  <a:pt x="140" y="147"/>
                  <a:pt x="140" y="147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57" y="143"/>
                  <a:pt x="157" y="143"/>
                  <a:pt x="157" y="143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28" y="129"/>
                  <a:pt x="228" y="129"/>
                  <a:pt x="228" y="129"/>
                </a:cubicBezTo>
                <a:cubicBezTo>
                  <a:pt x="224" y="135"/>
                  <a:pt x="224" y="144"/>
                  <a:pt x="225" y="150"/>
                </a:cubicBezTo>
                <a:close/>
                <a:moveTo>
                  <a:pt x="231" y="110"/>
                </a:moveTo>
                <a:cubicBezTo>
                  <a:pt x="231" y="110"/>
                  <a:pt x="231" y="110"/>
                  <a:pt x="230" y="110"/>
                </a:cubicBezTo>
                <a:cubicBezTo>
                  <a:pt x="222" y="112"/>
                  <a:pt x="222" y="112"/>
                  <a:pt x="222" y="112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231" y="76"/>
                  <a:pt x="231" y="76"/>
                  <a:pt x="231" y="76"/>
                </a:cubicBezTo>
                <a:cubicBezTo>
                  <a:pt x="231" y="76"/>
                  <a:pt x="234" y="75"/>
                  <a:pt x="237" y="78"/>
                </a:cubicBezTo>
                <a:cubicBezTo>
                  <a:pt x="239" y="80"/>
                  <a:pt x="240" y="85"/>
                  <a:pt x="240" y="91"/>
                </a:cubicBezTo>
                <a:cubicBezTo>
                  <a:pt x="239" y="109"/>
                  <a:pt x="231" y="110"/>
                  <a:pt x="231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52296" y="2517027"/>
            <a:ext cx="198000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Source Han Sans K Normal" panose="020B0400000000000000" pitchFamily="34" charset="-128"/>
              <a:ea typeface="Source Han Sans K Normal" panose="020B0400000000000000" pitchFamily="34" charset="-128"/>
              <a:cs typeface="Lato Regular"/>
              <a:sym typeface="Source Han Sans K Normal" panose="020B0400000000000000" pitchFamily="34" charset="-128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13997" y="2517027"/>
            <a:ext cx="1980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GB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Source Han Sans K Normal" panose="020B0400000000000000" pitchFamily="34" charset="-128"/>
              <a:ea typeface="Source Han Sans K Normal" panose="020B0400000000000000" pitchFamily="34" charset="-128"/>
              <a:cs typeface="Lato Regular"/>
              <a:sym typeface="Source Han Sans K Normal" panose="020B0400000000000000" pitchFamily="34" charset="-128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Source Han Sans K Normal" panose="020B0400000000000000" pitchFamily="34" charset="-128"/>
              <a:ea typeface="Source Han Sans K Normal" panose="020B0400000000000000" pitchFamily="34" charset="-128"/>
              <a:cs typeface="Lato Regular"/>
              <a:sym typeface="Source Han Sans K Normal" panose="020B0400000000000000" pitchFamily="34" charset="-128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74320" y="2507502"/>
            <a:ext cx="198000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Source Han Sans K Normal" panose="020B0400000000000000" pitchFamily="34" charset="-128"/>
              <a:ea typeface="Source Han Sans K Normal" panose="020B0400000000000000" pitchFamily="34" charset="-128"/>
              <a:cs typeface="Lato Regular"/>
              <a:sym typeface="Source Han Sans K Normal" panose="020B0400000000000000" pitchFamily="34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34642" y="2507502"/>
            <a:ext cx="198000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GB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to Regular"/>
              <a:sym typeface="Source Han Sans K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幼儿早教宣传海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47"/>
          <p:cNvSpPr/>
          <p:nvPr/>
        </p:nvSpPr>
        <p:spPr>
          <a:xfrm>
            <a:off x="4039408" y="3105191"/>
            <a:ext cx="3665220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点击添加相关文字标题内容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34403" y="2079270"/>
            <a:ext cx="2788327" cy="837565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rPr>
              <a:t>第二章节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11700" y="1946017"/>
            <a:ext cx="1148103" cy="1103125"/>
            <a:chOff x="420293" y="510314"/>
            <a:chExt cx="622233" cy="5762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9000" contras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6" t="31098" r="32988" b="21647"/>
            <a:stretch>
              <a:fillRect/>
            </a:stretch>
          </p:blipFill>
          <p:spPr>
            <a:xfrm>
              <a:off x="420293" y="510314"/>
              <a:ext cx="622233" cy="576220"/>
            </a:xfrm>
            <a:prstGeom prst="rect">
              <a:avLst/>
            </a:prstGeom>
          </p:spPr>
        </p:pic>
      </p:grpSp>
      <p:grpSp>
        <p:nvGrpSpPr>
          <p:cNvPr id="10" name="Group 371"/>
          <p:cNvGrpSpPr>
            <a:grpSpLocks noChangeAspect="1"/>
          </p:cNvGrpSpPr>
          <p:nvPr/>
        </p:nvGrpSpPr>
        <p:grpSpPr bwMode="auto">
          <a:xfrm>
            <a:off x="3195974" y="2970256"/>
            <a:ext cx="5270753" cy="45719"/>
            <a:chOff x="936" y="3880"/>
            <a:chExt cx="5806" cy="168"/>
          </a:xfrm>
          <a:solidFill>
            <a:schemeClr val="bg1"/>
          </a:solidFill>
        </p:grpSpPr>
        <p:sp>
          <p:nvSpPr>
            <p:cNvPr id="11" name="Freeform 372"/>
            <p:cNvSpPr/>
            <p:nvPr/>
          </p:nvSpPr>
          <p:spPr bwMode="auto">
            <a:xfrm>
              <a:off x="6619" y="3927"/>
              <a:ext cx="123" cy="17"/>
            </a:xfrm>
            <a:custGeom>
              <a:avLst/>
              <a:gdLst>
                <a:gd name="T0" fmla="*/ 27 w 52"/>
                <a:gd name="T1" fmla="*/ 4 h 7"/>
                <a:gd name="T2" fmla="*/ 34 w 52"/>
                <a:gd name="T3" fmla="*/ 6 h 7"/>
                <a:gd name="T4" fmla="*/ 52 w 52"/>
                <a:gd name="T5" fmla="*/ 4 h 7"/>
                <a:gd name="T6" fmla="*/ 52 w 52"/>
                <a:gd name="T7" fmla="*/ 4 h 7"/>
                <a:gd name="T8" fmla="*/ 42 w 52"/>
                <a:gd name="T9" fmla="*/ 3 h 7"/>
                <a:gd name="T10" fmla="*/ 52 w 52"/>
                <a:gd name="T11" fmla="*/ 2 h 7"/>
                <a:gd name="T12" fmla="*/ 52 w 52"/>
                <a:gd name="T13" fmla="*/ 1 h 7"/>
                <a:gd name="T14" fmla="*/ 43 w 52"/>
                <a:gd name="T15" fmla="*/ 1 h 7"/>
                <a:gd name="T16" fmla="*/ 45 w 52"/>
                <a:gd name="T17" fmla="*/ 1 h 7"/>
                <a:gd name="T18" fmla="*/ 26 w 52"/>
                <a:gd name="T19" fmla="*/ 1 h 7"/>
                <a:gd name="T20" fmla="*/ 30 w 52"/>
                <a:gd name="T21" fmla="*/ 0 h 7"/>
                <a:gd name="T22" fmla="*/ 0 w 52"/>
                <a:gd name="T23" fmla="*/ 5 h 7"/>
                <a:gd name="T24" fmla="*/ 5 w 52"/>
                <a:gd name="T25" fmla="*/ 5 h 7"/>
                <a:gd name="T26" fmla="*/ 14 w 52"/>
                <a:gd name="T27" fmla="*/ 7 h 7"/>
                <a:gd name="T28" fmla="*/ 27 w 52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">
                  <a:moveTo>
                    <a:pt x="27" y="4"/>
                  </a:moveTo>
                  <a:cubicBezTo>
                    <a:pt x="34" y="2"/>
                    <a:pt x="42" y="4"/>
                    <a:pt x="34" y="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2"/>
                    <a:pt x="47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2"/>
                    <a:pt x="29" y="1"/>
                    <a:pt x="26" y="1"/>
                  </a:cubicBezTo>
                  <a:cubicBezTo>
                    <a:pt x="26" y="0"/>
                    <a:pt x="26" y="0"/>
                    <a:pt x="30" y="0"/>
                  </a:cubicBezTo>
                  <a:cubicBezTo>
                    <a:pt x="2" y="0"/>
                    <a:pt x="23" y="4"/>
                    <a:pt x="0" y="5"/>
                  </a:cubicBezTo>
                  <a:cubicBezTo>
                    <a:pt x="1" y="5"/>
                    <a:pt x="3" y="5"/>
                    <a:pt x="5" y="5"/>
                  </a:cubicBezTo>
                  <a:cubicBezTo>
                    <a:pt x="11" y="5"/>
                    <a:pt x="16" y="6"/>
                    <a:pt x="14" y="7"/>
                  </a:cubicBezTo>
                  <a:cubicBezTo>
                    <a:pt x="25" y="5"/>
                    <a:pt x="25" y="7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" name="Freeform 373"/>
            <p:cNvSpPr/>
            <p:nvPr/>
          </p:nvSpPr>
          <p:spPr bwMode="auto">
            <a:xfrm>
              <a:off x="6472" y="3914"/>
              <a:ext cx="154" cy="30"/>
            </a:xfrm>
            <a:custGeom>
              <a:avLst/>
              <a:gdLst>
                <a:gd name="T0" fmla="*/ 44 w 65"/>
                <a:gd name="T1" fmla="*/ 4 h 12"/>
                <a:gd name="T2" fmla="*/ 34 w 65"/>
                <a:gd name="T3" fmla="*/ 7 h 12"/>
                <a:gd name="T4" fmla="*/ 18 w 65"/>
                <a:gd name="T5" fmla="*/ 6 h 12"/>
                <a:gd name="T6" fmla="*/ 14 w 65"/>
                <a:gd name="T7" fmla="*/ 9 h 12"/>
                <a:gd name="T8" fmla="*/ 21 w 65"/>
                <a:gd name="T9" fmla="*/ 9 h 12"/>
                <a:gd name="T10" fmla="*/ 5 w 65"/>
                <a:gd name="T11" fmla="*/ 12 h 12"/>
                <a:gd name="T12" fmla="*/ 27 w 65"/>
                <a:gd name="T13" fmla="*/ 10 h 12"/>
                <a:gd name="T14" fmla="*/ 53 w 65"/>
                <a:gd name="T15" fmla="*/ 12 h 12"/>
                <a:gd name="T16" fmla="*/ 61 w 65"/>
                <a:gd name="T17" fmla="*/ 10 h 12"/>
                <a:gd name="T18" fmla="*/ 58 w 65"/>
                <a:gd name="T19" fmla="*/ 10 h 12"/>
                <a:gd name="T20" fmla="*/ 58 w 65"/>
                <a:gd name="T21" fmla="*/ 6 h 12"/>
                <a:gd name="T22" fmla="*/ 47 w 65"/>
                <a:gd name="T23" fmla="*/ 7 h 12"/>
                <a:gd name="T24" fmla="*/ 65 w 65"/>
                <a:gd name="T25" fmla="*/ 3 h 12"/>
                <a:gd name="T26" fmla="*/ 33 w 65"/>
                <a:gd name="T27" fmla="*/ 0 h 12"/>
                <a:gd name="T28" fmla="*/ 44 w 65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2">
                  <a:moveTo>
                    <a:pt x="44" y="4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6" y="8"/>
                    <a:pt x="14" y="9"/>
                  </a:cubicBezTo>
                  <a:cubicBezTo>
                    <a:pt x="16" y="9"/>
                    <a:pt x="19" y="9"/>
                    <a:pt x="21" y="9"/>
                  </a:cubicBezTo>
                  <a:cubicBezTo>
                    <a:pt x="20" y="11"/>
                    <a:pt x="0" y="10"/>
                    <a:pt x="5" y="12"/>
                  </a:cubicBezTo>
                  <a:cubicBezTo>
                    <a:pt x="17" y="12"/>
                    <a:pt x="19" y="12"/>
                    <a:pt x="27" y="10"/>
                  </a:cubicBezTo>
                  <a:cubicBezTo>
                    <a:pt x="39" y="10"/>
                    <a:pt x="47" y="11"/>
                    <a:pt x="53" y="12"/>
                  </a:cubicBezTo>
                  <a:cubicBezTo>
                    <a:pt x="56" y="11"/>
                    <a:pt x="57" y="10"/>
                    <a:pt x="61" y="10"/>
                  </a:cubicBezTo>
                  <a:cubicBezTo>
                    <a:pt x="60" y="10"/>
                    <a:pt x="59" y="10"/>
                    <a:pt x="58" y="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4" y="7"/>
                    <a:pt x="51" y="7"/>
                    <a:pt x="47" y="7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0"/>
                    <a:pt x="41" y="2"/>
                    <a:pt x="33" y="0"/>
                  </a:cubicBezTo>
                  <a:cubicBezTo>
                    <a:pt x="43" y="3"/>
                    <a:pt x="26" y="2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" name="Freeform 374"/>
            <p:cNvSpPr/>
            <p:nvPr/>
          </p:nvSpPr>
          <p:spPr bwMode="auto">
            <a:xfrm>
              <a:off x="6617" y="393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4" name="Freeform 375"/>
            <p:cNvSpPr/>
            <p:nvPr/>
          </p:nvSpPr>
          <p:spPr bwMode="auto">
            <a:xfrm>
              <a:off x="3237" y="3976"/>
              <a:ext cx="142" cy="18"/>
            </a:xfrm>
            <a:custGeom>
              <a:avLst/>
              <a:gdLst>
                <a:gd name="T0" fmla="*/ 20 w 60"/>
                <a:gd name="T1" fmla="*/ 5 h 7"/>
                <a:gd name="T2" fmla="*/ 15 w 60"/>
                <a:gd name="T3" fmla="*/ 6 h 7"/>
                <a:gd name="T4" fmla="*/ 60 w 60"/>
                <a:gd name="T5" fmla="*/ 6 h 7"/>
                <a:gd name="T6" fmla="*/ 54 w 60"/>
                <a:gd name="T7" fmla="*/ 3 h 7"/>
                <a:gd name="T8" fmla="*/ 37 w 60"/>
                <a:gd name="T9" fmla="*/ 4 h 7"/>
                <a:gd name="T10" fmla="*/ 40 w 60"/>
                <a:gd name="T11" fmla="*/ 3 h 7"/>
                <a:gd name="T12" fmla="*/ 29 w 60"/>
                <a:gd name="T13" fmla="*/ 0 h 7"/>
                <a:gd name="T14" fmla="*/ 28 w 60"/>
                <a:gd name="T15" fmla="*/ 0 h 7"/>
                <a:gd name="T16" fmla="*/ 0 w 60"/>
                <a:gd name="T17" fmla="*/ 7 h 7"/>
                <a:gd name="T18" fmla="*/ 20 w 60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">
                  <a:moveTo>
                    <a:pt x="20" y="5"/>
                  </a:moveTo>
                  <a:cubicBezTo>
                    <a:pt x="16" y="5"/>
                    <a:pt x="15" y="6"/>
                    <a:pt x="15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5"/>
                    <a:pt x="45" y="4"/>
                    <a:pt x="54" y="3"/>
                  </a:cubicBezTo>
                  <a:cubicBezTo>
                    <a:pt x="50" y="2"/>
                    <a:pt x="38" y="3"/>
                    <a:pt x="37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0" y="5"/>
                    <a:pt x="22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8" y="5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5" name="Freeform 376"/>
            <p:cNvSpPr/>
            <p:nvPr/>
          </p:nvSpPr>
          <p:spPr bwMode="auto">
            <a:xfrm>
              <a:off x="1092" y="3976"/>
              <a:ext cx="16" cy="3"/>
            </a:xfrm>
            <a:custGeom>
              <a:avLst/>
              <a:gdLst>
                <a:gd name="T0" fmla="*/ 0 w 7"/>
                <a:gd name="T1" fmla="*/ 1 h 1"/>
                <a:gd name="T2" fmla="*/ 6 w 7"/>
                <a:gd name="T3" fmla="*/ 0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6" y="1"/>
                    <a:pt x="7" y="1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6" name="Freeform 377"/>
            <p:cNvSpPr/>
            <p:nvPr/>
          </p:nvSpPr>
          <p:spPr bwMode="auto">
            <a:xfrm>
              <a:off x="3199" y="3999"/>
              <a:ext cx="21" cy="4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2 h 2"/>
                <a:gd name="T4" fmla="*/ 9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7" name="Freeform 378"/>
            <p:cNvSpPr/>
            <p:nvPr/>
          </p:nvSpPr>
          <p:spPr bwMode="auto">
            <a:xfrm>
              <a:off x="3357" y="3917"/>
              <a:ext cx="10" cy="2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8" name="Freeform 379"/>
            <p:cNvSpPr/>
            <p:nvPr/>
          </p:nvSpPr>
          <p:spPr bwMode="auto">
            <a:xfrm>
              <a:off x="2728" y="4018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9" name="Freeform 380"/>
            <p:cNvSpPr/>
            <p:nvPr/>
          </p:nvSpPr>
          <p:spPr bwMode="auto">
            <a:xfrm>
              <a:off x="3544" y="3890"/>
              <a:ext cx="114" cy="20"/>
            </a:xfrm>
            <a:custGeom>
              <a:avLst/>
              <a:gdLst>
                <a:gd name="T0" fmla="*/ 48 w 48"/>
                <a:gd name="T1" fmla="*/ 0 h 8"/>
                <a:gd name="T2" fmla="*/ 28 w 48"/>
                <a:gd name="T3" fmla="*/ 2 h 8"/>
                <a:gd name="T4" fmla="*/ 25 w 48"/>
                <a:gd name="T5" fmla="*/ 0 h 8"/>
                <a:gd name="T6" fmla="*/ 18 w 48"/>
                <a:gd name="T7" fmla="*/ 1 h 8"/>
                <a:gd name="T8" fmla="*/ 22 w 48"/>
                <a:gd name="T9" fmla="*/ 1 h 8"/>
                <a:gd name="T10" fmla="*/ 0 w 48"/>
                <a:gd name="T11" fmla="*/ 7 h 8"/>
                <a:gd name="T12" fmla="*/ 22 w 48"/>
                <a:gd name="T13" fmla="*/ 6 h 8"/>
                <a:gd name="T14" fmla="*/ 27 w 48"/>
                <a:gd name="T15" fmla="*/ 5 h 8"/>
                <a:gd name="T16" fmla="*/ 44 w 48"/>
                <a:gd name="T17" fmla="*/ 1 h 8"/>
                <a:gd name="T18" fmla="*/ 48 w 4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1"/>
                    <a:pt x="21" y="1"/>
                    <a:pt x="25" y="0"/>
                  </a:cubicBezTo>
                  <a:cubicBezTo>
                    <a:pt x="23" y="0"/>
                    <a:pt x="16" y="0"/>
                    <a:pt x="18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1" y="4"/>
                    <a:pt x="18" y="5"/>
                    <a:pt x="0" y="7"/>
                  </a:cubicBezTo>
                  <a:cubicBezTo>
                    <a:pt x="11" y="8"/>
                    <a:pt x="16" y="7"/>
                    <a:pt x="22" y="6"/>
                  </a:cubicBezTo>
                  <a:cubicBezTo>
                    <a:pt x="24" y="5"/>
                    <a:pt x="25" y="5"/>
                    <a:pt x="27" y="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0" name="Freeform 381"/>
            <p:cNvSpPr/>
            <p:nvPr/>
          </p:nvSpPr>
          <p:spPr bwMode="auto">
            <a:xfrm>
              <a:off x="1754" y="3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1" name="Freeform 382"/>
            <p:cNvSpPr/>
            <p:nvPr/>
          </p:nvSpPr>
          <p:spPr bwMode="auto">
            <a:xfrm>
              <a:off x="1754" y="3937"/>
              <a:ext cx="12" cy="2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1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5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383"/>
            <p:cNvSpPr/>
            <p:nvPr/>
          </p:nvSpPr>
          <p:spPr bwMode="auto">
            <a:xfrm>
              <a:off x="3220" y="3994"/>
              <a:ext cx="17" cy="5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2 h 2"/>
                <a:gd name="T4" fmla="*/ 7 w 7"/>
                <a:gd name="T5" fmla="*/ 0 h 2"/>
                <a:gd name="T6" fmla="*/ 3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384"/>
            <p:cNvSpPr/>
            <p:nvPr/>
          </p:nvSpPr>
          <p:spPr bwMode="auto">
            <a:xfrm>
              <a:off x="3263" y="3974"/>
              <a:ext cx="57" cy="5"/>
            </a:xfrm>
            <a:custGeom>
              <a:avLst/>
              <a:gdLst>
                <a:gd name="T0" fmla="*/ 0 w 24"/>
                <a:gd name="T1" fmla="*/ 2 h 2"/>
                <a:gd name="T2" fmla="*/ 17 w 24"/>
                <a:gd name="T3" fmla="*/ 1 h 2"/>
                <a:gd name="T4" fmla="*/ 24 w 24"/>
                <a:gd name="T5" fmla="*/ 0 h 2"/>
                <a:gd name="T6" fmla="*/ 0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385"/>
            <p:cNvSpPr/>
            <p:nvPr/>
          </p:nvSpPr>
          <p:spPr bwMode="auto">
            <a:xfrm>
              <a:off x="2558" y="3991"/>
              <a:ext cx="641" cy="57"/>
            </a:xfrm>
            <a:custGeom>
              <a:avLst/>
              <a:gdLst>
                <a:gd name="T0" fmla="*/ 102 w 271"/>
                <a:gd name="T1" fmla="*/ 12 h 23"/>
                <a:gd name="T2" fmla="*/ 94 w 271"/>
                <a:gd name="T3" fmla="*/ 8 h 23"/>
                <a:gd name="T4" fmla="*/ 75 w 271"/>
                <a:gd name="T5" fmla="*/ 11 h 23"/>
                <a:gd name="T6" fmla="*/ 99 w 271"/>
                <a:gd name="T7" fmla="*/ 15 h 23"/>
                <a:gd name="T8" fmla="*/ 70 w 271"/>
                <a:gd name="T9" fmla="*/ 17 h 23"/>
                <a:gd name="T10" fmla="*/ 81 w 271"/>
                <a:gd name="T11" fmla="*/ 13 h 23"/>
                <a:gd name="T12" fmla="*/ 67 w 271"/>
                <a:gd name="T13" fmla="*/ 15 h 23"/>
                <a:gd name="T14" fmla="*/ 20 w 271"/>
                <a:gd name="T15" fmla="*/ 15 h 23"/>
                <a:gd name="T16" fmla="*/ 1 w 271"/>
                <a:gd name="T17" fmla="*/ 18 h 23"/>
                <a:gd name="T18" fmla="*/ 25 w 271"/>
                <a:gd name="T19" fmla="*/ 22 h 23"/>
                <a:gd name="T20" fmla="*/ 22 w 271"/>
                <a:gd name="T21" fmla="*/ 21 h 23"/>
                <a:gd name="T22" fmla="*/ 33 w 271"/>
                <a:gd name="T23" fmla="*/ 21 h 23"/>
                <a:gd name="T24" fmla="*/ 40 w 271"/>
                <a:gd name="T25" fmla="*/ 18 h 23"/>
                <a:gd name="T26" fmla="*/ 52 w 271"/>
                <a:gd name="T27" fmla="*/ 19 h 23"/>
                <a:gd name="T28" fmla="*/ 45 w 271"/>
                <a:gd name="T29" fmla="*/ 19 h 23"/>
                <a:gd name="T30" fmla="*/ 71 w 271"/>
                <a:gd name="T31" fmla="*/ 19 h 23"/>
                <a:gd name="T32" fmla="*/ 68 w 271"/>
                <a:gd name="T33" fmla="*/ 20 h 23"/>
                <a:gd name="T34" fmla="*/ 100 w 271"/>
                <a:gd name="T35" fmla="*/ 17 h 23"/>
                <a:gd name="T36" fmla="*/ 92 w 271"/>
                <a:gd name="T37" fmla="*/ 20 h 23"/>
                <a:gd name="T38" fmla="*/ 146 w 271"/>
                <a:gd name="T39" fmla="*/ 19 h 23"/>
                <a:gd name="T40" fmla="*/ 143 w 271"/>
                <a:gd name="T41" fmla="*/ 18 h 23"/>
                <a:gd name="T42" fmla="*/ 156 w 271"/>
                <a:gd name="T43" fmla="*/ 21 h 23"/>
                <a:gd name="T44" fmla="*/ 208 w 271"/>
                <a:gd name="T45" fmla="*/ 19 h 23"/>
                <a:gd name="T46" fmla="*/ 271 w 271"/>
                <a:gd name="T47" fmla="*/ 5 h 23"/>
                <a:gd name="T48" fmla="*/ 263 w 271"/>
                <a:gd name="T49" fmla="*/ 6 h 23"/>
                <a:gd name="T50" fmla="*/ 265 w 271"/>
                <a:gd name="T51" fmla="*/ 1 h 23"/>
                <a:gd name="T52" fmla="*/ 244 w 271"/>
                <a:gd name="T53" fmla="*/ 4 h 23"/>
                <a:gd name="T54" fmla="*/ 237 w 271"/>
                <a:gd name="T55" fmla="*/ 0 h 23"/>
                <a:gd name="T56" fmla="*/ 145 w 271"/>
                <a:gd name="T57" fmla="*/ 13 h 23"/>
                <a:gd name="T58" fmla="*/ 105 w 271"/>
                <a:gd name="T59" fmla="*/ 11 h 23"/>
                <a:gd name="T60" fmla="*/ 129 w 271"/>
                <a:gd name="T61" fmla="*/ 8 h 23"/>
                <a:gd name="T62" fmla="*/ 105 w 271"/>
                <a:gd name="T63" fmla="*/ 8 h 23"/>
                <a:gd name="T64" fmla="*/ 102 w 271"/>
                <a:gd name="T6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3">
                  <a:moveTo>
                    <a:pt x="102" y="12"/>
                  </a:moveTo>
                  <a:cubicBezTo>
                    <a:pt x="67" y="13"/>
                    <a:pt x="110" y="9"/>
                    <a:pt x="94" y="8"/>
                  </a:cubicBezTo>
                  <a:cubicBezTo>
                    <a:pt x="84" y="9"/>
                    <a:pt x="81" y="10"/>
                    <a:pt x="75" y="11"/>
                  </a:cubicBezTo>
                  <a:cubicBezTo>
                    <a:pt x="103" y="9"/>
                    <a:pt x="71" y="16"/>
                    <a:pt x="99" y="15"/>
                  </a:cubicBezTo>
                  <a:cubicBezTo>
                    <a:pt x="95" y="18"/>
                    <a:pt x="79" y="18"/>
                    <a:pt x="70" y="17"/>
                  </a:cubicBezTo>
                  <a:cubicBezTo>
                    <a:pt x="59" y="14"/>
                    <a:pt x="79" y="15"/>
                    <a:pt x="81" y="13"/>
                  </a:cubicBezTo>
                  <a:cubicBezTo>
                    <a:pt x="70" y="13"/>
                    <a:pt x="72" y="13"/>
                    <a:pt x="67" y="15"/>
                  </a:cubicBezTo>
                  <a:cubicBezTo>
                    <a:pt x="50" y="14"/>
                    <a:pt x="31" y="18"/>
                    <a:pt x="20" y="15"/>
                  </a:cubicBezTo>
                  <a:cubicBezTo>
                    <a:pt x="7" y="15"/>
                    <a:pt x="8" y="16"/>
                    <a:pt x="1" y="18"/>
                  </a:cubicBezTo>
                  <a:cubicBezTo>
                    <a:pt x="0" y="21"/>
                    <a:pt x="20" y="19"/>
                    <a:pt x="25" y="22"/>
                  </a:cubicBezTo>
                  <a:cubicBezTo>
                    <a:pt x="24" y="21"/>
                    <a:pt x="22" y="21"/>
                    <a:pt x="2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3" y="20"/>
                    <a:pt x="35" y="18"/>
                    <a:pt x="40" y="18"/>
                  </a:cubicBezTo>
                  <a:cubicBezTo>
                    <a:pt x="45" y="18"/>
                    <a:pt x="53" y="18"/>
                    <a:pt x="52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3" y="20"/>
                    <a:pt x="63" y="17"/>
                    <a:pt x="71" y="19"/>
                  </a:cubicBezTo>
                  <a:cubicBezTo>
                    <a:pt x="72" y="19"/>
                    <a:pt x="69" y="20"/>
                    <a:pt x="68" y="20"/>
                  </a:cubicBezTo>
                  <a:cubicBezTo>
                    <a:pt x="77" y="18"/>
                    <a:pt x="87" y="18"/>
                    <a:pt x="100" y="1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4" y="17"/>
                    <a:pt x="129" y="17"/>
                    <a:pt x="146" y="19"/>
                  </a:cubicBezTo>
                  <a:cubicBezTo>
                    <a:pt x="144" y="19"/>
                    <a:pt x="141" y="18"/>
                    <a:pt x="143" y="18"/>
                  </a:cubicBezTo>
                  <a:cubicBezTo>
                    <a:pt x="153" y="17"/>
                    <a:pt x="161" y="19"/>
                    <a:pt x="156" y="21"/>
                  </a:cubicBezTo>
                  <a:cubicBezTo>
                    <a:pt x="166" y="18"/>
                    <a:pt x="194" y="23"/>
                    <a:pt x="208" y="19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68" y="5"/>
                    <a:pt x="266" y="5"/>
                    <a:pt x="263" y="6"/>
                  </a:cubicBezTo>
                  <a:cubicBezTo>
                    <a:pt x="258" y="3"/>
                    <a:pt x="255" y="3"/>
                    <a:pt x="265" y="1"/>
                  </a:cubicBezTo>
                  <a:cubicBezTo>
                    <a:pt x="255" y="2"/>
                    <a:pt x="258" y="4"/>
                    <a:pt x="244" y="4"/>
                  </a:cubicBezTo>
                  <a:cubicBezTo>
                    <a:pt x="249" y="3"/>
                    <a:pt x="251" y="0"/>
                    <a:pt x="237" y="0"/>
                  </a:cubicBezTo>
                  <a:cubicBezTo>
                    <a:pt x="201" y="2"/>
                    <a:pt x="178" y="10"/>
                    <a:pt x="145" y="13"/>
                  </a:cubicBezTo>
                  <a:cubicBezTo>
                    <a:pt x="144" y="11"/>
                    <a:pt x="118" y="12"/>
                    <a:pt x="105" y="11"/>
                  </a:cubicBezTo>
                  <a:cubicBezTo>
                    <a:pt x="110" y="9"/>
                    <a:pt x="119" y="9"/>
                    <a:pt x="129" y="8"/>
                  </a:cubicBezTo>
                  <a:cubicBezTo>
                    <a:pt x="123" y="8"/>
                    <a:pt x="113" y="8"/>
                    <a:pt x="105" y="8"/>
                  </a:cubicBezTo>
                  <a:lnTo>
                    <a:pt x="10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386"/>
            <p:cNvSpPr/>
            <p:nvPr/>
          </p:nvSpPr>
          <p:spPr bwMode="auto">
            <a:xfrm>
              <a:off x="2986" y="4003"/>
              <a:ext cx="7" cy="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387"/>
            <p:cNvSpPr/>
            <p:nvPr/>
          </p:nvSpPr>
          <p:spPr bwMode="auto">
            <a:xfrm>
              <a:off x="2863" y="4011"/>
              <a:ext cx="7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388"/>
            <p:cNvSpPr/>
            <p:nvPr/>
          </p:nvSpPr>
          <p:spPr bwMode="auto">
            <a:xfrm>
              <a:off x="3206" y="3979"/>
              <a:ext cx="17" cy="2"/>
            </a:xfrm>
            <a:custGeom>
              <a:avLst/>
              <a:gdLst>
                <a:gd name="T0" fmla="*/ 1 w 7"/>
                <a:gd name="T1" fmla="*/ 1 h 1"/>
                <a:gd name="T2" fmla="*/ 7 w 7"/>
                <a:gd name="T3" fmla="*/ 0 h 1"/>
                <a:gd name="T4" fmla="*/ 2 w 7"/>
                <a:gd name="T5" fmla="*/ 1 h 1"/>
                <a:gd name="T6" fmla="*/ 1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cubicBezTo>
                    <a:pt x="3" y="1"/>
                    <a:pt x="4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389"/>
            <p:cNvSpPr/>
            <p:nvPr/>
          </p:nvSpPr>
          <p:spPr bwMode="auto">
            <a:xfrm>
              <a:off x="3223" y="3991"/>
              <a:ext cx="4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390"/>
            <p:cNvSpPr/>
            <p:nvPr/>
          </p:nvSpPr>
          <p:spPr bwMode="auto">
            <a:xfrm>
              <a:off x="2473" y="3979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2653" y="3991"/>
              <a:ext cx="359" cy="22"/>
            </a:xfrm>
            <a:custGeom>
              <a:avLst/>
              <a:gdLst>
                <a:gd name="T0" fmla="*/ 23 w 152"/>
                <a:gd name="T1" fmla="*/ 9 h 9"/>
                <a:gd name="T2" fmla="*/ 41 w 152"/>
                <a:gd name="T3" fmla="*/ 6 h 9"/>
                <a:gd name="T4" fmla="*/ 36 w 152"/>
                <a:gd name="T5" fmla="*/ 6 h 9"/>
                <a:gd name="T6" fmla="*/ 85 w 152"/>
                <a:gd name="T7" fmla="*/ 5 h 9"/>
                <a:gd name="T8" fmla="*/ 92 w 152"/>
                <a:gd name="T9" fmla="*/ 8 h 9"/>
                <a:gd name="T10" fmla="*/ 117 w 152"/>
                <a:gd name="T11" fmla="*/ 6 h 9"/>
                <a:gd name="T12" fmla="*/ 141 w 152"/>
                <a:gd name="T13" fmla="*/ 5 h 9"/>
                <a:gd name="T14" fmla="*/ 133 w 152"/>
                <a:gd name="T15" fmla="*/ 3 h 9"/>
                <a:gd name="T16" fmla="*/ 135 w 152"/>
                <a:gd name="T17" fmla="*/ 2 h 9"/>
                <a:gd name="T18" fmla="*/ 107 w 152"/>
                <a:gd name="T19" fmla="*/ 3 h 9"/>
                <a:gd name="T20" fmla="*/ 111 w 152"/>
                <a:gd name="T21" fmla="*/ 1 h 9"/>
                <a:gd name="T22" fmla="*/ 71 w 152"/>
                <a:gd name="T23" fmla="*/ 4 h 9"/>
                <a:gd name="T24" fmla="*/ 57 w 152"/>
                <a:gd name="T25" fmla="*/ 3 h 9"/>
                <a:gd name="T26" fmla="*/ 0 w 152"/>
                <a:gd name="T27" fmla="*/ 6 h 9"/>
                <a:gd name="T28" fmla="*/ 23 w 152"/>
                <a:gd name="T29" fmla="*/ 5 h 9"/>
                <a:gd name="T30" fmla="*/ 23 w 152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9">
                  <a:moveTo>
                    <a:pt x="23" y="9"/>
                  </a:moveTo>
                  <a:cubicBezTo>
                    <a:pt x="35" y="9"/>
                    <a:pt x="24" y="6"/>
                    <a:pt x="4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9" y="5"/>
                    <a:pt x="70" y="5"/>
                    <a:pt x="85" y="5"/>
                  </a:cubicBezTo>
                  <a:cubicBezTo>
                    <a:pt x="83" y="6"/>
                    <a:pt x="94" y="6"/>
                    <a:pt x="92" y="8"/>
                  </a:cubicBezTo>
                  <a:cubicBezTo>
                    <a:pt x="102" y="8"/>
                    <a:pt x="112" y="7"/>
                    <a:pt x="117" y="6"/>
                  </a:cubicBezTo>
                  <a:cubicBezTo>
                    <a:pt x="124" y="6"/>
                    <a:pt x="133" y="4"/>
                    <a:pt x="141" y="5"/>
                  </a:cubicBezTo>
                  <a:cubicBezTo>
                    <a:pt x="138" y="4"/>
                    <a:pt x="152" y="2"/>
                    <a:pt x="133" y="3"/>
                  </a:cubicBezTo>
                  <a:cubicBezTo>
                    <a:pt x="135" y="3"/>
                    <a:pt x="134" y="3"/>
                    <a:pt x="135" y="2"/>
                  </a:cubicBezTo>
                  <a:cubicBezTo>
                    <a:pt x="123" y="1"/>
                    <a:pt x="118" y="3"/>
                    <a:pt x="107" y="3"/>
                  </a:cubicBezTo>
                  <a:cubicBezTo>
                    <a:pt x="101" y="2"/>
                    <a:pt x="118" y="2"/>
                    <a:pt x="111" y="1"/>
                  </a:cubicBezTo>
                  <a:cubicBezTo>
                    <a:pt x="98" y="2"/>
                    <a:pt x="70" y="0"/>
                    <a:pt x="71" y="4"/>
                  </a:cubicBezTo>
                  <a:cubicBezTo>
                    <a:pt x="61" y="4"/>
                    <a:pt x="59" y="3"/>
                    <a:pt x="57" y="3"/>
                  </a:cubicBezTo>
                  <a:cubicBezTo>
                    <a:pt x="41" y="7"/>
                    <a:pt x="0" y="1"/>
                    <a:pt x="0" y="6"/>
                  </a:cubicBezTo>
                  <a:cubicBezTo>
                    <a:pt x="5" y="6"/>
                    <a:pt x="14" y="6"/>
                    <a:pt x="23" y="5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3154" y="3984"/>
              <a:ext cx="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393"/>
            <p:cNvSpPr>
              <a:spLocks noEditPoints="1"/>
            </p:cNvSpPr>
            <p:nvPr/>
          </p:nvSpPr>
          <p:spPr bwMode="auto">
            <a:xfrm>
              <a:off x="3168" y="4001"/>
              <a:ext cx="355" cy="32"/>
            </a:xfrm>
            <a:custGeom>
              <a:avLst/>
              <a:gdLst>
                <a:gd name="T0" fmla="*/ 150 w 150"/>
                <a:gd name="T1" fmla="*/ 9 h 13"/>
                <a:gd name="T2" fmla="*/ 145 w 150"/>
                <a:gd name="T3" fmla="*/ 12 h 13"/>
                <a:gd name="T4" fmla="*/ 80 w 150"/>
                <a:gd name="T5" fmla="*/ 12 h 13"/>
                <a:gd name="T6" fmla="*/ 83 w 150"/>
                <a:gd name="T7" fmla="*/ 11 h 13"/>
                <a:gd name="T8" fmla="*/ 25 w 150"/>
                <a:gd name="T9" fmla="*/ 13 h 13"/>
                <a:gd name="T10" fmla="*/ 10 w 150"/>
                <a:gd name="T11" fmla="*/ 10 h 13"/>
                <a:gd name="T12" fmla="*/ 1 w 150"/>
                <a:gd name="T13" fmla="*/ 11 h 13"/>
                <a:gd name="T14" fmla="*/ 9 w 150"/>
                <a:gd name="T15" fmla="*/ 10 h 13"/>
                <a:gd name="T16" fmla="*/ 5 w 150"/>
                <a:gd name="T17" fmla="*/ 10 h 13"/>
                <a:gd name="T18" fmla="*/ 20 w 150"/>
                <a:gd name="T19" fmla="*/ 5 h 13"/>
                <a:gd name="T20" fmla="*/ 11 w 150"/>
                <a:gd name="T21" fmla="*/ 9 h 13"/>
                <a:gd name="T22" fmla="*/ 17 w 150"/>
                <a:gd name="T23" fmla="*/ 7 h 13"/>
                <a:gd name="T24" fmla="*/ 25 w 150"/>
                <a:gd name="T25" fmla="*/ 9 h 13"/>
                <a:gd name="T26" fmla="*/ 43 w 150"/>
                <a:gd name="T27" fmla="*/ 8 h 13"/>
                <a:gd name="T28" fmla="*/ 53 w 150"/>
                <a:gd name="T29" fmla="*/ 10 h 13"/>
                <a:gd name="T30" fmla="*/ 59 w 150"/>
                <a:gd name="T31" fmla="*/ 7 h 13"/>
                <a:gd name="T32" fmla="*/ 76 w 150"/>
                <a:gd name="T33" fmla="*/ 8 h 13"/>
                <a:gd name="T34" fmla="*/ 102 w 150"/>
                <a:gd name="T35" fmla="*/ 0 h 13"/>
                <a:gd name="T36" fmla="*/ 123 w 150"/>
                <a:gd name="T37" fmla="*/ 5 h 13"/>
                <a:gd name="T38" fmla="*/ 90 w 150"/>
                <a:gd name="T39" fmla="*/ 7 h 13"/>
                <a:gd name="T40" fmla="*/ 77 w 150"/>
                <a:gd name="T41" fmla="*/ 10 h 13"/>
                <a:gd name="T42" fmla="*/ 106 w 150"/>
                <a:gd name="T43" fmla="*/ 9 h 13"/>
                <a:gd name="T44" fmla="*/ 103 w 150"/>
                <a:gd name="T45" fmla="*/ 9 h 13"/>
                <a:gd name="T46" fmla="*/ 135 w 150"/>
                <a:gd name="T47" fmla="*/ 7 h 13"/>
                <a:gd name="T48" fmla="*/ 139 w 150"/>
                <a:gd name="T49" fmla="*/ 9 h 13"/>
                <a:gd name="T50" fmla="*/ 150 w 150"/>
                <a:gd name="T51" fmla="*/ 9 h 13"/>
                <a:gd name="T52" fmla="*/ 135 w 150"/>
                <a:gd name="T53" fmla="*/ 9 h 13"/>
                <a:gd name="T54" fmla="*/ 126 w 150"/>
                <a:gd name="T55" fmla="*/ 9 h 13"/>
                <a:gd name="T56" fmla="*/ 135 w 150"/>
                <a:gd name="T5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13">
                  <a:moveTo>
                    <a:pt x="150" y="9"/>
                  </a:moveTo>
                  <a:cubicBezTo>
                    <a:pt x="145" y="12"/>
                    <a:pt x="145" y="12"/>
                    <a:pt x="145" y="12"/>
                  </a:cubicBezTo>
                  <a:cubicBezTo>
                    <a:pt x="116" y="13"/>
                    <a:pt x="105" y="12"/>
                    <a:pt x="80" y="12"/>
                  </a:cubicBezTo>
                  <a:cubicBezTo>
                    <a:pt x="78" y="12"/>
                    <a:pt x="81" y="12"/>
                    <a:pt x="83" y="11"/>
                  </a:cubicBezTo>
                  <a:cubicBezTo>
                    <a:pt x="65" y="12"/>
                    <a:pt x="38" y="11"/>
                    <a:pt x="25" y="13"/>
                  </a:cubicBezTo>
                  <a:cubicBezTo>
                    <a:pt x="20" y="13"/>
                    <a:pt x="5" y="11"/>
                    <a:pt x="10" y="10"/>
                  </a:cubicBezTo>
                  <a:cubicBezTo>
                    <a:pt x="8" y="11"/>
                    <a:pt x="4" y="11"/>
                    <a:pt x="1" y="11"/>
                  </a:cubicBezTo>
                  <a:cubicBezTo>
                    <a:pt x="0" y="10"/>
                    <a:pt x="8" y="11"/>
                    <a:pt x="9" y="10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9" y="8"/>
                    <a:pt x="0" y="5"/>
                    <a:pt x="20" y="5"/>
                  </a:cubicBezTo>
                  <a:cubicBezTo>
                    <a:pt x="28" y="8"/>
                    <a:pt x="6" y="6"/>
                    <a:pt x="11" y="9"/>
                  </a:cubicBezTo>
                  <a:cubicBezTo>
                    <a:pt x="17" y="9"/>
                    <a:pt x="16" y="8"/>
                    <a:pt x="17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8" y="8"/>
                    <a:pt x="38" y="9"/>
                    <a:pt x="43" y="8"/>
                  </a:cubicBezTo>
                  <a:cubicBezTo>
                    <a:pt x="59" y="8"/>
                    <a:pt x="42" y="10"/>
                    <a:pt x="53" y="10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102" y="6"/>
                    <a:pt x="73" y="2"/>
                    <a:pt x="102" y="0"/>
                  </a:cubicBezTo>
                  <a:cubicBezTo>
                    <a:pt x="98" y="1"/>
                    <a:pt x="110" y="4"/>
                    <a:pt x="123" y="5"/>
                  </a:cubicBezTo>
                  <a:cubicBezTo>
                    <a:pt x="115" y="5"/>
                    <a:pt x="100" y="8"/>
                    <a:pt x="90" y="7"/>
                  </a:cubicBezTo>
                  <a:cubicBezTo>
                    <a:pt x="104" y="9"/>
                    <a:pt x="69" y="7"/>
                    <a:pt x="77" y="10"/>
                  </a:cubicBezTo>
                  <a:cubicBezTo>
                    <a:pt x="84" y="8"/>
                    <a:pt x="96" y="8"/>
                    <a:pt x="106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3" y="10"/>
                    <a:pt x="121" y="6"/>
                    <a:pt x="135" y="7"/>
                  </a:cubicBezTo>
                  <a:cubicBezTo>
                    <a:pt x="141" y="7"/>
                    <a:pt x="140" y="8"/>
                    <a:pt x="139" y="9"/>
                  </a:cubicBezTo>
                  <a:cubicBezTo>
                    <a:pt x="145" y="9"/>
                    <a:pt x="150" y="8"/>
                    <a:pt x="150" y="9"/>
                  </a:cubicBezTo>
                  <a:close/>
                  <a:moveTo>
                    <a:pt x="135" y="9"/>
                  </a:moveTo>
                  <a:cubicBezTo>
                    <a:pt x="126" y="9"/>
                    <a:pt x="126" y="9"/>
                    <a:pt x="126" y="9"/>
                  </a:cubicBezTo>
                  <a:cubicBezTo>
                    <a:pt x="128" y="10"/>
                    <a:pt x="131" y="1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6269" y="3927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4325" y="3922"/>
              <a:ext cx="1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4609" y="3892"/>
              <a:ext cx="18" cy="3"/>
            </a:xfrm>
            <a:custGeom>
              <a:avLst/>
              <a:gdLst>
                <a:gd name="T0" fmla="*/ 0 w 8"/>
                <a:gd name="T1" fmla="*/ 1 h 1"/>
                <a:gd name="T2" fmla="*/ 8 w 8"/>
                <a:gd name="T3" fmla="*/ 0 h 1"/>
                <a:gd name="T4" fmla="*/ 0 w 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Freeform 397"/>
            <p:cNvSpPr/>
            <p:nvPr/>
          </p:nvSpPr>
          <p:spPr bwMode="auto">
            <a:xfrm>
              <a:off x="6115" y="3924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398"/>
            <p:cNvSpPr/>
            <p:nvPr/>
          </p:nvSpPr>
          <p:spPr bwMode="auto">
            <a:xfrm>
              <a:off x="5181" y="3914"/>
              <a:ext cx="9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399"/>
            <p:cNvSpPr/>
            <p:nvPr/>
          </p:nvSpPr>
          <p:spPr bwMode="auto">
            <a:xfrm>
              <a:off x="4606" y="3895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00"/>
            <p:cNvSpPr/>
            <p:nvPr/>
          </p:nvSpPr>
          <p:spPr bwMode="auto">
            <a:xfrm>
              <a:off x="4190" y="3897"/>
              <a:ext cx="9" cy="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01"/>
            <p:cNvSpPr/>
            <p:nvPr/>
          </p:nvSpPr>
          <p:spPr bwMode="auto">
            <a:xfrm>
              <a:off x="4209" y="3922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02"/>
            <p:cNvSpPr/>
            <p:nvPr/>
          </p:nvSpPr>
          <p:spPr bwMode="auto">
            <a:xfrm>
              <a:off x="3762" y="3905"/>
              <a:ext cx="16" cy="2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03"/>
            <p:cNvSpPr/>
            <p:nvPr/>
          </p:nvSpPr>
          <p:spPr bwMode="auto">
            <a:xfrm>
              <a:off x="4169" y="3917"/>
              <a:ext cx="4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04"/>
            <p:cNvSpPr/>
            <p:nvPr/>
          </p:nvSpPr>
          <p:spPr bwMode="auto">
            <a:xfrm>
              <a:off x="6378" y="3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05"/>
            <p:cNvSpPr/>
            <p:nvPr/>
          </p:nvSpPr>
          <p:spPr bwMode="auto">
            <a:xfrm>
              <a:off x="6420" y="3937"/>
              <a:ext cx="14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06"/>
            <p:cNvSpPr/>
            <p:nvPr/>
          </p:nvSpPr>
          <p:spPr bwMode="auto">
            <a:xfrm>
              <a:off x="5429" y="3927"/>
              <a:ext cx="19" cy="5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1"/>
                    <a:pt x="6" y="1"/>
                    <a:pt x="4" y="2"/>
                  </a:cubicBezTo>
                  <a:cubicBezTo>
                    <a:pt x="8" y="1"/>
                    <a:pt x="8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07"/>
            <p:cNvSpPr/>
            <p:nvPr/>
          </p:nvSpPr>
          <p:spPr bwMode="auto">
            <a:xfrm>
              <a:off x="6293" y="4001"/>
              <a:ext cx="11" cy="2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1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08"/>
            <p:cNvSpPr/>
            <p:nvPr/>
          </p:nvSpPr>
          <p:spPr bwMode="auto">
            <a:xfrm>
              <a:off x="6304" y="3999"/>
              <a:ext cx="10" cy="2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309" y="3996"/>
              <a:ext cx="4" cy="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380" y="3912"/>
              <a:ext cx="154" cy="27"/>
            </a:xfrm>
            <a:custGeom>
              <a:avLst/>
              <a:gdLst>
                <a:gd name="T0" fmla="*/ 28 w 65"/>
                <a:gd name="T1" fmla="*/ 11 h 11"/>
                <a:gd name="T2" fmla="*/ 34 w 65"/>
                <a:gd name="T3" fmla="*/ 8 h 11"/>
                <a:gd name="T4" fmla="*/ 55 w 65"/>
                <a:gd name="T5" fmla="*/ 6 h 11"/>
                <a:gd name="T6" fmla="*/ 56 w 65"/>
                <a:gd name="T7" fmla="*/ 4 h 11"/>
                <a:gd name="T8" fmla="*/ 44 w 65"/>
                <a:gd name="T9" fmla="*/ 5 h 11"/>
                <a:gd name="T10" fmla="*/ 55 w 65"/>
                <a:gd name="T11" fmla="*/ 3 h 11"/>
                <a:gd name="T12" fmla="*/ 54 w 65"/>
                <a:gd name="T13" fmla="*/ 0 h 11"/>
                <a:gd name="T14" fmla="*/ 0 w 65"/>
                <a:gd name="T15" fmla="*/ 5 h 11"/>
                <a:gd name="T16" fmla="*/ 38 w 65"/>
                <a:gd name="T17" fmla="*/ 5 h 11"/>
                <a:gd name="T18" fmla="*/ 33 w 65"/>
                <a:gd name="T19" fmla="*/ 7 h 11"/>
                <a:gd name="T20" fmla="*/ 3 w 65"/>
                <a:gd name="T21" fmla="*/ 7 h 11"/>
                <a:gd name="T22" fmla="*/ 29 w 65"/>
                <a:gd name="T23" fmla="*/ 8 h 11"/>
                <a:gd name="T24" fmla="*/ 23 w 65"/>
                <a:gd name="T25" fmla="*/ 10 h 11"/>
                <a:gd name="T26" fmla="*/ 28 w 6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1">
                  <a:moveTo>
                    <a:pt x="28" y="11"/>
                  </a:moveTo>
                  <a:cubicBezTo>
                    <a:pt x="29" y="10"/>
                    <a:pt x="57" y="8"/>
                    <a:pt x="34" y="8"/>
                  </a:cubicBezTo>
                  <a:cubicBezTo>
                    <a:pt x="35" y="5"/>
                    <a:pt x="49" y="7"/>
                    <a:pt x="55" y="6"/>
                  </a:cubicBezTo>
                  <a:cubicBezTo>
                    <a:pt x="50" y="6"/>
                    <a:pt x="57" y="5"/>
                    <a:pt x="56" y="4"/>
                  </a:cubicBezTo>
                  <a:cubicBezTo>
                    <a:pt x="53" y="4"/>
                    <a:pt x="49" y="5"/>
                    <a:pt x="44" y="5"/>
                  </a:cubicBezTo>
                  <a:cubicBezTo>
                    <a:pt x="42" y="3"/>
                    <a:pt x="49" y="3"/>
                    <a:pt x="55" y="3"/>
                  </a:cubicBezTo>
                  <a:cubicBezTo>
                    <a:pt x="48" y="2"/>
                    <a:pt x="65" y="1"/>
                    <a:pt x="54" y="0"/>
                  </a:cubicBezTo>
                  <a:cubicBezTo>
                    <a:pt x="32" y="1"/>
                    <a:pt x="16" y="2"/>
                    <a:pt x="0" y="5"/>
                  </a:cubicBezTo>
                  <a:cubicBezTo>
                    <a:pt x="13" y="5"/>
                    <a:pt x="27" y="4"/>
                    <a:pt x="38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2" y="5"/>
                    <a:pt x="14" y="7"/>
                    <a:pt x="3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1" y="10"/>
                    <a:pt x="33" y="10"/>
                    <a:pt x="23" y="10"/>
                  </a:cubicBezTo>
                  <a:cubicBezTo>
                    <a:pt x="26" y="10"/>
                    <a:pt x="28" y="11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11"/>
            <p:cNvSpPr/>
            <p:nvPr/>
          </p:nvSpPr>
          <p:spPr bwMode="auto">
            <a:xfrm>
              <a:off x="6406" y="39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12"/>
            <p:cNvSpPr/>
            <p:nvPr/>
          </p:nvSpPr>
          <p:spPr bwMode="auto">
            <a:xfrm>
              <a:off x="3776" y="4013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13"/>
            <p:cNvSpPr/>
            <p:nvPr/>
          </p:nvSpPr>
          <p:spPr bwMode="auto">
            <a:xfrm>
              <a:off x="6368" y="3959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14"/>
            <p:cNvSpPr/>
            <p:nvPr/>
          </p:nvSpPr>
          <p:spPr bwMode="auto">
            <a:xfrm>
              <a:off x="3913" y="4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15"/>
            <p:cNvSpPr/>
            <p:nvPr/>
          </p:nvSpPr>
          <p:spPr bwMode="auto">
            <a:xfrm>
              <a:off x="3944" y="3897"/>
              <a:ext cx="5" cy="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16"/>
            <p:cNvSpPr/>
            <p:nvPr/>
          </p:nvSpPr>
          <p:spPr bwMode="auto">
            <a:xfrm>
              <a:off x="3913" y="401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17"/>
            <p:cNvSpPr/>
            <p:nvPr/>
          </p:nvSpPr>
          <p:spPr bwMode="auto">
            <a:xfrm>
              <a:off x="4549" y="3994"/>
              <a:ext cx="8" cy="0"/>
            </a:xfrm>
            <a:custGeom>
              <a:avLst/>
              <a:gdLst>
                <a:gd name="T0" fmla="*/ 3 w 3"/>
                <a:gd name="T1" fmla="*/ 1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18"/>
            <p:cNvSpPr/>
            <p:nvPr/>
          </p:nvSpPr>
          <p:spPr bwMode="auto">
            <a:xfrm>
              <a:off x="4426" y="3986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19"/>
            <p:cNvSpPr/>
            <p:nvPr/>
          </p:nvSpPr>
          <p:spPr bwMode="auto">
            <a:xfrm>
              <a:off x="5384" y="3905"/>
              <a:ext cx="1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20"/>
            <p:cNvSpPr/>
            <p:nvPr/>
          </p:nvSpPr>
          <p:spPr bwMode="auto">
            <a:xfrm>
              <a:off x="3906" y="4016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21"/>
            <p:cNvSpPr/>
            <p:nvPr/>
          </p:nvSpPr>
          <p:spPr bwMode="auto">
            <a:xfrm>
              <a:off x="4746" y="3966"/>
              <a:ext cx="4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727" y="3959"/>
              <a:ext cx="156" cy="15"/>
            </a:xfrm>
            <a:custGeom>
              <a:avLst/>
              <a:gdLst>
                <a:gd name="T0" fmla="*/ 38 w 66"/>
                <a:gd name="T1" fmla="*/ 5 h 6"/>
                <a:gd name="T2" fmla="*/ 36 w 66"/>
                <a:gd name="T3" fmla="*/ 6 h 6"/>
                <a:gd name="T4" fmla="*/ 66 w 66"/>
                <a:gd name="T5" fmla="*/ 3 h 6"/>
                <a:gd name="T6" fmla="*/ 49 w 66"/>
                <a:gd name="T7" fmla="*/ 1 h 6"/>
                <a:gd name="T8" fmla="*/ 27 w 66"/>
                <a:gd name="T9" fmla="*/ 0 h 6"/>
                <a:gd name="T10" fmla="*/ 21 w 66"/>
                <a:gd name="T11" fmla="*/ 3 h 6"/>
                <a:gd name="T12" fmla="*/ 16 w 66"/>
                <a:gd name="T13" fmla="*/ 1 h 6"/>
                <a:gd name="T14" fmla="*/ 0 w 66"/>
                <a:gd name="T15" fmla="*/ 1 h 6"/>
                <a:gd name="T16" fmla="*/ 14 w 66"/>
                <a:gd name="T17" fmla="*/ 1 h 6"/>
                <a:gd name="T18" fmla="*/ 10 w 66"/>
                <a:gd name="T19" fmla="*/ 3 h 6"/>
                <a:gd name="T20" fmla="*/ 11 w 66"/>
                <a:gd name="T21" fmla="*/ 3 h 6"/>
                <a:gd name="T22" fmla="*/ 38 w 6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">
                  <a:moveTo>
                    <a:pt x="38" y="5"/>
                  </a:moveTo>
                  <a:cubicBezTo>
                    <a:pt x="37" y="5"/>
                    <a:pt x="36" y="5"/>
                    <a:pt x="36" y="6"/>
                  </a:cubicBezTo>
                  <a:cubicBezTo>
                    <a:pt x="46" y="5"/>
                    <a:pt x="64" y="6"/>
                    <a:pt x="66" y="3"/>
                  </a:cubicBezTo>
                  <a:cubicBezTo>
                    <a:pt x="63" y="4"/>
                    <a:pt x="46" y="2"/>
                    <a:pt x="49" y="1"/>
                  </a:cubicBezTo>
                  <a:cubicBezTo>
                    <a:pt x="42" y="1"/>
                    <a:pt x="31" y="0"/>
                    <a:pt x="27" y="0"/>
                  </a:cubicBezTo>
                  <a:cubicBezTo>
                    <a:pt x="39" y="1"/>
                    <a:pt x="29" y="2"/>
                    <a:pt x="21" y="3"/>
                  </a:cubicBezTo>
                  <a:cubicBezTo>
                    <a:pt x="14" y="2"/>
                    <a:pt x="22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35" y="2"/>
                    <a:pt x="13" y="6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4803" y="3974"/>
              <a:ext cx="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5044" y="3981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25"/>
            <p:cNvSpPr/>
            <p:nvPr/>
          </p:nvSpPr>
          <p:spPr bwMode="auto">
            <a:xfrm>
              <a:off x="3348" y="3974"/>
              <a:ext cx="33" cy="5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1 h 2"/>
                <a:gd name="T4" fmla="*/ 1 w 14"/>
                <a:gd name="T5" fmla="*/ 0 h 2"/>
                <a:gd name="T6" fmla="*/ 0 w 1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cubicBezTo>
                    <a:pt x="0" y="1"/>
                    <a:pt x="14" y="2"/>
                    <a:pt x="14" y="1"/>
                  </a:cubicBezTo>
                  <a:cubicBezTo>
                    <a:pt x="10" y="0"/>
                    <a:pt x="5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26"/>
            <p:cNvSpPr/>
            <p:nvPr/>
          </p:nvSpPr>
          <p:spPr bwMode="auto">
            <a:xfrm>
              <a:off x="5661" y="3957"/>
              <a:ext cx="12" cy="2"/>
            </a:xfrm>
            <a:custGeom>
              <a:avLst/>
              <a:gdLst>
                <a:gd name="T0" fmla="*/ 5 w 5"/>
                <a:gd name="T1" fmla="*/ 0 h 1"/>
                <a:gd name="T2" fmla="*/ 1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4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427"/>
            <p:cNvSpPr/>
            <p:nvPr/>
          </p:nvSpPr>
          <p:spPr bwMode="auto">
            <a:xfrm>
              <a:off x="4843" y="3959"/>
              <a:ext cx="9" cy="2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7" name="Freeform 428"/>
            <p:cNvSpPr/>
            <p:nvPr/>
          </p:nvSpPr>
          <p:spPr bwMode="auto">
            <a:xfrm>
              <a:off x="5675" y="3966"/>
              <a:ext cx="40" cy="5"/>
            </a:xfrm>
            <a:custGeom>
              <a:avLst/>
              <a:gdLst>
                <a:gd name="T0" fmla="*/ 0 w 17"/>
                <a:gd name="T1" fmla="*/ 0 h 2"/>
                <a:gd name="T2" fmla="*/ 6 w 17"/>
                <a:gd name="T3" fmla="*/ 2 h 2"/>
                <a:gd name="T4" fmla="*/ 17 w 17"/>
                <a:gd name="T5" fmla="*/ 1 h 2"/>
                <a:gd name="T6" fmla="*/ 0 w 1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">
                  <a:moveTo>
                    <a:pt x="0" y="0"/>
                  </a:moveTo>
                  <a:cubicBezTo>
                    <a:pt x="2" y="1"/>
                    <a:pt x="5" y="2"/>
                    <a:pt x="6" y="2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2" y="1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8" name="Rectangle 429"/>
            <p:cNvSpPr>
              <a:spLocks noChangeArrowheads="1"/>
            </p:cNvSpPr>
            <p:nvPr/>
          </p:nvSpPr>
          <p:spPr bwMode="auto">
            <a:xfrm>
              <a:off x="5715" y="396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9" name="Freeform 430"/>
            <p:cNvSpPr>
              <a:spLocks noEditPoints="1"/>
            </p:cNvSpPr>
            <p:nvPr/>
          </p:nvSpPr>
          <p:spPr bwMode="auto">
            <a:xfrm>
              <a:off x="936" y="3880"/>
              <a:ext cx="5534" cy="146"/>
            </a:xfrm>
            <a:custGeom>
              <a:avLst/>
              <a:gdLst>
                <a:gd name="T0" fmla="*/ 927 w 2340"/>
                <a:gd name="T1" fmla="*/ 39 h 59"/>
                <a:gd name="T2" fmla="*/ 736 w 2340"/>
                <a:gd name="T3" fmla="*/ 39 h 59"/>
                <a:gd name="T4" fmla="*/ 529 w 2340"/>
                <a:gd name="T5" fmla="*/ 40 h 59"/>
                <a:gd name="T6" fmla="*/ 327 w 2340"/>
                <a:gd name="T7" fmla="*/ 37 h 59"/>
                <a:gd name="T8" fmla="*/ 0 w 2340"/>
                <a:gd name="T9" fmla="*/ 41 h 59"/>
                <a:gd name="T10" fmla="*/ 148 w 2340"/>
                <a:gd name="T11" fmla="*/ 28 h 59"/>
                <a:gd name="T12" fmla="*/ 344 w 2340"/>
                <a:gd name="T13" fmla="*/ 26 h 59"/>
                <a:gd name="T14" fmla="*/ 504 w 2340"/>
                <a:gd name="T15" fmla="*/ 17 h 59"/>
                <a:gd name="T16" fmla="*/ 681 w 2340"/>
                <a:gd name="T17" fmla="*/ 20 h 59"/>
                <a:gd name="T18" fmla="*/ 858 w 2340"/>
                <a:gd name="T19" fmla="*/ 16 h 59"/>
                <a:gd name="T20" fmla="*/ 1058 w 2340"/>
                <a:gd name="T21" fmla="*/ 11 h 59"/>
                <a:gd name="T22" fmla="*/ 990 w 2340"/>
                <a:gd name="T23" fmla="*/ 12 h 59"/>
                <a:gd name="T24" fmla="*/ 920 w 2340"/>
                <a:gd name="T25" fmla="*/ 6 h 59"/>
                <a:gd name="T26" fmla="*/ 1099 w 2340"/>
                <a:gd name="T27" fmla="*/ 4 h 59"/>
                <a:gd name="T28" fmla="*/ 1162 w 2340"/>
                <a:gd name="T29" fmla="*/ 9 h 59"/>
                <a:gd name="T30" fmla="*/ 1281 w 2340"/>
                <a:gd name="T31" fmla="*/ 10 h 59"/>
                <a:gd name="T32" fmla="*/ 1188 w 2340"/>
                <a:gd name="T33" fmla="*/ 6 h 59"/>
                <a:gd name="T34" fmla="*/ 1393 w 2340"/>
                <a:gd name="T35" fmla="*/ 5 h 59"/>
                <a:gd name="T36" fmla="*/ 1380 w 2340"/>
                <a:gd name="T37" fmla="*/ 7 h 59"/>
                <a:gd name="T38" fmla="*/ 1433 w 2340"/>
                <a:gd name="T39" fmla="*/ 17 h 59"/>
                <a:gd name="T40" fmla="*/ 1458 w 2340"/>
                <a:gd name="T41" fmla="*/ 15 h 59"/>
                <a:gd name="T42" fmla="*/ 1566 w 2340"/>
                <a:gd name="T43" fmla="*/ 6 h 59"/>
                <a:gd name="T44" fmla="*/ 1608 w 2340"/>
                <a:gd name="T45" fmla="*/ 6 h 59"/>
                <a:gd name="T46" fmla="*/ 1647 w 2340"/>
                <a:gd name="T47" fmla="*/ 11 h 59"/>
                <a:gd name="T48" fmla="*/ 1707 w 2340"/>
                <a:gd name="T49" fmla="*/ 8 h 59"/>
                <a:gd name="T50" fmla="*/ 1753 w 2340"/>
                <a:gd name="T51" fmla="*/ 15 h 59"/>
                <a:gd name="T52" fmla="*/ 1834 w 2340"/>
                <a:gd name="T53" fmla="*/ 14 h 59"/>
                <a:gd name="T54" fmla="*/ 1860 w 2340"/>
                <a:gd name="T55" fmla="*/ 20 h 59"/>
                <a:gd name="T56" fmla="*/ 2094 w 2340"/>
                <a:gd name="T57" fmla="*/ 14 h 59"/>
                <a:gd name="T58" fmla="*/ 2124 w 2340"/>
                <a:gd name="T59" fmla="*/ 21 h 59"/>
                <a:gd name="T60" fmla="*/ 2195 w 2340"/>
                <a:gd name="T61" fmla="*/ 14 h 59"/>
                <a:gd name="T62" fmla="*/ 2286 w 2340"/>
                <a:gd name="T63" fmla="*/ 18 h 59"/>
                <a:gd name="T64" fmla="*/ 2262 w 2340"/>
                <a:gd name="T65" fmla="*/ 33 h 59"/>
                <a:gd name="T66" fmla="*/ 2208 w 2340"/>
                <a:gd name="T67" fmla="*/ 37 h 59"/>
                <a:gd name="T68" fmla="*/ 2304 w 2340"/>
                <a:gd name="T69" fmla="*/ 40 h 59"/>
                <a:gd name="T70" fmla="*/ 2212 w 2340"/>
                <a:gd name="T71" fmla="*/ 47 h 59"/>
                <a:gd name="T72" fmla="*/ 2118 w 2340"/>
                <a:gd name="T73" fmla="*/ 49 h 59"/>
                <a:gd name="T74" fmla="*/ 2013 w 2340"/>
                <a:gd name="T75" fmla="*/ 51 h 59"/>
                <a:gd name="T76" fmla="*/ 1822 w 2340"/>
                <a:gd name="T77" fmla="*/ 48 h 59"/>
                <a:gd name="T78" fmla="*/ 1539 w 2340"/>
                <a:gd name="T79" fmla="*/ 43 h 59"/>
                <a:gd name="T80" fmla="*/ 1477 w 2340"/>
                <a:gd name="T81" fmla="*/ 43 h 59"/>
                <a:gd name="T82" fmla="*/ 1371 w 2340"/>
                <a:gd name="T83" fmla="*/ 52 h 59"/>
                <a:gd name="T84" fmla="*/ 1217 w 2340"/>
                <a:gd name="T85" fmla="*/ 53 h 59"/>
                <a:gd name="T86" fmla="*/ 1154 w 2340"/>
                <a:gd name="T87" fmla="*/ 55 h 59"/>
                <a:gd name="T88" fmla="*/ 1094 w 2340"/>
                <a:gd name="T89" fmla="*/ 58 h 59"/>
                <a:gd name="T90" fmla="*/ 1024 w 2340"/>
                <a:gd name="T91" fmla="*/ 37 h 59"/>
                <a:gd name="T92" fmla="*/ 1284 w 2340"/>
                <a:gd name="T93" fmla="*/ 32 h 59"/>
                <a:gd name="T94" fmla="*/ 1104 w 2340"/>
                <a:gd name="T95" fmla="*/ 34 h 59"/>
                <a:gd name="T96" fmla="*/ 1199 w 2340"/>
                <a:gd name="T97" fmla="*/ 39 h 59"/>
                <a:gd name="T98" fmla="*/ 1868 w 2340"/>
                <a:gd name="T99" fmla="*/ 36 h 59"/>
                <a:gd name="T100" fmla="*/ 1970 w 2340"/>
                <a:gd name="T101" fmla="*/ 38 h 59"/>
                <a:gd name="T102" fmla="*/ 2012 w 2340"/>
                <a:gd name="T103" fmla="*/ 32 h 59"/>
                <a:gd name="T104" fmla="*/ 1618 w 2340"/>
                <a:gd name="T105" fmla="*/ 41 h 59"/>
                <a:gd name="T106" fmla="*/ 1631 w 2340"/>
                <a:gd name="T107" fmla="*/ 48 h 59"/>
                <a:gd name="T108" fmla="*/ 1721 w 2340"/>
                <a:gd name="T109" fmla="*/ 39 h 59"/>
                <a:gd name="T110" fmla="*/ 1836 w 2340"/>
                <a:gd name="T111" fmla="*/ 36 h 59"/>
                <a:gd name="T112" fmla="*/ 1703 w 2340"/>
                <a:gd name="T113" fmla="*/ 33 h 59"/>
                <a:gd name="T114" fmla="*/ 1574 w 2340"/>
                <a:gd name="T115" fmla="*/ 28 h 59"/>
                <a:gd name="T116" fmla="*/ 1412 w 2340"/>
                <a:gd name="T117" fmla="*/ 37 h 59"/>
                <a:gd name="T118" fmla="*/ 1315 w 2340"/>
                <a:gd name="T119" fmla="*/ 39 h 59"/>
                <a:gd name="T120" fmla="*/ 1443 w 2340"/>
                <a:gd name="T1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0" h="59">
                  <a:moveTo>
                    <a:pt x="1011" y="38"/>
                  </a:moveTo>
                  <a:cubicBezTo>
                    <a:pt x="1010" y="38"/>
                    <a:pt x="1009" y="38"/>
                    <a:pt x="1008" y="38"/>
                  </a:cubicBezTo>
                  <a:cubicBezTo>
                    <a:pt x="1009" y="37"/>
                    <a:pt x="1009" y="37"/>
                    <a:pt x="1009" y="37"/>
                  </a:cubicBezTo>
                  <a:cubicBezTo>
                    <a:pt x="1006" y="37"/>
                    <a:pt x="1003" y="37"/>
                    <a:pt x="1000" y="37"/>
                  </a:cubicBezTo>
                  <a:cubicBezTo>
                    <a:pt x="999" y="37"/>
                    <a:pt x="997" y="37"/>
                    <a:pt x="996" y="37"/>
                  </a:cubicBezTo>
                  <a:cubicBezTo>
                    <a:pt x="997" y="37"/>
                    <a:pt x="997" y="37"/>
                    <a:pt x="997" y="37"/>
                  </a:cubicBezTo>
                  <a:cubicBezTo>
                    <a:pt x="996" y="37"/>
                    <a:pt x="995" y="37"/>
                    <a:pt x="994" y="37"/>
                  </a:cubicBezTo>
                  <a:cubicBezTo>
                    <a:pt x="987" y="38"/>
                    <a:pt x="968" y="40"/>
                    <a:pt x="962" y="41"/>
                  </a:cubicBezTo>
                  <a:cubicBezTo>
                    <a:pt x="955" y="41"/>
                    <a:pt x="946" y="42"/>
                    <a:pt x="940" y="42"/>
                  </a:cubicBezTo>
                  <a:cubicBezTo>
                    <a:pt x="946" y="42"/>
                    <a:pt x="952" y="41"/>
                    <a:pt x="950" y="40"/>
                  </a:cubicBezTo>
                  <a:cubicBezTo>
                    <a:pt x="940" y="39"/>
                    <a:pt x="935" y="36"/>
                    <a:pt x="917" y="39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03" y="43"/>
                    <a:pt x="903" y="43"/>
                    <a:pt x="903" y="43"/>
                  </a:cubicBezTo>
                  <a:cubicBezTo>
                    <a:pt x="895" y="41"/>
                    <a:pt x="915" y="41"/>
                    <a:pt x="919" y="39"/>
                  </a:cubicBezTo>
                  <a:cubicBezTo>
                    <a:pt x="900" y="41"/>
                    <a:pt x="885" y="36"/>
                    <a:pt x="876" y="40"/>
                  </a:cubicBezTo>
                  <a:cubicBezTo>
                    <a:pt x="875" y="38"/>
                    <a:pt x="873" y="34"/>
                    <a:pt x="861" y="35"/>
                  </a:cubicBezTo>
                  <a:cubicBezTo>
                    <a:pt x="869" y="37"/>
                    <a:pt x="853" y="36"/>
                    <a:pt x="860" y="38"/>
                  </a:cubicBezTo>
                  <a:cubicBezTo>
                    <a:pt x="856" y="40"/>
                    <a:pt x="847" y="38"/>
                    <a:pt x="846" y="39"/>
                  </a:cubicBezTo>
                  <a:cubicBezTo>
                    <a:pt x="847" y="38"/>
                    <a:pt x="847" y="38"/>
                    <a:pt x="847" y="38"/>
                  </a:cubicBezTo>
                  <a:cubicBezTo>
                    <a:pt x="826" y="35"/>
                    <a:pt x="820" y="40"/>
                    <a:pt x="811" y="42"/>
                  </a:cubicBezTo>
                  <a:cubicBezTo>
                    <a:pt x="786" y="43"/>
                    <a:pt x="774" y="41"/>
                    <a:pt x="754" y="42"/>
                  </a:cubicBezTo>
                  <a:cubicBezTo>
                    <a:pt x="753" y="40"/>
                    <a:pt x="748" y="37"/>
                    <a:pt x="740" y="37"/>
                  </a:cubicBezTo>
                  <a:cubicBezTo>
                    <a:pt x="736" y="39"/>
                    <a:pt x="717" y="39"/>
                    <a:pt x="716" y="42"/>
                  </a:cubicBezTo>
                  <a:cubicBezTo>
                    <a:pt x="730" y="43"/>
                    <a:pt x="727" y="40"/>
                    <a:pt x="736" y="39"/>
                  </a:cubicBezTo>
                  <a:cubicBezTo>
                    <a:pt x="743" y="42"/>
                    <a:pt x="737" y="42"/>
                    <a:pt x="747" y="43"/>
                  </a:cubicBezTo>
                  <a:cubicBezTo>
                    <a:pt x="739" y="42"/>
                    <a:pt x="711" y="44"/>
                    <a:pt x="702" y="42"/>
                  </a:cubicBezTo>
                  <a:cubicBezTo>
                    <a:pt x="705" y="42"/>
                    <a:pt x="705" y="42"/>
                    <a:pt x="705" y="42"/>
                  </a:cubicBezTo>
                  <a:cubicBezTo>
                    <a:pt x="691" y="40"/>
                    <a:pt x="688" y="35"/>
                    <a:pt x="665" y="38"/>
                  </a:cubicBezTo>
                  <a:cubicBezTo>
                    <a:pt x="654" y="40"/>
                    <a:pt x="654" y="40"/>
                    <a:pt x="654" y="40"/>
                  </a:cubicBezTo>
                  <a:cubicBezTo>
                    <a:pt x="654" y="39"/>
                    <a:pt x="654" y="39"/>
                    <a:pt x="655" y="39"/>
                  </a:cubicBezTo>
                  <a:cubicBezTo>
                    <a:pt x="637" y="39"/>
                    <a:pt x="641" y="36"/>
                    <a:pt x="621" y="38"/>
                  </a:cubicBezTo>
                  <a:cubicBezTo>
                    <a:pt x="623" y="38"/>
                    <a:pt x="622" y="38"/>
                    <a:pt x="624" y="37"/>
                  </a:cubicBezTo>
                  <a:cubicBezTo>
                    <a:pt x="612" y="36"/>
                    <a:pt x="601" y="39"/>
                    <a:pt x="592" y="39"/>
                  </a:cubicBezTo>
                  <a:cubicBezTo>
                    <a:pt x="587" y="37"/>
                    <a:pt x="593" y="37"/>
                    <a:pt x="596" y="36"/>
                  </a:cubicBezTo>
                  <a:cubicBezTo>
                    <a:pt x="576" y="35"/>
                    <a:pt x="554" y="39"/>
                    <a:pt x="542" y="41"/>
                  </a:cubicBezTo>
                  <a:cubicBezTo>
                    <a:pt x="529" y="40"/>
                    <a:pt x="529" y="40"/>
                    <a:pt x="529" y="40"/>
                  </a:cubicBezTo>
                  <a:cubicBezTo>
                    <a:pt x="537" y="39"/>
                    <a:pt x="546" y="37"/>
                    <a:pt x="544" y="36"/>
                  </a:cubicBezTo>
                  <a:cubicBezTo>
                    <a:pt x="537" y="36"/>
                    <a:pt x="538" y="37"/>
                    <a:pt x="528" y="37"/>
                  </a:cubicBezTo>
                  <a:cubicBezTo>
                    <a:pt x="530" y="36"/>
                    <a:pt x="534" y="34"/>
                    <a:pt x="539" y="33"/>
                  </a:cubicBezTo>
                  <a:cubicBezTo>
                    <a:pt x="518" y="31"/>
                    <a:pt x="534" y="37"/>
                    <a:pt x="519" y="33"/>
                  </a:cubicBezTo>
                  <a:cubicBezTo>
                    <a:pt x="513" y="33"/>
                    <a:pt x="509" y="35"/>
                    <a:pt x="508" y="37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5" y="37"/>
                    <a:pt x="480" y="37"/>
                    <a:pt x="471" y="37"/>
                  </a:cubicBezTo>
                  <a:cubicBezTo>
                    <a:pt x="469" y="38"/>
                    <a:pt x="478" y="39"/>
                    <a:pt x="482" y="38"/>
                  </a:cubicBezTo>
                  <a:cubicBezTo>
                    <a:pt x="481" y="40"/>
                    <a:pt x="471" y="40"/>
                    <a:pt x="464" y="40"/>
                  </a:cubicBezTo>
                  <a:cubicBezTo>
                    <a:pt x="462" y="37"/>
                    <a:pt x="421" y="41"/>
                    <a:pt x="429" y="36"/>
                  </a:cubicBezTo>
                  <a:cubicBezTo>
                    <a:pt x="400" y="38"/>
                    <a:pt x="358" y="38"/>
                    <a:pt x="338" y="40"/>
                  </a:cubicBezTo>
                  <a:cubicBezTo>
                    <a:pt x="332" y="39"/>
                    <a:pt x="319" y="39"/>
                    <a:pt x="327" y="37"/>
                  </a:cubicBezTo>
                  <a:cubicBezTo>
                    <a:pt x="303" y="37"/>
                    <a:pt x="291" y="41"/>
                    <a:pt x="267" y="40"/>
                  </a:cubicBezTo>
                  <a:cubicBezTo>
                    <a:pt x="265" y="39"/>
                    <a:pt x="278" y="40"/>
                    <a:pt x="277" y="38"/>
                  </a:cubicBezTo>
                  <a:cubicBezTo>
                    <a:pt x="261" y="40"/>
                    <a:pt x="249" y="37"/>
                    <a:pt x="225" y="38"/>
                  </a:cubicBezTo>
                  <a:cubicBezTo>
                    <a:pt x="229" y="38"/>
                    <a:pt x="230" y="37"/>
                    <a:pt x="231" y="36"/>
                  </a:cubicBezTo>
                  <a:cubicBezTo>
                    <a:pt x="231" y="37"/>
                    <a:pt x="221" y="38"/>
                    <a:pt x="215" y="38"/>
                  </a:cubicBezTo>
                  <a:cubicBezTo>
                    <a:pt x="211" y="38"/>
                    <a:pt x="219" y="38"/>
                    <a:pt x="217" y="37"/>
                  </a:cubicBezTo>
                  <a:cubicBezTo>
                    <a:pt x="171" y="36"/>
                    <a:pt x="136" y="41"/>
                    <a:pt x="90" y="41"/>
                  </a:cubicBezTo>
                  <a:cubicBezTo>
                    <a:pt x="103" y="41"/>
                    <a:pt x="108" y="38"/>
                    <a:pt x="108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0" y="38"/>
                    <a:pt x="80" y="38"/>
                    <a:pt x="72" y="39"/>
                  </a:cubicBezTo>
                  <a:cubicBezTo>
                    <a:pt x="71" y="39"/>
                    <a:pt x="67" y="38"/>
                    <a:pt x="71" y="38"/>
                  </a:cubicBezTo>
                  <a:cubicBezTo>
                    <a:pt x="46" y="35"/>
                    <a:pt x="32" y="42"/>
                    <a:pt x="0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35" y="30"/>
                    <a:pt x="27" y="33"/>
                    <a:pt x="26" y="32"/>
                  </a:cubicBezTo>
                  <a:cubicBezTo>
                    <a:pt x="28" y="31"/>
                    <a:pt x="33" y="31"/>
                    <a:pt x="33" y="30"/>
                  </a:cubicBezTo>
                  <a:cubicBezTo>
                    <a:pt x="23" y="29"/>
                    <a:pt x="23" y="31"/>
                    <a:pt x="16" y="31"/>
                  </a:cubicBezTo>
                  <a:cubicBezTo>
                    <a:pt x="34" y="27"/>
                    <a:pt x="71" y="27"/>
                    <a:pt x="91" y="26"/>
                  </a:cubicBezTo>
                  <a:cubicBezTo>
                    <a:pt x="94" y="26"/>
                    <a:pt x="89" y="27"/>
                    <a:pt x="88" y="28"/>
                  </a:cubicBezTo>
                  <a:cubicBezTo>
                    <a:pt x="96" y="28"/>
                    <a:pt x="101" y="29"/>
                    <a:pt x="111" y="28"/>
                  </a:cubicBezTo>
                  <a:cubicBezTo>
                    <a:pt x="118" y="26"/>
                    <a:pt x="106" y="27"/>
                    <a:pt x="101" y="27"/>
                  </a:cubicBezTo>
                  <a:cubicBezTo>
                    <a:pt x="102" y="25"/>
                    <a:pt x="105" y="25"/>
                    <a:pt x="110" y="25"/>
                  </a:cubicBezTo>
                  <a:cubicBezTo>
                    <a:pt x="111" y="27"/>
                    <a:pt x="141" y="26"/>
                    <a:pt x="148" y="28"/>
                  </a:cubicBezTo>
                  <a:cubicBezTo>
                    <a:pt x="178" y="28"/>
                    <a:pt x="143" y="23"/>
                    <a:pt x="173" y="24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98" y="24"/>
                    <a:pt x="220" y="23"/>
                    <a:pt x="240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3" y="24"/>
                    <a:pt x="237" y="25"/>
                    <a:pt x="239" y="25"/>
                  </a:cubicBezTo>
                  <a:cubicBezTo>
                    <a:pt x="254" y="26"/>
                    <a:pt x="267" y="24"/>
                    <a:pt x="276" y="26"/>
                  </a:cubicBezTo>
                  <a:cubicBezTo>
                    <a:pt x="292" y="24"/>
                    <a:pt x="320" y="22"/>
                    <a:pt x="339" y="21"/>
                  </a:cubicBezTo>
                  <a:cubicBezTo>
                    <a:pt x="344" y="24"/>
                    <a:pt x="314" y="23"/>
                    <a:pt x="306" y="25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13" y="25"/>
                    <a:pt x="309" y="26"/>
                    <a:pt x="302" y="28"/>
                  </a:cubicBezTo>
                  <a:cubicBezTo>
                    <a:pt x="317" y="28"/>
                    <a:pt x="322" y="26"/>
                    <a:pt x="337" y="25"/>
                  </a:cubicBezTo>
                  <a:cubicBezTo>
                    <a:pt x="336" y="26"/>
                    <a:pt x="337" y="26"/>
                    <a:pt x="344" y="26"/>
                  </a:cubicBezTo>
                  <a:cubicBezTo>
                    <a:pt x="346" y="24"/>
                    <a:pt x="346" y="24"/>
                    <a:pt x="346" y="24"/>
                  </a:cubicBezTo>
                  <a:cubicBezTo>
                    <a:pt x="346" y="24"/>
                    <a:pt x="347" y="25"/>
                    <a:pt x="349" y="25"/>
                  </a:cubicBezTo>
                  <a:cubicBezTo>
                    <a:pt x="374" y="24"/>
                    <a:pt x="374" y="24"/>
                    <a:pt x="374" y="24"/>
                  </a:cubicBezTo>
                  <a:cubicBezTo>
                    <a:pt x="369" y="23"/>
                    <a:pt x="369" y="21"/>
                    <a:pt x="362" y="21"/>
                  </a:cubicBezTo>
                  <a:cubicBezTo>
                    <a:pt x="364" y="22"/>
                    <a:pt x="359" y="22"/>
                    <a:pt x="352" y="22"/>
                  </a:cubicBezTo>
                  <a:cubicBezTo>
                    <a:pt x="358" y="21"/>
                    <a:pt x="346" y="21"/>
                    <a:pt x="346" y="20"/>
                  </a:cubicBezTo>
                  <a:cubicBezTo>
                    <a:pt x="359" y="20"/>
                    <a:pt x="375" y="20"/>
                    <a:pt x="384" y="19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400" y="22"/>
                    <a:pt x="413" y="21"/>
                    <a:pt x="421" y="21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34" y="23"/>
                    <a:pt x="449" y="22"/>
                    <a:pt x="462" y="23"/>
                  </a:cubicBezTo>
                  <a:cubicBezTo>
                    <a:pt x="476" y="21"/>
                    <a:pt x="493" y="20"/>
                    <a:pt x="504" y="17"/>
                  </a:cubicBezTo>
                  <a:cubicBezTo>
                    <a:pt x="509" y="15"/>
                    <a:pt x="543" y="20"/>
                    <a:pt x="558" y="17"/>
                  </a:cubicBezTo>
                  <a:cubicBezTo>
                    <a:pt x="559" y="17"/>
                    <a:pt x="548" y="19"/>
                    <a:pt x="543" y="20"/>
                  </a:cubicBezTo>
                  <a:cubicBezTo>
                    <a:pt x="553" y="20"/>
                    <a:pt x="561" y="17"/>
                    <a:pt x="564" y="20"/>
                  </a:cubicBezTo>
                  <a:cubicBezTo>
                    <a:pt x="541" y="19"/>
                    <a:pt x="565" y="22"/>
                    <a:pt x="555" y="22"/>
                  </a:cubicBezTo>
                  <a:cubicBezTo>
                    <a:pt x="566" y="22"/>
                    <a:pt x="577" y="22"/>
                    <a:pt x="582" y="21"/>
                  </a:cubicBezTo>
                  <a:cubicBezTo>
                    <a:pt x="565" y="21"/>
                    <a:pt x="588" y="18"/>
                    <a:pt x="571" y="19"/>
                  </a:cubicBezTo>
                  <a:cubicBezTo>
                    <a:pt x="584" y="17"/>
                    <a:pt x="603" y="16"/>
                    <a:pt x="619" y="17"/>
                  </a:cubicBezTo>
                  <a:cubicBezTo>
                    <a:pt x="618" y="18"/>
                    <a:pt x="620" y="18"/>
                    <a:pt x="626" y="18"/>
                  </a:cubicBezTo>
                  <a:cubicBezTo>
                    <a:pt x="631" y="17"/>
                    <a:pt x="631" y="17"/>
                    <a:pt x="631" y="17"/>
                  </a:cubicBezTo>
                  <a:cubicBezTo>
                    <a:pt x="639" y="17"/>
                    <a:pt x="617" y="19"/>
                    <a:pt x="632" y="19"/>
                  </a:cubicBezTo>
                  <a:cubicBezTo>
                    <a:pt x="647" y="17"/>
                    <a:pt x="679" y="21"/>
                    <a:pt x="686" y="16"/>
                  </a:cubicBezTo>
                  <a:cubicBezTo>
                    <a:pt x="697" y="18"/>
                    <a:pt x="663" y="18"/>
                    <a:pt x="681" y="20"/>
                  </a:cubicBezTo>
                  <a:cubicBezTo>
                    <a:pt x="670" y="22"/>
                    <a:pt x="656" y="20"/>
                    <a:pt x="653" y="22"/>
                  </a:cubicBezTo>
                  <a:cubicBezTo>
                    <a:pt x="663" y="22"/>
                    <a:pt x="656" y="24"/>
                    <a:pt x="663" y="24"/>
                  </a:cubicBezTo>
                  <a:cubicBezTo>
                    <a:pt x="674" y="23"/>
                    <a:pt x="674" y="23"/>
                    <a:pt x="674" y="23"/>
                  </a:cubicBezTo>
                  <a:cubicBezTo>
                    <a:pt x="672" y="23"/>
                    <a:pt x="672" y="23"/>
                    <a:pt x="672" y="23"/>
                  </a:cubicBezTo>
                  <a:cubicBezTo>
                    <a:pt x="691" y="21"/>
                    <a:pt x="721" y="22"/>
                    <a:pt x="746" y="21"/>
                  </a:cubicBezTo>
                  <a:cubicBezTo>
                    <a:pt x="766" y="19"/>
                    <a:pt x="780" y="15"/>
                    <a:pt x="805" y="16"/>
                  </a:cubicBezTo>
                  <a:cubicBezTo>
                    <a:pt x="798" y="17"/>
                    <a:pt x="826" y="17"/>
                    <a:pt x="810" y="20"/>
                  </a:cubicBezTo>
                  <a:cubicBezTo>
                    <a:pt x="822" y="21"/>
                    <a:pt x="833" y="19"/>
                    <a:pt x="833" y="18"/>
                  </a:cubicBezTo>
                  <a:cubicBezTo>
                    <a:pt x="823" y="18"/>
                    <a:pt x="830" y="18"/>
                    <a:pt x="821" y="17"/>
                  </a:cubicBezTo>
                  <a:cubicBezTo>
                    <a:pt x="827" y="16"/>
                    <a:pt x="840" y="16"/>
                    <a:pt x="846" y="17"/>
                  </a:cubicBezTo>
                  <a:cubicBezTo>
                    <a:pt x="843" y="17"/>
                    <a:pt x="844" y="17"/>
                    <a:pt x="843" y="18"/>
                  </a:cubicBezTo>
                  <a:cubicBezTo>
                    <a:pt x="855" y="18"/>
                    <a:pt x="849" y="16"/>
                    <a:pt x="858" y="16"/>
                  </a:cubicBezTo>
                  <a:cubicBezTo>
                    <a:pt x="861" y="18"/>
                    <a:pt x="877" y="16"/>
                    <a:pt x="885" y="17"/>
                  </a:cubicBezTo>
                  <a:cubicBezTo>
                    <a:pt x="897" y="15"/>
                    <a:pt x="897" y="15"/>
                    <a:pt x="897" y="15"/>
                  </a:cubicBezTo>
                  <a:cubicBezTo>
                    <a:pt x="890" y="16"/>
                    <a:pt x="908" y="15"/>
                    <a:pt x="909" y="17"/>
                  </a:cubicBezTo>
                  <a:cubicBezTo>
                    <a:pt x="918" y="16"/>
                    <a:pt x="925" y="14"/>
                    <a:pt x="937" y="14"/>
                  </a:cubicBezTo>
                  <a:cubicBezTo>
                    <a:pt x="932" y="15"/>
                    <a:pt x="949" y="15"/>
                    <a:pt x="949" y="17"/>
                  </a:cubicBezTo>
                  <a:cubicBezTo>
                    <a:pt x="970" y="19"/>
                    <a:pt x="985" y="12"/>
                    <a:pt x="1005" y="15"/>
                  </a:cubicBezTo>
                  <a:cubicBezTo>
                    <a:pt x="1004" y="15"/>
                    <a:pt x="1000" y="16"/>
                    <a:pt x="1006" y="17"/>
                  </a:cubicBezTo>
                  <a:cubicBezTo>
                    <a:pt x="1011" y="16"/>
                    <a:pt x="1019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4" y="16"/>
                    <a:pt x="1024" y="16"/>
                    <a:pt x="1024" y="16"/>
                  </a:cubicBezTo>
                  <a:cubicBezTo>
                    <a:pt x="1027" y="16"/>
                    <a:pt x="1028" y="16"/>
                    <a:pt x="1028" y="16"/>
                  </a:cubicBezTo>
                  <a:cubicBezTo>
                    <a:pt x="1037" y="14"/>
                    <a:pt x="1041" y="12"/>
                    <a:pt x="1058" y="11"/>
                  </a:cubicBezTo>
                  <a:cubicBezTo>
                    <a:pt x="1057" y="9"/>
                    <a:pt x="1043" y="10"/>
                    <a:pt x="1037" y="10"/>
                  </a:cubicBezTo>
                  <a:cubicBezTo>
                    <a:pt x="1031" y="12"/>
                    <a:pt x="1031" y="12"/>
                    <a:pt x="1031" y="12"/>
                  </a:cubicBezTo>
                  <a:cubicBezTo>
                    <a:pt x="1026" y="9"/>
                    <a:pt x="1016" y="13"/>
                    <a:pt x="1012" y="12"/>
                  </a:cubicBezTo>
                  <a:cubicBezTo>
                    <a:pt x="1022" y="8"/>
                    <a:pt x="1051" y="9"/>
                    <a:pt x="1069" y="7"/>
                  </a:cubicBezTo>
                  <a:cubicBezTo>
                    <a:pt x="1058" y="4"/>
                    <a:pt x="1035" y="4"/>
                    <a:pt x="1015" y="4"/>
                  </a:cubicBezTo>
                  <a:cubicBezTo>
                    <a:pt x="1024" y="5"/>
                    <a:pt x="1024" y="5"/>
                    <a:pt x="1024" y="5"/>
                  </a:cubicBezTo>
                  <a:cubicBezTo>
                    <a:pt x="1013" y="5"/>
                    <a:pt x="1013" y="5"/>
                    <a:pt x="1013" y="5"/>
                  </a:cubicBezTo>
                  <a:cubicBezTo>
                    <a:pt x="1023" y="7"/>
                    <a:pt x="1023" y="7"/>
                    <a:pt x="1023" y="7"/>
                  </a:cubicBezTo>
                  <a:cubicBezTo>
                    <a:pt x="1013" y="7"/>
                    <a:pt x="1005" y="8"/>
                    <a:pt x="995" y="7"/>
                  </a:cubicBezTo>
                  <a:cubicBezTo>
                    <a:pt x="1006" y="7"/>
                    <a:pt x="1010" y="10"/>
                    <a:pt x="1004" y="10"/>
                  </a:cubicBezTo>
                  <a:cubicBezTo>
                    <a:pt x="992" y="8"/>
                    <a:pt x="992" y="11"/>
                    <a:pt x="983" y="11"/>
                  </a:cubicBezTo>
                  <a:cubicBezTo>
                    <a:pt x="988" y="11"/>
                    <a:pt x="994" y="11"/>
                    <a:pt x="990" y="12"/>
                  </a:cubicBezTo>
                  <a:cubicBezTo>
                    <a:pt x="972" y="10"/>
                    <a:pt x="967" y="11"/>
                    <a:pt x="951" y="9"/>
                  </a:cubicBezTo>
                  <a:cubicBezTo>
                    <a:pt x="953" y="12"/>
                    <a:pt x="931" y="9"/>
                    <a:pt x="928" y="12"/>
                  </a:cubicBezTo>
                  <a:cubicBezTo>
                    <a:pt x="936" y="12"/>
                    <a:pt x="936" y="12"/>
                    <a:pt x="936" y="12"/>
                  </a:cubicBezTo>
                  <a:cubicBezTo>
                    <a:pt x="920" y="14"/>
                    <a:pt x="920" y="14"/>
                    <a:pt x="920" y="14"/>
                  </a:cubicBezTo>
                  <a:cubicBezTo>
                    <a:pt x="905" y="11"/>
                    <a:pt x="933" y="11"/>
                    <a:pt x="911" y="9"/>
                  </a:cubicBezTo>
                  <a:cubicBezTo>
                    <a:pt x="890" y="9"/>
                    <a:pt x="890" y="13"/>
                    <a:pt x="874" y="13"/>
                  </a:cubicBezTo>
                  <a:cubicBezTo>
                    <a:pt x="879" y="11"/>
                    <a:pt x="892" y="9"/>
                    <a:pt x="905" y="9"/>
                  </a:cubicBezTo>
                  <a:cubicBezTo>
                    <a:pt x="898" y="8"/>
                    <a:pt x="898" y="8"/>
                    <a:pt x="898" y="8"/>
                  </a:cubicBezTo>
                  <a:cubicBezTo>
                    <a:pt x="902" y="7"/>
                    <a:pt x="920" y="7"/>
                    <a:pt x="929" y="8"/>
                  </a:cubicBezTo>
                  <a:cubicBezTo>
                    <a:pt x="914" y="10"/>
                    <a:pt x="936" y="8"/>
                    <a:pt x="943" y="10"/>
                  </a:cubicBezTo>
                  <a:cubicBezTo>
                    <a:pt x="944" y="8"/>
                    <a:pt x="935" y="8"/>
                    <a:pt x="946" y="7"/>
                  </a:cubicBezTo>
                  <a:cubicBezTo>
                    <a:pt x="935" y="7"/>
                    <a:pt x="934" y="7"/>
                    <a:pt x="920" y="6"/>
                  </a:cubicBezTo>
                  <a:cubicBezTo>
                    <a:pt x="949" y="7"/>
                    <a:pt x="946" y="0"/>
                    <a:pt x="972" y="2"/>
                  </a:cubicBezTo>
                  <a:cubicBezTo>
                    <a:pt x="960" y="2"/>
                    <a:pt x="976" y="4"/>
                    <a:pt x="978" y="5"/>
                  </a:cubicBezTo>
                  <a:cubicBezTo>
                    <a:pt x="983" y="5"/>
                    <a:pt x="994" y="4"/>
                    <a:pt x="999" y="4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010" y="0"/>
                    <a:pt x="1015" y="6"/>
                    <a:pt x="1032" y="3"/>
                  </a:cubicBezTo>
                  <a:cubicBezTo>
                    <a:pt x="1034" y="1"/>
                    <a:pt x="1017" y="2"/>
                    <a:pt x="1020" y="2"/>
                  </a:cubicBezTo>
                  <a:cubicBezTo>
                    <a:pt x="1044" y="0"/>
                    <a:pt x="1052" y="5"/>
                    <a:pt x="1073" y="7"/>
                  </a:cubicBezTo>
                  <a:cubicBezTo>
                    <a:pt x="1074" y="6"/>
                    <a:pt x="1074" y="4"/>
                    <a:pt x="1081" y="3"/>
                  </a:cubicBezTo>
                  <a:cubicBezTo>
                    <a:pt x="1079" y="5"/>
                    <a:pt x="1084" y="5"/>
                    <a:pt x="1076" y="7"/>
                  </a:cubicBezTo>
                  <a:cubicBezTo>
                    <a:pt x="1083" y="7"/>
                    <a:pt x="1091" y="6"/>
                    <a:pt x="1098" y="5"/>
                  </a:cubicBezTo>
                  <a:cubicBezTo>
                    <a:pt x="1083" y="4"/>
                    <a:pt x="1104" y="3"/>
                    <a:pt x="1106" y="2"/>
                  </a:cubicBezTo>
                  <a:cubicBezTo>
                    <a:pt x="1114" y="2"/>
                    <a:pt x="1104" y="4"/>
                    <a:pt x="1099" y="4"/>
                  </a:cubicBezTo>
                  <a:cubicBezTo>
                    <a:pt x="1105" y="5"/>
                    <a:pt x="1113" y="7"/>
                    <a:pt x="1116" y="5"/>
                  </a:cubicBezTo>
                  <a:cubicBezTo>
                    <a:pt x="1116" y="6"/>
                    <a:pt x="1099" y="9"/>
                    <a:pt x="1088" y="10"/>
                  </a:cubicBezTo>
                  <a:cubicBezTo>
                    <a:pt x="1095" y="10"/>
                    <a:pt x="1095" y="10"/>
                    <a:pt x="1095" y="10"/>
                  </a:cubicBezTo>
                  <a:cubicBezTo>
                    <a:pt x="1090" y="11"/>
                    <a:pt x="1089" y="10"/>
                    <a:pt x="1082" y="10"/>
                  </a:cubicBezTo>
                  <a:cubicBezTo>
                    <a:pt x="1089" y="11"/>
                    <a:pt x="1088" y="13"/>
                    <a:pt x="1087" y="14"/>
                  </a:cubicBezTo>
                  <a:cubicBezTo>
                    <a:pt x="1086" y="14"/>
                    <a:pt x="1087" y="14"/>
                    <a:pt x="1086" y="13"/>
                  </a:cubicBezTo>
                  <a:cubicBezTo>
                    <a:pt x="1080" y="13"/>
                    <a:pt x="1076" y="14"/>
                    <a:pt x="1077" y="14"/>
                  </a:cubicBezTo>
                  <a:cubicBezTo>
                    <a:pt x="1072" y="17"/>
                    <a:pt x="1085" y="16"/>
                    <a:pt x="1089" y="17"/>
                  </a:cubicBezTo>
                  <a:cubicBezTo>
                    <a:pt x="1093" y="17"/>
                    <a:pt x="1096" y="17"/>
                    <a:pt x="1099" y="17"/>
                  </a:cubicBezTo>
                  <a:cubicBezTo>
                    <a:pt x="1130" y="9"/>
                    <a:pt x="1130" y="9"/>
                    <a:pt x="1130" y="9"/>
                  </a:cubicBezTo>
                  <a:cubicBezTo>
                    <a:pt x="1143" y="8"/>
                    <a:pt x="1150" y="10"/>
                    <a:pt x="1160" y="11"/>
                  </a:cubicBezTo>
                  <a:cubicBezTo>
                    <a:pt x="1162" y="9"/>
                    <a:pt x="1162" y="9"/>
                    <a:pt x="1162" y="9"/>
                  </a:cubicBezTo>
                  <a:cubicBezTo>
                    <a:pt x="1174" y="9"/>
                    <a:pt x="1185" y="10"/>
                    <a:pt x="1178" y="13"/>
                  </a:cubicBezTo>
                  <a:cubicBezTo>
                    <a:pt x="1177" y="12"/>
                    <a:pt x="1176" y="12"/>
                    <a:pt x="1173" y="12"/>
                  </a:cubicBezTo>
                  <a:cubicBezTo>
                    <a:pt x="1173" y="12"/>
                    <a:pt x="1172" y="12"/>
                    <a:pt x="1171" y="13"/>
                  </a:cubicBezTo>
                  <a:cubicBezTo>
                    <a:pt x="1171" y="13"/>
                    <a:pt x="1171" y="13"/>
                    <a:pt x="1171" y="13"/>
                  </a:cubicBezTo>
                  <a:cubicBezTo>
                    <a:pt x="1183" y="12"/>
                    <a:pt x="1191" y="12"/>
                    <a:pt x="1192" y="12"/>
                  </a:cubicBezTo>
                  <a:cubicBezTo>
                    <a:pt x="1171" y="15"/>
                    <a:pt x="1191" y="15"/>
                    <a:pt x="1187" y="19"/>
                  </a:cubicBezTo>
                  <a:cubicBezTo>
                    <a:pt x="1209" y="18"/>
                    <a:pt x="1209" y="18"/>
                    <a:pt x="1209" y="18"/>
                  </a:cubicBezTo>
                  <a:cubicBezTo>
                    <a:pt x="1196" y="17"/>
                    <a:pt x="1208" y="16"/>
                    <a:pt x="1213" y="16"/>
                  </a:cubicBezTo>
                  <a:cubicBezTo>
                    <a:pt x="1214" y="17"/>
                    <a:pt x="1230" y="16"/>
                    <a:pt x="1238" y="16"/>
                  </a:cubicBezTo>
                  <a:cubicBezTo>
                    <a:pt x="1237" y="16"/>
                    <a:pt x="1237" y="16"/>
                    <a:pt x="1237" y="16"/>
                  </a:cubicBezTo>
                  <a:cubicBezTo>
                    <a:pt x="1244" y="17"/>
                    <a:pt x="1256" y="17"/>
                    <a:pt x="1265" y="16"/>
                  </a:cubicBezTo>
                  <a:cubicBezTo>
                    <a:pt x="1265" y="15"/>
                    <a:pt x="1276" y="12"/>
                    <a:pt x="1281" y="10"/>
                  </a:cubicBezTo>
                  <a:cubicBezTo>
                    <a:pt x="1266" y="10"/>
                    <a:pt x="1275" y="9"/>
                    <a:pt x="1274" y="8"/>
                  </a:cubicBezTo>
                  <a:cubicBezTo>
                    <a:pt x="1276" y="8"/>
                    <a:pt x="1278" y="8"/>
                    <a:pt x="1279" y="8"/>
                  </a:cubicBezTo>
                  <a:cubicBezTo>
                    <a:pt x="1281" y="7"/>
                    <a:pt x="1276" y="7"/>
                    <a:pt x="1275" y="6"/>
                  </a:cubicBezTo>
                  <a:cubicBezTo>
                    <a:pt x="1259" y="7"/>
                    <a:pt x="1243" y="7"/>
                    <a:pt x="1237" y="10"/>
                  </a:cubicBezTo>
                  <a:cubicBezTo>
                    <a:pt x="1242" y="11"/>
                    <a:pt x="1245" y="9"/>
                    <a:pt x="1250" y="10"/>
                  </a:cubicBezTo>
                  <a:cubicBezTo>
                    <a:pt x="1243" y="12"/>
                    <a:pt x="1232" y="11"/>
                    <a:pt x="1219" y="11"/>
                  </a:cubicBezTo>
                  <a:cubicBezTo>
                    <a:pt x="1215" y="9"/>
                    <a:pt x="1215" y="9"/>
                    <a:pt x="1215" y="9"/>
                  </a:cubicBezTo>
                  <a:cubicBezTo>
                    <a:pt x="1202" y="10"/>
                    <a:pt x="1202" y="10"/>
                    <a:pt x="1202" y="10"/>
                  </a:cubicBezTo>
                  <a:cubicBezTo>
                    <a:pt x="1207" y="9"/>
                    <a:pt x="1204" y="8"/>
                    <a:pt x="1218" y="7"/>
                  </a:cubicBezTo>
                  <a:cubicBezTo>
                    <a:pt x="1216" y="6"/>
                    <a:pt x="1204" y="8"/>
                    <a:pt x="1196" y="7"/>
                  </a:cubicBezTo>
                  <a:cubicBezTo>
                    <a:pt x="1191" y="9"/>
                    <a:pt x="1191" y="9"/>
                    <a:pt x="1191" y="9"/>
                  </a:cubicBezTo>
                  <a:cubicBezTo>
                    <a:pt x="1193" y="8"/>
                    <a:pt x="1175" y="8"/>
                    <a:pt x="1188" y="6"/>
                  </a:cubicBezTo>
                  <a:cubicBezTo>
                    <a:pt x="1209" y="5"/>
                    <a:pt x="1209" y="5"/>
                    <a:pt x="1209" y="5"/>
                  </a:cubicBezTo>
                  <a:cubicBezTo>
                    <a:pt x="1203" y="3"/>
                    <a:pt x="1203" y="3"/>
                    <a:pt x="1203" y="3"/>
                  </a:cubicBezTo>
                  <a:cubicBezTo>
                    <a:pt x="1221" y="3"/>
                    <a:pt x="1221" y="3"/>
                    <a:pt x="1221" y="3"/>
                  </a:cubicBezTo>
                  <a:cubicBezTo>
                    <a:pt x="1216" y="4"/>
                    <a:pt x="1216" y="4"/>
                    <a:pt x="1216" y="4"/>
                  </a:cubicBezTo>
                  <a:cubicBezTo>
                    <a:pt x="1245" y="2"/>
                    <a:pt x="1225" y="8"/>
                    <a:pt x="1254" y="6"/>
                  </a:cubicBezTo>
                  <a:cubicBezTo>
                    <a:pt x="1263" y="3"/>
                    <a:pt x="1272" y="3"/>
                    <a:pt x="1290" y="3"/>
                  </a:cubicBezTo>
                  <a:cubicBezTo>
                    <a:pt x="1277" y="4"/>
                    <a:pt x="1289" y="5"/>
                    <a:pt x="1284" y="7"/>
                  </a:cubicBezTo>
                  <a:cubicBezTo>
                    <a:pt x="1297" y="8"/>
                    <a:pt x="1301" y="6"/>
                    <a:pt x="1308" y="5"/>
                  </a:cubicBezTo>
                  <a:cubicBezTo>
                    <a:pt x="1311" y="6"/>
                    <a:pt x="1314" y="7"/>
                    <a:pt x="1302" y="7"/>
                  </a:cubicBezTo>
                  <a:cubicBezTo>
                    <a:pt x="1301" y="10"/>
                    <a:pt x="1317" y="6"/>
                    <a:pt x="1318" y="9"/>
                  </a:cubicBezTo>
                  <a:cubicBezTo>
                    <a:pt x="1357" y="9"/>
                    <a:pt x="1349" y="0"/>
                    <a:pt x="1394" y="3"/>
                  </a:cubicBezTo>
                  <a:cubicBezTo>
                    <a:pt x="1393" y="5"/>
                    <a:pt x="1393" y="5"/>
                    <a:pt x="1393" y="5"/>
                  </a:cubicBezTo>
                  <a:cubicBezTo>
                    <a:pt x="1421" y="3"/>
                    <a:pt x="1438" y="5"/>
                    <a:pt x="1464" y="4"/>
                  </a:cubicBezTo>
                  <a:cubicBezTo>
                    <a:pt x="1485" y="7"/>
                    <a:pt x="1485" y="7"/>
                    <a:pt x="1485" y="7"/>
                  </a:cubicBezTo>
                  <a:cubicBezTo>
                    <a:pt x="1480" y="7"/>
                    <a:pt x="1468" y="9"/>
                    <a:pt x="1474" y="11"/>
                  </a:cubicBezTo>
                  <a:cubicBezTo>
                    <a:pt x="1463" y="8"/>
                    <a:pt x="1453" y="9"/>
                    <a:pt x="1442" y="7"/>
                  </a:cubicBezTo>
                  <a:cubicBezTo>
                    <a:pt x="1441" y="8"/>
                    <a:pt x="1445" y="9"/>
                    <a:pt x="1447" y="9"/>
                  </a:cubicBezTo>
                  <a:cubicBezTo>
                    <a:pt x="1440" y="9"/>
                    <a:pt x="1437" y="8"/>
                    <a:pt x="1428" y="8"/>
                  </a:cubicBezTo>
                  <a:cubicBezTo>
                    <a:pt x="1429" y="9"/>
                    <a:pt x="1438" y="10"/>
                    <a:pt x="1431" y="10"/>
                  </a:cubicBezTo>
                  <a:cubicBezTo>
                    <a:pt x="1419" y="8"/>
                    <a:pt x="1419" y="8"/>
                    <a:pt x="1419" y="8"/>
                  </a:cubicBezTo>
                  <a:cubicBezTo>
                    <a:pt x="1404" y="9"/>
                    <a:pt x="1412" y="13"/>
                    <a:pt x="1393" y="12"/>
                  </a:cubicBezTo>
                  <a:cubicBezTo>
                    <a:pt x="1396" y="10"/>
                    <a:pt x="1403" y="8"/>
                    <a:pt x="1411" y="7"/>
                  </a:cubicBezTo>
                  <a:cubicBezTo>
                    <a:pt x="1402" y="7"/>
                    <a:pt x="1422" y="6"/>
                    <a:pt x="1414" y="5"/>
                  </a:cubicBezTo>
                  <a:cubicBezTo>
                    <a:pt x="1402" y="8"/>
                    <a:pt x="1396" y="6"/>
                    <a:pt x="1380" y="7"/>
                  </a:cubicBezTo>
                  <a:cubicBezTo>
                    <a:pt x="1382" y="7"/>
                    <a:pt x="1382" y="6"/>
                    <a:pt x="1386" y="6"/>
                  </a:cubicBezTo>
                  <a:cubicBezTo>
                    <a:pt x="1363" y="5"/>
                    <a:pt x="1363" y="5"/>
                    <a:pt x="1363" y="5"/>
                  </a:cubicBezTo>
                  <a:cubicBezTo>
                    <a:pt x="1368" y="7"/>
                    <a:pt x="1343" y="7"/>
                    <a:pt x="1345" y="9"/>
                  </a:cubicBezTo>
                  <a:cubicBezTo>
                    <a:pt x="1370" y="10"/>
                    <a:pt x="1363" y="9"/>
                    <a:pt x="1392" y="10"/>
                  </a:cubicBezTo>
                  <a:cubicBezTo>
                    <a:pt x="1384" y="10"/>
                    <a:pt x="1373" y="13"/>
                    <a:pt x="1368" y="15"/>
                  </a:cubicBezTo>
                  <a:cubicBezTo>
                    <a:pt x="1368" y="15"/>
                    <a:pt x="1368" y="15"/>
                    <a:pt x="1367" y="15"/>
                  </a:cubicBezTo>
                  <a:cubicBezTo>
                    <a:pt x="1362" y="17"/>
                    <a:pt x="1367" y="17"/>
                    <a:pt x="1367" y="21"/>
                  </a:cubicBezTo>
                  <a:cubicBezTo>
                    <a:pt x="1380" y="18"/>
                    <a:pt x="1389" y="21"/>
                    <a:pt x="1404" y="19"/>
                  </a:cubicBezTo>
                  <a:cubicBezTo>
                    <a:pt x="1407" y="17"/>
                    <a:pt x="1395" y="16"/>
                    <a:pt x="1387" y="17"/>
                  </a:cubicBezTo>
                  <a:cubicBezTo>
                    <a:pt x="1401" y="16"/>
                    <a:pt x="1401" y="16"/>
                    <a:pt x="1401" y="16"/>
                  </a:cubicBezTo>
                  <a:cubicBezTo>
                    <a:pt x="1398" y="17"/>
                    <a:pt x="1398" y="17"/>
                    <a:pt x="1398" y="17"/>
                  </a:cubicBezTo>
                  <a:cubicBezTo>
                    <a:pt x="1433" y="17"/>
                    <a:pt x="1433" y="17"/>
                    <a:pt x="1433" y="17"/>
                  </a:cubicBezTo>
                  <a:cubicBezTo>
                    <a:pt x="1426" y="17"/>
                    <a:pt x="1424" y="19"/>
                    <a:pt x="1421" y="19"/>
                  </a:cubicBezTo>
                  <a:cubicBezTo>
                    <a:pt x="1425" y="20"/>
                    <a:pt x="1430" y="20"/>
                    <a:pt x="1434" y="21"/>
                  </a:cubicBezTo>
                  <a:cubicBezTo>
                    <a:pt x="1433" y="19"/>
                    <a:pt x="1434" y="17"/>
                    <a:pt x="1438" y="17"/>
                  </a:cubicBezTo>
                  <a:cubicBezTo>
                    <a:pt x="1460" y="18"/>
                    <a:pt x="1473" y="20"/>
                    <a:pt x="1481" y="22"/>
                  </a:cubicBezTo>
                  <a:cubicBezTo>
                    <a:pt x="1482" y="22"/>
                    <a:pt x="1483" y="22"/>
                    <a:pt x="1484" y="22"/>
                  </a:cubicBezTo>
                  <a:cubicBezTo>
                    <a:pt x="1480" y="20"/>
                    <a:pt x="1499" y="18"/>
                    <a:pt x="1506" y="16"/>
                  </a:cubicBezTo>
                  <a:cubicBezTo>
                    <a:pt x="1506" y="18"/>
                    <a:pt x="1518" y="17"/>
                    <a:pt x="1524" y="18"/>
                  </a:cubicBezTo>
                  <a:cubicBezTo>
                    <a:pt x="1528" y="16"/>
                    <a:pt x="1523" y="13"/>
                    <a:pt x="1515" y="11"/>
                  </a:cubicBezTo>
                  <a:cubicBezTo>
                    <a:pt x="1500" y="13"/>
                    <a:pt x="1507" y="13"/>
                    <a:pt x="1500" y="16"/>
                  </a:cubicBezTo>
                  <a:cubicBezTo>
                    <a:pt x="1476" y="18"/>
                    <a:pt x="1476" y="18"/>
                    <a:pt x="1476" y="18"/>
                  </a:cubicBezTo>
                  <a:cubicBezTo>
                    <a:pt x="1481" y="16"/>
                    <a:pt x="1481" y="16"/>
                    <a:pt x="1481" y="16"/>
                  </a:cubicBezTo>
                  <a:cubicBezTo>
                    <a:pt x="1469" y="15"/>
                    <a:pt x="1457" y="18"/>
                    <a:pt x="1458" y="15"/>
                  </a:cubicBezTo>
                  <a:cubicBezTo>
                    <a:pt x="1465" y="14"/>
                    <a:pt x="1475" y="15"/>
                    <a:pt x="1481" y="13"/>
                  </a:cubicBezTo>
                  <a:cubicBezTo>
                    <a:pt x="1473" y="12"/>
                    <a:pt x="1473" y="12"/>
                    <a:pt x="1473" y="12"/>
                  </a:cubicBezTo>
                  <a:cubicBezTo>
                    <a:pt x="1488" y="10"/>
                    <a:pt x="1481" y="14"/>
                    <a:pt x="1498" y="13"/>
                  </a:cubicBezTo>
                  <a:cubicBezTo>
                    <a:pt x="1491" y="11"/>
                    <a:pt x="1499" y="13"/>
                    <a:pt x="1507" y="11"/>
                  </a:cubicBezTo>
                  <a:cubicBezTo>
                    <a:pt x="1501" y="10"/>
                    <a:pt x="1477" y="12"/>
                    <a:pt x="1482" y="8"/>
                  </a:cubicBezTo>
                  <a:cubicBezTo>
                    <a:pt x="1491" y="6"/>
                    <a:pt x="1511" y="12"/>
                    <a:pt x="1523" y="9"/>
                  </a:cubicBezTo>
                  <a:cubicBezTo>
                    <a:pt x="1523" y="9"/>
                    <a:pt x="1523" y="9"/>
                    <a:pt x="1523" y="9"/>
                  </a:cubicBezTo>
                  <a:cubicBezTo>
                    <a:pt x="1540" y="10"/>
                    <a:pt x="1546" y="8"/>
                    <a:pt x="1552" y="6"/>
                  </a:cubicBezTo>
                  <a:cubicBezTo>
                    <a:pt x="1560" y="7"/>
                    <a:pt x="1570" y="6"/>
                    <a:pt x="1578" y="6"/>
                  </a:cubicBezTo>
                  <a:cubicBezTo>
                    <a:pt x="1578" y="7"/>
                    <a:pt x="1578" y="7"/>
                    <a:pt x="1578" y="7"/>
                  </a:cubicBezTo>
                  <a:cubicBezTo>
                    <a:pt x="1589" y="6"/>
                    <a:pt x="1589" y="6"/>
                    <a:pt x="1589" y="6"/>
                  </a:cubicBezTo>
                  <a:cubicBezTo>
                    <a:pt x="1584" y="8"/>
                    <a:pt x="1576" y="6"/>
                    <a:pt x="1566" y="6"/>
                  </a:cubicBezTo>
                  <a:cubicBezTo>
                    <a:pt x="1567" y="8"/>
                    <a:pt x="1567" y="8"/>
                    <a:pt x="1567" y="8"/>
                  </a:cubicBezTo>
                  <a:cubicBezTo>
                    <a:pt x="1556" y="6"/>
                    <a:pt x="1549" y="10"/>
                    <a:pt x="1540" y="11"/>
                  </a:cubicBezTo>
                  <a:cubicBezTo>
                    <a:pt x="1553" y="10"/>
                    <a:pt x="1576" y="12"/>
                    <a:pt x="1578" y="8"/>
                  </a:cubicBezTo>
                  <a:cubicBezTo>
                    <a:pt x="1586" y="10"/>
                    <a:pt x="1586" y="10"/>
                    <a:pt x="1586" y="10"/>
                  </a:cubicBezTo>
                  <a:cubicBezTo>
                    <a:pt x="1590" y="9"/>
                    <a:pt x="1590" y="9"/>
                    <a:pt x="1590" y="9"/>
                  </a:cubicBezTo>
                  <a:cubicBezTo>
                    <a:pt x="1596" y="11"/>
                    <a:pt x="1590" y="13"/>
                    <a:pt x="1579" y="13"/>
                  </a:cubicBezTo>
                  <a:cubicBezTo>
                    <a:pt x="1577" y="13"/>
                    <a:pt x="1576" y="13"/>
                    <a:pt x="1576" y="12"/>
                  </a:cubicBezTo>
                  <a:cubicBezTo>
                    <a:pt x="1571" y="13"/>
                    <a:pt x="1566" y="15"/>
                    <a:pt x="1554" y="14"/>
                  </a:cubicBezTo>
                  <a:cubicBezTo>
                    <a:pt x="1560" y="13"/>
                    <a:pt x="1560" y="13"/>
                    <a:pt x="1560" y="13"/>
                  </a:cubicBezTo>
                  <a:cubicBezTo>
                    <a:pt x="1545" y="13"/>
                    <a:pt x="1530" y="14"/>
                    <a:pt x="1525" y="16"/>
                  </a:cubicBezTo>
                  <a:cubicBezTo>
                    <a:pt x="1548" y="17"/>
                    <a:pt x="1570" y="17"/>
                    <a:pt x="1591" y="17"/>
                  </a:cubicBezTo>
                  <a:cubicBezTo>
                    <a:pt x="1598" y="12"/>
                    <a:pt x="1605" y="10"/>
                    <a:pt x="1608" y="6"/>
                  </a:cubicBezTo>
                  <a:cubicBezTo>
                    <a:pt x="1622" y="5"/>
                    <a:pt x="1642" y="4"/>
                    <a:pt x="1654" y="6"/>
                  </a:cubicBezTo>
                  <a:cubicBezTo>
                    <a:pt x="1653" y="7"/>
                    <a:pt x="1653" y="7"/>
                    <a:pt x="1653" y="7"/>
                  </a:cubicBezTo>
                  <a:cubicBezTo>
                    <a:pt x="1659" y="7"/>
                    <a:pt x="1665" y="7"/>
                    <a:pt x="1669" y="6"/>
                  </a:cubicBezTo>
                  <a:cubicBezTo>
                    <a:pt x="1676" y="7"/>
                    <a:pt x="1665" y="9"/>
                    <a:pt x="1669" y="9"/>
                  </a:cubicBezTo>
                  <a:cubicBezTo>
                    <a:pt x="1690" y="8"/>
                    <a:pt x="1690" y="8"/>
                    <a:pt x="1690" y="8"/>
                  </a:cubicBezTo>
                  <a:cubicBezTo>
                    <a:pt x="1689" y="10"/>
                    <a:pt x="1671" y="10"/>
                    <a:pt x="1663" y="10"/>
                  </a:cubicBezTo>
                  <a:cubicBezTo>
                    <a:pt x="1665" y="10"/>
                    <a:pt x="1668" y="9"/>
                    <a:pt x="1667" y="9"/>
                  </a:cubicBezTo>
                  <a:cubicBezTo>
                    <a:pt x="1657" y="8"/>
                    <a:pt x="1640" y="11"/>
                    <a:pt x="1636" y="9"/>
                  </a:cubicBezTo>
                  <a:cubicBezTo>
                    <a:pt x="1631" y="9"/>
                    <a:pt x="1645" y="7"/>
                    <a:pt x="1629" y="7"/>
                  </a:cubicBezTo>
                  <a:cubicBezTo>
                    <a:pt x="1619" y="6"/>
                    <a:pt x="1615" y="8"/>
                    <a:pt x="1614" y="9"/>
                  </a:cubicBezTo>
                  <a:cubicBezTo>
                    <a:pt x="1614" y="10"/>
                    <a:pt x="1631" y="10"/>
                    <a:pt x="1625" y="12"/>
                  </a:cubicBezTo>
                  <a:cubicBezTo>
                    <a:pt x="1633" y="11"/>
                    <a:pt x="1636" y="10"/>
                    <a:pt x="1647" y="11"/>
                  </a:cubicBezTo>
                  <a:cubicBezTo>
                    <a:pt x="1639" y="11"/>
                    <a:pt x="1628" y="13"/>
                    <a:pt x="1623" y="12"/>
                  </a:cubicBezTo>
                  <a:cubicBezTo>
                    <a:pt x="1607" y="14"/>
                    <a:pt x="1610" y="19"/>
                    <a:pt x="1617" y="19"/>
                  </a:cubicBezTo>
                  <a:cubicBezTo>
                    <a:pt x="1616" y="17"/>
                    <a:pt x="1647" y="17"/>
                    <a:pt x="1626" y="15"/>
                  </a:cubicBezTo>
                  <a:cubicBezTo>
                    <a:pt x="1635" y="13"/>
                    <a:pt x="1652" y="13"/>
                    <a:pt x="1665" y="12"/>
                  </a:cubicBezTo>
                  <a:cubicBezTo>
                    <a:pt x="1664" y="12"/>
                    <a:pt x="1664" y="12"/>
                    <a:pt x="1664" y="12"/>
                  </a:cubicBezTo>
                  <a:cubicBezTo>
                    <a:pt x="1679" y="12"/>
                    <a:pt x="1679" y="12"/>
                    <a:pt x="1679" y="12"/>
                  </a:cubicBezTo>
                  <a:cubicBezTo>
                    <a:pt x="1677" y="12"/>
                    <a:pt x="1672" y="13"/>
                    <a:pt x="1672" y="14"/>
                  </a:cubicBezTo>
                  <a:cubicBezTo>
                    <a:pt x="1694" y="11"/>
                    <a:pt x="1694" y="11"/>
                    <a:pt x="1694" y="11"/>
                  </a:cubicBezTo>
                  <a:cubicBezTo>
                    <a:pt x="1682" y="13"/>
                    <a:pt x="1701" y="12"/>
                    <a:pt x="1706" y="13"/>
                  </a:cubicBezTo>
                  <a:cubicBezTo>
                    <a:pt x="1709" y="11"/>
                    <a:pt x="1717" y="10"/>
                    <a:pt x="1709" y="9"/>
                  </a:cubicBezTo>
                  <a:cubicBezTo>
                    <a:pt x="1700" y="8"/>
                    <a:pt x="1704" y="10"/>
                    <a:pt x="1696" y="10"/>
                  </a:cubicBezTo>
                  <a:cubicBezTo>
                    <a:pt x="1707" y="8"/>
                    <a:pt x="1707" y="8"/>
                    <a:pt x="1707" y="8"/>
                  </a:cubicBezTo>
                  <a:cubicBezTo>
                    <a:pt x="1708" y="8"/>
                    <a:pt x="1708" y="8"/>
                    <a:pt x="1708" y="8"/>
                  </a:cubicBezTo>
                  <a:cubicBezTo>
                    <a:pt x="1715" y="6"/>
                    <a:pt x="1715" y="6"/>
                    <a:pt x="1715" y="6"/>
                  </a:cubicBezTo>
                  <a:cubicBezTo>
                    <a:pt x="1731" y="6"/>
                    <a:pt x="1708" y="11"/>
                    <a:pt x="1728" y="9"/>
                  </a:cubicBezTo>
                  <a:cubicBezTo>
                    <a:pt x="1726" y="6"/>
                    <a:pt x="1726" y="6"/>
                    <a:pt x="1726" y="6"/>
                  </a:cubicBezTo>
                  <a:cubicBezTo>
                    <a:pt x="1749" y="6"/>
                    <a:pt x="1779" y="9"/>
                    <a:pt x="1795" y="8"/>
                  </a:cubicBezTo>
                  <a:cubicBezTo>
                    <a:pt x="1791" y="10"/>
                    <a:pt x="1789" y="12"/>
                    <a:pt x="1795" y="14"/>
                  </a:cubicBezTo>
                  <a:cubicBezTo>
                    <a:pt x="1788" y="13"/>
                    <a:pt x="1774" y="14"/>
                    <a:pt x="1763" y="14"/>
                  </a:cubicBezTo>
                  <a:cubicBezTo>
                    <a:pt x="1762" y="13"/>
                    <a:pt x="1776" y="10"/>
                    <a:pt x="1787" y="11"/>
                  </a:cubicBezTo>
                  <a:cubicBezTo>
                    <a:pt x="1782" y="6"/>
                    <a:pt x="1759" y="14"/>
                    <a:pt x="1758" y="9"/>
                  </a:cubicBezTo>
                  <a:cubicBezTo>
                    <a:pt x="1730" y="8"/>
                    <a:pt x="1737" y="14"/>
                    <a:pt x="1713" y="11"/>
                  </a:cubicBezTo>
                  <a:cubicBezTo>
                    <a:pt x="1713" y="13"/>
                    <a:pt x="1707" y="12"/>
                    <a:pt x="1705" y="14"/>
                  </a:cubicBezTo>
                  <a:cubicBezTo>
                    <a:pt x="1712" y="17"/>
                    <a:pt x="1737" y="14"/>
                    <a:pt x="1753" y="15"/>
                  </a:cubicBezTo>
                  <a:cubicBezTo>
                    <a:pt x="1751" y="15"/>
                    <a:pt x="1748" y="15"/>
                    <a:pt x="1747" y="16"/>
                  </a:cubicBezTo>
                  <a:cubicBezTo>
                    <a:pt x="1759" y="16"/>
                    <a:pt x="1763" y="16"/>
                    <a:pt x="1771" y="15"/>
                  </a:cubicBezTo>
                  <a:cubicBezTo>
                    <a:pt x="1770" y="15"/>
                    <a:pt x="1770" y="15"/>
                    <a:pt x="1770" y="15"/>
                  </a:cubicBezTo>
                  <a:cubicBezTo>
                    <a:pt x="1783" y="13"/>
                    <a:pt x="1778" y="16"/>
                    <a:pt x="1786" y="17"/>
                  </a:cubicBezTo>
                  <a:cubicBezTo>
                    <a:pt x="1789" y="17"/>
                    <a:pt x="1800" y="18"/>
                    <a:pt x="1799" y="16"/>
                  </a:cubicBezTo>
                  <a:cubicBezTo>
                    <a:pt x="1813" y="18"/>
                    <a:pt x="1813" y="18"/>
                    <a:pt x="1813" y="18"/>
                  </a:cubicBezTo>
                  <a:cubicBezTo>
                    <a:pt x="1812" y="16"/>
                    <a:pt x="1812" y="16"/>
                    <a:pt x="1812" y="16"/>
                  </a:cubicBezTo>
                  <a:cubicBezTo>
                    <a:pt x="1820" y="16"/>
                    <a:pt x="1822" y="17"/>
                    <a:pt x="1830" y="16"/>
                  </a:cubicBezTo>
                  <a:cubicBezTo>
                    <a:pt x="1830" y="14"/>
                    <a:pt x="1830" y="14"/>
                    <a:pt x="1830" y="14"/>
                  </a:cubicBezTo>
                  <a:cubicBezTo>
                    <a:pt x="1810" y="13"/>
                    <a:pt x="1810" y="13"/>
                    <a:pt x="1810" y="13"/>
                  </a:cubicBezTo>
                  <a:cubicBezTo>
                    <a:pt x="1820" y="12"/>
                    <a:pt x="1813" y="11"/>
                    <a:pt x="1824" y="10"/>
                  </a:cubicBezTo>
                  <a:cubicBezTo>
                    <a:pt x="1811" y="13"/>
                    <a:pt x="1833" y="12"/>
                    <a:pt x="1834" y="14"/>
                  </a:cubicBezTo>
                  <a:cubicBezTo>
                    <a:pt x="1842" y="12"/>
                    <a:pt x="1842" y="12"/>
                    <a:pt x="1842" y="12"/>
                  </a:cubicBezTo>
                  <a:cubicBezTo>
                    <a:pt x="1840" y="13"/>
                    <a:pt x="1840" y="13"/>
                    <a:pt x="1840" y="13"/>
                  </a:cubicBezTo>
                  <a:cubicBezTo>
                    <a:pt x="1847" y="14"/>
                    <a:pt x="1848" y="12"/>
                    <a:pt x="1855" y="12"/>
                  </a:cubicBezTo>
                  <a:cubicBezTo>
                    <a:pt x="1846" y="11"/>
                    <a:pt x="1841" y="10"/>
                    <a:pt x="1829" y="11"/>
                  </a:cubicBezTo>
                  <a:cubicBezTo>
                    <a:pt x="1838" y="10"/>
                    <a:pt x="1854" y="9"/>
                    <a:pt x="1858" y="9"/>
                  </a:cubicBezTo>
                  <a:cubicBezTo>
                    <a:pt x="1867" y="8"/>
                    <a:pt x="1873" y="9"/>
                    <a:pt x="1881" y="10"/>
                  </a:cubicBezTo>
                  <a:cubicBezTo>
                    <a:pt x="1865" y="11"/>
                    <a:pt x="1886" y="16"/>
                    <a:pt x="1855" y="15"/>
                  </a:cubicBezTo>
                  <a:cubicBezTo>
                    <a:pt x="1856" y="14"/>
                    <a:pt x="1858" y="14"/>
                    <a:pt x="1859" y="15"/>
                  </a:cubicBezTo>
                  <a:cubicBezTo>
                    <a:pt x="1855" y="12"/>
                    <a:pt x="1840" y="15"/>
                    <a:pt x="1834" y="16"/>
                  </a:cubicBezTo>
                  <a:cubicBezTo>
                    <a:pt x="1835" y="17"/>
                    <a:pt x="1828" y="18"/>
                    <a:pt x="1840" y="19"/>
                  </a:cubicBezTo>
                  <a:cubicBezTo>
                    <a:pt x="1836" y="18"/>
                    <a:pt x="1850" y="15"/>
                    <a:pt x="1862" y="16"/>
                  </a:cubicBezTo>
                  <a:cubicBezTo>
                    <a:pt x="1860" y="20"/>
                    <a:pt x="1860" y="20"/>
                    <a:pt x="1860" y="20"/>
                  </a:cubicBezTo>
                  <a:cubicBezTo>
                    <a:pt x="1877" y="20"/>
                    <a:pt x="1877" y="20"/>
                    <a:pt x="1877" y="20"/>
                  </a:cubicBezTo>
                  <a:cubicBezTo>
                    <a:pt x="1875" y="20"/>
                    <a:pt x="1875" y="20"/>
                    <a:pt x="1875" y="20"/>
                  </a:cubicBezTo>
                  <a:cubicBezTo>
                    <a:pt x="1881" y="22"/>
                    <a:pt x="1893" y="20"/>
                    <a:pt x="1904" y="21"/>
                  </a:cubicBezTo>
                  <a:cubicBezTo>
                    <a:pt x="1913" y="20"/>
                    <a:pt x="1944" y="21"/>
                    <a:pt x="1931" y="17"/>
                  </a:cubicBezTo>
                  <a:cubicBezTo>
                    <a:pt x="1941" y="19"/>
                    <a:pt x="1950" y="17"/>
                    <a:pt x="1961" y="16"/>
                  </a:cubicBezTo>
                  <a:cubicBezTo>
                    <a:pt x="1947" y="15"/>
                    <a:pt x="1947" y="15"/>
                    <a:pt x="1947" y="15"/>
                  </a:cubicBezTo>
                  <a:cubicBezTo>
                    <a:pt x="1964" y="13"/>
                    <a:pt x="1959" y="14"/>
                    <a:pt x="1972" y="10"/>
                  </a:cubicBezTo>
                  <a:cubicBezTo>
                    <a:pt x="1974" y="11"/>
                    <a:pt x="1977" y="12"/>
                    <a:pt x="1974" y="13"/>
                  </a:cubicBezTo>
                  <a:cubicBezTo>
                    <a:pt x="1996" y="13"/>
                    <a:pt x="2028" y="14"/>
                    <a:pt x="2041" y="11"/>
                  </a:cubicBezTo>
                  <a:cubicBezTo>
                    <a:pt x="2057" y="11"/>
                    <a:pt x="2059" y="15"/>
                    <a:pt x="2081" y="14"/>
                  </a:cubicBezTo>
                  <a:cubicBezTo>
                    <a:pt x="2086" y="13"/>
                    <a:pt x="2078" y="11"/>
                    <a:pt x="2092" y="12"/>
                  </a:cubicBezTo>
                  <a:cubicBezTo>
                    <a:pt x="2093" y="12"/>
                    <a:pt x="2078" y="14"/>
                    <a:pt x="2094" y="14"/>
                  </a:cubicBezTo>
                  <a:cubicBezTo>
                    <a:pt x="2106" y="11"/>
                    <a:pt x="2121" y="15"/>
                    <a:pt x="2136" y="13"/>
                  </a:cubicBezTo>
                  <a:cubicBezTo>
                    <a:pt x="2144" y="14"/>
                    <a:pt x="2158" y="14"/>
                    <a:pt x="2155" y="16"/>
                  </a:cubicBezTo>
                  <a:cubicBezTo>
                    <a:pt x="2143" y="15"/>
                    <a:pt x="2125" y="16"/>
                    <a:pt x="2122" y="17"/>
                  </a:cubicBezTo>
                  <a:cubicBezTo>
                    <a:pt x="2124" y="15"/>
                    <a:pt x="2113" y="15"/>
                    <a:pt x="2123" y="15"/>
                  </a:cubicBezTo>
                  <a:cubicBezTo>
                    <a:pt x="2104" y="13"/>
                    <a:pt x="2110" y="16"/>
                    <a:pt x="2093" y="15"/>
                  </a:cubicBezTo>
                  <a:cubicBezTo>
                    <a:pt x="2092" y="16"/>
                    <a:pt x="2102" y="17"/>
                    <a:pt x="2106" y="16"/>
                  </a:cubicBezTo>
                  <a:cubicBezTo>
                    <a:pt x="2106" y="19"/>
                    <a:pt x="2072" y="18"/>
                    <a:pt x="2087" y="21"/>
                  </a:cubicBezTo>
                  <a:cubicBezTo>
                    <a:pt x="2105" y="21"/>
                    <a:pt x="2111" y="15"/>
                    <a:pt x="2127" y="18"/>
                  </a:cubicBezTo>
                  <a:cubicBezTo>
                    <a:pt x="2120" y="20"/>
                    <a:pt x="2110" y="19"/>
                    <a:pt x="2102" y="21"/>
                  </a:cubicBezTo>
                  <a:cubicBezTo>
                    <a:pt x="2115" y="23"/>
                    <a:pt x="2115" y="23"/>
                    <a:pt x="2115" y="23"/>
                  </a:cubicBezTo>
                  <a:cubicBezTo>
                    <a:pt x="2125" y="21"/>
                    <a:pt x="2125" y="21"/>
                    <a:pt x="2125" y="21"/>
                  </a:cubicBezTo>
                  <a:cubicBezTo>
                    <a:pt x="2124" y="21"/>
                    <a:pt x="2124" y="21"/>
                    <a:pt x="2124" y="21"/>
                  </a:cubicBezTo>
                  <a:cubicBezTo>
                    <a:pt x="2147" y="23"/>
                    <a:pt x="2145" y="18"/>
                    <a:pt x="2166" y="17"/>
                  </a:cubicBezTo>
                  <a:cubicBezTo>
                    <a:pt x="2154" y="15"/>
                    <a:pt x="2169" y="12"/>
                    <a:pt x="2160" y="11"/>
                  </a:cubicBezTo>
                  <a:cubicBezTo>
                    <a:pt x="2173" y="10"/>
                    <a:pt x="2183" y="11"/>
                    <a:pt x="2184" y="14"/>
                  </a:cubicBezTo>
                  <a:cubicBezTo>
                    <a:pt x="2158" y="16"/>
                    <a:pt x="2182" y="16"/>
                    <a:pt x="2158" y="19"/>
                  </a:cubicBezTo>
                  <a:cubicBezTo>
                    <a:pt x="2162" y="20"/>
                    <a:pt x="2153" y="23"/>
                    <a:pt x="2167" y="24"/>
                  </a:cubicBezTo>
                  <a:cubicBezTo>
                    <a:pt x="2183" y="22"/>
                    <a:pt x="2162" y="21"/>
                    <a:pt x="2178" y="20"/>
                  </a:cubicBezTo>
                  <a:cubicBezTo>
                    <a:pt x="2179" y="21"/>
                    <a:pt x="2180" y="21"/>
                    <a:pt x="2179" y="21"/>
                  </a:cubicBezTo>
                  <a:cubicBezTo>
                    <a:pt x="2187" y="20"/>
                    <a:pt x="2188" y="22"/>
                    <a:pt x="2197" y="20"/>
                  </a:cubicBezTo>
                  <a:cubicBezTo>
                    <a:pt x="2195" y="21"/>
                    <a:pt x="2195" y="21"/>
                    <a:pt x="2195" y="21"/>
                  </a:cubicBezTo>
                  <a:cubicBezTo>
                    <a:pt x="2205" y="22"/>
                    <a:pt x="2206" y="19"/>
                    <a:pt x="2216" y="21"/>
                  </a:cubicBezTo>
                  <a:cubicBezTo>
                    <a:pt x="2212" y="19"/>
                    <a:pt x="2222" y="19"/>
                    <a:pt x="2228" y="18"/>
                  </a:cubicBezTo>
                  <a:cubicBezTo>
                    <a:pt x="2218" y="17"/>
                    <a:pt x="2213" y="14"/>
                    <a:pt x="2195" y="14"/>
                  </a:cubicBezTo>
                  <a:cubicBezTo>
                    <a:pt x="2192" y="16"/>
                    <a:pt x="2194" y="17"/>
                    <a:pt x="2186" y="17"/>
                  </a:cubicBezTo>
                  <a:cubicBezTo>
                    <a:pt x="2198" y="17"/>
                    <a:pt x="2198" y="17"/>
                    <a:pt x="2198" y="17"/>
                  </a:cubicBezTo>
                  <a:cubicBezTo>
                    <a:pt x="2196" y="18"/>
                    <a:pt x="2194" y="18"/>
                    <a:pt x="2191" y="18"/>
                  </a:cubicBezTo>
                  <a:cubicBezTo>
                    <a:pt x="2179" y="17"/>
                    <a:pt x="2179" y="17"/>
                    <a:pt x="2179" y="17"/>
                  </a:cubicBezTo>
                  <a:cubicBezTo>
                    <a:pt x="2194" y="16"/>
                    <a:pt x="2187" y="15"/>
                    <a:pt x="2194" y="13"/>
                  </a:cubicBezTo>
                  <a:cubicBezTo>
                    <a:pt x="2207" y="14"/>
                    <a:pt x="2205" y="12"/>
                    <a:pt x="2214" y="13"/>
                  </a:cubicBezTo>
                  <a:cubicBezTo>
                    <a:pt x="2213" y="15"/>
                    <a:pt x="2240" y="17"/>
                    <a:pt x="2255" y="19"/>
                  </a:cubicBezTo>
                  <a:cubicBezTo>
                    <a:pt x="2253" y="18"/>
                    <a:pt x="2250" y="18"/>
                    <a:pt x="2248" y="18"/>
                  </a:cubicBezTo>
                  <a:cubicBezTo>
                    <a:pt x="2237" y="20"/>
                    <a:pt x="2256" y="20"/>
                    <a:pt x="2256" y="21"/>
                  </a:cubicBezTo>
                  <a:cubicBezTo>
                    <a:pt x="2265" y="20"/>
                    <a:pt x="2265" y="20"/>
                    <a:pt x="2265" y="20"/>
                  </a:cubicBezTo>
                  <a:cubicBezTo>
                    <a:pt x="2263" y="20"/>
                    <a:pt x="2261" y="21"/>
                    <a:pt x="2264" y="21"/>
                  </a:cubicBezTo>
                  <a:cubicBezTo>
                    <a:pt x="2276" y="20"/>
                    <a:pt x="2275" y="18"/>
                    <a:pt x="2286" y="18"/>
                  </a:cubicBezTo>
                  <a:cubicBezTo>
                    <a:pt x="2287" y="19"/>
                    <a:pt x="2278" y="21"/>
                    <a:pt x="2285" y="22"/>
                  </a:cubicBezTo>
                  <a:cubicBezTo>
                    <a:pt x="2287" y="23"/>
                    <a:pt x="2295" y="26"/>
                    <a:pt x="2309" y="25"/>
                  </a:cubicBezTo>
                  <a:cubicBezTo>
                    <a:pt x="2311" y="24"/>
                    <a:pt x="2314" y="24"/>
                    <a:pt x="2319" y="24"/>
                  </a:cubicBezTo>
                  <a:cubicBezTo>
                    <a:pt x="2318" y="24"/>
                    <a:pt x="2317" y="24"/>
                    <a:pt x="2317" y="24"/>
                  </a:cubicBezTo>
                  <a:cubicBezTo>
                    <a:pt x="2327" y="25"/>
                    <a:pt x="2327" y="25"/>
                    <a:pt x="2327" y="25"/>
                  </a:cubicBezTo>
                  <a:cubicBezTo>
                    <a:pt x="2319" y="28"/>
                    <a:pt x="2310" y="24"/>
                    <a:pt x="2302" y="27"/>
                  </a:cubicBezTo>
                  <a:cubicBezTo>
                    <a:pt x="2301" y="29"/>
                    <a:pt x="2301" y="29"/>
                    <a:pt x="2301" y="29"/>
                  </a:cubicBezTo>
                  <a:cubicBezTo>
                    <a:pt x="2294" y="29"/>
                    <a:pt x="2285" y="30"/>
                    <a:pt x="2281" y="31"/>
                  </a:cubicBezTo>
                  <a:cubicBezTo>
                    <a:pt x="2291" y="31"/>
                    <a:pt x="2293" y="30"/>
                    <a:pt x="2305" y="30"/>
                  </a:cubicBezTo>
                  <a:cubicBezTo>
                    <a:pt x="2306" y="31"/>
                    <a:pt x="2298" y="32"/>
                    <a:pt x="2297" y="32"/>
                  </a:cubicBezTo>
                  <a:cubicBezTo>
                    <a:pt x="2299" y="31"/>
                    <a:pt x="2299" y="31"/>
                    <a:pt x="2299" y="31"/>
                  </a:cubicBezTo>
                  <a:cubicBezTo>
                    <a:pt x="2285" y="30"/>
                    <a:pt x="2279" y="33"/>
                    <a:pt x="2262" y="33"/>
                  </a:cubicBezTo>
                  <a:cubicBezTo>
                    <a:pt x="2260" y="33"/>
                    <a:pt x="2261" y="33"/>
                    <a:pt x="2262" y="32"/>
                  </a:cubicBezTo>
                  <a:cubicBezTo>
                    <a:pt x="2248" y="34"/>
                    <a:pt x="2235" y="32"/>
                    <a:pt x="2222" y="34"/>
                  </a:cubicBezTo>
                  <a:cubicBezTo>
                    <a:pt x="2226" y="33"/>
                    <a:pt x="2226" y="33"/>
                    <a:pt x="2226" y="33"/>
                  </a:cubicBezTo>
                  <a:cubicBezTo>
                    <a:pt x="2217" y="34"/>
                    <a:pt x="2200" y="36"/>
                    <a:pt x="2182" y="38"/>
                  </a:cubicBezTo>
                  <a:cubicBezTo>
                    <a:pt x="2182" y="39"/>
                    <a:pt x="2182" y="39"/>
                    <a:pt x="2182" y="39"/>
                  </a:cubicBezTo>
                  <a:cubicBezTo>
                    <a:pt x="2184" y="39"/>
                    <a:pt x="2178" y="39"/>
                    <a:pt x="2174" y="39"/>
                  </a:cubicBezTo>
                  <a:cubicBezTo>
                    <a:pt x="2174" y="39"/>
                    <a:pt x="2174" y="39"/>
                    <a:pt x="2174" y="39"/>
                  </a:cubicBezTo>
                  <a:cubicBezTo>
                    <a:pt x="2165" y="40"/>
                    <a:pt x="2157" y="41"/>
                    <a:pt x="2150" y="42"/>
                  </a:cubicBezTo>
                  <a:cubicBezTo>
                    <a:pt x="2152" y="42"/>
                    <a:pt x="2155" y="43"/>
                    <a:pt x="2158" y="43"/>
                  </a:cubicBezTo>
                  <a:cubicBezTo>
                    <a:pt x="2161" y="42"/>
                    <a:pt x="2177" y="43"/>
                    <a:pt x="2175" y="40"/>
                  </a:cubicBezTo>
                  <a:cubicBezTo>
                    <a:pt x="2182" y="42"/>
                    <a:pt x="2194" y="40"/>
                    <a:pt x="2200" y="41"/>
                  </a:cubicBezTo>
                  <a:cubicBezTo>
                    <a:pt x="2190" y="39"/>
                    <a:pt x="2206" y="39"/>
                    <a:pt x="2208" y="37"/>
                  </a:cubicBezTo>
                  <a:cubicBezTo>
                    <a:pt x="2212" y="39"/>
                    <a:pt x="2223" y="37"/>
                    <a:pt x="2222" y="39"/>
                  </a:cubicBezTo>
                  <a:cubicBezTo>
                    <a:pt x="2224" y="40"/>
                    <a:pt x="2217" y="38"/>
                    <a:pt x="2213" y="39"/>
                  </a:cubicBezTo>
                  <a:cubicBezTo>
                    <a:pt x="2202" y="41"/>
                    <a:pt x="2232" y="41"/>
                    <a:pt x="2219" y="42"/>
                  </a:cubicBezTo>
                  <a:cubicBezTo>
                    <a:pt x="2235" y="41"/>
                    <a:pt x="2257" y="41"/>
                    <a:pt x="2274" y="40"/>
                  </a:cubicBezTo>
                  <a:cubicBezTo>
                    <a:pt x="2264" y="39"/>
                    <a:pt x="2264" y="39"/>
                    <a:pt x="2264" y="39"/>
                  </a:cubicBezTo>
                  <a:cubicBezTo>
                    <a:pt x="2272" y="39"/>
                    <a:pt x="2290" y="39"/>
                    <a:pt x="2291" y="40"/>
                  </a:cubicBezTo>
                  <a:cubicBezTo>
                    <a:pt x="2285" y="40"/>
                    <a:pt x="2279" y="40"/>
                    <a:pt x="2272" y="40"/>
                  </a:cubicBezTo>
                  <a:cubicBezTo>
                    <a:pt x="2271" y="42"/>
                    <a:pt x="2289" y="40"/>
                    <a:pt x="2290" y="42"/>
                  </a:cubicBezTo>
                  <a:cubicBezTo>
                    <a:pt x="2310" y="38"/>
                    <a:pt x="2310" y="38"/>
                    <a:pt x="2310" y="38"/>
                  </a:cubicBezTo>
                  <a:cubicBezTo>
                    <a:pt x="2301" y="38"/>
                    <a:pt x="2301" y="38"/>
                    <a:pt x="2301" y="38"/>
                  </a:cubicBezTo>
                  <a:cubicBezTo>
                    <a:pt x="2307" y="37"/>
                    <a:pt x="2326" y="38"/>
                    <a:pt x="2340" y="39"/>
                  </a:cubicBezTo>
                  <a:cubicBezTo>
                    <a:pt x="2332" y="41"/>
                    <a:pt x="2319" y="39"/>
                    <a:pt x="2304" y="40"/>
                  </a:cubicBezTo>
                  <a:cubicBezTo>
                    <a:pt x="2293" y="41"/>
                    <a:pt x="2311" y="43"/>
                    <a:pt x="2301" y="43"/>
                  </a:cubicBezTo>
                  <a:cubicBezTo>
                    <a:pt x="2303" y="44"/>
                    <a:pt x="2310" y="44"/>
                    <a:pt x="2313" y="43"/>
                  </a:cubicBezTo>
                  <a:cubicBezTo>
                    <a:pt x="2317" y="44"/>
                    <a:pt x="2317" y="44"/>
                    <a:pt x="2317" y="44"/>
                  </a:cubicBezTo>
                  <a:cubicBezTo>
                    <a:pt x="2308" y="46"/>
                    <a:pt x="2288" y="46"/>
                    <a:pt x="2274" y="48"/>
                  </a:cubicBezTo>
                  <a:cubicBezTo>
                    <a:pt x="2275" y="48"/>
                    <a:pt x="2276" y="47"/>
                    <a:pt x="2277" y="47"/>
                  </a:cubicBezTo>
                  <a:cubicBezTo>
                    <a:pt x="2266" y="46"/>
                    <a:pt x="2256" y="46"/>
                    <a:pt x="2245" y="47"/>
                  </a:cubicBezTo>
                  <a:cubicBezTo>
                    <a:pt x="2251" y="48"/>
                    <a:pt x="2253" y="47"/>
                    <a:pt x="2256" y="47"/>
                  </a:cubicBezTo>
                  <a:cubicBezTo>
                    <a:pt x="2256" y="47"/>
                    <a:pt x="2247" y="48"/>
                    <a:pt x="2243" y="48"/>
                  </a:cubicBezTo>
                  <a:cubicBezTo>
                    <a:pt x="2253" y="49"/>
                    <a:pt x="2245" y="50"/>
                    <a:pt x="2251" y="50"/>
                  </a:cubicBezTo>
                  <a:cubicBezTo>
                    <a:pt x="2245" y="51"/>
                    <a:pt x="2240" y="51"/>
                    <a:pt x="2232" y="51"/>
                  </a:cubicBezTo>
                  <a:cubicBezTo>
                    <a:pt x="2228" y="50"/>
                    <a:pt x="2235" y="49"/>
                    <a:pt x="2234" y="48"/>
                  </a:cubicBezTo>
                  <a:cubicBezTo>
                    <a:pt x="2227" y="49"/>
                    <a:pt x="2223" y="46"/>
                    <a:pt x="2212" y="47"/>
                  </a:cubicBezTo>
                  <a:cubicBezTo>
                    <a:pt x="2227" y="48"/>
                    <a:pt x="2208" y="50"/>
                    <a:pt x="2203" y="51"/>
                  </a:cubicBezTo>
                  <a:cubicBezTo>
                    <a:pt x="2205" y="51"/>
                    <a:pt x="2205" y="51"/>
                    <a:pt x="2205" y="51"/>
                  </a:cubicBezTo>
                  <a:cubicBezTo>
                    <a:pt x="2200" y="52"/>
                    <a:pt x="2196" y="52"/>
                    <a:pt x="2193" y="51"/>
                  </a:cubicBezTo>
                  <a:cubicBezTo>
                    <a:pt x="2199" y="50"/>
                    <a:pt x="2205" y="51"/>
                    <a:pt x="2203" y="49"/>
                  </a:cubicBezTo>
                  <a:cubicBezTo>
                    <a:pt x="2199" y="49"/>
                    <a:pt x="2195" y="49"/>
                    <a:pt x="2191" y="50"/>
                  </a:cubicBezTo>
                  <a:cubicBezTo>
                    <a:pt x="2195" y="49"/>
                    <a:pt x="2195" y="49"/>
                    <a:pt x="2195" y="49"/>
                  </a:cubicBezTo>
                  <a:cubicBezTo>
                    <a:pt x="2174" y="49"/>
                    <a:pt x="2174" y="49"/>
                    <a:pt x="2174" y="49"/>
                  </a:cubicBezTo>
                  <a:cubicBezTo>
                    <a:pt x="2171" y="50"/>
                    <a:pt x="2166" y="52"/>
                    <a:pt x="2163" y="54"/>
                  </a:cubicBezTo>
                  <a:cubicBezTo>
                    <a:pt x="2158" y="53"/>
                    <a:pt x="2151" y="54"/>
                    <a:pt x="2147" y="55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140" y="53"/>
                    <a:pt x="2120" y="54"/>
                    <a:pt x="2118" y="55"/>
                  </a:cubicBezTo>
                  <a:cubicBezTo>
                    <a:pt x="2112" y="54"/>
                    <a:pt x="2164" y="47"/>
                    <a:pt x="2118" y="49"/>
                  </a:cubicBezTo>
                  <a:cubicBezTo>
                    <a:pt x="2101" y="49"/>
                    <a:pt x="2108" y="52"/>
                    <a:pt x="2098" y="54"/>
                  </a:cubicBezTo>
                  <a:cubicBezTo>
                    <a:pt x="2098" y="54"/>
                    <a:pt x="2098" y="53"/>
                    <a:pt x="2097" y="53"/>
                  </a:cubicBezTo>
                  <a:cubicBezTo>
                    <a:pt x="2090" y="53"/>
                    <a:pt x="2089" y="54"/>
                    <a:pt x="2083" y="55"/>
                  </a:cubicBezTo>
                  <a:cubicBezTo>
                    <a:pt x="2087" y="55"/>
                    <a:pt x="2094" y="55"/>
                    <a:pt x="2096" y="55"/>
                  </a:cubicBezTo>
                  <a:cubicBezTo>
                    <a:pt x="2094" y="57"/>
                    <a:pt x="2080" y="55"/>
                    <a:pt x="2075" y="56"/>
                  </a:cubicBezTo>
                  <a:cubicBezTo>
                    <a:pt x="2082" y="54"/>
                    <a:pt x="2060" y="55"/>
                    <a:pt x="2066" y="54"/>
                  </a:cubicBezTo>
                  <a:cubicBezTo>
                    <a:pt x="2051" y="52"/>
                    <a:pt x="2035" y="54"/>
                    <a:pt x="2027" y="56"/>
                  </a:cubicBezTo>
                  <a:cubicBezTo>
                    <a:pt x="2017" y="53"/>
                    <a:pt x="2009" y="56"/>
                    <a:pt x="1993" y="55"/>
                  </a:cubicBezTo>
                  <a:cubicBezTo>
                    <a:pt x="1995" y="55"/>
                    <a:pt x="2000" y="55"/>
                    <a:pt x="2003" y="55"/>
                  </a:cubicBezTo>
                  <a:cubicBezTo>
                    <a:pt x="2013" y="53"/>
                    <a:pt x="1986" y="54"/>
                    <a:pt x="2001" y="52"/>
                  </a:cubicBezTo>
                  <a:cubicBezTo>
                    <a:pt x="1998" y="52"/>
                    <a:pt x="2001" y="53"/>
                    <a:pt x="2004" y="53"/>
                  </a:cubicBezTo>
                  <a:cubicBezTo>
                    <a:pt x="2009" y="53"/>
                    <a:pt x="2015" y="52"/>
                    <a:pt x="2013" y="51"/>
                  </a:cubicBezTo>
                  <a:cubicBezTo>
                    <a:pt x="2000" y="49"/>
                    <a:pt x="2000" y="49"/>
                    <a:pt x="2000" y="49"/>
                  </a:cubicBezTo>
                  <a:cubicBezTo>
                    <a:pt x="2004" y="49"/>
                    <a:pt x="2004" y="49"/>
                    <a:pt x="2004" y="49"/>
                  </a:cubicBezTo>
                  <a:cubicBezTo>
                    <a:pt x="1984" y="46"/>
                    <a:pt x="1984" y="46"/>
                    <a:pt x="1984" y="46"/>
                  </a:cubicBezTo>
                  <a:cubicBezTo>
                    <a:pt x="1983" y="47"/>
                    <a:pt x="1985" y="47"/>
                    <a:pt x="1986" y="47"/>
                  </a:cubicBezTo>
                  <a:cubicBezTo>
                    <a:pt x="1963" y="46"/>
                    <a:pt x="1936" y="48"/>
                    <a:pt x="1915" y="47"/>
                  </a:cubicBezTo>
                  <a:cubicBezTo>
                    <a:pt x="1911" y="53"/>
                    <a:pt x="1864" y="50"/>
                    <a:pt x="1847" y="53"/>
                  </a:cubicBezTo>
                  <a:cubicBezTo>
                    <a:pt x="1852" y="52"/>
                    <a:pt x="1854" y="49"/>
                    <a:pt x="1851" y="48"/>
                  </a:cubicBezTo>
                  <a:cubicBezTo>
                    <a:pt x="1855" y="47"/>
                    <a:pt x="1863" y="45"/>
                    <a:pt x="1871" y="46"/>
                  </a:cubicBezTo>
                  <a:cubicBezTo>
                    <a:pt x="1872" y="46"/>
                    <a:pt x="1883" y="47"/>
                    <a:pt x="1876" y="48"/>
                  </a:cubicBezTo>
                  <a:cubicBezTo>
                    <a:pt x="1900" y="48"/>
                    <a:pt x="1873" y="46"/>
                    <a:pt x="1880" y="44"/>
                  </a:cubicBezTo>
                  <a:cubicBezTo>
                    <a:pt x="1854" y="44"/>
                    <a:pt x="1839" y="48"/>
                    <a:pt x="1822" y="49"/>
                  </a:cubicBezTo>
                  <a:cubicBezTo>
                    <a:pt x="1822" y="48"/>
                    <a:pt x="1822" y="48"/>
                    <a:pt x="1822" y="48"/>
                  </a:cubicBezTo>
                  <a:cubicBezTo>
                    <a:pt x="1810" y="50"/>
                    <a:pt x="1810" y="50"/>
                    <a:pt x="1810" y="50"/>
                  </a:cubicBezTo>
                  <a:cubicBezTo>
                    <a:pt x="1820" y="50"/>
                    <a:pt x="1819" y="53"/>
                    <a:pt x="1806" y="52"/>
                  </a:cubicBezTo>
                  <a:cubicBezTo>
                    <a:pt x="1808" y="52"/>
                    <a:pt x="1808" y="52"/>
                    <a:pt x="1808" y="52"/>
                  </a:cubicBezTo>
                  <a:cubicBezTo>
                    <a:pt x="1800" y="51"/>
                    <a:pt x="1785" y="52"/>
                    <a:pt x="1773" y="52"/>
                  </a:cubicBezTo>
                  <a:cubicBezTo>
                    <a:pt x="1765" y="54"/>
                    <a:pt x="1765" y="54"/>
                    <a:pt x="1765" y="54"/>
                  </a:cubicBezTo>
                  <a:cubicBezTo>
                    <a:pt x="1754" y="54"/>
                    <a:pt x="1753" y="50"/>
                    <a:pt x="1750" y="48"/>
                  </a:cubicBezTo>
                  <a:cubicBezTo>
                    <a:pt x="1731" y="48"/>
                    <a:pt x="1721" y="51"/>
                    <a:pt x="1708" y="52"/>
                  </a:cubicBezTo>
                  <a:cubicBezTo>
                    <a:pt x="1702" y="51"/>
                    <a:pt x="1675" y="50"/>
                    <a:pt x="1689" y="49"/>
                  </a:cubicBezTo>
                  <a:cubicBezTo>
                    <a:pt x="1673" y="50"/>
                    <a:pt x="1676" y="58"/>
                    <a:pt x="1648" y="54"/>
                  </a:cubicBezTo>
                  <a:cubicBezTo>
                    <a:pt x="1655" y="52"/>
                    <a:pt x="1655" y="52"/>
                    <a:pt x="1655" y="52"/>
                  </a:cubicBezTo>
                  <a:cubicBezTo>
                    <a:pt x="1628" y="52"/>
                    <a:pt x="1590" y="55"/>
                    <a:pt x="1577" y="54"/>
                  </a:cubicBezTo>
                  <a:cubicBezTo>
                    <a:pt x="1587" y="49"/>
                    <a:pt x="1544" y="49"/>
                    <a:pt x="1539" y="43"/>
                  </a:cubicBezTo>
                  <a:cubicBezTo>
                    <a:pt x="1540" y="45"/>
                    <a:pt x="1530" y="45"/>
                    <a:pt x="1529" y="46"/>
                  </a:cubicBezTo>
                  <a:cubicBezTo>
                    <a:pt x="1527" y="45"/>
                    <a:pt x="1523" y="44"/>
                    <a:pt x="1519" y="45"/>
                  </a:cubicBezTo>
                  <a:cubicBezTo>
                    <a:pt x="1529" y="47"/>
                    <a:pt x="1512" y="51"/>
                    <a:pt x="1532" y="49"/>
                  </a:cubicBezTo>
                  <a:cubicBezTo>
                    <a:pt x="1522" y="52"/>
                    <a:pt x="1508" y="55"/>
                    <a:pt x="1486" y="55"/>
                  </a:cubicBezTo>
                  <a:cubicBezTo>
                    <a:pt x="1486" y="53"/>
                    <a:pt x="1486" y="53"/>
                    <a:pt x="1486" y="53"/>
                  </a:cubicBezTo>
                  <a:cubicBezTo>
                    <a:pt x="1504" y="53"/>
                    <a:pt x="1504" y="53"/>
                    <a:pt x="1504" y="53"/>
                  </a:cubicBezTo>
                  <a:cubicBezTo>
                    <a:pt x="1502" y="52"/>
                    <a:pt x="1511" y="52"/>
                    <a:pt x="1515" y="51"/>
                  </a:cubicBezTo>
                  <a:cubicBezTo>
                    <a:pt x="1482" y="50"/>
                    <a:pt x="1519" y="46"/>
                    <a:pt x="1486" y="46"/>
                  </a:cubicBezTo>
                  <a:cubicBezTo>
                    <a:pt x="1483" y="48"/>
                    <a:pt x="1485" y="47"/>
                    <a:pt x="1476" y="48"/>
                  </a:cubicBezTo>
                  <a:cubicBezTo>
                    <a:pt x="1480" y="48"/>
                    <a:pt x="1481" y="46"/>
                    <a:pt x="1474" y="46"/>
                  </a:cubicBezTo>
                  <a:cubicBezTo>
                    <a:pt x="1468" y="48"/>
                    <a:pt x="1468" y="48"/>
                    <a:pt x="1468" y="48"/>
                  </a:cubicBezTo>
                  <a:cubicBezTo>
                    <a:pt x="1456" y="44"/>
                    <a:pt x="1487" y="46"/>
                    <a:pt x="1477" y="43"/>
                  </a:cubicBezTo>
                  <a:cubicBezTo>
                    <a:pt x="1490" y="41"/>
                    <a:pt x="1513" y="41"/>
                    <a:pt x="1508" y="38"/>
                  </a:cubicBezTo>
                  <a:cubicBezTo>
                    <a:pt x="1487" y="37"/>
                    <a:pt x="1489" y="43"/>
                    <a:pt x="1467" y="42"/>
                  </a:cubicBezTo>
                  <a:cubicBezTo>
                    <a:pt x="1465" y="41"/>
                    <a:pt x="1465" y="41"/>
                    <a:pt x="1465" y="41"/>
                  </a:cubicBezTo>
                  <a:cubicBezTo>
                    <a:pt x="1457" y="41"/>
                    <a:pt x="1456" y="43"/>
                    <a:pt x="1452" y="44"/>
                  </a:cubicBezTo>
                  <a:cubicBezTo>
                    <a:pt x="1451" y="44"/>
                    <a:pt x="1449" y="43"/>
                    <a:pt x="1444" y="43"/>
                  </a:cubicBezTo>
                  <a:cubicBezTo>
                    <a:pt x="1431" y="46"/>
                    <a:pt x="1423" y="46"/>
                    <a:pt x="1411" y="49"/>
                  </a:cubicBezTo>
                  <a:cubicBezTo>
                    <a:pt x="1443" y="47"/>
                    <a:pt x="1438" y="51"/>
                    <a:pt x="1471" y="49"/>
                  </a:cubicBezTo>
                  <a:cubicBezTo>
                    <a:pt x="1466" y="50"/>
                    <a:pt x="1443" y="51"/>
                    <a:pt x="1441" y="54"/>
                  </a:cubicBezTo>
                  <a:cubicBezTo>
                    <a:pt x="1442" y="52"/>
                    <a:pt x="1442" y="52"/>
                    <a:pt x="1442" y="52"/>
                  </a:cubicBezTo>
                  <a:cubicBezTo>
                    <a:pt x="1431" y="53"/>
                    <a:pt x="1420" y="54"/>
                    <a:pt x="1406" y="53"/>
                  </a:cubicBezTo>
                  <a:cubicBezTo>
                    <a:pt x="1415" y="52"/>
                    <a:pt x="1415" y="52"/>
                    <a:pt x="1415" y="52"/>
                  </a:cubicBezTo>
                  <a:cubicBezTo>
                    <a:pt x="1397" y="53"/>
                    <a:pt x="1385" y="49"/>
                    <a:pt x="1371" y="52"/>
                  </a:cubicBezTo>
                  <a:cubicBezTo>
                    <a:pt x="1376" y="52"/>
                    <a:pt x="1380" y="52"/>
                    <a:pt x="1383" y="52"/>
                  </a:cubicBezTo>
                  <a:cubicBezTo>
                    <a:pt x="1373" y="53"/>
                    <a:pt x="1362" y="53"/>
                    <a:pt x="1352" y="52"/>
                  </a:cubicBezTo>
                  <a:cubicBezTo>
                    <a:pt x="1331" y="56"/>
                    <a:pt x="1331" y="56"/>
                    <a:pt x="1331" y="56"/>
                  </a:cubicBezTo>
                  <a:cubicBezTo>
                    <a:pt x="1331" y="55"/>
                    <a:pt x="1318" y="55"/>
                    <a:pt x="1324" y="53"/>
                  </a:cubicBezTo>
                  <a:cubicBezTo>
                    <a:pt x="1309" y="51"/>
                    <a:pt x="1302" y="55"/>
                    <a:pt x="1294" y="55"/>
                  </a:cubicBezTo>
                  <a:cubicBezTo>
                    <a:pt x="1278" y="53"/>
                    <a:pt x="1307" y="54"/>
                    <a:pt x="1308" y="51"/>
                  </a:cubicBezTo>
                  <a:cubicBezTo>
                    <a:pt x="1287" y="50"/>
                    <a:pt x="1265" y="51"/>
                    <a:pt x="1253" y="53"/>
                  </a:cubicBezTo>
                  <a:cubicBezTo>
                    <a:pt x="1257" y="53"/>
                    <a:pt x="1259" y="54"/>
                    <a:pt x="1259" y="54"/>
                  </a:cubicBezTo>
                  <a:cubicBezTo>
                    <a:pt x="1258" y="54"/>
                    <a:pt x="1250" y="54"/>
                    <a:pt x="1245" y="54"/>
                  </a:cubicBezTo>
                  <a:cubicBezTo>
                    <a:pt x="1242" y="55"/>
                    <a:pt x="1242" y="55"/>
                    <a:pt x="1242" y="55"/>
                  </a:cubicBezTo>
                  <a:cubicBezTo>
                    <a:pt x="1234" y="54"/>
                    <a:pt x="1235" y="53"/>
                    <a:pt x="1242" y="52"/>
                  </a:cubicBezTo>
                  <a:cubicBezTo>
                    <a:pt x="1234" y="52"/>
                    <a:pt x="1225" y="55"/>
                    <a:pt x="1217" y="53"/>
                  </a:cubicBezTo>
                  <a:cubicBezTo>
                    <a:pt x="1230" y="51"/>
                    <a:pt x="1247" y="53"/>
                    <a:pt x="1254" y="52"/>
                  </a:cubicBezTo>
                  <a:cubicBezTo>
                    <a:pt x="1227" y="53"/>
                    <a:pt x="1226" y="47"/>
                    <a:pt x="1192" y="49"/>
                  </a:cubicBezTo>
                  <a:cubicBezTo>
                    <a:pt x="1192" y="48"/>
                    <a:pt x="1198" y="47"/>
                    <a:pt x="1191" y="47"/>
                  </a:cubicBezTo>
                  <a:cubicBezTo>
                    <a:pt x="1176" y="48"/>
                    <a:pt x="1187" y="50"/>
                    <a:pt x="1182" y="52"/>
                  </a:cubicBezTo>
                  <a:cubicBezTo>
                    <a:pt x="1194" y="51"/>
                    <a:pt x="1199" y="52"/>
                    <a:pt x="1206" y="53"/>
                  </a:cubicBezTo>
                  <a:cubicBezTo>
                    <a:pt x="1203" y="54"/>
                    <a:pt x="1203" y="54"/>
                    <a:pt x="1203" y="54"/>
                  </a:cubicBezTo>
                  <a:cubicBezTo>
                    <a:pt x="1203" y="54"/>
                    <a:pt x="1195" y="54"/>
                    <a:pt x="1193" y="53"/>
                  </a:cubicBezTo>
                  <a:cubicBezTo>
                    <a:pt x="1191" y="55"/>
                    <a:pt x="1191" y="55"/>
                    <a:pt x="1191" y="55"/>
                  </a:cubicBezTo>
                  <a:cubicBezTo>
                    <a:pt x="1192" y="53"/>
                    <a:pt x="1180" y="51"/>
                    <a:pt x="1171" y="52"/>
                  </a:cubicBezTo>
                  <a:cubicBezTo>
                    <a:pt x="1180" y="54"/>
                    <a:pt x="1178" y="54"/>
                    <a:pt x="1180" y="57"/>
                  </a:cubicBezTo>
                  <a:cubicBezTo>
                    <a:pt x="1167" y="59"/>
                    <a:pt x="1166" y="54"/>
                    <a:pt x="1151" y="57"/>
                  </a:cubicBezTo>
                  <a:cubicBezTo>
                    <a:pt x="1152" y="56"/>
                    <a:pt x="1165" y="55"/>
                    <a:pt x="1154" y="55"/>
                  </a:cubicBezTo>
                  <a:cubicBezTo>
                    <a:pt x="1145" y="55"/>
                    <a:pt x="1146" y="57"/>
                    <a:pt x="1140" y="57"/>
                  </a:cubicBezTo>
                  <a:cubicBezTo>
                    <a:pt x="1147" y="55"/>
                    <a:pt x="1145" y="54"/>
                    <a:pt x="1152" y="51"/>
                  </a:cubicBezTo>
                  <a:cubicBezTo>
                    <a:pt x="1169" y="51"/>
                    <a:pt x="1159" y="51"/>
                    <a:pt x="1175" y="50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75" y="48"/>
                    <a:pt x="1171" y="46"/>
                    <a:pt x="1172" y="45"/>
                  </a:cubicBezTo>
                  <a:cubicBezTo>
                    <a:pt x="1149" y="43"/>
                    <a:pt x="1155" y="48"/>
                    <a:pt x="1140" y="48"/>
                  </a:cubicBezTo>
                  <a:cubicBezTo>
                    <a:pt x="1132" y="49"/>
                    <a:pt x="1154" y="48"/>
                    <a:pt x="1142" y="50"/>
                  </a:cubicBezTo>
                  <a:cubicBezTo>
                    <a:pt x="1128" y="49"/>
                    <a:pt x="1139" y="51"/>
                    <a:pt x="1123" y="52"/>
                  </a:cubicBezTo>
                  <a:cubicBezTo>
                    <a:pt x="1126" y="51"/>
                    <a:pt x="1126" y="51"/>
                    <a:pt x="1126" y="51"/>
                  </a:cubicBezTo>
                  <a:cubicBezTo>
                    <a:pt x="1121" y="50"/>
                    <a:pt x="1116" y="51"/>
                    <a:pt x="1111" y="51"/>
                  </a:cubicBezTo>
                  <a:cubicBezTo>
                    <a:pt x="1105" y="52"/>
                    <a:pt x="1118" y="59"/>
                    <a:pt x="1092" y="59"/>
                  </a:cubicBezTo>
                  <a:cubicBezTo>
                    <a:pt x="1094" y="58"/>
                    <a:pt x="1094" y="58"/>
                    <a:pt x="1094" y="58"/>
                  </a:cubicBezTo>
                  <a:cubicBezTo>
                    <a:pt x="1119" y="40"/>
                    <a:pt x="1119" y="40"/>
                    <a:pt x="1119" y="40"/>
                  </a:cubicBezTo>
                  <a:cubicBezTo>
                    <a:pt x="1093" y="40"/>
                    <a:pt x="1063" y="40"/>
                    <a:pt x="1034" y="39"/>
                  </a:cubicBezTo>
                  <a:cubicBezTo>
                    <a:pt x="1027" y="35"/>
                    <a:pt x="1055" y="36"/>
                    <a:pt x="1053" y="34"/>
                  </a:cubicBezTo>
                  <a:cubicBezTo>
                    <a:pt x="1067" y="35"/>
                    <a:pt x="1067" y="35"/>
                    <a:pt x="1067" y="35"/>
                  </a:cubicBezTo>
                  <a:cubicBezTo>
                    <a:pt x="1066" y="36"/>
                    <a:pt x="1038" y="35"/>
                    <a:pt x="1051" y="38"/>
                  </a:cubicBezTo>
                  <a:cubicBezTo>
                    <a:pt x="1074" y="37"/>
                    <a:pt x="1085" y="38"/>
                    <a:pt x="1108" y="35"/>
                  </a:cubicBezTo>
                  <a:cubicBezTo>
                    <a:pt x="1101" y="32"/>
                    <a:pt x="1078" y="36"/>
                    <a:pt x="1063" y="33"/>
                  </a:cubicBezTo>
                  <a:cubicBezTo>
                    <a:pt x="1070" y="34"/>
                    <a:pt x="1075" y="33"/>
                    <a:pt x="1080" y="33"/>
                  </a:cubicBezTo>
                  <a:cubicBezTo>
                    <a:pt x="1066" y="32"/>
                    <a:pt x="1051" y="32"/>
                    <a:pt x="1035" y="31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042" y="33"/>
                    <a:pt x="1050" y="33"/>
                    <a:pt x="1051" y="33"/>
                  </a:cubicBezTo>
                  <a:cubicBezTo>
                    <a:pt x="1037" y="33"/>
                    <a:pt x="1025" y="35"/>
                    <a:pt x="1024" y="37"/>
                  </a:cubicBezTo>
                  <a:cubicBezTo>
                    <a:pt x="1026" y="37"/>
                    <a:pt x="1026" y="37"/>
                    <a:pt x="1026" y="37"/>
                  </a:cubicBezTo>
                  <a:cubicBezTo>
                    <a:pt x="1021" y="38"/>
                    <a:pt x="1021" y="38"/>
                    <a:pt x="1021" y="38"/>
                  </a:cubicBezTo>
                  <a:cubicBezTo>
                    <a:pt x="1018" y="38"/>
                    <a:pt x="1015" y="38"/>
                    <a:pt x="1011" y="38"/>
                  </a:cubicBezTo>
                  <a:close/>
                  <a:moveTo>
                    <a:pt x="95" y="37"/>
                  </a:moveTo>
                  <a:cubicBezTo>
                    <a:pt x="96" y="37"/>
                    <a:pt x="97" y="36"/>
                    <a:pt x="97" y="36"/>
                  </a:cubicBezTo>
                  <a:cubicBezTo>
                    <a:pt x="97" y="36"/>
                    <a:pt x="97" y="37"/>
                    <a:pt x="95" y="37"/>
                  </a:cubicBezTo>
                  <a:close/>
                  <a:moveTo>
                    <a:pt x="1288" y="29"/>
                  </a:moveTo>
                  <a:cubicBezTo>
                    <a:pt x="1269" y="29"/>
                    <a:pt x="1250" y="28"/>
                    <a:pt x="1232" y="28"/>
                  </a:cubicBezTo>
                  <a:cubicBezTo>
                    <a:pt x="1265" y="33"/>
                    <a:pt x="1288" y="36"/>
                    <a:pt x="1233" y="36"/>
                  </a:cubicBezTo>
                  <a:cubicBezTo>
                    <a:pt x="1230" y="37"/>
                    <a:pt x="1230" y="37"/>
                    <a:pt x="1230" y="37"/>
                  </a:cubicBezTo>
                  <a:cubicBezTo>
                    <a:pt x="1237" y="37"/>
                    <a:pt x="1249" y="37"/>
                    <a:pt x="1261" y="37"/>
                  </a:cubicBezTo>
                  <a:cubicBezTo>
                    <a:pt x="1265" y="36"/>
                    <a:pt x="1275" y="34"/>
                    <a:pt x="1284" y="32"/>
                  </a:cubicBezTo>
                  <a:cubicBezTo>
                    <a:pt x="1292" y="30"/>
                    <a:pt x="1300" y="29"/>
                    <a:pt x="1300" y="28"/>
                  </a:cubicBezTo>
                  <a:cubicBezTo>
                    <a:pt x="1296" y="27"/>
                    <a:pt x="1292" y="28"/>
                    <a:pt x="1286" y="28"/>
                  </a:cubicBezTo>
                  <a:lnTo>
                    <a:pt x="1288" y="29"/>
                  </a:lnTo>
                  <a:close/>
                  <a:moveTo>
                    <a:pt x="1301" y="37"/>
                  </a:moveTo>
                  <a:cubicBezTo>
                    <a:pt x="1312" y="38"/>
                    <a:pt x="1310" y="37"/>
                    <a:pt x="1311" y="36"/>
                  </a:cubicBezTo>
                  <a:cubicBezTo>
                    <a:pt x="1308" y="36"/>
                    <a:pt x="1304" y="36"/>
                    <a:pt x="1300" y="36"/>
                  </a:cubicBezTo>
                  <a:cubicBezTo>
                    <a:pt x="1301" y="36"/>
                    <a:pt x="1302" y="37"/>
                    <a:pt x="1301" y="37"/>
                  </a:cubicBezTo>
                  <a:close/>
                  <a:moveTo>
                    <a:pt x="1311" y="35"/>
                  </a:moveTo>
                  <a:cubicBezTo>
                    <a:pt x="1309" y="35"/>
                    <a:pt x="1308" y="35"/>
                    <a:pt x="1308" y="35"/>
                  </a:cubicBezTo>
                  <a:lnTo>
                    <a:pt x="1311" y="35"/>
                  </a:lnTo>
                  <a:close/>
                  <a:moveTo>
                    <a:pt x="1103" y="34"/>
                  </a:moveTo>
                  <a:cubicBezTo>
                    <a:pt x="1103" y="34"/>
                    <a:pt x="1104" y="34"/>
                    <a:pt x="1104" y="34"/>
                  </a:cubicBezTo>
                  <a:cubicBezTo>
                    <a:pt x="1101" y="33"/>
                    <a:pt x="1099" y="33"/>
                    <a:pt x="1096" y="33"/>
                  </a:cubicBezTo>
                  <a:cubicBezTo>
                    <a:pt x="1097" y="33"/>
                    <a:pt x="1099" y="34"/>
                    <a:pt x="1103" y="34"/>
                  </a:cubicBezTo>
                  <a:close/>
                  <a:moveTo>
                    <a:pt x="1125" y="36"/>
                  </a:moveTo>
                  <a:cubicBezTo>
                    <a:pt x="1127" y="34"/>
                    <a:pt x="1127" y="34"/>
                    <a:pt x="1127" y="34"/>
                  </a:cubicBezTo>
                  <a:cubicBezTo>
                    <a:pt x="1125" y="34"/>
                    <a:pt x="1122" y="34"/>
                    <a:pt x="1120" y="34"/>
                  </a:cubicBezTo>
                  <a:cubicBezTo>
                    <a:pt x="1121" y="35"/>
                    <a:pt x="1122" y="36"/>
                    <a:pt x="1125" y="36"/>
                  </a:cubicBezTo>
                  <a:close/>
                  <a:moveTo>
                    <a:pt x="1194" y="42"/>
                  </a:moveTo>
                  <a:cubicBezTo>
                    <a:pt x="1199" y="40"/>
                    <a:pt x="1213" y="40"/>
                    <a:pt x="1214" y="37"/>
                  </a:cubicBezTo>
                  <a:cubicBezTo>
                    <a:pt x="1215" y="37"/>
                    <a:pt x="1212" y="36"/>
                    <a:pt x="1209" y="36"/>
                  </a:cubicBezTo>
                  <a:cubicBezTo>
                    <a:pt x="1205" y="36"/>
                    <a:pt x="1201" y="36"/>
                    <a:pt x="1196" y="36"/>
                  </a:cubicBezTo>
                  <a:cubicBezTo>
                    <a:pt x="1196" y="36"/>
                    <a:pt x="1195" y="37"/>
                    <a:pt x="1194" y="37"/>
                  </a:cubicBezTo>
                  <a:cubicBezTo>
                    <a:pt x="1198" y="37"/>
                    <a:pt x="1201" y="38"/>
                    <a:pt x="1199" y="39"/>
                  </a:cubicBezTo>
                  <a:cubicBezTo>
                    <a:pt x="1188" y="36"/>
                    <a:pt x="1189" y="42"/>
                    <a:pt x="1177" y="41"/>
                  </a:cubicBezTo>
                  <a:cubicBezTo>
                    <a:pt x="1173" y="43"/>
                    <a:pt x="1191" y="43"/>
                    <a:pt x="1194" y="42"/>
                  </a:cubicBezTo>
                  <a:close/>
                  <a:moveTo>
                    <a:pt x="2120" y="35"/>
                  </a:moveTo>
                  <a:cubicBezTo>
                    <a:pt x="2120" y="36"/>
                    <a:pt x="2121" y="36"/>
                    <a:pt x="2123" y="37"/>
                  </a:cubicBezTo>
                  <a:cubicBezTo>
                    <a:pt x="2114" y="38"/>
                    <a:pt x="2114" y="38"/>
                    <a:pt x="2114" y="38"/>
                  </a:cubicBezTo>
                  <a:cubicBezTo>
                    <a:pt x="2099" y="38"/>
                    <a:pt x="2087" y="34"/>
                    <a:pt x="2074" y="37"/>
                  </a:cubicBezTo>
                  <a:cubicBezTo>
                    <a:pt x="2067" y="36"/>
                    <a:pt x="2064" y="35"/>
                    <a:pt x="2060" y="33"/>
                  </a:cubicBezTo>
                  <a:cubicBezTo>
                    <a:pt x="2064" y="33"/>
                    <a:pt x="2067" y="34"/>
                    <a:pt x="2069" y="34"/>
                  </a:cubicBezTo>
                  <a:cubicBezTo>
                    <a:pt x="2107" y="29"/>
                    <a:pt x="2089" y="39"/>
                    <a:pt x="2120" y="35"/>
                  </a:cubicBezTo>
                  <a:close/>
                  <a:moveTo>
                    <a:pt x="1946" y="31"/>
                  </a:moveTo>
                  <a:cubicBezTo>
                    <a:pt x="1947" y="31"/>
                    <a:pt x="1948" y="30"/>
                    <a:pt x="1948" y="30"/>
                  </a:cubicBezTo>
                  <a:cubicBezTo>
                    <a:pt x="1914" y="35"/>
                    <a:pt x="1886" y="36"/>
                    <a:pt x="1868" y="36"/>
                  </a:cubicBezTo>
                  <a:cubicBezTo>
                    <a:pt x="1872" y="38"/>
                    <a:pt x="1888" y="39"/>
                    <a:pt x="1896" y="40"/>
                  </a:cubicBezTo>
                  <a:cubicBezTo>
                    <a:pt x="1889" y="42"/>
                    <a:pt x="1889" y="42"/>
                    <a:pt x="1889" y="42"/>
                  </a:cubicBezTo>
                  <a:cubicBezTo>
                    <a:pt x="1884" y="41"/>
                    <a:pt x="1884" y="41"/>
                    <a:pt x="1884" y="41"/>
                  </a:cubicBezTo>
                  <a:cubicBezTo>
                    <a:pt x="1873" y="43"/>
                    <a:pt x="1873" y="43"/>
                    <a:pt x="1873" y="43"/>
                  </a:cubicBezTo>
                  <a:cubicBezTo>
                    <a:pt x="1876" y="44"/>
                    <a:pt x="1886" y="44"/>
                    <a:pt x="1892" y="45"/>
                  </a:cubicBezTo>
                  <a:cubicBezTo>
                    <a:pt x="1893" y="44"/>
                    <a:pt x="1913" y="42"/>
                    <a:pt x="1919" y="41"/>
                  </a:cubicBezTo>
                  <a:cubicBezTo>
                    <a:pt x="1902" y="39"/>
                    <a:pt x="1902" y="39"/>
                    <a:pt x="1902" y="39"/>
                  </a:cubicBezTo>
                  <a:cubicBezTo>
                    <a:pt x="1907" y="40"/>
                    <a:pt x="1929" y="39"/>
                    <a:pt x="1937" y="39"/>
                  </a:cubicBezTo>
                  <a:cubicBezTo>
                    <a:pt x="1938" y="38"/>
                    <a:pt x="1923" y="36"/>
                    <a:pt x="1921" y="38"/>
                  </a:cubicBezTo>
                  <a:cubicBezTo>
                    <a:pt x="1919" y="37"/>
                    <a:pt x="1936" y="37"/>
                    <a:pt x="1925" y="35"/>
                  </a:cubicBezTo>
                  <a:cubicBezTo>
                    <a:pt x="1938" y="34"/>
                    <a:pt x="1959" y="35"/>
                    <a:pt x="1968" y="36"/>
                  </a:cubicBezTo>
                  <a:cubicBezTo>
                    <a:pt x="1970" y="38"/>
                    <a:pt x="1970" y="38"/>
                    <a:pt x="1970" y="38"/>
                  </a:cubicBezTo>
                  <a:cubicBezTo>
                    <a:pt x="1980" y="39"/>
                    <a:pt x="1977" y="35"/>
                    <a:pt x="1989" y="37"/>
                  </a:cubicBezTo>
                  <a:cubicBezTo>
                    <a:pt x="1974" y="37"/>
                    <a:pt x="1992" y="39"/>
                    <a:pt x="1980" y="40"/>
                  </a:cubicBezTo>
                  <a:cubicBezTo>
                    <a:pt x="1984" y="41"/>
                    <a:pt x="1980" y="42"/>
                    <a:pt x="1992" y="42"/>
                  </a:cubicBezTo>
                  <a:cubicBezTo>
                    <a:pt x="2002" y="39"/>
                    <a:pt x="2005" y="44"/>
                    <a:pt x="2015" y="41"/>
                  </a:cubicBezTo>
                  <a:cubicBezTo>
                    <a:pt x="2021" y="42"/>
                    <a:pt x="2008" y="43"/>
                    <a:pt x="2020" y="44"/>
                  </a:cubicBezTo>
                  <a:cubicBezTo>
                    <a:pt x="2035" y="42"/>
                    <a:pt x="2034" y="41"/>
                    <a:pt x="2035" y="38"/>
                  </a:cubicBezTo>
                  <a:cubicBezTo>
                    <a:pt x="2021" y="38"/>
                    <a:pt x="2020" y="42"/>
                    <a:pt x="2009" y="41"/>
                  </a:cubicBezTo>
                  <a:cubicBezTo>
                    <a:pt x="2031" y="37"/>
                    <a:pt x="2031" y="37"/>
                    <a:pt x="2031" y="37"/>
                  </a:cubicBezTo>
                  <a:cubicBezTo>
                    <a:pt x="2026" y="36"/>
                    <a:pt x="2023" y="36"/>
                    <a:pt x="2021" y="36"/>
                  </a:cubicBezTo>
                  <a:cubicBezTo>
                    <a:pt x="2025" y="36"/>
                    <a:pt x="2029" y="35"/>
                    <a:pt x="2032" y="34"/>
                  </a:cubicBezTo>
                  <a:cubicBezTo>
                    <a:pt x="2034" y="34"/>
                    <a:pt x="2036" y="33"/>
                    <a:pt x="2037" y="33"/>
                  </a:cubicBezTo>
                  <a:cubicBezTo>
                    <a:pt x="2025" y="33"/>
                    <a:pt x="2014" y="33"/>
                    <a:pt x="2012" y="32"/>
                  </a:cubicBezTo>
                  <a:cubicBezTo>
                    <a:pt x="2014" y="31"/>
                    <a:pt x="2014" y="31"/>
                    <a:pt x="2014" y="31"/>
                  </a:cubicBezTo>
                  <a:cubicBezTo>
                    <a:pt x="2009" y="30"/>
                    <a:pt x="2002" y="30"/>
                    <a:pt x="1999" y="31"/>
                  </a:cubicBezTo>
                  <a:cubicBezTo>
                    <a:pt x="1988" y="31"/>
                    <a:pt x="1976" y="33"/>
                    <a:pt x="1974" y="32"/>
                  </a:cubicBezTo>
                  <a:cubicBezTo>
                    <a:pt x="1978" y="31"/>
                    <a:pt x="1978" y="31"/>
                    <a:pt x="1978" y="31"/>
                  </a:cubicBezTo>
                  <a:cubicBezTo>
                    <a:pt x="1965" y="31"/>
                    <a:pt x="1963" y="31"/>
                    <a:pt x="1946" y="31"/>
                  </a:cubicBezTo>
                  <a:close/>
                  <a:moveTo>
                    <a:pt x="1496" y="28"/>
                  </a:moveTo>
                  <a:cubicBezTo>
                    <a:pt x="1504" y="33"/>
                    <a:pt x="1514" y="37"/>
                    <a:pt x="1552" y="36"/>
                  </a:cubicBezTo>
                  <a:cubicBezTo>
                    <a:pt x="1549" y="36"/>
                    <a:pt x="1549" y="36"/>
                    <a:pt x="1549" y="36"/>
                  </a:cubicBezTo>
                  <a:cubicBezTo>
                    <a:pt x="1569" y="39"/>
                    <a:pt x="1587" y="32"/>
                    <a:pt x="1611" y="36"/>
                  </a:cubicBezTo>
                  <a:cubicBezTo>
                    <a:pt x="1600" y="37"/>
                    <a:pt x="1600" y="37"/>
                    <a:pt x="1588" y="41"/>
                  </a:cubicBezTo>
                  <a:cubicBezTo>
                    <a:pt x="1600" y="40"/>
                    <a:pt x="1600" y="40"/>
                    <a:pt x="1600" y="40"/>
                  </a:cubicBezTo>
                  <a:cubicBezTo>
                    <a:pt x="1597" y="42"/>
                    <a:pt x="1609" y="41"/>
                    <a:pt x="1618" y="41"/>
                  </a:cubicBezTo>
                  <a:cubicBezTo>
                    <a:pt x="1610" y="44"/>
                    <a:pt x="1610" y="44"/>
                    <a:pt x="1610" y="44"/>
                  </a:cubicBezTo>
                  <a:cubicBezTo>
                    <a:pt x="1604" y="43"/>
                    <a:pt x="1590" y="43"/>
                    <a:pt x="1591" y="43"/>
                  </a:cubicBezTo>
                  <a:cubicBezTo>
                    <a:pt x="1594" y="43"/>
                    <a:pt x="1572" y="40"/>
                    <a:pt x="1560" y="41"/>
                  </a:cubicBezTo>
                  <a:cubicBezTo>
                    <a:pt x="1561" y="43"/>
                    <a:pt x="1586" y="42"/>
                    <a:pt x="1575" y="45"/>
                  </a:cubicBezTo>
                  <a:cubicBezTo>
                    <a:pt x="1585" y="44"/>
                    <a:pt x="1586" y="46"/>
                    <a:pt x="1597" y="45"/>
                  </a:cubicBezTo>
                  <a:cubicBezTo>
                    <a:pt x="1587" y="46"/>
                    <a:pt x="1594" y="48"/>
                    <a:pt x="1587" y="49"/>
                  </a:cubicBezTo>
                  <a:cubicBezTo>
                    <a:pt x="1604" y="48"/>
                    <a:pt x="1604" y="48"/>
                    <a:pt x="1604" y="48"/>
                  </a:cubicBezTo>
                  <a:cubicBezTo>
                    <a:pt x="1604" y="49"/>
                    <a:pt x="1579" y="50"/>
                    <a:pt x="1593" y="52"/>
                  </a:cubicBezTo>
                  <a:cubicBezTo>
                    <a:pt x="1600" y="51"/>
                    <a:pt x="1618" y="52"/>
                    <a:pt x="1618" y="50"/>
                  </a:cubicBezTo>
                  <a:cubicBezTo>
                    <a:pt x="1618" y="51"/>
                    <a:pt x="1618" y="51"/>
                    <a:pt x="1618" y="51"/>
                  </a:cubicBezTo>
                  <a:cubicBezTo>
                    <a:pt x="1631" y="51"/>
                    <a:pt x="1624" y="48"/>
                    <a:pt x="1639" y="49"/>
                  </a:cubicBezTo>
                  <a:cubicBezTo>
                    <a:pt x="1640" y="48"/>
                    <a:pt x="1637" y="47"/>
                    <a:pt x="1631" y="48"/>
                  </a:cubicBezTo>
                  <a:cubicBezTo>
                    <a:pt x="1626" y="48"/>
                    <a:pt x="1626" y="50"/>
                    <a:pt x="1616" y="50"/>
                  </a:cubicBezTo>
                  <a:cubicBezTo>
                    <a:pt x="1612" y="48"/>
                    <a:pt x="1628" y="50"/>
                    <a:pt x="1621" y="47"/>
                  </a:cubicBezTo>
                  <a:cubicBezTo>
                    <a:pt x="1618" y="46"/>
                    <a:pt x="1596" y="48"/>
                    <a:pt x="1603" y="45"/>
                  </a:cubicBezTo>
                  <a:cubicBezTo>
                    <a:pt x="1615" y="46"/>
                    <a:pt x="1615" y="46"/>
                    <a:pt x="1615" y="46"/>
                  </a:cubicBezTo>
                  <a:cubicBezTo>
                    <a:pt x="1616" y="44"/>
                    <a:pt x="1625" y="44"/>
                    <a:pt x="1624" y="42"/>
                  </a:cubicBezTo>
                  <a:cubicBezTo>
                    <a:pt x="1632" y="41"/>
                    <a:pt x="1639" y="44"/>
                    <a:pt x="1647" y="42"/>
                  </a:cubicBezTo>
                  <a:cubicBezTo>
                    <a:pt x="1650" y="40"/>
                    <a:pt x="1645" y="38"/>
                    <a:pt x="1658" y="39"/>
                  </a:cubicBezTo>
                  <a:cubicBezTo>
                    <a:pt x="1668" y="42"/>
                    <a:pt x="1698" y="42"/>
                    <a:pt x="1709" y="41"/>
                  </a:cubicBezTo>
                  <a:cubicBezTo>
                    <a:pt x="1719" y="40"/>
                    <a:pt x="1719" y="40"/>
                    <a:pt x="1719" y="40"/>
                  </a:cubicBezTo>
                  <a:cubicBezTo>
                    <a:pt x="1718" y="38"/>
                    <a:pt x="1700" y="40"/>
                    <a:pt x="1707" y="38"/>
                  </a:cubicBezTo>
                  <a:cubicBezTo>
                    <a:pt x="1722" y="38"/>
                    <a:pt x="1722" y="38"/>
                    <a:pt x="1722" y="38"/>
                  </a:cubicBezTo>
                  <a:cubicBezTo>
                    <a:pt x="1721" y="39"/>
                    <a:pt x="1721" y="39"/>
                    <a:pt x="1721" y="39"/>
                  </a:cubicBezTo>
                  <a:cubicBezTo>
                    <a:pt x="1726" y="39"/>
                    <a:pt x="1731" y="38"/>
                    <a:pt x="1736" y="37"/>
                  </a:cubicBezTo>
                  <a:cubicBezTo>
                    <a:pt x="1731" y="39"/>
                    <a:pt x="1720" y="38"/>
                    <a:pt x="1722" y="41"/>
                  </a:cubicBezTo>
                  <a:cubicBezTo>
                    <a:pt x="1729" y="41"/>
                    <a:pt x="1730" y="42"/>
                    <a:pt x="1737" y="41"/>
                  </a:cubicBezTo>
                  <a:cubicBezTo>
                    <a:pt x="1735" y="42"/>
                    <a:pt x="1734" y="42"/>
                    <a:pt x="1734" y="42"/>
                  </a:cubicBezTo>
                  <a:cubicBezTo>
                    <a:pt x="1749" y="43"/>
                    <a:pt x="1748" y="40"/>
                    <a:pt x="1752" y="39"/>
                  </a:cubicBezTo>
                  <a:cubicBezTo>
                    <a:pt x="1767" y="36"/>
                    <a:pt x="1737" y="36"/>
                    <a:pt x="1739" y="34"/>
                  </a:cubicBezTo>
                  <a:cubicBezTo>
                    <a:pt x="1782" y="33"/>
                    <a:pt x="1782" y="33"/>
                    <a:pt x="1782" y="33"/>
                  </a:cubicBezTo>
                  <a:cubicBezTo>
                    <a:pt x="1778" y="33"/>
                    <a:pt x="1775" y="34"/>
                    <a:pt x="1776" y="35"/>
                  </a:cubicBezTo>
                  <a:cubicBezTo>
                    <a:pt x="1786" y="36"/>
                    <a:pt x="1776" y="37"/>
                    <a:pt x="1791" y="37"/>
                  </a:cubicBezTo>
                  <a:cubicBezTo>
                    <a:pt x="1790" y="34"/>
                    <a:pt x="1809" y="35"/>
                    <a:pt x="1820" y="33"/>
                  </a:cubicBezTo>
                  <a:cubicBezTo>
                    <a:pt x="1825" y="34"/>
                    <a:pt x="1826" y="35"/>
                    <a:pt x="1815" y="35"/>
                  </a:cubicBezTo>
                  <a:cubicBezTo>
                    <a:pt x="1816" y="37"/>
                    <a:pt x="1831" y="36"/>
                    <a:pt x="1836" y="36"/>
                  </a:cubicBezTo>
                  <a:cubicBezTo>
                    <a:pt x="1839" y="35"/>
                    <a:pt x="1844" y="35"/>
                    <a:pt x="1847" y="35"/>
                  </a:cubicBezTo>
                  <a:cubicBezTo>
                    <a:pt x="1842" y="34"/>
                    <a:pt x="1844" y="33"/>
                    <a:pt x="1853" y="32"/>
                  </a:cubicBezTo>
                  <a:cubicBezTo>
                    <a:pt x="1854" y="31"/>
                    <a:pt x="1854" y="31"/>
                    <a:pt x="1854" y="31"/>
                  </a:cubicBezTo>
                  <a:cubicBezTo>
                    <a:pt x="1839" y="31"/>
                    <a:pt x="1815" y="29"/>
                    <a:pt x="1806" y="31"/>
                  </a:cubicBezTo>
                  <a:cubicBezTo>
                    <a:pt x="1809" y="30"/>
                    <a:pt x="1809" y="30"/>
                    <a:pt x="1809" y="30"/>
                  </a:cubicBezTo>
                  <a:cubicBezTo>
                    <a:pt x="1791" y="28"/>
                    <a:pt x="1771" y="33"/>
                    <a:pt x="1763" y="29"/>
                  </a:cubicBezTo>
                  <a:cubicBezTo>
                    <a:pt x="1763" y="28"/>
                    <a:pt x="1759" y="29"/>
                    <a:pt x="1759" y="27"/>
                  </a:cubicBezTo>
                  <a:cubicBezTo>
                    <a:pt x="1747" y="29"/>
                    <a:pt x="1747" y="29"/>
                    <a:pt x="1747" y="29"/>
                  </a:cubicBezTo>
                  <a:cubicBezTo>
                    <a:pt x="1749" y="28"/>
                    <a:pt x="1749" y="28"/>
                    <a:pt x="1749" y="28"/>
                  </a:cubicBezTo>
                  <a:cubicBezTo>
                    <a:pt x="1727" y="28"/>
                    <a:pt x="1727" y="28"/>
                    <a:pt x="1727" y="28"/>
                  </a:cubicBezTo>
                  <a:cubicBezTo>
                    <a:pt x="1728" y="28"/>
                    <a:pt x="1728" y="28"/>
                    <a:pt x="1728" y="28"/>
                  </a:cubicBezTo>
                  <a:cubicBezTo>
                    <a:pt x="1718" y="30"/>
                    <a:pt x="1709" y="31"/>
                    <a:pt x="1703" y="33"/>
                  </a:cubicBezTo>
                  <a:cubicBezTo>
                    <a:pt x="1703" y="33"/>
                    <a:pt x="1704" y="34"/>
                    <a:pt x="1700" y="34"/>
                  </a:cubicBezTo>
                  <a:cubicBezTo>
                    <a:pt x="1697" y="35"/>
                    <a:pt x="1694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92" y="35"/>
                    <a:pt x="1692" y="35"/>
                    <a:pt x="1692" y="35"/>
                  </a:cubicBezTo>
                  <a:cubicBezTo>
                    <a:pt x="1686" y="35"/>
                    <a:pt x="1683" y="33"/>
                    <a:pt x="1676" y="33"/>
                  </a:cubicBezTo>
                  <a:cubicBezTo>
                    <a:pt x="1696" y="32"/>
                    <a:pt x="1696" y="32"/>
                    <a:pt x="1696" y="32"/>
                  </a:cubicBezTo>
                  <a:cubicBezTo>
                    <a:pt x="1698" y="31"/>
                    <a:pt x="1696" y="29"/>
                    <a:pt x="1686" y="28"/>
                  </a:cubicBezTo>
                  <a:cubicBezTo>
                    <a:pt x="1690" y="28"/>
                    <a:pt x="1692" y="27"/>
                    <a:pt x="1687" y="27"/>
                  </a:cubicBezTo>
                  <a:cubicBezTo>
                    <a:pt x="1686" y="27"/>
                    <a:pt x="1674" y="28"/>
                    <a:pt x="1679" y="29"/>
                  </a:cubicBezTo>
                  <a:cubicBezTo>
                    <a:pt x="1659" y="30"/>
                    <a:pt x="1628" y="25"/>
                    <a:pt x="1599" y="28"/>
                  </a:cubicBezTo>
                  <a:cubicBezTo>
                    <a:pt x="1620" y="27"/>
                    <a:pt x="1582" y="26"/>
                    <a:pt x="1605" y="26"/>
                  </a:cubicBezTo>
                  <a:cubicBezTo>
                    <a:pt x="1589" y="23"/>
                    <a:pt x="1591" y="28"/>
                    <a:pt x="1574" y="28"/>
                  </a:cubicBezTo>
                  <a:cubicBezTo>
                    <a:pt x="1573" y="27"/>
                    <a:pt x="1583" y="28"/>
                    <a:pt x="1587" y="26"/>
                  </a:cubicBezTo>
                  <a:cubicBezTo>
                    <a:pt x="1560" y="25"/>
                    <a:pt x="1541" y="30"/>
                    <a:pt x="1514" y="29"/>
                  </a:cubicBezTo>
                  <a:cubicBezTo>
                    <a:pt x="1513" y="27"/>
                    <a:pt x="1513" y="27"/>
                    <a:pt x="1513" y="27"/>
                  </a:cubicBezTo>
                  <a:cubicBezTo>
                    <a:pt x="1508" y="28"/>
                    <a:pt x="1502" y="28"/>
                    <a:pt x="1496" y="28"/>
                  </a:cubicBezTo>
                  <a:close/>
                  <a:moveTo>
                    <a:pt x="1443" y="31"/>
                  </a:moveTo>
                  <a:cubicBezTo>
                    <a:pt x="1438" y="31"/>
                    <a:pt x="1433" y="31"/>
                    <a:pt x="1427" y="31"/>
                  </a:cubicBezTo>
                  <a:cubicBezTo>
                    <a:pt x="1428" y="31"/>
                    <a:pt x="1428" y="31"/>
                    <a:pt x="1429" y="31"/>
                  </a:cubicBezTo>
                  <a:cubicBezTo>
                    <a:pt x="1413" y="33"/>
                    <a:pt x="1413" y="33"/>
                    <a:pt x="1413" y="33"/>
                  </a:cubicBezTo>
                  <a:cubicBezTo>
                    <a:pt x="1423" y="34"/>
                    <a:pt x="1429" y="36"/>
                    <a:pt x="1416" y="37"/>
                  </a:cubicBezTo>
                  <a:cubicBezTo>
                    <a:pt x="1417" y="36"/>
                    <a:pt x="1413" y="35"/>
                    <a:pt x="1418" y="35"/>
                  </a:cubicBezTo>
                  <a:cubicBezTo>
                    <a:pt x="1409" y="33"/>
                    <a:pt x="1389" y="32"/>
                    <a:pt x="1394" y="35"/>
                  </a:cubicBezTo>
                  <a:cubicBezTo>
                    <a:pt x="1412" y="32"/>
                    <a:pt x="1398" y="39"/>
                    <a:pt x="1412" y="37"/>
                  </a:cubicBezTo>
                  <a:cubicBezTo>
                    <a:pt x="1405" y="39"/>
                    <a:pt x="1397" y="38"/>
                    <a:pt x="1391" y="39"/>
                  </a:cubicBezTo>
                  <a:cubicBezTo>
                    <a:pt x="1398" y="37"/>
                    <a:pt x="1389" y="35"/>
                    <a:pt x="1378" y="34"/>
                  </a:cubicBezTo>
                  <a:cubicBezTo>
                    <a:pt x="1374" y="35"/>
                    <a:pt x="1361" y="34"/>
                    <a:pt x="1353" y="35"/>
                  </a:cubicBezTo>
                  <a:cubicBezTo>
                    <a:pt x="1356" y="37"/>
                    <a:pt x="1349" y="38"/>
                    <a:pt x="1362" y="39"/>
                  </a:cubicBezTo>
                  <a:cubicBezTo>
                    <a:pt x="1357" y="39"/>
                    <a:pt x="1350" y="39"/>
                    <a:pt x="1342" y="38"/>
                  </a:cubicBezTo>
                  <a:cubicBezTo>
                    <a:pt x="1345" y="38"/>
                    <a:pt x="1351" y="38"/>
                    <a:pt x="1351" y="37"/>
                  </a:cubicBezTo>
                  <a:cubicBezTo>
                    <a:pt x="1345" y="36"/>
                    <a:pt x="1339" y="36"/>
                    <a:pt x="1336" y="35"/>
                  </a:cubicBezTo>
                  <a:cubicBezTo>
                    <a:pt x="1333" y="35"/>
                    <a:pt x="1331" y="35"/>
                    <a:pt x="1328" y="35"/>
                  </a:cubicBezTo>
                  <a:cubicBezTo>
                    <a:pt x="1329" y="35"/>
                    <a:pt x="1329" y="36"/>
                    <a:pt x="1330" y="36"/>
                  </a:cubicBezTo>
                  <a:cubicBezTo>
                    <a:pt x="1321" y="37"/>
                    <a:pt x="1321" y="37"/>
                    <a:pt x="1321" y="37"/>
                  </a:cubicBezTo>
                  <a:cubicBezTo>
                    <a:pt x="1333" y="37"/>
                    <a:pt x="1327" y="38"/>
                    <a:pt x="1326" y="39"/>
                  </a:cubicBezTo>
                  <a:cubicBezTo>
                    <a:pt x="1327" y="37"/>
                    <a:pt x="1319" y="39"/>
                    <a:pt x="1315" y="39"/>
                  </a:cubicBezTo>
                  <a:cubicBezTo>
                    <a:pt x="1324" y="41"/>
                    <a:pt x="1324" y="41"/>
                    <a:pt x="1324" y="41"/>
                  </a:cubicBezTo>
                  <a:cubicBezTo>
                    <a:pt x="1319" y="43"/>
                    <a:pt x="1309" y="40"/>
                    <a:pt x="1311" y="42"/>
                  </a:cubicBezTo>
                  <a:cubicBezTo>
                    <a:pt x="1329" y="43"/>
                    <a:pt x="1337" y="42"/>
                    <a:pt x="1353" y="42"/>
                  </a:cubicBezTo>
                  <a:cubicBezTo>
                    <a:pt x="1347" y="40"/>
                    <a:pt x="1347" y="40"/>
                    <a:pt x="1347" y="40"/>
                  </a:cubicBezTo>
                  <a:cubicBezTo>
                    <a:pt x="1366" y="39"/>
                    <a:pt x="1358" y="43"/>
                    <a:pt x="1380" y="43"/>
                  </a:cubicBezTo>
                  <a:cubicBezTo>
                    <a:pt x="1388" y="41"/>
                    <a:pt x="1412" y="43"/>
                    <a:pt x="1412" y="40"/>
                  </a:cubicBezTo>
                  <a:cubicBezTo>
                    <a:pt x="1409" y="41"/>
                    <a:pt x="1425" y="43"/>
                    <a:pt x="1433" y="41"/>
                  </a:cubicBezTo>
                  <a:cubicBezTo>
                    <a:pt x="1441" y="38"/>
                    <a:pt x="1465" y="38"/>
                    <a:pt x="1458" y="36"/>
                  </a:cubicBezTo>
                  <a:cubicBezTo>
                    <a:pt x="1451" y="36"/>
                    <a:pt x="1442" y="38"/>
                    <a:pt x="1437" y="36"/>
                  </a:cubicBezTo>
                  <a:cubicBezTo>
                    <a:pt x="1450" y="36"/>
                    <a:pt x="1450" y="36"/>
                    <a:pt x="1450" y="36"/>
                  </a:cubicBezTo>
                  <a:cubicBezTo>
                    <a:pt x="1441" y="34"/>
                    <a:pt x="1441" y="34"/>
                    <a:pt x="1441" y="34"/>
                  </a:cubicBezTo>
                  <a:cubicBezTo>
                    <a:pt x="1446" y="35"/>
                    <a:pt x="1445" y="33"/>
                    <a:pt x="1443" y="31"/>
                  </a:cubicBezTo>
                  <a:close/>
                  <a:moveTo>
                    <a:pt x="1157" y="13"/>
                  </a:moveTo>
                  <a:cubicBezTo>
                    <a:pt x="1157" y="13"/>
                    <a:pt x="1157" y="13"/>
                    <a:pt x="1157" y="13"/>
                  </a:cubicBezTo>
                  <a:cubicBezTo>
                    <a:pt x="1157" y="13"/>
                    <a:pt x="1157" y="13"/>
                    <a:pt x="115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0" name="Freeform 431"/>
            <p:cNvSpPr/>
            <p:nvPr/>
          </p:nvSpPr>
          <p:spPr bwMode="auto">
            <a:xfrm>
              <a:off x="6385" y="3947"/>
              <a:ext cx="42" cy="5"/>
            </a:xfrm>
            <a:custGeom>
              <a:avLst/>
              <a:gdLst>
                <a:gd name="T0" fmla="*/ 5 w 18"/>
                <a:gd name="T1" fmla="*/ 2 h 2"/>
                <a:gd name="T2" fmla="*/ 16 w 18"/>
                <a:gd name="T3" fmla="*/ 0 h 2"/>
                <a:gd name="T4" fmla="*/ 5 w 1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5" y="2"/>
                  </a:moveTo>
                  <a:cubicBezTo>
                    <a:pt x="8" y="1"/>
                    <a:pt x="18" y="1"/>
                    <a:pt x="16" y="0"/>
                  </a:cubicBezTo>
                  <a:cubicBezTo>
                    <a:pt x="16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1" name="Freeform 432"/>
            <p:cNvSpPr/>
            <p:nvPr/>
          </p:nvSpPr>
          <p:spPr bwMode="auto">
            <a:xfrm>
              <a:off x="6406" y="3952"/>
              <a:ext cx="26" cy="5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0 h 2"/>
                <a:gd name="T4" fmla="*/ 0 w 11"/>
                <a:gd name="T5" fmla="*/ 1 h 2"/>
                <a:gd name="T6" fmla="*/ 7 w 1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7" y="1"/>
                    <a:pt x="7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2" name="Freeform 433"/>
            <p:cNvSpPr/>
            <p:nvPr/>
          </p:nvSpPr>
          <p:spPr bwMode="auto">
            <a:xfrm>
              <a:off x="6449" y="3976"/>
              <a:ext cx="82" cy="18"/>
            </a:xfrm>
            <a:custGeom>
              <a:avLst/>
              <a:gdLst>
                <a:gd name="T0" fmla="*/ 0 w 35"/>
                <a:gd name="T1" fmla="*/ 3 h 7"/>
                <a:gd name="T2" fmla="*/ 19 w 35"/>
                <a:gd name="T3" fmla="*/ 1 h 7"/>
                <a:gd name="T4" fmla="*/ 0 w 35"/>
                <a:gd name="T5" fmla="*/ 6 h 7"/>
                <a:gd name="T6" fmla="*/ 35 w 35"/>
                <a:gd name="T7" fmla="*/ 3 h 7"/>
                <a:gd name="T8" fmla="*/ 0 w 3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3"/>
                  </a:moveTo>
                  <a:cubicBezTo>
                    <a:pt x="6" y="2"/>
                    <a:pt x="10" y="1"/>
                    <a:pt x="19" y="1"/>
                  </a:cubicBezTo>
                  <a:cubicBezTo>
                    <a:pt x="22" y="5"/>
                    <a:pt x="4" y="2"/>
                    <a:pt x="0" y="6"/>
                  </a:cubicBezTo>
                  <a:cubicBezTo>
                    <a:pt x="16" y="7"/>
                    <a:pt x="21" y="3"/>
                    <a:pt x="35" y="3"/>
                  </a:cubicBezTo>
                  <a:cubicBezTo>
                    <a:pt x="28" y="1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3" name="Freeform 434"/>
            <p:cNvSpPr/>
            <p:nvPr/>
          </p:nvSpPr>
          <p:spPr bwMode="auto">
            <a:xfrm>
              <a:off x="6430" y="3994"/>
              <a:ext cx="23" cy="2"/>
            </a:xfrm>
            <a:custGeom>
              <a:avLst/>
              <a:gdLst>
                <a:gd name="T0" fmla="*/ 2 w 23"/>
                <a:gd name="T1" fmla="*/ 2 h 2"/>
                <a:gd name="T2" fmla="*/ 23 w 23"/>
                <a:gd name="T3" fmla="*/ 2 h 2"/>
                <a:gd name="T4" fmla="*/ 21 w 23"/>
                <a:gd name="T5" fmla="*/ 0 h 2"/>
                <a:gd name="T6" fmla="*/ 0 w 23"/>
                <a:gd name="T7" fmla="*/ 2 h 2"/>
                <a:gd name="T8" fmla="*/ 2 w 2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2" y="2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4" name="Freeform 435"/>
            <p:cNvSpPr/>
            <p:nvPr/>
          </p:nvSpPr>
          <p:spPr bwMode="auto">
            <a:xfrm>
              <a:off x="5933" y="3905"/>
              <a:ext cx="24" cy="5"/>
            </a:xfrm>
            <a:custGeom>
              <a:avLst/>
              <a:gdLst>
                <a:gd name="T0" fmla="*/ 10 w 10"/>
                <a:gd name="T1" fmla="*/ 1 h 2"/>
                <a:gd name="T2" fmla="*/ 0 w 10"/>
                <a:gd name="T3" fmla="*/ 2 h 2"/>
                <a:gd name="T4" fmla="*/ 10 w 10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1"/>
                  </a:moveTo>
                  <a:cubicBezTo>
                    <a:pt x="9" y="0"/>
                    <a:pt x="3" y="1"/>
                    <a:pt x="0" y="2"/>
                  </a:cubicBezTo>
                  <a:cubicBezTo>
                    <a:pt x="3" y="2"/>
                    <a:pt x="6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5" name="Freeform 436"/>
            <p:cNvSpPr/>
            <p:nvPr/>
          </p:nvSpPr>
          <p:spPr bwMode="auto">
            <a:xfrm>
              <a:off x="1487" y="3905"/>
              <a:ext cx="168" cy="2"/>
            </a:xfrm>
            <a:custGeom>
              <a:avLst/>
              <a:gdLst>
                <a:gd name="T0" fmla="*/ 71 w 71"/>
                <a:gd name="T1" fmla="*/ 0 h 1"/>
                <a:gd name="T2" fmla="*/ 0 w 71"/>
                <a:gd name="T3" fmla="*/ 1 h 1"/>
                <a:gd name="T4" fmla="*/ 71 w 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">
                  <a:moveTo>
                    <a:pt x="7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6" name="Freeform 437"/>
            <p:cNvSpPr/>
            <p:nvPr/>
          </p:nvSpPr>
          <p:spPr bwMode="auto">
            <a:xfrm>
              <a:off x="5384" y="3912"/>
              <a:ext cx="128" cy="17"/>
            </a:xfrm>
            <a:custGeom>
              <a:avLst/>
              <a:gdLst>
                <a:gd name="T0" fmla="*/ 8 w 54"/>
                <a:gd name="T1" fmla="*/ 7 h 7"/>
                <a:gd name="T2" fmla="*/ 54 w 54"/>
                <a:gd name="T3" fmla="*/ 3 h 7"/>
                <a:gd name="T4" fmla="*/ 0 w 54"/>
                <a:gd name="T5" fmla="*/ 4 h 7"/>
                <a:gd name="T6" fmla="*/ 8 w 5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7">
                  <a:moveTo>
                    <a:pt x="8" y="7"/>
                  </a:moveTo>
                  <a:cubicBezTo>
                    <a:pt x="27" y="6"/>
                    <a:pt x="35" y="3"/>
                    <a:pt x="54" y="3"/>
                  </a:cubicBezTo>
                  <a:cubicBezTo>
                    <a:pt x="29" y="0"/>
                    <a:pt x="21" y="7"/>
                    <a:pt x="0" y="4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7" name="Freeform 438"/>
            <p:cNvSpPr/>
            <p:nvPr/>
          </p:nvSpPr>
          <p:spPr bwMode="auto">
            <a:xfrm>
              <a:off x="5384" y="3902"/>
              <a:ext cx="48" cy="12"/>
            </a:xfrm>
            <a:custGeom>
              <a:avLst/>
              <a:gdLst>
                <a:gd name="T0" fmla="*/ 14 w 20"/>
                <a:gd name="T1" fmla="*/ 0 h 5"/>
                <a:gd name="T2" fmla="*/ 3 w 20"/>
                <a:gd name="T3" fmla="*/ 5 h 5"/>
                <a:gd name="T4" fmla="*/ 20 w 20"/>
                <a:gd name="T5" fmla="*/ 3 h 5"/>
                <a:gd name="T6" fmla="*/ 14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4" y="0"/>
                  </a:moveTo>
                  <a:cubicBezTo>
                    <a:pt x="18" y="3"/>
                    <a:pt x="0" y="3"/>
                    <a:pt x="3" y="5"/>
                  </a:cubicBezTo>
                  <a:cubicBezTo>
                    <a:pt x="15" y="5"/>
                    <a:pt x="8" y="3"/>
                    <a:pt x="20" y="3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8" name="Freeform 439"/>
            <p:cNvSpPr/>
            <p:nvPr/>
          </p:nvSpPr>
          <p:spPr bwMode="auto">
            <a:xfrm>
              <a:off x="5609" y="4003"/>
              <a:ext cx="12" cy="3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9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9" name="Freeform 440"/>
            <p:cNvSpPr/>
            <p:nvPr/>
          </p:nvSpPr>
          <p:spPr bwMode="auto">
            <a:xfrm>
              <a:off x="5197" y="3905"/>
              <a:ext cx="22" cy="5"/>
            </a:xfrm>
            <a:custGeom>
              <a:avLst/>
              <a:gdLst>
                <a:gd name="T0" fmla="*/ 17 w 22"/>
                <a:gd name="T1" fmla="*/ 5 h 5"/>
                <a:gd name="T2" fmla="*/ 22 w 22"/>
                <a:gd name="T3" fmla="*/ 2 h 5"/>
                <a:gd name="T4" fmla="*/ 0 w 22"/>
                <a:gd name="T5" fmla="*/ 0 h 5"/>
                <a:gd name="T6" fmla="*/ 17 w 2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7" y="5"/>
                  </a:moveTo>
                  <a:lnTo>
                    <a:pt x="22" y="2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0" name="Freeform 441"/>
            <p:cNvSpPr/>
            <p:nvPr/>
          </p:nvSpPr>
          <p:spPr bwMode="auto">
            <a:xfrm>
              <a:off x="5219" y="3907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1" name="Freeform 442"/>
            <p:cNvSpPr/>
            <p:nvPr/>
          </p:nvSpPr>
          <p:spPr bwMode="auto">
            <a:xfrm>
              <a:off x="5604" y="4016"/>
              <a:ext cx="31" cy="2"/>
            </a:xfrm>
            <a:custGeom>
              <a:avLst/>
              <a:gdLst>
                <a:gd name="T0" fmla="*/ 0 w 31"/>
                <a:gd name="T1" fmla="*/ 0 h 2"/>
                <a:gd name="T2" fmla="*/ 19 w 31"/>
                <a:gd name="T3" fmla="*/ 2 h 2"/>
                <a:gd name="T4" fmla="*/ 31 w 31"/>
                <a:gd name="T5" fmla="*/ 0 h 2"/>
                <a:gd name="T6" fmla="*/ 0 w 3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0"/>
                  </a:moveTo>
                  <a:lnTo>
                    <a:pt x="19" y="2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2" name="Freeform 443"/>
            <p:cNvSpPr/>
            <p:nvPr/>
          </p:nvSpPr>
          <p:spPr bwMode="auto">
            <a:xfrm>
              <a:off x="5415" y="3979"/>
              <a:ext cx="28" cy="5"/>
            </a:xfrm>
            <a:custGeom>
              <a:avLst/>
              <a:gdLst>
                <a:gd name="T0" fmla="*/ 5 w 12"/>
                <a:gd name="T1" fmla="*/ 2 h 2"/>
                <a:gd name="T2" fmla="*/ 12 w 12"/>
                <a:gd name="T3" fmla="*/ 1 h 2"/>
                <a:gd name="T4" fmla="*/ 5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5" y="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3" name="Freeform 444"/>
            <p:cNvSpPr/>
            <p:nvPr/>
          </p:nvSpPr>
          <p:spPr bwMode="auto">
            <a:xfrm>
              <a:off x="5056" y="3907"/>
              <a:ext cx="23" cy="3"/>
            </a:xfrm>
            <a:custGeom>
              <a:avLst/>
              <a:gdLst>
                <a:gd name="T0" fmla="*/ 21 w 23"/>
                <a:gd name="T1" fmla="*/ 0 h 3"/>
                <a:gd name="T2" fmla="*/ 0 w 23"/>
                <a:gd name="T3" fmla="*/ 3 h 3"/>
                <a:gd name="T4" fmla="*/ 2 w 23"/>
                <a:gd name="T5" fmla="*/ 3 h 3"/>
                <a:gd name="T6" fmla="*/ 23 w 23"/>
                <a:gd name="T7" fmla="*/ 0 h 3"/>
                <a:gd name="T8" fmla="*/ 21 w 2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3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4" name="Freeform 445"/>
            <p:cNvSpPr/>
            <p:nvPr/>
          </p:nvSpPr>
          <p:spPr bwMode="auto">
            <a:xfrm>
              <a:off x="5247" y="4001"/>
              <a:ext cx="50" cy="5"/>
            </a:xfrm>
            <a:custGeom>
              <a:avLst/>
              <a:gdLst>
                <a:gd name="T0" fmla="*/ 16 w 21"/>
                <a:gd name="T1" fmla="*/ 0 h 2"/>
                <a:gd name="T2" fmla="*/ 11 w 21"/>
                <a:gd name="T3" fmla="*/ 2 h 2"/>
                <a:gd name="T4" fmla="*/ 16 w 2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">
                  <a:moveTo>
                    <a:pt x="16" y="0"/>
                  </a:moveTo>
                  <a:cubicBezTo>
                    <a:pt x="21" y="2"/>
                    <a:pt x="0" y="0"/>
                    <a:pt x="11" y="2"/>
                  </a:cubicBezTo>
                  <a:cubicBezTo>
                    <a:pt x="21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5" name="Freeform 446"/>
            <p:cNvSpPr/>
            <p:nvPr/>
          </p:nvSpPr>
          <p:spPr bwMode="auto">
            <a:xfrm>
              <a:off x="5011" y="3969"/>
              <a:ext cx="7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6" name="Freeform 447"/>
            <p:cNvSpPr/>
            <p:nvPr/>
          </p:nvSpPr>
          <p:spPr bwMode="auto">
            <a:xfrm>
              <a:off x="5018" y="3966"/>
              <a:ext cx="26" cy="5"/>
            </a:xfrm>
            <a:custGeom>
              <a:avLst/>
              <a:gdLst>
                <a:gd name="T0" fmla="*/ 0 w 11"/>
                <a:gd name="T1" fmla="*/ 1 h 2"/>
                <a:gd name="T2" fmla="*/ 11 w 11"/>
                <a:gd name="T3" fmla="*/ 1 h 2"/>
                <a:gd name="T4" fmla="*/ 0 w 1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4" y="1"/>
                    <a:pt x="8" y="2"/>
                    <a:pt x="11" y="1"/>
                  </a:cubicBezTo>
                  <a:cubicBezTo>
                    <a:pt x="6" y="0"/>
                    <a:pt x="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7" name="Freeform 448"/>
            <p:cNvSpPr/>
            <p:nvPr/>
          </p:nvSpPr>
          <p:spPr bwMode="auto">
            <a:xfrm>
              <a:off x="4907" y="3966"/>
              <a:ext cx="30" cy="8"/>
            </a:xfrm>
            <a:custGeom>
              <a:avLst/>
              <a:gdLst>
                <a:gd name="T0" fmla="*/ 1 w 13"/>
                <a:gd name="T1" fmla="*/ 1 h 3"/>
                <a:gd name="T2" fmla="*/ 5 w 13"/>
                <a:gd name="T3" fmla="*/ 2 h 3"/>
                <a:gd name="T4" fmla="*/ 6 w 13"/>
                <a:gd name="T5" fmla="*/ 2 h 3"/>
                <a:gd name="T6" fmla="*/ 10 w 13"/>
                <a:gd name="T7" fmla="*/ 1 h 3"/>
                <a:gd name="T8" fmla="*/ 13 w 13"/>
                <a:gd name="T9" fmla="*/ 0 h 3"/>
                <a:gd name="T10" fmla="*/ 9 w 13"/>
                <a:gd name="T11" fmla="*/ 1 h 3"/>
                <a:gd name="T12" fmla="*/ 1 w 1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3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8" name="Freeform 449"/>
            <p:cNvSpPr/>
            <p:nvPr/>
          </p:nvSpPr>
          <p:spPr bwMode="auto">
            <a:xfrm>
              <a:off x="4502" y="3890"/>
              <a:ext cx="83" cy="10"/>
            </a:xfrm>
            <a:custGeom>
              <a:avLst/>
              <a:gdLst>
                <a:gd name="T0" fmla="*/ 0 w 35"/>
                <a:gd name="T1" fmla="*/ 1 h 4"/>
                <a:gd name="T2" fmla="*/ 16 w 35"/>
                <a:gd name="T3" fmla="*/ 3 h 4"/>
                <a:gd name="T4" fmla="*/ 35 w 35"/>
                <a:gd name="T5" fmla="*/ 1 h 4"/>
                <a:gd name="T6" fmla="*/ 0 w 3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">
                  <a:moveTo>
                    <a:pt x="0" y="1"/>
                  </a:moveTo>
                  <a:cubicBezTo>
                    <a:pt x="13" y="1"/>
                    <a:pt x="17" y="2"/>
                    <a:pt x="16" y="3"/>
                  </a:cubicBezTo>
                  <a:cubicBezTo>
                    <a:pt x="29" y="4"/>
                    <a:pt x="27" y="1"/>
                    <a:pt x="35" y="1"/>
                  </a:cubicBezTo>
                  <a:cubicBezTo>
                    <a:pt x="20" y="1"/>
                    <a:pt x="17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9" name="Freeform 450"/>
            <p:cNvSpPr/>
            <p:nvPr/>
          </p:nvSpPr>
          <p:spPr bwMode="auto">
            <a:xfrm>
              <a:off x="4585" y="3890"/>
              <a:ext cx="12" cy="2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0" name="Freeform 451"/>
            <p:cNvSpPr/>
            <p:nvPr/>
          </p:nvSpPr>
          <p:spPr bwMode="auto">
            <a:xfrm>
              <a:off x="5018" y="4008"/>
              <a:ext cx="19" cy="8"/>
            </a:xfrm>
            <a:custGeom>
              <a:avLst/>
              <a:gdLst>
                <a:gd name="T0" fmla="*/ 19 w 19"/>
                <a:gd name="T1" fmla="*/ 0 h 8"/>
                <a:gd name="T2" fmla="*/ 0 w 19"/>
                <a:gd name="T3" fmla="*/ 8 h 8"/>
                <a:gd name="T4" fmla="*/ 7 w 19"/>
                <a:gd name="T5" fmla="*/ 5 h 8"/>
                <a:gd name="T6" fmla="*/ 19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0" y="8"/>
                  </a:lnTo>
                  <a:lnTo>
                    <a:pt x="7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1" name="Freeform 452"/>
            <p:cNvSpPr/>
            <p:nvPr/>
          </p:nvSpPr>
          <p:spPr bwMode="auto">
            <a:xfrm>
              <a:off x="4448" y="3887"/>
              <a:ext cx="28" cy="5"/>
            </a:xfrm>
            <a:custGeom>
              <a:avLst/>
              <a:gdLst>
                <a:gd name="T0" fmla="*/ 2 w 12"/>
                <a:gd name="T1" fmla="*/ 1 h 2"/>
                <a:gd name="T2" fmla="*/ 11 w 12"/>
                <a:gd name="T3" fmla="*/ 2 h 2"/>
                <a:gd name="T4" fmla="*/ 2 w 1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2" y="1"/>
                  </a:moveTo>
                  <a:cubicBezTo>
                    <a:pt x="5" y="1"/>
                    <a:pt x="9" y="1"/>
                    <a:pt x="11" y="2"/>
                  </a:cubicBezTo>
                  <a:cubicBezTo>
                    <a:pt x="12" y="0"/>
                    <a:pt x="0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2" name="Freeform 453"/>
            <p:cNvSpPr/>
            <p:nvPr/>
          </p:nvSpPr>
          <p:spPr bwMode="auto">
            <a:xfrm>
              <a:off x="4578" y="3954"/>
              <a:ext cx="31" cy="10"/>
            </a:xfrm>
            <a:custGeom>
              <a:avLst/>
              <a:gdLst>
                <a:gd name="T0" fmla="*/ 0 w 13"/>
                <a:gd name="T1" fmla="*/ 3 h 4"/>
                <a:gd name="T2" fmla="*/ 13 w 13"/>
                <a:gd name="T3" fmla="*/ 3 h 4"/>
                <a:gd name="T4" fmla="*/ 0 w 1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3"/>
                  </a:moveTo>
                  <a:cubicBezTo>
                    <a:pt x="1" y="4"/>
                    <a:pt x="10" y="3"/>
                    <a:pt x="13" y="3"/>
                  </a:cubicBezTo>
                  <a:cubicBezTo>
                    <a:pt x="8" y="3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3" name="Freeform 454"/>
            <p:cNvSpPr/>
            <p:nvPr/>
          </p:nvSpPr>
          <p:spPr bwMode="auto">
            <a:xfrm>
              <a:off x="4360" y="3902"/>
              <a:ext cx="33" cy="8"/>
            </a:xfrm>
            <a:custGeom>
              <a:avLst/>
              <a:gdLst>
                <a:gd name="T0" fmla="*/ 0 w 14"/>
                <a:gd name="T1" fmla="*/ 1 h 3"/>
                <a:gd name="T2" fmla="*/ 5 w 14"/>
                <a:gd name="T3" fmla="*/ 3 h 3"/>
                <a:gd name="T4" fmla="*/ 0 w 1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0" y="1"/>
                  </a:moveTo>
                  <a:cubicBezTo>
                    <a:pt x="3" y="1"/>
                    <a:pt x="7" y="2"/>
                    <a:pt x="5" y="3"/>
                  </a:cubicBezTo>
                  <a:cubicBezTo>
                    <a:pt x="9" y="3"/>
                    <a:pt x="1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4" name="Freeform 455"/>
            <p:cNvSpPr/>
            <p:nvPr/>
          </p:nvSpPr>
          <p:spPr bwMode="auto">
            <a:xfrm>
              <a:off x="4519" y="3959"/>
              <a:ext cx="26" cy="2"/>
            </a:xfrm>
            <a:custGeom>
              <a:avLst/>
              <a:gdLst>
                <a:gd name="T0" fmla="*/ 0 w 26"/>
                <a:gd name="T1" fmla="*/ 0 h 2"/>
                <a:gd name="T2" fmla="*/ 4 w 26"/>
                <a:gd name="T3" fmla="*/ 2 h 2"/>
                <a:gd name="T4" fmla="*/ 26 w 26"/>
                <a:gd name="T5" fmla="*/ 0 h 2"/>
                <a:gd name="T6" fmla="*/ 0 w 2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0" y="0"/>
                  </a:moveTo>
                  <a:lnTo>
                    <a:pt x="4" y="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5" name="Freeform 456"/>
            <p:cNvSpPr/>
            <p:nvPr/>
          </p:nvSpPr>
          <p:spPr bwMode="auto">
            <a:xfrm>
              <a:off x="4545" y="3994"/>
              <a:ext cx="75" cy="19"/>
            </a:xfrm>
            <a:custGeom>
              <a:avLst/>
              <a:gdLst>
                <a:gd name="T0" fmla="*/ 22 w 32"/>
                <a:gd name="T1" fmla="*/ 8 h 8"/>
                <a:gd name="T2" fmla="*/ 23 w 32"/>
                <a:gd name="T3" fmla="*/ 2 h 8"/>
                <a:gd name="T4" fmla="*/ 8 w 32"/>
                <a:gd name="T5" fmla="*/ 4 h 8"/>
                <a:gd name="T6" fmla="*/ 22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22" y="8"/>
                  </a:moveTo>
                  <a:cubicBezTo>
                    <a:pt x="32" y="6"/>
                    <a:pt x="5" y="4"/>
                    <a:pt x="23" y="2"/>
                  </a:cubicBezTo>
                  <a:cubicBezTo>
                    <a:pt x="0" y="0"/>
                    <a:pt x="25" y="5"/>
                    <a:pt x="8" y="4"/>
                  </a:cubicBezTo>
                  <a:cubicBezTo>
                    <a:pt x="18" y="5"/>
                    <a:pt x="23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6" name="Freeform 457"/>
            <p:cNvSpPr/>
            <p:nvPr/>
          </p:nvSpPr>
          <p:spPr bwMode="auto">
            <a:xfrm>
              <a:off x="4552" y="4003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7" name="Freeform 458"/>
            <p:cNvSpPr/>
            <p:nvPr/>
          </p:nvSpPr>
          <p:spPr bwMode="auto">
            <a:xfrm>
              <a:off x="4216" y="3976"/>
              <a:ext cx="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8" name="Freeform 459"/>
            <p:cNvSpPr/>
            <p:nvPr/>
          </p:nvSpPr>
          <p:spPr bwMode="auto">
            <a:xfrm>
              <a:off x="4384" y="4001"/>
              <a:ext cx="87" cy="12"/>
            </a:xfrm>
            <a:custGeom>
              <a:avLst/>
              <a:gdLst>
                <a:gd name="T0" fmla="*/ 21 w 37"/>
                <a:gd name="T1" fmla="*/ 3 h 5"/>
                <a:gd name="T2" fmla="*/ 37 w 37"/>
                <a:gd name="T3" fmla="*/ 0 h 5"/>
                <a:gd name="T4" fmla="*/ 2 w 37"/>
                <a:gd name="T5" fmla="*/ 5 h 5"/>
                <a:gd name="T6" fmla="*/ 25 w 37"/>
                <a:gd name="T7" fmla="*/ 3 h 5"/>
                <a:gd name="T8" fmla="*/ 21 w 3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">
                  <a:moveTo>
                    <a:pt x="21" y="3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7" y="2"/>
                    <a:pt x="0" y="2"/>
                    <a:pt x="2" y="5"/>
                  </a:cubicBezTo>
                  <a:cubicBezTo>
                    <a:pt x="11" y="5"/>
                    <a:pt x="21" y="4"/>
                    <a:pt x="25" y="3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99" name="Freeform 460"/>
            <p:cNvSpPr/>
            <p:nvPr/>
          </p:nvSpPr>
          <p:spPr bwMode="auto">
            <a:xfrm>
              <a:off x="4001" y="3887"/>
              <a:ext cx="26" cy="8"/>
            </a:xfrm>
            <a:custGeom>
              <a:avLst/>
              <a:gdLst>
                <a:gd name="T0" fmla="*/ 4 w 11"/>
                <a:gd name="T1" fmla="*/ 2 h 3"/>
                <a:gd name="T2" fmla="*/ 11 w 11"/>
                <a:gd name="T3" fmla="*/ 1 h 3"/>
                <a:gd name="T4" fmla="*/ 2 w 11"/>
                <a:gd name="T5" fmla="*/ 0 h 3"/>
                <a:gd name="T6" fmla="*/ 4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4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0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0" name="Freeform 461"/>
            <p:cNvSpPr/>
            <p:nvPr/>
          </p:nvSpPr>
          <p:spPr bwMode="auto">
            <a:xfrm>
              <a:off x="4001" y="3887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1" name="Freeform 462"/>
            <p:cNvSpPr/>
            <p:nvPr/>
          </p:nvSpPr>
          <p:spPr bwMode="auto">
            <a:xfrm>
              <a:off x="4285" y="3971"/>
              <a:ext cx="33" cy="3"/>
            </a:xfrm>
            <a:custGeom>
              <a:avLst/>
              <a:gdLst>
                <a:gd name="T0" fmla="*/ 1 w 14"/>
                <a:gd name="T1" fmla="*/ 1 h 1"/>
                <a:gd name="T2" fmla="*/ 14 w 14"/>
                <a:gd name="T3" fmla="*/ 1 h 1"/>
                <a:gd name="T4" fmla="*/ 1 w 1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" y="1"/>
                  </a:moveTo>
                  <a:cubicBezTo>
                    <a:pt x="6" y="1"/>
                    <a:pt x="10" y="1"/>
                    <a:pt x="14" y="1"/>
                  </a:cubicBezTo>
                  <a:cubicBezTo>
                    <a:pt x="1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2" name="Freeform 463"/>
            <p:cNvSpPr/>
            <p:nvPr/>
          </p:nvSpPr>
          <p:spPr bwMode="auto">
            <a:xfrm>
              <a:off x="3894" y="3900"/>
              <a:ext cx="29" cy="0"/>
            </a:xfrm>
            <a:custGeom>
              <a:avLst/>
              <a:gdLst>
                <a:gd name="T0" fmla="*/ 3 w 29"/>
                <a:gd name="T1" fmla="*/ 29 w 29"/>
                <a:gd name="T2" fmla="*/ 0 w 29"/>
                <a:gd name="T3" fmla="*/ 3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">
                  <a:moveTo>
                    <a:pt x="3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3" name="Freeform 464"/>
            <p:cNvSpPr/>
            <p:nvPr/>
          </p:nvSpPr>
          <p:spPr bwMode="auto">
            <a:xfrm>
              <a:off x="3748" y="3890"/>
              <a:ext cx="26" cy="2"/>
            </a:xfrm>
            <a:custGeom>
              <a:avLst/>
              <a:gdLst>
                <a:gd name="T0" fmla="*/ 26 w 26"/>
                <a:gd name="T1" fmla="*/ 0 h 2"/>
                <a:gd name="T2" fmla="*/ 21 w 26"/>
                <a:gd name="T3" fmla="*/ 0 h 2"/>
                <a:gd name="T4" fmla="*/ 0 w 26"/>
                <a:gd name="T5" fmla="*/ 0 h 2"/>
                <a:gd name="T6" fmla="*/ 4 w 26"/>
                <a:gd name="T7" fmla="*/ 2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4" name="Freeform 465"/>
            <p:cNvSpPr/>
            <p:nvPr/>
          </p:nvSpPr>
          <p:spPr bwMode="auto">
            <a:xfrm>
              <a:off x="3927" y="4011"/>
              <a:ext cx="41" cy="7"/>
            </a:xfrm>
            <a:custGeom>
              <a:avLst/>
              <a:gdLst>
                <a:gd name="T0" fmla="*/ 3 w 17"/>
                <a:gd name="T1" fmla="*/ 2 h 3"/>
                <a:gd name="T2" fmla="*/ 15 w 17"/>
                <a:gd name="T3" fmla="*/ 0 h 3"/>
                <a:gd name="T4" fmla="*/ 0 w 17"/>
                <a:gd name="T5" fmla="*/ 0 h 3"/>
                <a:gd name="T6" fmla="*/ 13 w 17"/>
                <a:gd name="T7" fmla="*/ 0 h 3"/>
                <a:gd name="T8" fmla="*/ 3 w 1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3" y="2"/>
                  </a:moveTo>
                  <a:cubicBezTo>
                    <a:pt x="11" y="3"/>
                    <a:pt x="17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0"/>
                    <a:pt x="1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5" name="Freeform 466"/>
            <p:cNvSpPr/>
            <p:nvPr/>
          </p:nvSpPr>
          <p:spPr bwMode="auto">
            <a:xfrm>
              <a:off x="2378" y="3885"/>
              <a:ext cx="648" cy="34"/>
            </a:xfrm>
            <a:custGeom>
              <a:avLst/>
              <a:gdLst>
                <a:gd name="T0" fmla="*/ 204 w 274"/>
                <a:gd name="T1" fmla="*/ 6 h 14"/>
                <a:gd name="T2" fmla="*/ 224 w 274"/>
                <a:gd name="T3" fmla="*/ 7 h 14"/>
                <a:gd name="T4" fmla="*/ 218 w 274"/>
                <a:gd name="T5" fmla="*/ 9 h 14"/>
                <a:gd name="T6" fmla="*/ 231 w 274"/>
                <a:gd name="T7" fmla="*/ 5 h 14"/>
                <a:gd name="T8" fmla="*/ 210 w 274"/>
                <a:gd name="T9" fmla="*/ 11 h 14"/>
                <a:gd name="T10" fmla="*/ 250 w 274"/>
                <a:gd name="T11" fmla="*/ 9 h 14"/>
                <a:gd name="T12" fmla="*/ 239 w 274"/>
                <a:gd name="T13" fmla="*/ 7 h 14"/>
                <a:gd name="T14" fmla="*/ 267 w 274"/>
                <a:gd name="T15" fmla="*/ 6 h 14"/>
                <a:gd name="T16" fmla="*/ 270 w 274"/>
                <a:gd name="T17" fmla="*/ 3 h 14"/>
                <a:gd name="T18" fmla="*/ 272 w 274"/>
                <a:gd name="T19" fmla="*/ 2 h 14"/>
                <a:gd name="T20" fmla="*/ 274 w 274"/>
                <a:gd name="T21" fmla="*/ 2 h 14"/>
                <a:gd name="T22" fmla="*/ 272 w 274"/>
                <a:gd name="T23" fmla="*/ 2 h 14"/>
                <a:gd name="T24" fmla="*/ 271 w 274"/>
                <a:gd name="T25" fmla="*/ 1 h 14"/>
                <a:gd name="T26" fmla="*/ 246 w 274"/>
                <a:gd name="T27" fmla="*/ 0 h 14"/>
                <a:gd name="T28" fmla="*/ 216 w 274"/>
                <a:gd name="T29" fmla="*/ 2 h 14"/>
                <a:gd name="T30" fmla="*/ 206 w 274"/>
                <a:gd name="T31" fmla="*/ 2 h 14"/>
                <a:gd name="T32" fmla="*/ 203 w 274"/>
                <a:gd name="T33" fmla="*/ 2 h 14"/>
                <a:gd name="T34" fmla="*/ 208 w 274"/>
                <a:gd name="T35" fmla="*/ 1 h 14"/>
                <a:gd name="T36" fmla="*/ 190 w 274"/>
                <a:gd name="T37" fmla="*/ 2 h 14"/>
                <a:gd name="T38" fmla="*/ 155 w 274"/>
                <a:gd name="T39" fmla="*/ 2 h 14"/>
                <a:gd name="T40" fmla="*/ 152 w 274"/>
                <a:gd name="T41" fmla="*/ 2 h 14"/>
                <a:gd name="T42" fmla="*/ 151 w 274"/>
                <a:gd name="T43" fmla="*/ 2 h 14"/>
                <a:gd name="T44" fmla="*/ 0 w 274"/>
                <a:gd name="T45" fmla="*/ 3 h 14"/>
                <a:gd name="T46" fmla="*/ 22 w 274"/>
                <a:gd name="T47" fmla="*/ 4 h 14"/>
                <a:gd name="T48" fmla="*/ 31 w 274"/>
                <a:gd name="T49" fmla="*/ 7 h 14"/>
                <a:gd name="T50" fmla="*/ 14 w 274"/>
                <a:gd name="T51" fmla="*/ 7 h 14"/>
                <a:gd name="T52" fmla="*/ 18 w 274"/>
                <a:gd name="T53" fmla="*/ 11 h 14"/>
                <a:gd name="T54" fmla="*/ 58 w 274"/>
                <a:gd name="T55" fmla="*/ 7 h 14"/>
                <a:gd name="T56" fmla="*/ 64 w 274"/>
                <a:gd name="T57" fmla="*/ 10 h 14"/>
                <a:gd name="T58" fmla="*/ 61 w 274"/>
                <a:gd name="T59" fmla="*/ 10 h 14"/>
                <a:gd name="T60" fmla="*/ 88 w 274"/>
                <a:gd name="T61" fmla="*/ 10 h 14"/>
                <a:gd name="T62" fmla="*/ 88 w 274"/>
                <a:gd name="T63" fmla="*/ 12 h 14"/>
                <a:gd name="T64" fmla="*/ 124 w 274"/>
                <a:gd name="T65" fmla="*/ 10 h 14"/>
                <a:gd name="T66" fmla="*/ 123 w 274"/>
                <a:gd name="T67" fmla="*/ 10 h 14"/>
                <a:gd name="T68" fmla="*/ 169 w 274"/>
                <a:gd name="T69" fmla="*/ 9 h 14"/>
                <a:gd name="T70" fmla="*/ 155 w 274"/>
                <a:gd name="T71" fmla="*/ 11 h 14"/>
                <a:gd name="T72" fmla="*/ 176 w 274"/>
                <a:gd name="T73" fmla="*/ 10 h 14"/>
                <a:gd name="T74" fmla="*/ 170 w 274"/>
                <a:gd name="T75" fmla="*/ 12 h 14"/>
                <a:gd name="T76" fmla="*/ 207 w 274"/>
                <a:gd name="T77" fmla="*/ 8 h 14"/>
                <a:gd name="T78" fmla="*/ 204 w 274"/>
                <a:gd name="T7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" h="14">
                  <a:moveTo>
                    <a:pt x="204" y="6"/>
                  </a:moveTo>
                  <a:cubicBezTo>
                    <a:pt x="207" y="4"/>
                    <a:pt x="223" y="5"/>
                    <a:pt x="224" y="7"/>
                  </a:cubicBezTo>
                  <a:cubicBezTo>
                    <a:pt x="222" y="7"/>
                    <a:pt x="213" y="8"/>
                    <a:pt x="218" y="9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48" y="7"/>
                    <a:pt x="218" y="10"/>
                    <a:pt x="210" y="11"/>
                  </a:cubicBezTo>
                  <a:cubicBezTo>
                    <a:pt x="227" y="11"/>
                    <a:pt x="232" y="9"/>
                    <a:pt x="250" y="9"/>
                  </a:cubicBezTo>
                  <a:cubicBezTo>
                    <a:pt x="245" y="9"/>
                    <a:pt x="242" y="8"/>
                    <a:pt x="239" y="7"/>
                  </a:cubicBezTo>
                  <a:cubicBezTo>
                    <a:pt x="238" y="5"/>
                    <a:pt x="255" y="6"/>
                    <a:pt x="267" y="6"/>
                  </a:cubicBezTo>
                  <a:cubicBezTo>
                    <a:pt x="260" y="5"/>
                    <a:pt x="264" y="4"/>
                    <a:pt x="270" y="3"/>
                  </a:cubicBezTo>
                  <a:cubicBezTo>
                    <a:pt x="271" y="3"/>
                    <a:pt x="271" y="3"/>
                    <a:pt x="272" y="2"/>
                  </a:cubicBezTo>
                  <a:cubicBezTo>
                    <a:pt x="273" y="2"/>
                    <a:pt x="273" y="2"/>
                    <a:pt x="274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72" y="2"/>
                    <a:pt x="272" y="2"/>
                    <a:pt x="271" y="1"/>
                  </a:cubicBezTo>
                  <a:cubicBezTo>
                    <a:pt x="261" y="2"/>
                    <a:pt x="253" y="0"/>
                    <a:pt x="246" y="0"/>
                  </a:cubicBezTo>
                  <a:cubicBezTo>
                    <a:pt x="253" y="4"/>
                    <a:pt x="224" y="1"/>
                    <a:pt x="21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2"/>
                    <a:pt x="203" y="1"/>
                    <a:pt x="208" y="1"/>
                  </a:cubicBezTo>
                  <a:cubicBezTo>
                    <a:pt x="204" y="1"/>
                    <a:pt x="189" y="1"/>
                    <a:pt x="190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4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14" y="4"/>
                    <a:pt x="22" y="4"/>
                  </a:cubicBezTo>
                  <a:cubicBezTo>
                    <a:pt x="10" y="7"/>
                    <a:pt x="34" y="5"/>
                    <a:pt x="31" y="7"/>
                  </a:cubicBezTo>
                  <a:cubicBezTo>
                    <a:pt x="26" y="8"/>
                    <a:pt x="18" y="8"/>
                    <a:pt x="14" y="7"/>
                  </a:cubicBezTo>
                  <a:cubicBezTo>
                    <a:pt x="12" y="8"/>
                    <a:pt x="19" y="9"/>
                    <a:pt x="18" y="11"/>
                  </a:cubicBezTo>
                  <a:cubicBezTo>
                    <a:pt x="37" y="12"/>
                    <a:pt x="40" y="7"/>
                    <a:pt x="58" y="7"/>
                  </a:cubicBezTo>
                  <a:cubicBezTo>
                    <a:pt x="58" y="9"/>
                    <a:pt x="52" y="10"/>
                    <a:pt x="6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0" y="9"/>
                    <a:pt x="76" y="14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7" y="10"/>
                    <a:pt x="114" y="10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51" y="8"/>
                    <a:pt x="139" y="10"/>
                    <a:pt x="169" y="9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66" y="12"/>
                    <a:pt x="168" y="9"/>
                    <a:pt x="176" y="10"/>
                  </a:cubicBezTo>
                  <a:cubicBezTo>
                    <a:pt x="175" y="10"/>
                    <a:pt x="177" y="12"/>
                    <a:pt x="170" y="12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16" y="7"/>
                    <a:pt x="205" y="7"/>
                    <a:pt x="20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6" name="Freeform 467"/>
            <p:cNvSpPr/>
            <p:nvPr/>
          </p:nvSpPr>
          <p:spPr bwMode="auto">
            <a:xfrm>
              <a:off x="2970" y="3907"/>
              <a:ext cx="16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7" name="Freeform 468"/>
            <p:cNvSpPr/>
            <p:nvPr/>
          </p:nvSpPr>
          <p:spPr bwMode="auto">
            <a:xfrm>
              <a:off x="2355" y="3890"/>
              <a:ext cx="23" cy="2"/>
            </a:xfrm>
            <a:custGeom>
              <a:avLst/>
              <a:gdLst>
                <a:gd name="T0" fmla="*/ 0 w 10"/>
                <a:gd name="T1" fmla="*/ 1 h 1"/>
                <a:gd name="T2" fmla="*/ 10 w 10"/>
                <a:gd name="T3" fmla="*/ 1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8" name="Freeform 469"/>
            <p:cNvSpPr/>
            <p:nvPr/>
          </p:nvSpPr>
          <p:spPr bwMode="auto">
            <a:xfrm>
              <a:off x="3050" y="3890"/>
              <a:ext cx="59" cy="7"/>
            </a:xfrm>
            <a:custGeom>
              <a:avLst/>
              <a:gdLst>
                <a:gd name="T0" fmla="*/ 20 w 25"/>
                <a:gd name="T1" fmla="*/ 2 h 3"/>
                <a:gd name="T2" fmla="*/ 25 w 25"/>
                <a:gd name="T3" fmla="*/ 0 h 3"/>
                <a:gd name="T4" fmla="*/ 2 w 25"/>
                <a:gd name="T5" fmla="*/ 0 h 3"/>
                <a:gd name="T6" fmla="*/ 1 w 25"/>
                <a:gd name="T7" fmla="*/ 3 h 3"/>
                <a:gd name="T8" fmla="*/ 20 w 2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20" y="2"/>
                  </a:moveTo>
                  <a:cubicBezTo>
                    <a:pt x="13" y="1"/>
                    <a:pt x="24" y="1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0" y="2"/>
                    <a:pt x="1" y="3"/>
                  </a:cubicBez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09" name="Freeform 470"/>
            <p:cNvSpPr/>
            <p:nvPr/>
          </p:nvSpPr>
          <p:spPr bwMode="auto">
            <a:xfrm>
              <a:off x="3026" y="3887"/>
              <a:ext cx="29" cy="3"/>
            </a:xfrm>
            <a:custGeom>
              <a:avLst/>
              <a:gdLst>
                <a:gd name="T0" fmla="*/ 6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6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6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0" name="Freeform 471"/>
            <p:cNvSpPr/>
            <p:nvPr/>
          </p:nvSpPr>
          <p:spPr bwMode="auto">
            <a:xfrm>
              <a:off x="3022" y="3994"/>
              <a:ext cx="23" cy="2"/>
            </a:xfrm>
            <a:custGeom>
              <a:avLst/>
              <a:gdLst>
                <a:gd name="T0" fmla="*/ 23 w 23"/>
                <a:gd name="T1" fmla="*/ 0 h 2"/>
                <a:gd name="T2" fmla="*/ 14 w 23"/>
                <a:gd name="T3" fmla="*/ 0 h 2"/>
                <a:gd name="T4" fmla="*/ 0 w 23"/>
                <a:gd name="T5" fmla="*/ 2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14" y="0"/>
                  </a:lnTo>
                  <a:lnTo>
                    <a:pt x="0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1" name="Freeform 472"/>
            <p:cNvSpPr/>
            <p:nvPr/>
          </p:nvSpPr>
          <p:spPr bwMode="auto">
            <a:xfrm>
              <a:off x="2894" y="3984"/>
              <a:ext cx="42" cy="5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  <a:gd name="T4" fmla="*/ 0 w 1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5" y="2"/>
                    <a:pt x="15" y="1"/>
                    <a:pt x="18" y="0"/>
                  </a:cubicBezTo>
                  <a:cubicBezTo>
                    <a:pt x="7" y="0"/>
                    <a:pt x="1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2" name="Freeform 473"/>
            <p:cNvSpPr/>
            <p:nvPr/>
          </p:nvSpPr>
          <p:spPr bwMode="auto">
            <a:xfrm>
              <a:off x="2901" y="4018"/>
              <a:ext cx="26" cy="0"/>
            </a:xfrm>
            <a:custGeom>
              <a:avLst/>
              <a:gdLst>
                <a:gd name="T0" fmla="*/ 26 w 26"/>
                <a:gd name="T1" fmla="*/ 0 w 26"/>
                <a:gd name="T2" fmla="*/ 2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3" name="Freeform 474"/>
            <p:cNvSpPr/>
            <p:nvPr/>
          </p:nvSpPr>
          <p:spPr bwMode="auto">
            <a:xfrm>
              <a:off x="2156" y="3912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4" name="Freeform 475"/>
            <p:cNvSpPr/>
            <p:nvPr/>
          </p:nvSpPr>
          <p:spPr bwMode="auto">
            <a:xfrm>
              <a:off x="1998" y="3895"/>
              <a:ext cx="416" cy="17"/>
            </a:xfrm>
            <a:custGeom>
              <a:avLst/>
              <a:gdLst>
                <a:gd name="T0" fmla="*/ 160 w 176"/>
                <a:gd name="T1" fmla="*/ 5 h 7"/>
                <a:gd name="T2" fmla="*/ 169 w 176"/>
                <a:gd name="T3" fmla="*/ 0 h 7"/>
                <a:gd name="T4" fmla="*/ 155 w 176"/>
                <a:gd name="T5" fmla="*/ 1 h 7"/>
                <a:gd name="T6" fmla="*/ 157 w 176"/>
                <a:gd name="T7" fmla="*/ 0 h 7"/>
                <a:gd name="T8" fmla="*/ 140 w 176"/>
                <a:gd name="T9" fmla="*/ 0 h 7"/>
                <a:gd name="T10" fmla="*/ 145 w 176"/>
                <a:gd name="T11" fmla="*/ 3 h 7"/>
                <a:gd name="T12" fmla="*/ 123 w 176"/>
                <a:gd name="T13" fmla="*/ 0 h 7"/>
                <a:gd name="T14" fmla="*/ 98 w 176"/>
                <a:gd name="T15" fmla="*/ 0 h 7"/>
                <a:gd name="T16" fmla="*/ 100 w 176"/>
                <a:gd name="T17" fmla="*/ 0 h 7"/>
                <a:gd name="T18" fmla="*/ 97 w 176"/>
                <a:gd name="T19" fmla="*/ 0 h 7"/>
                <a:gd name="T20" fmla="*/ 15 w 176"/>
                <a:gd name="T21" fmla="*/ 1 h 7"/>
                <a:gd name="T22" fmla="*/ 12 w 176"/>
                <a:gd name="T23" fmla="*/ 6 h 7"/>
                <a:gd name="T24" fmla="*/ 57 w 176"/>
                <a:gd name="T25" fmla="*/ 4 h 7"/>
                <a:gd name="T26" fmla="*/ 58 w 176"/>
                <a:gd name="T27" fmla="*/ 6 h 7"/>
                <a:gd name="T28" fmla="*/ 68 w 176"/>
                <a:gd name="T29" fmla="*/ 3 h 7"/>
                <a:gd name="T30" fmla="*/ 59 w 176"/>
                <a:gd name="T31" fmla="*/ 3 h 7"/>
                <a:gd name="T32" fmla="*/ 107 w 176"/>
                <a:gd name="T33" fmla="*/ 2 h 7"/>
                <a:gd name="T34" fmla="*/ 72 w 176"/>
                <a:gd name="T35" fmla="*/ 4 h 7"/>
                <a:gd name="T36" fmla="*/ 72 w 176"/>
                <a:gd name="T37" fmla="*/ 7 h 7"/>
                <a:gd name="T38" fmla="*/ 160 w 176"/>
                <a:gd name="T3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7">
                  <a:moveTo>
                    <a:pt x="160" y="5"/>
                  </a:moveTo>
                  <a:cubicBezTo>
                    <a:pt x="136" y="2"/>
                    <a:pt x="176" y="3"/>
                    <a:pt x="169" y="0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2"/>
                    <a:pt x="146" y="2"/>
                    <a:pt x="145" y="3"/>
                  </a:cubicBezTo>
                  <a:cubicBezTo>
                    <a:pt x="124" y="3"/>
                    <a:pt x="139" y="2"/>
                    <a:pt x="12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2"/>
                    <a:pt x="23" y="4"/>
                    <a:pt x="12" y="6"/>
                  </a:cubicBezTo>
                  <a:cubicBezTo>
                    <a:pt x="30" y="6"/>
                    <a:pt x="55" y="7"/>
                    <a:pt x="57" y="4"/>
                  </a:cubicBezTo>
                  <a:cubicBezTo>
                    <a:pt x="56" y="5"/>
                    <a:pt x="55" y="5"/>
                    <a:pt x="58" y="6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9" y="0"/>
                    <a:pt x="101" y="1"/>
                    <a:pt x="107" y="2"/>
                  </a:cubicBezTo>
                  <a:cubicBezTo>
                    <a:pt x="89" y="3"/>
                    <a:pt x="98" y="6"/>
                    <a:pt x="72" y="4"/>
                  </a:cubicBezTo>
                  <a:cubicBezTo>
                    <a:pt x="73" y="5"/>
                    <a:pt x="78" y="6"/>
                    <a:pt x="72" y="7"/>
                  </a:cubicBezTo>
                  <a:cubicBezTo>
                    <a:pt x="102" y="6"/>
                    <a:pt x="129" y="7"/>
                    <a:pt x="16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5" name="Freeform 476"/>
            <p:cNvSpPr/>
            <p:nvPr/>
          </p:nvSpPr>
          <p:spPr bwMode="auto">
            <a:xfrm>
              <a:off x="1664" y="39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6" name="Freeform 477"/>
            <p:cNvSpPr/>
            <p:nvPr/>
          </p:nvSpPr>
          <p:spPr bwMode="auto">
            <a:xfrm>
              <a:off x="1664" y="3905"/>
              <a:ext cx="59" cy="7"/>
            </a:xfrm>
            <a:custGeom>
              <a:avLst/>
              <a:gdLst>
                <a:gd name="T0" fmla="*/ 10 w 25"/>
                <a:gd name="T1" fmla="*/ 3 h 3"/>
                <a:gd name="T2" fmla="*/ 25 w 25"/>
                <a:gd name="T3" fmla="*/ 0 h 3"/>
                <a:gd name="T4" fmla="*/ 2 w 25"/>
                <a:gd name="T5" fmla="*/ 0 h 3"/>
                <a:gd name="T6" fmla="*/ 0 w 25"/>
                <a:gd name="T7" fmla="*/ 2 h 3"/>
                <a:gd name="T8" fmla="*/ 14 w 25"/>
                <a:gd name="T9" fmla="*/ 1 h 3"/>
                <a:gd name="T10" fmla="*/ 10 w 2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">
                  <a:moveTo>
                    <a:pt x="10" y="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10" y="0"/>
                    <a:pt x="14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7" name="Freeform 478"/>
            <p:cNvSpPr/>
            <p:nvPr/>
          </p:nvSpPr>
          <p:spPr bwMode="auto">
            <a:xfrm>
              <a:off x="1721" y="3900"/>
              <a:ext cx="42" cy="14"/>
            </a:xfrm>
            <a:custGeom>
              <a:avLst/>
              <a:gdLst>
                <a:gd name="T0" fmla="*/ 18 w 18"/>
                <a:gd name="T1" fmla="*/ 0 h 6"/>
                <a:gd name="T2" fmla="*/ 13 w 18"/>
                <a:gd name="T3" fmla="*/ 4 h 6"/>
                <a:gd name="T4" fmla="*/ 0 w 18"/>
                <a:gd name="T5" fmla="*/ 4 h 6"/>
                <a:gd name="T6" fmla="*/ 17 w 18"/>
                <a:gd name="T7" fmla="*/ 5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6" y="1"/>
                    <a:pt x="7" y="3"/>
                    <a:pt x="13" y="4"/>
                  </a:cubicBezTo>
                  <a:cubicBezTo>
                    <a:pt x="2" y="5"/>
                    <a:pt x="7" y="2"/>
                    <a:pt x="0" y="4"/>
                  </a:cubicBezTo>
                  <a:cubicBezTo>
                    <a:pt x="0" y="6"/>
                    <a:pt x="14" y="5"/>
                    <a:pt x="17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8" name="Freeform 479"/>
            <p:cNvSpPr/>
            <p:nvPr/>
          </p:nvSpPr>
          <p:spPr bwMode="auto">
            <a:xfrm>
              <a:off x="1962" y="3902"/>
              <a:ext cx="19" cy="5"/>
            </a:xfrm>
            <a:custGeom>
              <a:avLst/>
              <a:gdLst>
                <a:gd name="T0" fmla="*/ 7 w 19"/>
                <a:gd name="T1" fmla="*/ 0 h 5"/>
                <a:gd name="T2" fmla="*/ 0 w 19"/>
                <a:gd name="T3" fmla="*/ 3 h 5"/>
                <a:gd name="T4" fmla="*/ 19 w 19"/>
                <a:gd name="T5" fmla="*/ 5 h 5"/>
                <a:gd name="T6" fmla="*/ 7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7" y="0"/>
                  </a:moveTo>
                  <a:lnTo>
                    <a:pt x="0" y="3"/>
                  </a:lnTo>
                  <a:lnTo>
                    <a:pt x="19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19" name="Freeform 480"/>
            <p:cNvSpPr/>
            <p:nvPr/>
          </p:nvSpPr>
          <p:spPr bwMode="auto">
            <a:xfrm>
              <a:off x="1941" y="3905"/>
              <a:ext cx="21" cy="5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0 h 2"/>
                <a:gd name="T4" fmla="*/ 3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0" name="Freeform 481"/>
            <p:cNvSpPr/>
            <p:nvPr/>
          </p:nvSpPr>
          <p:spPr bwMode="auto">
            <a:xfrm>
              <a:off x="1863" y="3902"/>
              <a:ext cx="28" cy="0"/>
            </a:xfrm>
            <a:custGeom>
              <a:avLst/>
              <a:gdLst>
                <a:gd name="T0" fmla="*/ 12 w 12"/>
                <a:gd name="T1" fmla="*/ 0 w 12"/>
                <a:gd name="T2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1" name="Freeform 482"/>
            <p:cNvSpPr/>
            <p:nvPr/>
          </p:nvSpPr>
          <p:spPr bwMode="auto">
            <a:xfrm>
              <a:off x="1891" y="3902"/>
              <a:ext cx="21" cy="3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1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2" name="Freeform 483"/>
            <p:cNvSpPr/>
            <p:nvPr/>
          </p:nvSpPr>
          <p:spPr bwMode="auto">
            <a:xfrm>
              <a:off x="1908" y="3897"/>
              <a:ext cx="33" cy="8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0 h 3"/>
                <a:gd name="T4" fmla="*/ 2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1"/>
                    <a:pt x="12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3" name="Freeform 484"/>
            <p:cNvSpPr/>
            <p:nvPr/>
          </p:nvSpPr>
          <p:spPr bwMode="auto">
            <a:xfrm>
              <a:off x="2728" y="4011"/>
              <a:ext cx="24" cy="2"/>
            </a:xfrm>
            <a:custGeom>
              <a:avLst/>
              <a:gdLst>
                <a:gd name="T0" fmla="*/ 22 w 24"/>
                <a:gd name="T1" fmla="*/ 0 h 2"/>
                <a:gd name="T2" fmla="*/ 0 w 24"/>
                <a:gd name="T3" fmla="*/ 2 h 2"/>
                <a:gd name="T4" fmla="*/ 3 w 24"/>
                <a:gd name="T5" fmla="*/ 2 h 2"/>
                <a:gd name="T6" fmla="*/ 24 w 24"/>
                <a:gd name="T7" fmla="*/ 0 h 2"/>
                <a:gd name="T8" fmla="*/ 22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2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2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4" name="Freeform 485"/>
            <p:cNvSpPr/>
            <p:nvPr/>
          </p:nvSpPr>
          <p:spPr bwMode="auto">
            <a:xfrm>
              <a:off x="2610" y="4008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5" name="Freeform 486"/>
            <p:cNvSpPr/>
            <p:nvPr/>
          </p:nvSpPr>
          <p:spPr bwMode="auto">
            <a:xfrm>
              <a:off x="2456" y="4006"/>
              <a:ext cx="154" cy="35"/>
            </a:xfrm>
            <a:custGeom>
              <a:avLst/>
              <a:gdLst>
                <a:gd name="T0" fmla="*/ 31 w 65"/>
                <a:gd name="T1" fmla="*/ 12 h 14"/>
                <a:gd name="T2" fmla="*/ 26 w 65"/>
                <a:gd name="T3" fmla="*/ 9 h 14"/>
                <a:gd name="T4" fmla="*/ 43 w 65"/>
                <a:gd name="T5" fmla="*/ 6 h 14"/>
                <a:gd name="T6" fmla="*/ 39 w 65"/>
                <a:gd name="T7" fmla="*/ 9 h 14"/>
                <a:gd name="T8" fmla="*/ 46 w 65"/>
                <a:gd name="T9" fmla="*/ 6 h 14"/>
                <a:gd name="T10" fmla="*/ 65 w 65"/>
                <a:gd name="T11" fmla="*/ 1 h 14"/>
                <a:gd name="T12" fmla="*/ 9 w 65"/>
                <a:gd name="T13" fmla="*/ 3 h 14"/>
                <a:gd name="T14" fmla="*/ 5 w 65"/>
                <a:gd name="T15" fmla="*/ 13 h 14"/>
                <a:gd name="T16" fmla="*/ 31 w 6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31" y="12"/>
                  </a:moveTo>
                  <a:cubicBezTo>
                    <a:pt x="20" y="10"/>
                    <a:pt x="46" y="10"/>
                    <a:pt x="26" y="9"/>
                  </a:cubicBezTo>
                  <a:cubicBezTo>
                    <a:pt x="24" y="7"/>
                    <a:pt x="33" y="5"/>
                    <a:pt x="43" y="6"/>
                  </a:cubicBezTo>
                  <a:cubicBezTo>
                    <a:pt x="42" y="8"/>
                    <a:pt x="34" y="7"/>
                    <a:pt x="39" y="9"/>
                  </a:cubicBezTo>
                  <a:cubicBezTo>
                    <a:pt x="46" y="7"/>
                    <a:pt x="48" y="8"/>
                    <a:pt x="46" y="6"/>
                  </a:cubicBezTo>
                  <a:cubicBezTo>
                    <a:pt x="57" y="4"/>
                    <a:pt x="58" y="3"/>
                    <a:pt x="65" y="1"/>
                  </a:cubicBezTo>
                  <a:cubicBezTo>
                    <a:pt x="52" y="2"/>
                    <a:pt x="25" y="0"/>
                    <a:pt x="9" y="3"/>
                  </a:cubicBezTo>
                  <a:cubicBezTo>
                    <a:pt x="0" y="6"/>
                    <a:pt x="5" y="9"/>
                    <a:pt x="5" y="13"/>
                  </a:cubicBezTo>
                  <a:cubicBezTo>
                    <a:pt x="7" y="14"/>
                    <a:pt x="30" y="14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6" name="Freeform 487"/>
            <p:cNvSpPr/>
            <p:nvPr/>
          </p:nvSpPr>
          <p:spPr bwMode="auto">
            <a:xfrm>
              <a:off x="2570" y="4041"/>
              <a:ext cx="24" cy="4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5" y="2"/>
                    <a:pt x="7" y="2"/>
                    <a:pt x="10" y="1"/>
                  </a:cubicBezTo>
                  <a:cubicBezTo>
                    <a:pt x="9" y="0"/>
                    <a:pt x="4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7" name="Freeform 488"/>
            <p:cNvSpPr/>
            <p:nvPr/>
          </p:nvSpPr>
          <p:spPr bwMode="auto">
            <a:xfrm>
              <a:off x="2272" y="3974"/>
              <a:ext cx="38" cy="5"/>
            </a:xfrm>
            <a:custGeom>
              <a:avLst/>
              <a:gdLst>
                <a:gd name="T0" fmla="*/ 10 w 16"/>
                <a:gd name="T1" fmla="*/ 0 h 2"/>
                <a:gd name="T2" fmla="*/ 2 w 16"/>
                <a:gd name="T3" fmla="*/ 2 h 2"/>
                <a:gd name="T4" fmla="*/ 16 w 16"/>
                <a:gd name="T5" fmla="*/ 1 h 2"/>
                <a:gd name="T6" fmla="*/ 10 w 1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0" y="0"/>
                  </a:moveTo>
                  <a:cubicBezTo>
                    <a:pt x="9" y="0"/>
                    <a:pt x="0" y="1"/>
                    <a:pt x="2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8" name="Freeform 489"/>
            <p:cNvSpPr/>
            <p:nvPr/>
          </p:nvSpPr>
          <p:spPr bwMode="auto">
            <a:xfrm>
              <a:off x="2310" y="3976"/>
              <a:ext cx="14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29" name="Freeform 490"/>
            <p:cNvSpPr/>
            <p:nvPr/>
          </p:nvSpPr>
          <p:spPr bwMode="auto">
            <a:xfrm>
              <a:off x="2293" y="3974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0" name="Freeform 491"/>
            <p:cNvSpPr/>
            <p:nvPr/>
          </p:nvSpPr>
          <p:spPr bwMode="auto">
            <a:xfrm>
              <a:off x="1792" y="3897"/>
              <a:ext cx="21" cy="5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1 h 2"/>
                <a:gd name="T4" fmla="*/ 9 w 9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0"/>
                    <a:pt x="3" y="1"/>
                    <a:pt x="0" y="1"/>
                  </a:cubicBezTo>
                  <a:cubicBezTo>
                    <a:pt x="2" y="1"/>
                    <a:pt x="6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1" name="Freeform 492"/>
            <p:cNvSpPr/>
            <p:nvPr/>
          </p:nvSpPr>
          <p:spPr bwMode="auto">
            <a:xfrm>
              <a:off x="1250" y="3910"/>
              <a:ext cx="1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2" name="Freeform 493"/>
            <p:cNvSpPr/>
            <p:nvPr/>
          </p:nvSpPr>
          <p:spPr bwMode="auto">
            <a:xfrm>
              <a:off x="1061" y="3981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133" name="Freeform 494"/>
            <p:cNvSpPr/>
            <p:nvPr/>
          </p:nvSpPr>
          <p:spPr bwMode="auto">
            <a:xfrm>
              <a:off x="1000" y="3981"/>
              <a:ext cx="61" cy="5"/>
            </a:xfrm>
            <a:custGeom>
              <a:avLst/>
              <a:gdLst>
                <a:gd name="T0" fmla="*/ 26 w 26"/>
                <a:gd name="T1" fmla="*/ 1 h 2"/>
                <a:gd name="T2" fmla="*/ 7 w 26"/>
                <a:gd name="T3" fmla="*/ 1 h 2"/>
                <a:gd name="T4" fmla="*/ 8 w 26"/>
                <a:gd name="T5" fmla="*/ 1 h 2"/>
                <a:gd name="T6" fmla="*/ 0 w 26"/>
                <a:gd name="T7" fmla="*/ 2 h 2"/>
                <a:gd name="T8" fmla="*/ 26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3" y="1"/>
                    <a:pt x="11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22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134" name="Rectangle 47"/>
          <p:cNvSpPr/>
          <p:nvPr/>
        </p:nvSpPr>
        <p:spPr>
          <a:xfrm>
            <a:off x="5001030" y="3627149"/>
            <a:ext cx="221257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汉仪粗简黑简" panose="00020600040101010101" charset="-122"/>
              <a:ea typeface="汉仪粗简黑简" panose="00020600040101010101" charset="-122"/>
              <a:cs typeface="Arial" panose="020B0604020202020204" pitchFamily="34" charset="0"/>
              <a:sym typeface="方正卡通简体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粗简黑简" panose="00020600040101010101" charset="-122"/>
                <a:ea typeface="汉仪粗简黑简" panose="00020600040101010101" charset="-122"/>
                <a:cs typeface="Arial" panose="020B0604020202020204" pitchFamily="34" charset="0"/>
                <a:sym typeface="方正卡通简体" panose="03000509000000000000" pitchFamily="65" charset="-122"/>
              </a:rPr>
              <a:t>在此输入相关文字小标题</a:t>
            </a: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5" y="4088583"/>
            <a:ext cx="12192000" cy="2978951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5" y="604944"/>
            <a:ext cx="3083429" cy="1213813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58" y="1545653"/>
            <a:ext cx="3083429" cy="121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180715" y="3007360"/>
            <a:ext cx="954405" cy="180975"/>
            <a:chOff x="3665538" y="4375150"/>
            <a:chExt cx="736600" cy="139700"/>
          </a:xfrm>
          <a:solidFill>
            <a:schemeClr val="bg1"/>
          </a:solidFill>
        </p:grpSpPr>
        <p:sp>
          <p:nvSpPr>
            <p:cNvPr id="23" name="Freeform 26"/>
            <p:cNvSpPr/>
            <p:nvPr/>
          </p:nvSpPr>
          <p:spPr bwMode="auto">
            <a:xfrm>
              <a:off x="3665538" y="4375150"/>
              <a:ext cx="539750" cy="1397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6" y="17"/>
                </a:cxn>
                <a:cxn ang="0">
                  <a:pos x="18" y="30"/>
                </a:cxn>
                <a:cxn ang="0">
                  <a:pos x="16" y="53"/>
                </a:cxn>
                <a:cxn ang="0">
                  <a:pos x="10" y="75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15" y="74"/>
                </a:cxn>
                <a:cxn ang="0">
                  <a:pos x="22" y="46"/>
                </a:cxn>
                <a:cxn ang="0">
                  <a:pos x="22" y="19"/>
                </a:cxn>
                <a:cxn ang="0">
                  <a:pos x="26" y="15"/>
                </a:cxn>
                <a:cxn ang="0">
                  <a:pos x="66" y="28"/>
                </a:cxn>
                <a:cxn ang="0">
                  <a:pos x="92" y="38"/>
                </a:cxn>
                <a:cxn ang="0">
                  <a:pos x="128" y="45"/>
                </a:cxn>
                <a:cxn ang="0">
                  <a:pos x="176" y="53"/>
                </a:cxn>
                <a:cxn ang="0">
                  <a:pos x="224" y="55"/>
                </a:cxn>
                <a:cxn ang="0">
                  <a:pos x="281" y="50"/>
                </a:cxn>
                <a:cxn ang="0">
                  <a:pos x="316" y="46"/>
                </a:cxn>
                <a:cxn ang="0">
                  <a:pos x="332" y="45"/>
                </a:cxn>
                <a:cxn ang="0">
                  <a:pos x="332" y="46"/>
                </a:cxn>
                <a:cxn ang="0">
                  <a:pos x="272" y="68"/>
                </a:cxn>
                <a:cxn ang="0">
                  <a:pos x="228" y="78"/>
                </a:cxn>
                <a:cxn ang="0">
                  <a:pos x="182" y="81"/>
                </a:cxn>
                <a:cxn ang="0">
                  <a:pos x="51" y="82"/>
                </a:cxn>
                <a:cxn ang="0">
                  <a:pos x="7" y="82"/>
                </a:cxn>
                <a:cxn ang="0">
                  <a:pos x="32" y="85"/>
                </a:cxn>
                <a:cxn ang="0">
                  <a:pos x="149" y="88"/>
                </a:cxn>
                <a:cxn ang="0">
                  <a:pos x="217" y="83"/>
                </a:cxn>
                <a:cxn ang="0">
                  <a:pos x="282" y="71"/>
                </a:cxn>
                <a:cxn ang="0">
                  <a:pos x="311" y="63"/>
                </a:cxn>
                <a:cxn ang="0">
                  <a:pos x="329" y="56"/>
                </a:cxn>
                <a:cxn ang="0">
                  <a:pos x="337" y="53"/>
                </a:cxn>
                <a:cxn ang="0">
                  <a:pos x="338" y="53"/>
                </a:cxn>
                <a:cxn ang="0">
                  <a:pos x="338" y="53"/>
                </a:cxn>
                <a:cxn ang="0">
                  <a:pos x="338" y="52"/>
                </a:cxn>
                <a:cxn ang="0">
                  <a:pos x="340" y="46"/>
                </a:cxn>
                <a:cxn ang="0">
                  <a:pos x="338" y="44"/>
                </a:cxn>
                <a:cxn ang="0">
                  <a:pos x="334" y="44"/>
                </a:cxn>
                <a:cxn ang="0">
                  <a:pos x="334" y="44"/>
                </a:cxn>
                <a:cxn ang="0">
                  <a:pos x="333" y="39"/>
                </a:cxn>
                <a:cxn ang="0">
                  <a:pos x="330" y="37"/>
                </a:cxn>
                <a:cxn ang="0">
                  <a:pos x="329" y="37"/>
                </a:cxn>
                <a:cxn ang="0">
                  <a:pos x="325" y="37"/>
                </a:cxn>
                <a:cxn ang="0">
                  <a:pos x="323" y="37"/>
                </a:cxn>
                <a:cxn ang="0">
                  <a:pos x="325" y="38"/>
                </a:cxn>
                <a:cxn ang="0">
                  <a:pos x="312" y="41"/>
                </a:cxn>
                <a:cxn ang="0">
                  <a:pos x="272" y="45"/>
                </a:cxn>
                <a:cxn ang="0">
                  <a:pos x="206" y="48"/>
                </a:cxn>
                <a:cxn ang="0">
                  <a:pos x="165" y="46"/>
                </a:cxn>
                <a:cxn ang="0">
                  <a:pos x="99" y="35"/>
                </a:cxn>
                <a:cxn ang="0">
                  <a:pos x="60" y="23"/>
                </a:cxn>
                <a:cxn ang="0">
                  <a:pos x="36" y="15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2" y="4"/>
                </a:cxn>
              </a:cxnLst>
              <a:rect l="0" t="0" r="r" b="b"/>
              <a:pathLst>
                <a:path w="340" h="88"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1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6" y="53"/>
                  </a:lnTo>
                  <a:lnTo>
                    <a:pt x="15" y="66"/>
                  </a:lnTo>
                  <a:lnTo>
                    <a:pt x="12" y="71"/>
                  </a:lnTo>
                  <a:lnTo>
                    <a:pt x="10" y="75"/>
                  </a:lnTo>
                  <a:lnTo>
                    <a:pt x="5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8" y="70"/>
                  </a:lnTo>
                  <a:lnTo>
                    <a:pt x="21" y="57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3" y="28"/>
                  </a:lnTo>
                  <a:lnTo>
                    <a:pt x="22" y="1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6" y="15"/>
                  </a:lnTo>
                  <a:lnTo>
                    <a:pt x="34" y="19"/>
                  </a:lnTo>
                  <a:lnTo>
                    <a:pt x="49" y="24"/>
                  </a:lnTo>
                  <a:lnTo>
                    <a:pt x="66" y="28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92" y="38"/>
                  </a:lnTo>
                  <a:lnTo>
                    <a:pt x="105" y="41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53" y="50"/>
                  </a:lnTo>
                  <a:lnTo>
                    <a:pt x="165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201" y="53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52" y="5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301" y="48"/>
                  </a:lnTo>
                  <a:lnTo>
                    <a:pt x="316" y="46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32" y="45"/>
                  </a:lnTo>
                  <a:lnTo>
                    <a:pt x="332" y="45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18" y="53"/>
                  </a:lnTo>
                  <a:lnTo>
                    <a:pt x="304" y="59"/>
                  </a:lnTo>
                  <a:lnTo>
                    <a:pt x="272" y="68"/>
                  </a:lnTo>
                  <a:lnTo>
                    <a:pt x="272" y="68"/>
                  </a:lnTo>
                  <a:lnTo>
                    <a:pt x="250" y="74"/>
                  </a:lnTo>
                  <a:lnTo>
                    <a:pt x="228" y="78"/>
                  </a:lnTo>
                  <a:lnTo>
                    <a:pt x="205" y="79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95" y="82"/>
                  </a:lnTo>
                  <a:lnTo>
                    <a:pt x="95" y="82"/>
                  </a:lnTo>
                  <a:lnTo>
                    <a:pt x="51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32" y="85"/>
                  </a:lnTo>
                  <a:lnTo>
                    <a:pt x="55" y="86"/>
                  </a:lnTo>
                  <a:lnTo>
                    <a:pt x="102" y="88"/>
                  </a:lnTo>
                  <a:lnTo>
                    <a:pt x="149" y="88"/>
                  </a:lnTo>
                  <a:lnTo>
                    <a:pt x="197" y="85"/>
                  </a:lnTo>
                  <a:lnTo>
                    <a:pt x="197" y="85"/>
                  </a:lnTo>
                  <a:lnTo>
                    <a:pt x="217" y="83"/>
                  </a:lnTo>
                  <a:lnTo>
                    <a:pt x="239" y="81"/>
                  </a:lnTo>
                  <a:lnTo>
                    <a:pt x="261" y="77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301" y="66"/>
                  </a:lnTo>
                  <a:lnTo>
                    <a:pt x="311" y="63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9" y="56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7" y="53"/>
                  </a:lnTo>
                  <a:lnTo>
                    <a:pt x="337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2"/>
                  </a:lnTo>
                  <a:lnTo>
                    <a:pt x="338" y="52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5"/>
                  </a:lnTo>
                  <a:lnTo>
                    <a:pt x="338" y="44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33" y="39"/>
                  </a:lnTo>
                  <a:lnTo>
                    <a:pt x="333" y="39"/>
                  </a:lnTo>
                  <a:lnTo>
                    <a:pt x="333" y="38"/>
                  </a:lnTo>
                  <a:lnTo>
                    <a:pt x="330" y="37"/>
                  </a:lnTo>
                  <a:lnTo>
                    <a:pt x="329" y="35"/>
                  </a:lnTo>
                  <a:lnTo>
                    <a:pt x="329" y="37"/>
                  </a:lnTo>
                  <a:lnTo>
                    <a:pt x="329" y="37"/>
                  </a:lnTo>
                  <a:lnTo>
                    <a:pt x="327" y="38"/>
                  </a:lnTo>
                  <a:lnTo>
                    <a:pt x="327" y="38"/>
                  </a:lnTo>
                  <a:lnTo>
                    <a:pt x="325" y="37"/>
                  </a:lnTo>
                  <a:lnTo>
                    <a:pt x="325" y="37"/>
                  </a:lnTo>
                  <a:lnTo>
                    <a:pt x="325" y="37"/>
                  </a:lnTo>
                  <a:lnTo>
                    <a:pt x="323" y="37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12" y="41"/>
                  </a:lnTo>
                  <a:lnTo>
                    <a:pt x="296" y="44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06" y="48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65" y="46"/>
                  </a:lnTo>
                  <a:lnTo>
                    <a:pt x="14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89" y="33"/>
                  </a:lnTo>
                  <a:lnTo>
                    <a:pt x="80" y="28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48" y="19"/>
                  </a:lnTo>
                  <a:lnTo>
                    <a:pt x="36" y="15"/>
                  </a:lnTo>
                  <a:lnTo>
                    <a:pt x="25" y="9"/>
                  </a:lnTo>
                  <a:lnTo>
                    <a:pt x="19" y="6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4183063" y="4394200"/>
              <a:ext cx="219075" cy="10636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0" y="16"/>
                </a:cxn>
                <a:cxn ang="0">
                  <a:pos x="7" y="47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15" y="62"/>
                </a:cxn>
                <a:cxn ang="0">
                  <a:pos x="26" y="58"/>
                </a:cxn>
                <a:cxn ang="0">
                  <a:pos x="44" y="54"/>
                </a:cxn>
                <a:cxn ang="0">
                  <a:pos x="62" y="49"/>
                </a:cxn>
                <a:cxn ang="0">
                  <a:pos x="99" y="43"/>
                </a:cxn>
                <a:cxn ang="0">
                  <a:pos x="136" y="41"/>
                </a:cxn>
                <a:cxn ang="0">
                  <a:pos x="138" y="41"/>
                </a:cxn>
                <a:cxn ang="0">
                  <a:pos x="134" y="36"/>
                </a:cxn>
                <a:cxn ang="0">
                  <a:pos x="120" y="33"/>
                </a:cxn>
                <a:cxn ang="0">
                  <a:pos x="80" y="25"/>
                </a:cxn>
                <a:cxn ang="0">
                  <a:pos x="58" y="18"/>
                </a:cxn>
                <a:cxn ang="0">
                  <a:pos x="74" y="21"/>
                </a:cxn>
                <a:cxn ang="0">
                  <a:pos x="98" y="26"/>
                </a:cxn>
                <a:cxn ang="0">
                  <a:pos x="120" y="32"/>
                </a:cxn>
                <a:cxn ang="0">
                  <a:pos x="121" y="32"/>
                </a:cxn>
                <a:cxn ang="0">
                  <a:pos x="118" y="27"/>
                </a:cxn>
                <a:cxn ang="0">
                  <a:pos x="107" y="22"/>
                </a:cxn>
                <a:cxn ang="0">
                  <a:pos x="70" y="14"/>
                </a:cxn>
                <a:cxn ang="0">
                  <a:pos x="58" y="10"/>
                </a:cxn>
                <a:cxn ang="0">
                  <a:pos x="32" y="3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72" y="26"/>
                </a:cxn>
                <a:cxn ang="0">
                  <a:pos x="94" y="32"/>
                </a:cxn>
                <a:cxn ang="0">
                  <a:pos x="117" y="36"/>
                </a:cxn>
                <a:cxn ang="0">
                  <a:pos x="73" y="41"/>
                </a:cxn>
                <a:cxn ang="0">
                  <a:pos x="58" y="44"/>
                </a:cxn>
                <a:cxn ang="0">
                  <a:pos x="22" y="52"/>
                </a:cxn>
                <a:cxn ang="0">
                  <a:pos x="11" y="55"/>
                </a:cxn>
                <a:cxn ang="0">
                  <a:pos x="14" y="38"/>
                </a:cxn>
                <a:cxn ang="0">
                  <a:pos x="17" y="30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6" y="12"/>
                </a:cxn>
                <a:cxn ang="0">
                  <a:pos x="45" y="19"/>
                </a:cxn>
                <a:cxn ang="0">
                  <a:pos x="72" y="26"/>
                </a:cxn>
                <a:cxn ang="0">
                  <a:pos x="36" y="8"/>
                </a:cxn>
                <a:cxn ang="0">
                  <a:pos x="41" y="10"/>
                </a:cxn>
                <a:cxn ang="0">
                  <a:pos x="43" y="10"/>
                </a:cxn>
                <a:cxn ang="0">
                  <a:pos x="54" y="12"/>
                </a:cxn>
                <a:cxn ang="0">
                  <a:pos x="37" y="10"/>
                </a:cxn>
                <a:cxn ang="0">
                  <a:pos x="33" y="11"/>
                </a:cxn>
                <a:cxn ang="0">
                  <a:pos x="28" y="8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6" y="8"/>
                </a:cxn>
              </a:cxnLst>
              <a:rect l="0" t="0" r="r" b="b"/>
              <a:pathLst>
                <a:path w="138" h="67">
                  <a:moveTo>
                    <a:pt x="14" y="1"/>
                  </a:moveTo>
                  <a:lnTo>
                    <a:pt x="14" y="1"/>
                  </a:lnTo>
                  <a:lnTo>
                    <a:pt x="11" y="8"/>
                  </a:lnTo>
                  <a:lnTo>
                    <a:pt x="10" y="16"/>
                  </a:lnTo>
                  <a:lnTo>
                    <a:pt x="8" y="32"/>
                  </a:lnTo>
                  <a:lnTo>
                    <a:pt x="7" y="47"/>
                  </a:lnTo>
                  <a:lnTo>
                    <a:pt x="4" y="5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10" y="63"/>
                  </a:lnTo>
                  <a:lnTo>
                    <a:pt x="15" y="62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4" y="55"/>
                  </a:lnTo>
                  <a:lnTo>
                    <a:pt x="44" y="54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81" y="45"/>
                  </a:lnTo>
                  <a:lnTo>
                    <a:pt x="99" y="43"/>
                  </a:lnTo>
                  <a:lnTo>
                    <a:pt x="118" y="41"/>
                  </a:lnTo>
                  <a:lnTo>
                    <a:pt x="136" y="41"/>
                  </a:lnTo>
                  <a:lnTo>
                    <a:pt x="136" y="41"/>
                  </a:lnTo>
                  <a:lnTo>
                    <a:pt x="138" y="41"/>
                  </a:lnTo>
                  <a:lnTo>
                    <a:pt x="136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0" y="33"/>
                  </a:lnTo>
                  <a:lnTo>
                    <a:pt x="107" y="30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98" y="26"/>
                  </a:lnTo>
                  <a:lnTo>
                    <a:pt x="109" y="29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1" y="32"/>
                  </a:lnTo>
                  <a:lnTo>
                    <a:pt x="121" y="30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07" y="22"/>
                  </a:lnTo>
                  <a:lnTo>
                    <a:pt x="95" y="19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58" y="10"/>
                  </a:lnTo>
                  <a:lnTo>
                    <a:pt x="45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72" y="26"/>
                  </a:moveTo>
                  <a:lnTo>
                    <a:pt x="72" y="26"/>
                  </a:lnTo>
                  <a:lnTo>
                    <a:pt x="94" y="32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87" y="38"/>
                  </a:lnTo>
                  <a:lnTo>
                    <a:pt x="73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4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0"/>
                  </a:lnTo>
                  <a:lnTo>
                    <a:pt x="19" y="2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6" y="12"/>
                  </a:lnTo>
                  <a:lnTo>
                    <a:pt x="32" y="15"/>
                  </a:lnTo>
                  <a:lnTo>
                    <a:pt x="45" y="19"/>
                  </a:lnTo>
                  <a:lnTo>
                    <a:pt x="72" y="26"/>
                  </a:lnTo>
                  <a:lnTo>
                    <a:pt x="72" y="26"/>
                  </a:lnTo>
                  <a:close/>
                  <a:moveTo>
                    <a:pt x="36" y="8"/>
                  </a:moveTo>
                  <a:lnTo>
                    <a:pt x="36" y="8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96225" y="2891790"/>
            <a:ext cx="954405" cy="180975"/>
            <a:chOff x="3665538" y="4375150"/>
            <a:chExt cx="736600" cy="139700"/>
          </a:xfrm>
          <a:solidFill>
            <a:schemeClr val="bg1"/>
          </a:solidFill>
        </p:grpSpPr>
        <p:sp>
          <p:nvSpPr>
            <p:cNvPr id="26" name="Freeform 26"/>
            <p:cNvSpPr/>
            <p:nvPr/>
          </p:nvSpPr>
          <p:spPr bwMode="auto">
            <a:xfrm>
              <a:off x="3665538" y="4375150"/>
              <a:ext cx="539750" cy="1397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6" y="17"/>
                </a:cxn>
                <a:cxn ang="0">
                  <a:pos x="18" y="30"/>
                </a:cxn>
                <a:cxn ang="0">
                  <a:pos x="16" y="53"/>
                </a:cxn>
                <a:cxn ang="0">
                  <a:pos x="10" y="75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15" y="74"/>
                </a:cxn>
                <a:cxn ang="0">
                  <a:pos x="22" y="46"/>
                </a:cxn>
                <a:cxn ang="0">
                  <a:pos x="22" y="19"/>
                </a:cxn>
                <a:cxn ang="0">
                  <a:pos x="26" y="15"/>
                </a:cxn>
                <a:cxn ang="0">
                  <a:pos x="66" y="28"/>
                </a:cxn>
                <a:cxn ang="0">
                  <a:pos x="92" y="38"/>
                </a:cxn>
                <a:cxn ang="0">
                  <a:pos x="128" y="45"/>
                </a:cxn>
                <a:cxn ang="0">
                  <a:pos x="176" y="53"/>
                </a:cxn>
                <a:cxn ang="0">
                  <a:pos x="224" y="55"/>
                </a:cxn>
                <a:cxn ang="0">
                  <a:pos x="281" y="50"/>
                </a:cxn>
                <a:cxn ang="0">
                  <a:pos x="316" y="46"/>
                </a:cxn>
                <a:cxn ang="0">
                  <a:pos x="332" y="45"/>
                </a:cxn>
                <a:cxn ang="0">
                  <a:pos x="332" y="46"/>
                </a:cxn>
                <a:cxn ang="0">
                  <a:pos x="272" y="68"/>
                </a:cxn>
                <a:cxn ang="0">
                  <a:pos x="228" y="78"/>
                </a:cxn>
                <a:cxn ang="0">
                  <a:pos x="182" y="81"/>
                </a:cxn>
                <a:cxn ang="0">
                  <a:pos x="51" y="82"/>
                </a:cxn>
                <a:cxn ang="0">
                  <a:pos x="7" y="82"/>
                </a:cxn>
                <a:cxn ang="0">
                  <a:pos x="32" y="85"/>
                </a:cxn>
                <a:cxn ang="0">
                  <a:pos x="149" y="88"/>
                </a:cxn>
                <a:cxn ang="0">
                  <a:pos x="217" y="83"/>
                </a:cxn>
                <a:cxn ang="0">
                  <a:pos x="282" y="71"/>
                </a:cxn>
                <a:cxn ang="0">
                  <a:pos x="311" y="63"/>
                </a:cxn>
                <a:cxn ang="0">
                  <a:pos x="329" y="56"/>
                </a:cxn>
                <a:cxn ang="0">
                  <a:pos x="337" y="53"/>
                </a:cxn>
                <a:cxn ang="0">
                  <a:pos x="338" y="53"/>
                </a:cxn>
                <a:cxn ang="0">
                  <a:pos x="338" y="53"/>
                </a:cxn>
                <a:cxn ang="0">
                  <a:pos x="338" y="52"/>
                </a:cxn>
                <a:cxn ang="0">
                  <a:pos x="340" y="46"/>
                </a:cxn>
                <a:cxn ang="0">
                  <a:pos x="338" y="44"/>
                </a:cxn>
                <a:cxn ang="0">
                  <a:pos x="334" y="44"/>
                </a:cxn>
                <a:cxn ang="0">
                  <a:pos x="334" y="44"/>
                </a:cxn>
                <a:cxn ang="0">
                  <a:pos x="333" y="39"/>
                </a:cxn>
                <a:cxn ang="0">
                  <a:pos x="330" y="37"/>
                </a:cxn>
                <a:cxn ang="0">
                  <a:pos x="329" y="37"/>
                </a:cxn>
                <a:cxn ang="0">
                  <a:pos x="325" y="37"/>
                </a:cxn>
                <a:cxn ang="0">
                  <a:pos x="323" y="37"/>
                </a:cxn>
                <a:cxn ang="0">
                  <a:pos x="325" y="38"/>
                </a:cxn>
                <a:cxn ang="0">
                  <a:pos x="312" y="41"/>
                </a:cxn>
                <a:cxn ang="0">
                  <a:pos x="272" y="45"/>
                </a:cxn>
                <a:cxn ang="0">
                  <a:pos x="206" y="48"/>
                </a:cxn>
                <a:cxn ang="0">
                  <a:pos x="165" y="46"/>
                </a:cxn>
                <a:cxn ang="0">
                  <a:pos x="99" y="35"/>
                </a:cxn>
                <a:cxn ang="0">
                  <a:pos x="60" y="23"/>
                </a:cxn>
                <a:cxn ang="0">
                  <a:pos x="36" y="15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2" y="4"/>
                </a:cxn>
              </a:cxnLst>
              <a:rect l="0" t="0" r="r" b="b"/>
              <a:pathLst>
                <a:path w="340" h="88"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1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6" y="53"/>
                  </a:lnTo>
                  <a:lnTo>
                    <a:pt x="15" y="66"/>
                  </a:lnTo>
                  <a:lnTo>
                    <a:pt x="12" y="71"/>
                  </a:lnTo>
                  <a:lnTo>
                    <a:pt x="10" y="75"/>
                  </a:lnTo>
                  <a:lnTo>
                    <a:pt x="5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8" y="70"/>
                  </a:lnTo>
                  <a:lnTo>
                    <a:pt x="21" y="57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3" y="28"/>
                  </a:lnTo>
                  <a:lnTo>
                    <a:pt x="22" y="1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6" y="15"/>
                  </a:lnTo>
                  <a:lnTo>
                    <a:pt x="34" y="19"/>
                  </a:lnTo>
                  <a:lnTo>
                    <a:pt x="49" y="24"/>
                  </a:lnTo>
                  <a:lnTo>
                    <a:pt x="66" y="28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92" y="38"/>
                  </a:lnTo>
                  <a:lnTo>
                    <a:pt x="105" y="41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53" y="50"/>
                  </a:lnTo>
                  <a:lnTo>
                    <a:pt x="165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201" y="53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52" y="5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301" y="48"/>
                  </a:lnTo>
                  <a:lnTo>
                    <a:pt x="316" y="46"/>
                  </a:lnTo>
                  <a:lnTo>
                    <a:pt x="329" y="42"/>
                  </a:lnTo>
                  <a:lnTo>
                    <a:pt x="329" y="42"/>
                  </a:lnTo>
                  <a:lnTo>
                    <a:pt x="332" y="45"/>
                  </a:lnTo>
                  <a:lnTo>
                    <a:pt x="332" y="45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18" y="53"/>
                  </a:lnTo>
                  <a:lnTo>
                    <a:pt x="304" y="59"/>
                  </a:lnTo>
                  <a:lnTo>
                    <a:pt x="272" y="68"/>
                  </a:lnTo>
                  <a:lnTo>
                    <a:pt x="272" y="68"/>
                  </a:lnTo>
                  <a:lnTo>
                    <a:pt x="250" y="74"/>
                  </a:lnTo>
                  <a:lnTo>
                    <a:pt x="228" y="78"/>
                  </a:lnTo>
                  <a:lnTo>
                    <a:pt x="205" y="79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95" y="82"/>
                  </a:lnTo>
                  <a:lnTo>
                    <a:pt x="95" y="82"/>
                  </a:lnTo>
                  <a:lnTo>
                    <a:pt x="51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32" y="85"/>
                  </a:lnTo>
                  <a:lnTo>
                    <a:pt x="55" y="86"/>
                  </a:lnTo>
                  <a:lnTo>
                    <a:pt x="102" y="88"/>
                  </a:lnTo>
                  <a:lnTo>
                    <a:pt x="149" y="88"/>
                  </a:lnTo>
                  <a:lnTo>
                    <a:pt x="197" y="85"/>
                  </a:lnTo>
                  <a:lnTo>
                    <a:pt x="197" y="85"/>
                  </a:lnTo>
                  <a:lnTo>
                    <a:pt x="217" y="83"/>
                  </a:lnTo>
                  <a:lnTo>
                    <a:pt x="239" y="81"/>
                  </a:lnTo>
                  <a:lnTo>
                    <a:pt x="261" y="77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301" y="66"/>
                  </a:lnTo>
                  <a:lnTo>
                    <a:pt x="311" y="63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9" y="56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7" y="53"/>
                  </a:lnTo>
                  <a:lnTo>
                    <a:pt x="337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3"/>
                  </a:lnTo>
                  <a:lnTo>
                    <a:pt x="338" y="52"/>
                  </a:lnTo>
                  <a:lnTo>
                    <a:pt x="338" y="52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5"/>
                  </a:lnTo>
                  <a:lnTo>
                    <a:pt x="338" y="44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33" y="39"/>
                  </a:lnTo>
                  <a:lnTo>
                    <a:pt x="333" y="39"/>
                  </a:lnTo>
                  <a:lnTo>
                    <a:pt x="333" y="38"/>
                  </a:lnTo>
                  <a:lnTo>
                    <a:pt x="330" y="37"/>
                  </a:lnTo>
                  <a:lnTo>
                    <a:pt x="329" y="35"/>
                  </a:lnTo>
                  <a:lnTo>
                    <a:pt x="329" y="37"/>
                  </a:lnTo>
                  <a:lnTo>
                    <a:pt x="329" y="37"/>
                  </a:lnTo>
                  <a:lnTo>
                    <a:pt x="327" y="38"/>
                  </a:lnTo>
                  <a:lnTo>
                    <a:pt x="327" y="38"/>
                  </a:lnTo>
                  <a:lnTo>
                    <a:pt x="325" y="37"/>
                  </a:lnTo>
                  <a:lnTo>
                    <a:pt x="325" y="37"/>
                  </a:lnTo>
                  <a:lnTo>
                    <a:pt x="325" y="37"/>
                  </a:lnTo>
                  <a:lnTo>
                    <a:pt x="323" y="37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25" y="38"/>
                  </a:lnTo>
                  <a:lnTo>
                    <a:pt x="312" y="41"/>
                  </a:lnTo>
                  <a:lnTo>
                    <a:pt x="296" y="44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06" y="48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65" y="46"/>
                  </a:lnTo>
                  <a:lnTo>
                    <a:pt x="14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89" y="33"/>
                  </a:lnTo>
                  <a:lnTo>
                    <a:pt x="80" y="28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48" y="19"/>
                  </a:lnTo>
                  <a:lnTo>
                    <a:pt x="36" y="15"/>
                  </a:lnTo>
                  <a:lnTo>
                    <a:pt x="25" y="9"/>
                  </a:lnTo>
                  <a:lnTo>
                    <a:pt x="19" y="6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183063" y="4394200"/>
              <a:ext cx="219075" cy="10636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0" y="16"/>
                </a:cxn>
                <a:cxn ang="0">
                  <a:pos x="7" y="47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15" y="62"/>
                </a:cxn>
                <a:cxn ang="0">
                  <a:pos x="26" y="58"/>
                </a:cxn>
                <a:cxn ang="0">
                  <a:pos x="44" y="54"/>
                </a:cxn>
                <a:cxn ang="0">
                  <a:pos x="62" y="49"/>
                </a:cxn>
                <a:cxn ang="0">
                  <a:pos x="99" y="43"/>
                </a:cxn>
                <a:cxn ang="0">
                  <a:pos x="136" y="41"/>
                </a:cxn>
                <a:cxn ang="0">
                  <a:pos x="138" y="41"/>
                </a:cxn>
                <a:cxn ang="0">
                  <a:pos x="134" y="36"/>
                </a:cxn>
                <a:cxn ang="0">
                  <a:pos x="120" y="33"/>
                </a:cxn>
                <a:cxn ang="0">
                  <a:pos x="80" y="25"/>
                </a:cxn>
                <a:cxn ang="0">
                  <a:pos x="58" y="18"/>
                </a:cxn>
                <a:cxn ang="0">
                  <a:pos x="74" y="21"/>
                </a:cxn>
                <a:cxn ang="0">
                  <a:pos x="98" y="26"/>
                </a:cxn>
                <a:cxn ang="0">
                  <a:pos x="120" y="32"/>
                </a:cxn>
                <a:cxn ang="0">
                  <a:pos x="121" y="32"/>
                </a:cxn>
                <a:cxn ang="0">
                  <a:pos x="118" y="27"/>
                </a:cxn>
                <a:cxn ang="0">
                  <a:pos x="107" y="22"/>
                </a:cxn>
                <a:cxn ang="0">
                  <a:pos x="70" y="14"/>
                </a:cxn>
                <a:cxn ang="0">
                  <a:pos x="58" y="10"/>
                </a:cxn>
                <a:cxn ang="0">
                  <a:pos x="32" y="3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72" y="26"/>
                </a:cxn>
                <a:cxn ang="0">
                  <a:pos x="94" y="32"/>
                </a:cxn>
                <a:cxn ang="0">
                  <a:pos x="117" y="36"/>
                </a:cxn>
                <a:cxn ang="0">
                  <a:pos x="73" y="41"/>
                </a:cxn>
                <a:cxn ang="0">
                  <a:pos x="58" y="44"/>
                </a:cxn>
                <a:cxn ang="0">
                  <a:pos x="22" y="52"/>
                </a:cxn>
                <a:cxn ang="0">
                  <a:pos x="11" y="55"/>
                </a:cxn>
                <a:cxn ang="0">
                  <a:pos x="14" y="38"/>
                </a:cxn>
                <a:cxn ang="0">
                  <a:pos x="17" y="30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6" y="12"/>
                </a:cxn>
                <a:cxn ang="0">
                  <a:pos x="45" y="19"/>
                </a:cxn>
                <a:cxn ang="0">
                  <a:pos x="72" y="26"/>
                </a:cxn>
                <a:cxn ang="0">
                  <a:pos x="36" y="8"/>
                </a:cxn>
                <a:cxn ang="0">
                  <a:pos x="41" y="10"/>
                </a:cxn>
                <a:cxn ang="0">
                  <a:pos x="43" y="10"/>
                </a:cxn>
                <a:cxn ang="0">
                  <a:pos x="54" y="12"/>
                </a:cxn>
                <a:cxn ang="0">
                  <a:pos x="37" y="10"/>
                </a:cxn>
                <a:cxn ang="0">
                  <a:pos x="33" y="11"/>
                </a:cxn>
                <a:cxn ang="0">
                  <a:pos x="28" y="8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6" y="8"/>
                </a:cxn>
              </a:cxnLst>
              <a:rect l="0" t="0" r="r" b="b"/>
              <a:pathLst>
                <a:path w="138" h="67">
                  <a:moveTo>
                    <a:pt x="14" y="1"/>
                  </a:moveTo>
                  <a:lnTo>
                    <a:pt x="14" y="1"/>
                  </a:lnTo>
                  <a:lnTo>
                    <a:pt x="11" y="8"/>
                  </a:lnTo>
                  <a:lnTo>
                    <a:pt x="10" y="16"/>
                  </a:lnTo>
                  <a:lnTo>
                    <a:pt x="8" y="32"/>
                  </a:lnTo>
                  <a:lnTo>
                    <a:pt x="7" y="47"/>
                  </a:lnTo>
                  <a:lnTo>
                    <a:pt x="4" y="5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10" y="63"/>
                  </a:lnTo>
                  <a:lnTo>
                    <a:pt x="15" y="62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4" y="55"/>
                  </a:lnTo>
                  <a:lnTo>
                    <a:pt x="44" y="54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81" y="45"/>
                  </a:lnTo>
                  <a:lnTo>
                    <a:pt x="99" y="43"/>
                  </a:lnTo>
                  <a:lnTo>
                    <a:pt x="118" y="41"/>
                  </a:lnTo>
                  <a:lnTo>
                    <a:pt x="136" y="41"/>
                  </a:lnTo>
                  <a:lnTo>
                    <a:pt x="136" y="41"/>
                  </a:lnTo>
                  <a:lnTo>
                    <a:pt x="138" y="41"/>
                  </a:lnTo>
                  <a:lnTo>
                    <a:pt x="136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0" y="33"/>
                  </a:lnTo>
                  <a:lnTo>
                    <a:pt x="107" y="30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98" y="26"/>
                  </a:lnTo>
                  <a:lnTo>
                    <a:pt x="109" y="29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1" y="32"/>
                  </a:lnTo>
                  <a:lnTo>
                    <a:pt x="121" y="30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07" y="22"/>
                  </a:lnTo>
                  <a:lnTo>
                    <a:pt x="95" y="19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58" y="10"/>
                  </a:lnTo>
                  <a:lnTo>
                    <a:pt x="45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72" y="26"/>
                  </a:moveTo>
                  <a:lnTo>
                    <a:pt x="72" y="26"/>
                  </a:lnTo>
                  <a:lnTo>
                    <a:pt x="94" y="32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87" y="38"/>
                  </a:lnTo>
                  <a:lnTo>
                    <a:pt x="73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4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0"/>
                  </a:lnTo>
                  <a:lnTo>
                    <a:pt x="19" y="2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6" y="12"/>
                  </a:lnTo>
                  <a:lnTo>
                    <a:pt x="32" y="15"/>
                  </a:lnTo>
                  <a:lnTo>
                    <a:pt x="45" y="19"/>
                  </a:lnTo>
                  <a:lnTo>
                    <a:pt x="72" y="26"/>
                  </a:lnTo>
                  <a:lnTo>
                    <a:pt x="72" y="26"/>
                  </a:lnTo>
                  <a:close/>
                  <a:moveTo>
                    <a:pt x="36" y="8"/>
                  </a:moveTo>
                  <a:lnTo>
                    <a:pt x="36" y="8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28" name="Freeform 98"/>
          <p:cNvSpPr>
            <a:spLocks noEditPoints="1"/>
          </p:cNvSpPr>
          <p:nvPr/>
        </p:nvSpPr>
        <p:spPr bwMode="auto">
          <a:xfrm>
            <a:off x="1017270" y="1771650"/>
            <a:ext cx="1404620" cy="2005965"/>
          </a:xfrm>
          <a:custGeom>
            <a:avLst/>
            <a:gdLst>
              <a:gd name="T0" fmla="*/ 265 w 311"/>
              <a:gd name="T1" fmla="*/ 350 h 444"/>
              <a:gd name="T2" fmla="*/ 184 w 311"/>
              <a:gd name="T3" fmla="*/ 389 h 444"/>
              <a:gd name="T4" fmla="*/ 61 w 311"/>
              <a:gd name="T5" fmla="*/ 181 h 444"/>
              <a:gd name="T6" fmla="*/ 9 w 311"/>
              <a:gd name="T7" fmla="*/ 1 h 444"/>
              <a:gd name="T8" fmla="*/ 71 w 311"/>
              <a:gd name="T9" fmla="*/ 173 h 444"/>
              <a:gd name="T10" fmla="*/ 218 w 311"/>
              <a:gd name="T11" fmla="*/ 159 h 444"/>
              <a:gd name="T12" fmla="*/ 156 w 311"/>
              <a:gd name="T13" fmla="*/ 258 h 444"/>
              <a:gd name="T14" fmla="*/ 115 w 311"/>
              <a:gd name="T15" fmla="*/ 107 h 444"/>
              <a:gd name="T16" fmla="*/ 184 w 311"/>
              <a:gd name="T17" fmla="*/ 171 h 444"/>
              <a:gd name="T18" fmla="*/ 88 w 311"/>
              <a:gd name="T19" fmla="*/ 104 h 444"/>
              <a:gd name="T20" fmla="*/ 83 w 311"/>
              <a:gd name="T21" fmla="*/ 137 h 444"/>
              <a:gd name="T22" fmla="*/ 221 w 311"/>
              <a:gd name="T23" fmla="*/ 309 h 444"/>
              <a:gd name="T24" fmla="*/ 200 w 311"/>
              <a:gd name="T25" fmla="*/ 130 h 444"/>
              <a:gd name="T26" fmla="*/ 274 w 311"/>
              <a:gd name="T27" fmla="*/ 239 h 444"/>
              <a:gd name="T28" fmla="*/ 240 w 311"/>
              <a:gd name="T29" fmla="*/ 419 h 444"/>
              <a:gd name="T30" fmla="*/ 80 w 311"/>
              <a:gd name="T31" fmla="*/ 110 h 444"/>
              <a:gd name="T32" fmla="*/ 102 w 311"/>
              <a:gd name="T33" fmla="*/ 227 h 444"/>
              <a:gd name="T34" fmla="*/ 260 w 311"/>
              <a:gd name="T35" fmla="*/ 361 h 444"/>
              <a:gd name="T36" fmla="*/ 106 w 311"/>
              <a:gd name="T37" fmla="*/ 56 h 444"/>
              <a:gd name="T38" fmla="*/ 175 w 311"/>
              <a:gd name="T39" fmla="*/ 190 h 444"/>
              <a:gd name="T40" fmla="*/ 147 w 311"/>
              <a:gd name="T41" fmla="*/ 236 h 444"/>
              <a:gd name="T42" fmla="*/ 175 w 311"/>
              <a:gd name="T43" fmla="*/ 244 h 444"/>
              <a:gd name="T44" fmla="*/ 99 w 311"/>
              <a:gd name="T45" fmla="*/ 102 h 444"/>
              <a:gd name="T46" fmla="*/ 158 w 311"/>
              <a:gd name="T47" fmla="*/ 249 h 444"/>
              <a:gd name="T48" fmla="*/ 252 w 311"/>
              <a:gd name="T49" fmla="*/ 135 h 444"/>
              <a:gd name="T50" fmla="*/ 50 w 311"/>
              <a:gd name="T51" fmla="*/ 66 h 444"/>
              <a:gd name="T52" fmla="*/ 236 w 311"/>
              <a:gd name="T53" fmla="*/ 359 h 444"/>
              <a:gd name="T54" fmla="*/ 229 w 311"/>
              <a:gd name="T55" fmla="*/ 272 h 444"/>
              <a:gd name="T56" fmla="*/ 142 w 311"/>
              <a:gd name="T57" fmla="*/ 115 h 444"/>
              <a:gd name="T58" fmla="*/ 106 w 311"/>
              <a:gd name="T59" fmla="*/ 37 h 444"/>
              <a:gd name="T60" fmla="*/ 230 w 311"/>
              <a:gd name="T61" fmla="*/ 145 h 444"/>
              <a:gd name="T62" fmla="*/ 106 w 311"/>
              <a:gd name="T63" fmla="*/ 203 h 444"/>
              <a:gd name="T64" fmla="*/ 172 w 311"/>
              <a:gd name="T65" fmla="*/ 209 h 444"/>
              <a:gd name="T66" fmla="*/ 246 w 311"/>
              <a:gd name="T67" fmla="*/ 375 h 444"/>
              <a:gd name="T68" fmla="*/ 216 w 311"/>
              <a:gd name="T69" fmla="*/ 141 h 444"/>
              <a:gd name="T70" fmla="*/ 285 w 311"/>
              <a:gd name="T71" fmla="*/ 365 h 444"/>
              <a:gd name="T72" fmla="*/ 88 w 311"/>
              <a:gd name="T73" fmla="*/ 53 h 444"/>
              <a:gd name="T74" fmla="*/ 287 w 311"/>
              <a:gd name="T75" fmla="*/ 255 h 444"/>
              <a:gd name="T76" fmla="*/ 279 w 311"/>
              <a:gd name="T77" fmla="*/ 377 h 444"/>
              <a:gd name="T78" fmla="*/ 166 w 311"/>
              <a:gd name="T79" fmla="*/ 123 h 444"/>
              <a:gd name="T80" fmla="*/ 167 w 311"/>
              <a:gd name="T81" fmla="*/ 230 h 444"/>
              <a:gd name="T82" fmla="*/ 96 w 311"/>
              <a:gd name="T83" fmla="*/ 41 h 444"/>
              <a:gd name="T84" fmla="*/ 118 w 311"/>
              <a:gd name="T85" fmla="*/ 116 h 444"/>
              <a:gd name="T86" fmla="*/ 82 w 311"/>
              <a:gd name="T87" fmla="*/ 34 h 444"/>
              <a:gd name="T88" fmla="*/ 20 w 311"/>
              <a:gd name="T89" fmla="*/ 17 h 444"/>
              <a:gd name="T90" fmla="*/ 180 w 311"/>
              <a:gd name="T91" fmla="*/ 194 h 444"/>
              <a:gd name="T92" fmla="*/ 180 w 311"/>
              <a:gd name="T93" fmla="*/ 238 h 444"/>
              <a:gd name="T94" fmla="*/ 259 w 311"/>
              <a:gd name="T95" fmla="*/ 272 h 444"/>
              <a:gd name="T96" fmla="*/ 147 w 311"/>
              <a:gd name="T97" fmla="*/ 224 h 444"/>
              <a:gd name="T98" fmla="*/ 65 w 311"/>
              <a:gd name="T99" fmla="*/ 42 h 444"/>
              <a:gd name="T100" fmla="*/ 53 w 311"/>
              <a:gd name="T101" fmla="*/ 83 h 444"/>
              <a:gd name="T102" fmla="*/ 230 w 311"/>
              <a:gd name="T103" fmla="*/ 343 h 444"/>
              <a:gd name="T104" fmla="*/ 274 w 311"/>
              <a:gd name="T105" fmla="*/ 156 h 444"/>
              <a:gd name="T106" fmla="*/ 169 w 311"/>
              <a:gd name="T107" fmla="*/ 110 h 444"/>
              <a:gd name="T108" fmla="*/ 39 w 311"/>
              <a:gd name="T109" fmla="*/ 83 h 444"/>
              <a:gd name="T110" fmla="*/ 69 w 311"/>
              <a:gd name="T111" fmla="*/ 69 h 444"/>
              <a:gd name="T112" fmla="*/ 134 w 311"/>
              <a:gd name="T113" fmla="*/ 110 h 444"/>
              <a:gd name="T114" fmla="*/ 65 w 311"/>
              <a:gd name="T115" fmla="*/ 96 h 444"/>
              <a:gd name="T116" fmla="*/ 80 w 311"/>
              <a:gd name="T117" fmla="*/ 170 h 444"/>
              <a:gd name="T118" fmla="*/ 191 w 311"/>
              <a:gd name="T119" fmla="*/ 200 h 444"/>
              <a:gd name="T120" fmla="*/ 225 w 311"/>
              <a:gd name="T121" fmla="*/ 342 h 444"/>
              <a:gd name="T122" fmla="*/ 101 w 311"/>
              <a:gd name="T123" fmla="*/ 118 h 444"/>
              <a:gd name="T124" fmla="*/ 194 w 311"/>
              <a:gd name="T125" fmla="*/ 2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1" h="444">
                <a:moveTo>
                  <a:pt x="69" y="63"/>
                </a:moveTo>
                <a:lnTo>
                  <a:pt x="69" y="63"/>
                </a:lnTo>
                <a:lnTo>
                  <a:pt x="88" y="83"/>
                </a:lnTo>
                <a:lnTo>
                  <a:pt x="102" y="96"/>
                </a:lnTo>
                <a:lnTo>
                  <a:pt x="112" y="102"/>
                </a:lnTo>
                <a:lnTo>
                  <a:pt x="112" y="102"/>
                </a:lnTo>
                <a:lnTo>
                  <a:pt x="113" y="102"/>
                </a:lnTo>
                <a:lnTo>
                  <a:pt x="113" y="102"/>
                </a:lnTo>
                <a:lnTo>
                  <a:pt x="124" y="99"/>
                </a:lnTo>
                <a:lnTo>
                  <a:pt x="137" y="97"/>
                </a:lnTo>
                <a:lnTo>
                  <a:pt x="137" y="97"/>
                </a:lnTo>
                <a:lnTo>
                  <a:pt x="150" y="97"/>
                </a:lnTo>
                <a:lnTo>
                  <a:pt x="150" y="97"/>
                </a:lnTo>
                <a:lnTo>
                  <a:pt x="161" y="99"/>
                </a:lnTo>
                <a:lnTo>
                  <a:pt x="172" y="102"/>
                </a:lnTo>
                <a:lnTo>
                  <a:pt x="172" y="102"/>
                </a:lnTo>
                <a:lnTo>
                  <a:pt x="184" y="107"/>
                </a:lnTo>
                <a:lnTo>
                  <a:pt x="194" y="116"/>
                </a:lnTo>
                <a:lnTo>
                  <a:pt x="194" y="116"/>
                </a:lnTo>
                <a:lnTo>
                  <a:pt x="205" y="129"/>
                </a:lnTo>
                <a:lnTo>
                  <a:pt x="205" y="129"/>
                </a:lnTo>
                <a:lnTo>
                  <a:pt x="205" y="129"/>
                </a:lnTo>
                <a:lnTo>
                  <a:pt x="205" y="129"/>
                </a:lnTo>
                <a:lnTo>
                  <a:pt x="207" y="129"/>
                </a:lnTo>
                <a:lnTo>
                  <a:pt x="207" y="129"/>
                </a:lnTo>
                <a:lnTo>
                  <a:pt x="219" y="127"/>
                </a:lnTo>
                <a:lnTo>
                  <a:pt x="232" y="127"/>
                </a:lnTo>
                <a:lnTo>
                  <a:pt x="232" y="127"/>
                </a:lnTo>
                <a:lnTo>
                  <a:pt x="248" y="129"/>
                </a:lnTo>
                <a:lnTo>
                  <a:pt x="248" y="129"/>
                </a:lnTo>
                <a:lnTo>
                  <a:pt x="262" y="134"/>
                </a:lnTo>
                <a:lnTo>
                  <a:pt x="268" y="137"/>
                </a:lnTo>
                <a:lnTo>
                  <a:pt x="274" y="140"/>
                </a:lnTo>
                <a:lnTo>
                  <a:pt x="274" y="140"/>
                </a:lnTo>
                <a:lnTo>
                  <a:pt x="285" y="149"/>
                </a:lnTo>
                <a:lnTo>
                  <a:pt x="292" y="154"/>
                </a:lnTo>
                <a:lnTo>
                  <a:pt x="295" y="159"/>
                </a:lnTo>
                <a:lnTo>
                  <a:pt x="295" y="159"/>
                </a:lnTo>
                <a:lnTo>
                  <a:pt x="303" y="173"/>
                </a:lnTo>
                <a:lnTo>
                  <a:pt x="309" y="187"/>
                </a:lnTo>
                <a:lnTo>
                  <a:pt x="309" y="187"/>
                </a:lnTo>
                <a:lnTo>
                  <a:pt x="311" y="197"/>
                </a:lnTo>
                <a:lnTo>
                  <a:pt x="311" y="206"/>
                </a:lnTo>
                <a:lnTo>
                  <a:pt x="311" y="206"/>
                </a:lnTo>
                <a:lnTo>
                  <a:pt x="311" y="220"/>
                </a:lnTo>
                <a:lnTo>
                  <a:pt x="307" y="236"/>
                </a:lnTo>
                <a:lnTo>
                  <a:pt x="307" y="236"/>
                </a:lnTo>
                <a:lnTo>
                  <a:pt x="304" y="247"/>
                </a:lnTo>
                <a:lnTo>
                  <a:pt x="298" y="258"/>
                </a:lnTo>
                <a:lnTo>
                  <a:pt x="298" y="258"/>
                </a:lnTo>
                <a:lnTo>
                  <a:pt x="298" y="260"/>
                </a:lnTo>
                <a:lnTo>
                  <a:pt x="298" y="260"/>
                </a:lnTo>
                <a:lnTo>
                  <a:pt x="285" y="272"/>
                </a:lnTo>
                <a:lnTo>
                  <a:pt x="279" y="279"/>
                </a:lnTo>
                <a:lnTo>
                  <a:pt x="271" y="283"/>
                </a:lnTo>
                <a:lnTo>
                  <a:pt x="271" y="283"/>
                </a:lnTo>
                <a:lnTo>
                  <a:pt x="263" y="288"/>
                </a:lnTo>
                <a:lnTo>
                  <a:pt x="255" y="290"/>
                </a:lnTo>
                <a:lnTo>
                  <a:pt x="255" y="290"/>
                </a:lnTo>
                <a:lnTo>
                  <a:pt x="252" y="290"/>
                </a:lnTo>
                <a:lnTo>
                  <a:pt x="252" y="290"/>
                </a:lnTo>
                <a:lnTo>
                  <a:pt x="252" y="291"/>
                </a:lnTo>
                <a:lnTo>
                  <a:pt x="252" y="291"/>
                </a:lnTo>
                <a:lnTo>
                  <a:pt x="252" y="293"/>
                </a:lnTo>
                <a:lnTo>
                  <a:pt x="252" y="293"/>
                </a:lnTo>
                <a:lnTo>
                  <a:pt x="252" y="312"/>
                </a:lnTo>
                <a:lnTo>
                  <a:pt x="252" y="312"/>
                </a:lnTo>
                <a:lnTo>
                  <a:pt x="252" y="321"/>
                </a:lnTo>
                <a:lnTo>
                  <a:pt x="252" y="321"/>
                </a:lnTo>
                <a:lnTo>
                  <a:pt x="252" y="329"/>
                </a:lnTo>
                <a:lnTo>
                  <a:pt x="252" y="329"/>
                </a:lnTo>
                <a:lnTo>
                  <a:pt x="254" y="347"/>
                </a:lnTo>
                <a:lnTo>
                  <a:pt x="254" y="347"/>
                </a:lnTo>
                <a:lnTo>
                  <a:pt x="254" y="348"/>
                </a:lnTo>
                <a:lnTo>
                  <a:pt x="254" y="348"/>
                </a:lnTo>
                <a:lnTo>
                  <a:pt x="257" y="348"/>
                </a:lnTo>
                <a:lnTo>
                  <a:pt x="257" y="348"/>
                </a:lnTo>
                <a:lnTo>
                  <a:pt x="259" y="347"/>
                </a:lnTo>
                <a:lnTo>
                  <a:pt x="260" y="347"/>
                </a:lnTo>
                <a:lnTo>
                  <a:pt x="260" y="347"/>
                </a:lnTo>
                <a:lnTo>
                  <a:pt x="262" y="347"/>
                </a:lnTo>
                <a:lnTo>
                  <a:pt x="263" y="350"/>
                </a:lnTo>
                <a:lnTo>
                  <a:pt x="263" y="350"/>
                </a:lnTo>
                <a:lnTo>
                  <a:pt x="265" y="350"/>
                </a:lnTo>
                <a:lnTo>
                  <a:pt x="265" y="350"/>
                </a:lnTo>
                <a:lnTo>
                  <a:pt x="287" y="350"/>
                </a:lnTo>
                <a:lnTo>
                  <a:pt x="287" y="350"/>
                </a:lnTo>
                <a:lnTo>
                  <a:pt x="292" y="350"/>
                </a:lnTo>
                <a:lnTo>
                  <a:pt x="292" y="350"/>
                </a:lnTo>
                <a:lnTo>
                  <a:pt x="295" y="351"/>
                </a:lnTo>
                <a:lnTo>
                  <a:pt x="295" y="351"/>
                </a:lnTo>
                <a:lnTo>
                  <a:pt x="296" y="353"/>
                </a:lnTo>
                <a:lnTo>
                  <a:pt x="296" y="353"/>
                </a:lnTo>
                <a:lnTo>
                  <a:pt x="296" y="353"/>
                </a:lnTo>
                <a:lnTo>
                  <a:pt x="296" y="353"/>
                </a:lnTo>
                <a:lnTo>
                  <a:pt x="298" y="351"/>
                </a:lnTo>
                <a:lnTo>
                  <a:pt x="300" y="353"/>
                </a:lnTo>
                <a:lnTo>
                  <a:pt x="300" y="353"/>
                </a:lnTo>
                <a:lnTo>
                  <a:pt x="300" y="358"/>
                </a:lnTo>
                <a:lnTo>
                  <a:pt x="300" y="358"/>
                </a:lnTo>
                <a:lnTo>
                  <a:pt x="303" y="375"/>
                </a:lnTo>
                <a:lnTo>
                  <a:pt x="303" y="375"/>
                </a:lnTo>
                <a:lnTo>
                  <a:pt x="303" y="378"/>
                </a:lnTo>
                <a:lnTo>
                  <a:pt x="303" y="378"/>
                </a:lnTo>
                <a:lnTo>
                  <a:pt x="303" y="380"/>
                </a:lnTo>
                <a:lnTo>
                  <a:pt x="303" y="380"/>
                </a:lnTo>
                <a:lnTo>
                  <a:pt x="301" y="381"/>
                </a:lnTo>
                <a:lnTo>
                  <a:pt x="301" y="381"/>
                </a:lnTo>
                <a:lnTo>
                  <a:pt x="300" y="383"/>
                </a:lnTo>
                <a:lnTo>
                  <a:pt x="298" y="383"/>
                </a:lnTo>
                <a:lnTo>
                  <a:pt x="298" y="383"/>
                </a:lnTo>
                <a:lnTo>
                  <a:pt x="298" y="384"/>
                </a:lnTo>
                <a:lnTo>
                  <a:pt x="298" y="384"/>
                </a:lnTo>
                <a:lnTo>
                  <a:pt x="296" y="386"/>
                </a:lnTo>
                <a:lnTo>
                  <a:pt x="296" y="386"/>
                </a:lnTo>
                <a:lnTo>
                  <a:pt x="295" y="384"/>
                </a:lnTo>
                <a:lnTo>
                  <a:pt x="295" y="384"/>
                </a:lnTo>
                <a:lnTo>
                  <a:pt x="295" y="384"/>
                </a:lnTo>
                <a:lnTo>
                  <a:pt x="295" y="384"/>
                </a:lnTo>
                <a:lnTo>
                  <a:pt x="282" y="384"/>
                </a:lnTo>
                <a:lnTo>
                  <a:pt x="270" y="386"/>
                </a:lnTo>
                <a:lnTo>
                  <a:pt x="270" y="386"/>
                </a:lnTo>
                <a:lnTo>
                  <a:pt x="262" y="386"/>
                </a:lnTo>
                <a:lnTo>
                  <a:pt x="262" y="386"/>
                </a:lnTo>
                <a:lnTo>
                  <a:pt x="257" y="386"/>
                </a:lnTo>
                <a:lnTo>
                  <a:pt x="257" y="386"/>
                </a:lnTo>
                <a:lnTo>
                  <a:pt x="255" y="386"/>
                </a:lnTo>
                <a:lnTo>
                  <a:pt x="255" y="386"/>
                </a:lnTo>
                <a:lnTo>
                  <a:pt x="255" y="394"/>
                </a:lnTo>
                <a:lnTo>
                  <a:pt x="255" y="394"/>
                </a:lnTo>
                <a:lnTo>
                  <a:pt x="259" y="411"/>
                </a:lnTo>
                <a:lnTo>
                  <a:pt x="259" y="411"/>
                </a:lnTo>
                <a:lnTo>
                  <a:pt x="260" y="427"/>
                </a:lnTo>
                <a:lnTo>
                  <a:pt x="260" y="427"/>
                </a:lnTo>
                <a:lnTo>
                  <a:pt x="260" y="438"/>
                </a:lnTo>
                <a:lnTo>
                  <a:pt x="260" y="438"/>
                </a:lnTo>
                <a:lnTo>
                  <a:pt x="259" y="440"/>
                </a:lnTo>
                <a:lnTo>
                  <a:pt x="257" y="443"/>
                </a:lnTo>
                <a:lnTo>
                  <a:pt x="257" y="443"/>
                </a:lnTo>
                <a:lnTo>
                  <a:pt x="251" y="443"/>
                </a:lnTo>
                <a:lnTo>
                  <a:pt x="251" y="443"/>
                </a:lnTo>
                <a:lnTo>
                  <a:pt x="249" y="443"/>
                </a:lnTo>
                <a:lnTo>
                  <a:pt x="249" y="443"/>
                </a:lnTo>
                <a:lnTo>
                  <a:pt x="227" y="444"/>
                </a:lnTo>
                <a:lnTo>
                  <a:pt x="227" y="444"/>
                </a:lnTo>
                <a:lnTo>
                  <a:pt x="222" y="443"/>
                </a:lnTo>
                <a:lnTo>
                  <a:pt x="222" y="443"/>
                </a:lnTo>
                <a:lnTo>
                  <a:pt x="219" y="443"/>
                </a:lnTo>
                <a:lnTo>
                  <a:pt x="219" y="443"/>
                </a:lnTo>
                <a:lnTo>
                  <a:pt x="218" y="440"/>
                </a:lnTo>
                <a:lnTo>
                  <a:pt x="218" y="440"/>
                </a:lnTo>
                <a:lnTo>
                  <a:pt x="218" y="436"/>
                </a:lnTo>
                <a:lnTo>
                  <a:pt x="218" y="436"/>
                </a:lnTo>
                <a:lnTo>
                  <a:pt x="218" y="425"/>
                </a:lnTo>
                <a:lnTo>
                  <a:pt x="218" y="425"/>
                </a:lnTo>
                <a:lnTo>
                  <a:pt x="214" y="410"/>
                </a:lnTo>
                <a:lnTo>
                  <a:pt x="214" y="410"/>
                </a:lnTo>
                <a:lnTo>
                  <a:pt x="213" y="391"/>
                </a:lnTo>
                <a:lnTo>
                  <a:pt x="213" y="391"/>
                </a:lnTo>
                <a:lnTo>
                  <a:pt x="213" y="389"/>
                </a:lnTo>
                <a:lnTo>
                  <a:pt x="213" y="389"/>
                </a:lnTo>
                <a:lnTo>
                  <a:pt x="211" y="389"/>
                </a:lnTo>
                <a:lnTo>
                  <a:pt x="211" y="389"/>
                </a:lnTo>
                <a:lnTo>
                  <a:pt x="197" y="389"/>
                </a:lnTo>
                <a:lnTo>
                  <a:pt x="197" y="389"/>
                </a:lnTo>
                <a:lnTo>
                  <a:pt x="188" y="389"/>
                </a:lnTo>
                <a:lnTo>
                  <a:pt x="188" y="389"/>
                </a:lnTo>
                <a:lnTo>
                  <a:pt x="184" y="389"/>
                </a:lnTo>
                <a:lnTo>
                  <a:pt x="184" y="389"/>
                </a:lnTo>
                <a:lnTo>
                  <a:pt x="180" y="391"/>
                </a:lnTo>
                <a:lnTo>
                  <a:pt x="180" y="391"/>
                </a:lnTo>
                <a:lnTo>
                  <a:pt x="177" y="391"/>
                </a:lnTo>
                <a:lnTo>
                  <a:pt x="175" y="389"/>
                </a:lnTo>
                <a:lnTo>
                  <a:pt x="175" y="389"/>
                </a:lnTo>
                <a:lnTo>
                  <a:pt x="175" y="389"/>
                </a:lnTo>
                <a:lnTo>
                  <a:pt x="175" y="389"/>
                </a:lnTo>
                <a:lnTo>
                  <a:pt x="173" y="388"/>
                </a:lnTo>
                <a:lnTo>
                  <a:pt x="173" y="388"/>
                </a:lnTo>
                <a:lnTo>
                  <a:pt x="172" y="388"/>
                </a:lnTo>
                <a:lnTo>
                  <a:pt x="172" y="388"/>
                </a:lnTo>
                <a:lnTo>
                  <a:pt x="170" y="386"/>
                </a:lnTo>
                <a:lnTo>
                  <a:pt x="169" y="384"/>
                </a:lnTo>
                <a:lnTo>
                  <a:pt x="169" y="384"/>
                </a:lnTo>
                <a:lnTo>
                  <a:pt x="169" y="378"/>
                </a:lnTo>
                <a:lnTo>
                  <a:pt x="169" y="378"/>
                </a:lnTo>
                <a:lnTo>
                  <a:pt x="169" y="370"/>
                </a:lnTo>
                <a:lnTo>
                  <a:pt x="167" y="364"/>
                </a:lnTo>
                <a:lnTo>
                  <a:pt x="167" y="364"/>
                </a:lnTo>
                <a:lnTo>
                  <a:pt x="166" y="361"/>
                </a:lnTo>
                <a:lnTo>
                  <a:pt x="166" y="361"/>
                </a:lnTo>
                <a:lnTo>
                  <a:pt x="166" y="359"/>
                </a:lnTo>
                <a:lnTo>
                  <a:pt x="166" y="359"/>
                </a:lnTo>
                <a:lnTo>
                  <a:pt x="167" y="358"/>
                </a:lnTo>
                <a:lnTo>
                  <a:pt x="167" y="358"/>
                </a:lnTo>
                <a:lnTo>
                  <a:pt x="169" y="358"/>
                </a:lnTo>
                <a:lnTo>
                  <a:pt x="169" y="358"/>
                </a:lnTo>
                <a:lnTo>
                  <a:pt x="170" y="358"/>
                </a:lnTo>
                <a:lnTo>
                  <a:pt x="170" y="358"/>
                </a:lnTo>
                <a:lnTo>
                  <a:pt x="172" y="356"/>
                </a:lnTo>
                <a:lnTo>
                  <a:pt x="172" y="356"/>
                </a:lnTo>
                <a:lnTo>
                  <a:pt x="175" y="356"/>
                </a:lnTo>
                <a:lnTo>
                  <a:pt x="175" y="356"/>
                </a:lnTo>
                <a:lnTo>
                  <a:pt x="192" y="356"/>
                </a:lnTo>
                <a:lnTo>
                  <a:pt x="192" y="356"/>
                </a:lnTo>
                <a:lnTo>
                  <a:pt x="211" y="356"/>
                </a:lnTo>
                <a:lnTo>
                  <a:pt x="211" y="356"/>
                </a:lnTo>
                <a:lnTo>
                  <a:pt x="213" y="356"/>
                </a:lnTo>
                <a:lnTo>
                  <a:pt x="213" y="356"/>
                </a:lnTo>
                <a:lnTo>
                  <a:pt x="213" y="328"/>
                </a:lnTo>
                <a:lnTo>
                  <a:pt x="211" y="294"/>
                </a:lnTo>
                <a:lnTo>
                  <a:pt x="211" y="294"/>
                </a:lnTo>
                <a:lnTo>
                  <a:pt x="211" y="294"/>
                </a:lnTo>
                <a:lnTo>
                  <a:pt x="211" y="294"/>
                </a:lnTo>
                <a:lnTo>
                  <a:pt x="200" y="291"/>
                </a:lnTo>
                <a:lnTo>
                  <a:pt x="200" y="291"/>
                </a:lnTo>
                <a:lnTo>
                  <a:pt x="180" y="283"/>
                </a:lnTo>
                <a:lnTo>
                  <a:pt x="180" y="283"/>
                </a:lnTo>
                <a:lnTo>
                  <a:pt x="172" y="279"/>
                </a:lnTo>
                <a:lnTo>
                  <a:pt x="164" y="271"/>
                </a:lnTo>
                <a:lnTo>
                  <a:pt x="164" y="271"/>
                </a:lnTo>
                <a:lnTo>
                  <a:pt x="158" y="265"/>
                </a:lnTo>
                <a:lnTo>
                  <a:pt x="158" y="265"/>
                </a:lnTo>
                <a:lnTo>
                  <a:pt x="153" y="258"/>
                </a:lnTo>
                <a:lnTo>
                  <a:pt x="148" y="250"/>
                </a:lnTo>
                <a:lnTo>
                  <a:pt x="148" y="250"/>
                </a:lnTo>
                <a:lnTo>
                  <a:pt x="148" y="250"/>
                </a:lnTo>
                <a:lnTo>
                  <a:pt x="148" y="250"/>
                </a:lnTo>
                <a:lnTo>
                  <a:pt x="147" y="250"/>
                </a:lnTo>
                <a:lnTo>
                  <a:pt x="147" y="250"/>
                </a:lnTo>
                <a:lnTo>
                  <a:pt x="134" y="250"/>
                </a:lnTo>
                <a:lnTo>
                  <a:pt x="121" y="247"/>
                </a:lnTo>
                <a:lnTo>
                  <a:pt x="121" y="247"/>
                </a:lnTo>
                <a:lnTo>
                  <a:pt x="112" y="246"/>
                </a:lnTo>
                <a:lnTo>
                  <a:pt x="102" y="241"/>
                </a:lnTo>
                <a:lnTo>
                  <a:pt x="102" y="241"/>
                </a:lnTo>
                <a:lnTo>
                  <a:pt x="96" y="238"/>
                </a:lnTo>
                <a:lnTo>
                  <a:pt x="90" y="231"/>
                </a:lnTo>
                <a:lnTo>
                  <a:pt x="90" y="231"/>
                </a:lnTo>
                <a:lnTo>
                  <a:pt x="90" y="231"/>
                </a:lnTo>
                <a:lnTo>
                  <a:pt x="90" y="231"/>
                </a:lnTo>
                <a:lnTo>
                  <a:pt x="87" y="230"/>
                </a:lnTo>
                <a:lnTo>
                  <a:pt x="87" y="230"/>
                </a:lnTo>
                <a:lnTo>
                  <a:pt x="80" y="225"/>
                </a:lnTo>
                <a:lnTo>
                  <a:pt x="80" y="225"/>
                </a:lnTo>
                <a:lnTo>
                  <a:pt x="74" y="217"/>
                </a:lnTo>
                <a:lnTo>
                  <a:pt x="74" y="217"/>
                </a:lnTo>
                <a:lnTo>
                  <a:pt x="69" y="211"/>
                </a:lnTo>
                <a:lnTo>
                  <a:pt x="65" y="203"/>
                </a:lnTo>
                <a:lnTo>
                  <a:pt x="65" y="203"/>
                </a:lnTo>
                <a:lnTo>
                  <a:pt x="61" y="192"/>
                </a:lnTo>
                <a:lnTo>
                  <a:pt x="61" y="181"/>
                </a:lnTo>
                <a:lnTo>
                  <a:pt x="61" y="181"/>
                </a:lnTo>
                <a:lnTo>
                  <a:pt x="63" y="164"/>
                </a:lnTo>
                <a:lnTo>
                  <a:pt x="63" y="164"/>
                </a:lnTo>
                <a:lnTo>
                  <a:pt x="66" y="148"/>
                </a:lnTo>
                <a:lnTo>
                  <a:pt x="69" y="141"/>
                </a:lnTo>
                <a:lnTo>
                  <a:pt x="74" y="135"/>
                </a:lnTo>
                <a:lnTo>
                  <a:pt x="74" y="135"/>
                </a:lnTo>
                <a:lnTo>
                  <a:pt x="74" y="134"/>
                </a:lnTo>
                <a:lnTo>
                  <a:pt x="74" y="134"/>
                </a:lnTo>
                <a:lnTo>
                  <a:pt x="80" y="124"/>
                </a:lnTo>
                <a:lnTo>
                  <a:pt x="80" y="124"/>
                </a:lnTo>
                <a:lnTo>
                  <a:pt x="79" y="121"/>
                </a:lnTo>
                <a:lnTo>
                  <a:pt x="79" y="121"/>
                </a:lnTo>
                <a:lnTo>
                  <a:pt x="74" y="115"/>
                </a:lnTo>
                <a:lnTo>
                  <a:pt x="74" y="115"/>
                </a:lnTo>
                <a:lnTo>
                  <a:pt x="61" y="102"/>
                </a:lnTo>
                <a:lnTo>
                  <a:pt x="61" y="102"/>
                </a:lnTo>
                <a:lnTo>
                  <a:pt x="57" y="96"/>
                </a:lnTo>
                <a:lnTo>
                  <a:pt x="57" y="96"/>
                </a:lnTo>
                <a:lnTo>
                  <a:pt x="50" y="88"/>
                </a:lnTo>
                <a:lnTo>
                  <a:pt x="50" y="88"/>
                </a:lnTo>
                <a:lnTo>
                  <a:pt x="46" y="85"/>
                </a:lnTo>
                <a:lnTo>
                  <a:pt x="46" y="85"/>
                </a:lnTo>
                <a:lnTo>
                  <a:pt x="44" y="86"/>
                </a:lnTo>
                <a:lnTo>
                  <a:pt x="44" y="86"/>
                </a:lnTo>
                <a:lnTo>
                  <a:pt x="47" y="96"/>
                </a:lnTo>
                <a:lnTo>
                  <a:pt x="47" y="96"/>
                </a:lnTo>
                <a:lnTo>
                  <a:pt x="47" y="99"/>
                </a:lnTo>
                <a:lnTo>
                  <a:pt x="47" y="99"/>
                </a:lnTo>
                <a:lnTo>
                  <a:pt x="47" y="105"/>
                </a:lnTo>
                <a:lnTo>
                  <a:pt x="50" y="112"/>
                </a:lnTo>
                <a:lnTo>
                  <a:pt x="50" y="112"/>
                </a:lnTo>
                <a:lnTo>
                  <a:pt x="50" y="118"/>
                </a:lnTo>
                <a:lnTo>
                  <a:pt x="50" y="118"/>
                </a:lnTo>
                <a:lnTo>
                  <a:pt x="50" y="121"/>
                </a:lnTo>
                <a:lnTo>
                  <a:pt x="50" y="121"/>
                </a:lnTo>
                <a:lnTo>
                  <a:pt x="50" y="123"/>
                </a:lnTo>
                <a:lnTo>
                  <a:pt x="49" y="124"/>
                </a:lnTo>
                <a:lnTo>
                  <a:pt x="49" y="124"/>
                </a:lnTo>
                <a:lnTo>
                  <a:pt x="49" y="124"/>
                </a:lnTo>
                <a:lnTo>
                  <a:pt x="49" y="124"/>
                </a:lnTo>
                <a:lnTo>
                  <a:pt x="47" y="126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39" y="126"/>
                </a:lnTo>
                <a:lnTo>
                  <a:pt x="39" y="126"/>
                </a:lnTo>
                <a:lnTo>
                  <a:pt x="31" y="127"/>
                </a:lnTo>
                <a:lnTo>
                  <a:pt x="31" y="127"/>
                </a:lnTo>
                <a:lnTo>
                  <a:pt x="27" y="127"/>
                </a:lnTo>
                <a:lnTo>
                  <a:pt x="20" y="127"/>
                </a:lnTo>
                <a:lnTo>
                  <a:pt x="20" y="127"/>
                </a:lnTo>
                <a:lnTo>
                  <a:pt x="19" y="127"/>
                </a:lnTo>
                <a:lnTo>
                  <a:pt x="19" y="127"/>
                </a:lnTo>
                <a:lnTo>
                  <a:pt x="16" y="126"/>
                </a:lnTo>
                <a:lnTo>
                  <a:pt x="16" y="123"/>
                </a:lnTo>
                <a:lnTo>
                  <a:pt x="16" y="123"/>
                </a:lnTo>
                <a:lnTo>
                  <a:pt x="14" y="102"/>
                </a:lnTo>
                <a:lnTo>
                  <a:pt x="14" y="102"/>
                </a:lnTo>
                <a:lnTo>
                  <a:pt x="12" y="83"/>
                </a:lnTo>
                <a:lnTo>
                  <a:pt x="12" y="83"/>
                </a:lnTo>
                <a:lnTo>
                  <a:pt x="11" y="75"/>
                </a:lnTo>
                <a:lnTo>
                  <a:pt x="11" y="75"/>
                </a:lnTo>
                <a:lnTo>
                  <a:pt x="6" y="53"/>
                </a:lnTo>
                <a:lnTo>
                  <a:pt x="6" y="53"/>
                </a:lnTo>
                <a:lnTo>
                  <a:pt x="5" y="39"/>
                </a:lnTo>
                <a:lnTo>
                  <a:pt x="5" y="39"/>
                </a:lnTo>
                <a:lnTo>
                  <a:pt x="3" y="31"/>
                </a:lnTo>
                <a:lnTo>
                  <a:pt x="3" y="31"/>
                </a:lnTo>
                <a:lnTo>
                  <a:pt x="1" y="22"/>
                </a:lnTo>
                <a:lnTo>
                  <a:pt x="1" y="22"/>
                </a:lnTo>
                <a:lnTo>
                  <a:pt x="0" y="12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6" y="1"/>
                </a:lnTo>
                <a:lnTo>
                  <a:pt x="6" y="1"/>
                </a:lnTo>
                <a:lnTo>
                  <a:pt x="8" y="0"/>
                </a:lnTo>
                <a:lnTo>
                  <a:pt x="8" y="0"/>
                </a:lnTo>
                <a:lnTo>
                  <a:pt x="9" y="1"/>
                </a:lnTo>
                <a:lnTo>
                  <a:pt x="9" y="1"/>
                </a:lnTo>
                <a:lnTo>
                  <a:pt x="11" y="3"/>
                </a:lnTo>
                <a:lnTo>
                  <a:pt x="11" y="3"/>
                </a:lnTo>
                <a:lnTo>
                  <a:pt x="24" y="7"/>
                </a:lnTo>
                <a:lnTo>
                  <a:pt x="24" y="7"/>
                </a:lnTo>
                <a:lnTo>
                  <a:pt x="33" y="9"/>
                </a:lnTo>
                <a:lnTo>
                  <a:pt x="33" y="9"/>
                </a:lnTo>
                <a:lnTo>
                  <a:pt x="38" y="11"/>
                </a:lnTo>
                <a:lnTo>
                  <a:pt x="38" y="11"/>
                </a:lnTo>
                <a:lnTo>
                  <a:pt x="41" y="12"/>
                </a:lnTo>
                <a:lnTo>
                  <a:pt x="41" y="12"/>
                </a:lnTo>
                <a:lnTo>
                  <a:pt x="42" y="14"/>
                </a:lnTo>
                <a:lnTo>
                  <a:pt x="42" y="14"/>
                </a:lnTo>
                <a:lnTo>
                  <a:pt x="57" y="18"/>
                </a:lnTo>
                <a:lnTo>
                  <a:pt x="57" y="18"/>
                </a:lnTo>
                <a:lnTo>
                  <a:pt x="63" y="20"/>
                </a:lnTo>
                <a:lnTo>
                  <a:pt x="63" y="20"/>
                </a:lnTo>
                <a:lnTo>
                  <a:pt x="82" y="23"/>
                </a:lnTo>
                <a:lnTo>
                  <a:pt x="82" y="23"/>
                </a:lnTo>
                <a:lnTo>
                  <a:pt x="106" y="25"/>
                </a:lnTo>
                <a:lnTo>
                  <a:pt x="106" y="25"/>
                </a:lnTo>
                <a:lnTo>
                  <a:pt x="112" y="25"/>
                </a:lnTo>
                <a:lnTo>
                  <a:pt x="112" y="25"/>
                </a:lnTo>
                <a:lnTo>
                  <a:pt x="115" y="26"/>
                </a:lnTo>
                <a:lnTo>
                  <a:pt x="115" y="26"/>
                </a:lnTo>
                <a:lnTo>
                  <a:pt x="117" y="28"/>
                </a:lnTo>
                <a:lnTo>
                  <a:pt x="118" y="29"/>
                </a:lnTo>
                <a:lnTo>
                  <a:pt x="118" y="29"/>
                </a:lnTo>
                <a:lnTo>
                  <a:pt x="118" y="36"/>
                </a:lnTo>
                <a:lnTo>
                  <a:pt x="118" y="36"/>
                </a:lnTo>
                <a:lnTo>
                  <a:pt x="117" y="42"/>
                </a:lnTo>
                <a:lnTo>
                  <a:pt x="117" y="42"/>
                </a:lnTo>
                <a:lnTo>
                  <a:pt x="117" y="52"/>
                </a:lnTo>
                <a:lnTo>
                  <a:pt x="117" y="52"/>
                </a:lnTo>
                <a:lnTo>
                  <a:pt x="115" y="58"/>
                </a:lnTo>
                <a:lnTo>
                  <a:pt x="115" y="58"/>
                </a:lnTo>
                <a:lnTo>
                  <a:pt x="115" y="61"/>
                </a:lnTo>
                <a:lnTo>
                  <a:pt x="112" y="63"/>
                </a:lnTo>
                <a:lnTo>
                  <a:pt x="112" y="63"/>
                </a:lnTo>
                <a:lnTo>
                  <a:pt x="112" y="63"/>
                </a:lnTo>
                <a:lnTo>
                  <a:pt x="112" y="63"/>
                </a:lnTo>
                <a:lnTo>
                  <a:pt x="109" y="63"/>
                </a:lnTo>
                <a:lnTo>
                  <a:pt x="106" y="63"/>
                </a:lnTo>
                <a:lnTo>
                  <a:pt x="106" y="63"/>
                </a:lnTo>
                <a:lnTo>
                  <a:pt x="91" y="63"/>
                </a:lnTo>
                <a:lnTo>
                  <a:pt x="91" y="63"/>
                </a:lnTo>
                <a:lnTo>
                  <a:pt x="77" y="61"/>
                </a:lnTo>
                <a:lnTo>
                  <a:pt x="77" y="61"/>
                </a:lnTo>
                <a:lnTo>
                  <a:pt x="69" y="63"/>
                </a:lnTo>
                <a:lnTo>
                  <a:pt x="69" y="63"/>
                </a:lnTo>
                <a:close/>
                <a:moveTo>
                  <a:pt x="82" y="130"/>
                </a:moveTo>
                <a:lnTo>
                  <a:pt x="82" y="130"/>
                </a:lnTo>
                <a:lnTo>
                  <a:pt x="83" y="129"/>
                </a:lnTo>
                <a:lnTo>
                  <a:pt x="83" y="129"/>
                </a:lnTo>
                <a:lnTo>
                  <a:pt x="83" y="127"/>
                </a:lnTo>
                <a:lnTo>
                  <a:pt x="83" y="127"/>
                </a:lnTo>
                <a:lnTo>
                  <a:pt x="83" y="127"/>
                </a:lnTo>
                <a:lnTo>
                  <a:pt x="83" y="127"/>
                </a:lnTo>
                <a:lnTo>
                  <a:pt x="83" y="129"/>
                </a:lnTo>
                <a:lnTo>
                  <a:pt x="83" y="129"/>
                </a:lnTo>
                <a:lnTo>
                  <a:pt x="82" y="130"/>
                </a:lnTo>
                <a:lnTo>
                  <a:pt x="82" y="130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82" y="130"/>
                </a:lnTo>
                <a:lnTo>
                  <a:pt x="82" y="130"/>
                </a:lnTo>
                <a:close/>
                <a:moveTo>
                  <a:pt x="42" y="59"/>
                </a:moveTo>
                <a:lnTo>
                  <a:pt x="42" y="59"/>
                </a:lnTo>
                <a:lnTo>
                  <a:pt x="44" y="56"/>
                </a:lnTo>
                <a:lnTo>
                  <a:pt x="44" y="56"/>
                </a:lnTo>
                <a:lnTo>
                  <a:pt x="42" y="58"/>
                </a:lnTo>
                <a:lnTo>
                  <a:pt x="42" y="59"/>
                </a:lnTo>
                <a:lnTo>
                  <a:pt x="42" y="59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42" y="59"/>
                </a:lnTo>
                <a:lnTo>
                  <a:pt x="42" y="59"/>
                </a:lnTo>
                <a:close/>
                <a:moveTo>
                  <a:pt x="71" y="173"/>
                </a:moveTo>
                <a:lnTo>
                  <a:pt x="71" y="173"/>
                </a:lnTo>
                <a:lnTo>
                  <a:pt x="71" y="173"/>
                </a:lnTo>
                <a:lnTo>
                  <a:pt x="71" y="173"/>
                </a:lnTo>
                <a:lnTo>
                  <a:pt x="71" y="178"/>
                </a:lnTo>
                <a:lnTo>
                  <a:pt x="71" y="178"/>
                </a:lnTo>
                <a:lnTo>
                  <a:pt x="71" y="179"/>
                </a:lnTo>
                <a:lnTo>
                  <a:pt x="71" y="179"/>
                </a:lnTo>
                <a:lnTo>
                  <a:pt x="72" y="176"/>
                </a:lnTo>
                <a:lnTo>
                  <a:pt x="72" y="176"/>
                </a:lnTo>
                <a:lnTo>
                  <a:pt x="71" y="175"/>
                </a:lnTo>
                <a:lnTo>
                  <a:pt x="71" y="173"/>
                </a:lnTo>
                <a:lnTo>
                  <a:pt x="71" y="173"/>
                </a:lnTo>
                <a:lnTo>
                  <a:pt x="71" y="170"/>
                </a:lnTo>
                <a:lnTo>
                  <a:pt x="71" y="170"/>
                </a:lnTo>
                <a:lnTo>
                  <a:pt x="71" y="173"/>
                </a:lnTo>
                <a:lnTo>
                  <a:pt x="71" y="173"/>
                </a:lnTo>
                <a:close/>
                <a:moveTo>
                  <a:pt x="166" y="217"/>
                </a:moveTo>
                <a:lnTo>
                  <a:pt x="166" y="217"/>
                </a:lnTo>
                <a:lnTo>
                  <a:pt x="164" y="219"/>
                </a:lnTo>
                <a:lnTo>
                  <a:pt x="164" y="219"/>
                </a:lnTo>
                <a:lnTo>
                  <a:pt x="162" y="217"/>
                </a:lnTo>
                <a:lnTo>
                  <a:pt x="162" y="217"/>
                </a:lnTo>
                <a:lnTo>
                  <a:pt x="161" y="228"/>
                </a:lnTo>
                <a:lnTo>
                  <a:pt x="161" y="228"/>
                </a:lnTo>
                <a:lnTo>
                  <a:pt x="166" y="217"/>
                </a:lnTo>
                <a:lnTo>
                  <a:pt x="166" y="217"/>
                </a:lnTo>
                <a:lnTo>
                  <a:pt x="167" y="212"/>
                </a:lnTo>
                <a:lnTo>
                  <a:pt x="167" y="212"/>
                </a:lnTo>
                <a:lnTo>
                  <a:pt x="167" y="212"/>
                </a:lnTo>
                <a:lnTo>
                  <a:pt x="167" y="212"/>
                </a:lnTo>
                <a:lnTo>
                  <a:pt x="164" y="214"/>
                </a:lnTo>
                <a:lnTo>
                  <a:pt x="164" y="214"/>
                </a:lnTo>
                <a:lnTo>
                  <a:pt x="166" y="217"/>
                </a:lnTo>
                <a:lnTo>
                  <a:pt x="166" y="217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8" y="239"/>
                </a:lnTo>
                <a:lnTo>
                  <a:pt x="188" y="239"/>
                </a:lnTo>
                <a:lnTo>
                  <a:pt x="192" y="244"/>
                </a:lnTo>
                <a:lnTo>
                  <a:pt x="192" y="244"/>
                </a:lnTo>
                <a:lnTo>
                  <a:pt x="197" y="247"/>
                </a:lnTo>
                <a:lnTo>
                  <a:pt x="202" y="250"/>
                </a:lnTo>
                <a:lnTo>
                  <a:pt x="202" y="250"/>
                </a:lnTo>
                <a:lnTo>
                  <a:pt x="211" y="253"/>
                </a:lnTo>
                <a:lnTo>
                  <a:pt x="222" y="257"/>
                </a:lnTo>
                <a:lnTo>
                  <a:pt x="222" y="257"/>
                </a:lnTo>
                <a:lnTo>
                  <a:pt x="225" y="257"/>
                </a:lnTo>
                <a:lnTo>
                  <a:pt x="230" y="258"/>
                </a:lnTo>
                <a:lnTo>
                  <a:pt x="230" y="258"/>
                </a:lnTo>
                <a:lnTo>
                  <a:pt x="236" y="257"/>
                </a:lnTo>
                <a:lnTo>
                  <a:pt x="236" y="257"/>
                </a:lnTo>
                <a:lnTo>
                  <a:pt x="246" y="253"/>
                </a:lnTo>
                <a:lnTo>
                  <a:pt x="255" y="249"/>
                </a:lnTo>
                <a:lnTo>
                  <a:pt x="255" y="249"/>
                </a:lnTo>
                <a:lnTo>
                  <a:pt x="263" y="242"/>
                </a:lnTo>
                <a:lnTo>
                  <a:pt x="263" y="242"/>
                </a:lnTo>
                <a:lnTo>
                  <a:pt x="266" y="239"/>
                </a:lnTo>
                <a:lnTo>
                  <a:pt x="266" y="239"/>
                </a:lnTo>
                <a:lnTo>
                  <a:pt x="271" y="233"/>
                </a:lnTo>
                <a:lnTo>
                  <a:pt x="276" y="225"/>
                </a:lnTo>
                <a:lnTo>
                  <a:pt x="276" y="225"/>
                </a:lnTo>
                <a:lnTo>
                  <a:pt x="276" y="224"/>
                </a:lnTo>
                <a:lnTo>
                  <a:pt x="276" y="224"/>
                </a:lnTo>
                <a:lnTo>
                  <a:pt x="278" y="220"/>
                </a:lnTo>
                <a:lnTo>
                  <a:pt x="278" y="220"/>
                </a:lnTo>
                <a:lnTo>
                  <a:pt x="281" y="209"/>
                </a:lnTo>
                <a:lnTo>
                  <a:pt x="281" y="209"/>
                </a:lnTo>
                <a:lnTo>
                  <a:pt x="282" y="200"/>
                </a:lnTo>
                <a:lnTo>
                  <a:pt x="279" y="190"/>
                </a:lnTo>
                <a:lnTo>
                  <a:pt x="279" y="190"/>
                </a:lnTo>
                <a:lnTo>
                  <a:pt x="273" y="178"/>
                </a:lnTo>
                <a:lnTo>
                  <a:pt x="273" y="178"/>
                </a:lnTo>
                <a:lnTo>
                  <a:pt x="265" y="170"/>
                </a:lnTo>
                <a:lnTo>
                  <a:pt x="265" y="170"/>
                </a:lnTo>
                <a:lnTo>
                  <a:pt x="260" y="165"/>
                </a:lnTo>
                <a:lnTo>
                  <a:pt x="260" y="165"/>
                </a:lnTo>
                <a:lnTo>
                  <a:pt x="251" y="162"/>
                </a:lnTo>
                <a:lnTo>
                  <a:pt x="251" y="162"/>
                </a:lnTo>
                <a:lnTo>
                  <a:pt x="241" y="159"/>
                </a:lnTo>
                <a:lnTo>
                  <a:pt x="241" y="159"/>
                </a:lnTo>
                <a:lnTo>
                  <a:pt x="224" y="157"/>
                </a:lnTo>
                <a:lnTo>
                  <a:pt x="224" y="157"/>
                </a:lnTo>
                <a:lnTo>
                  <a:pt x="218" y="159"/>
                </a:lnTo>
                <a:lnTo>
                  <a:pt x="218" y="159"/>
                </a:lnTo>
                <a:lnTo>
                  <a:pt x="218" y="159"/>
                </a:lnTo>
                <a:lnTo>
                  <a:pt x="218" y="159"/>
                </a:lnTo>
                <a:lnTo>
                  <a:pt x="218" y="160"/>
                </a:lnTo>
                <a:lnTo>
                  <a:pt x="218" y="160"/>
                </a:lnTo>
                <a:lnTo>
                  <a:pt x="218" y="168"/>
                </a:lnTo>
                <a:lnTo>
                  <a:pt x="218" y="176"/>
                </a:lnTo>
                <a:lnTo>
                  <a:pt x="218" y="176"/>
                </a:lnTo>
                <a:lnTo>
                  <a:pt x="216" y="189"/>
                </a:lnTo>
                <a:lnTo>
                  <a:pt x="216" y="189"/>
                </a:lnTo>
                <a:lnTo>
                  <a:pt x="213" y="201"/>
                </a:lnTo>
                <a:lnTo>
                  <a:pt x="213" y="201"/>
                </a:lnTo>
                <a:lnTo>
                  <a:pt x="208" y="212"/>
                </a:lnTo>
                <a:lnTo>
                  <a:pt x="200" y="222"/>
                </a:lnTo>
                <a:lnTo>
                  <a:pt x="200" y="222"/>
                </a:lnTo>
                <a:lnTo>
                  <a:pt x="199" y="222"/>
                </a:lnTo>
                <a:lnTo>
                  <a:pt x="199" y="222"/>
                </a:lnTo>
                <a:lnTo>
                  <a:pt x="186" y="238"/>
                </a:lnTo>
                <a:lnTo>
                  <a:pt x="186" y="238"/>
                </a:lnTo>
                <a:close/>
                <a:moveTo>
                  <a:pt x="178" y="143"/>
                </a:moveTo>
                <a:lnTo>
                  <a:pt x="178" y="143"/>
                </a:lnTo>
                <a:lnTo>
                  <a:pt x="177" y="143"/>
                </a:lnTo>
                <a:lnTo>
                  <a:pt x="177" y="143"/>
                </a:lnTo>
                <a:lnTo>
                  <a:pt x="170" y="137"/>
                </a:lnTo>
                <a:lnTo>
                  <a:pt x="170" y="137"/>
                </a:lnTo>
                <a:lnTo>
                  <a:pt x="162" y="132"/>
                </a:lnTo>
                <a:lnTo>
                  <a:pt x="154" y="130"/>
                </a:lnTo>
                <a:lnTo>
                  <a:pt x="154" y="130"/>
                </a:lnTo>
                <a:lnTo>
                  <a:pt x="147" y="129"/>
                </a:lnTo>
                <a:lnTo>
                  <a:pt x="147" y="129"/>
                </a:lnTo>
                <a:lnTo>
                  <a:pt x="136" y="129"/>
                </a:lnTo>
                <a:lnTo>
                  <a:pt x="126" y="130"/>
                </a:lnTo>
                <a:lnTo>
                  <a:pt x="126" y="130"/>
                </a:lnTo>
                <a:lnTo>
                  <a:pt x="115" y="134"/>
                </a:lnTo>
                <a:lnTo>
                  <a:pt x="115" y="134"/>
                </a:lnTo>
                <a:lnTo>
                  <a:pt x="109" y="138"/>
                </a:lnTo>
                <a:lnTo>
                  <a:pt x="102" y="143"/>
                </a:lnTo>
                <a:lnTo>
                  <a:pt x="102" y="143"/>
                </a:lnTo>
                <a:lnTo>
                  <a:pt x="98" y="149"/>
                </a:lnTo>
                <a:lnTo>
                  <a:pt x="96" y="157"/>
                </a:lnTo>
                <a:lnTo>
                  <a:pt x="96" y="157"/>
                </a:lnTo>
                <a:lnTo>
                  <a:pt x="95" y="164"/>
                </a:lnTo>
                <a:lnTo>
                  <a:pt x="95" y="171"/>
                </a:lnTo>
                <a:lnTo>
                  <a:pt x="95" y="171"/>
                </a:lnTo>
                <a:lnTo>
                  <a:pt x="95" y="176"/>
                </a:lnTo>
                <a:lnTo>
                  <a:pt x="96" y="181"/>
                </a:lnTo>
                <a:lnTo>
                  <a:pt x="96" y="181"/>
                </a:lnTo>
                <a:lnTo>
                  <a:pt x="99" y="189"/>
                </a:lnTo>
                <a:lnTo>
                  <a:pt x="104" y="195"/>
                </a:lnTo>
                <a:lnTo>
                  <a:pt x="104" y="195"/>
                </a:lnTo>
                <a:lnTo>
                  <a:pt x="106" y="195"/>
                </a:lnTo>
                <a:lnTo>
                  <a:pt x="106" y="195"/>
                </a:lnTo>
                <a:lnTo>
                  <a:pt x="107" y="197"/>
                </a:lnTo>
                <a:lnTo>
                  <a:pt x="109" y="198"/>
                </a:lnTo>
                <a:lnTo>
                  <a:pt x="109" y="198"/>
                </a:lnTo>
                <a:lnTo>
                  <a:pt x="109" y="200"/>
                </a:lnTo>
                <a:lnTo>
                  <a:pt x="109" y="200"/>
                </a:lnTo>
                <a:lnTo>
                  <a:pt x="118" y="205"/>
                </a:lnTo>
                <a:lnTo>
                  <a:pt x="118" y="205"/>
                </a:lnTo>
                <a:lnTo>
                  <a:pt x="124" y="208"/>
                </a:lnTo>
                <a:lnTo>
                  <a:pt x="124" y="208"/>
                </a:lnTo>
                <a:lnTo>
                  <a:pt x="132" y="209"/>
                </a:lnTo>
                <a:lnTo>
                  <a:pt x="142" y="211"/>
                </a:lnTo>
                <a:lnTo>
                  <a:pt x="142" y="211"/>
                </a:lnTo>
                <a:lnTo>
                  <a:pt x="142" y="209"/>
                </a:lnTo>
                <a:lnTo>
                  <a:pt x="142" y="209"/>
                </a:lnTo>
                <a:lnTo>
                  <a:pt x="142" y="209"/>
                </a:lnTo>
                <a:lnTo>
                  <a:pt x="142" y="209"/>
                </a:lnTo>
                <a:lnTo>
                  <a:pt x="143" y="201"/>
                </a:lnTo>
                <a:lnTo>
                  <a:pt x="145" y="195"/>
                </a:lnTo>
                <a:lnTo>
                  <a:pt x="145" y="195"/>
                </a:lnTo>
                <a:lnTo>
                  <a:pt x="147" y="192"/>
                </a:lnTo>
                <a:lnTo>
                  <a:pt x="147" y="192"/>
                </a:lnTo>
                <a:lnTo>
                  <a:pt x="150" y="179"/>
                </a:lnTo>
                <a:lnTo>
                  <a:pt x="156" y="168"/>
                </a:lnTo>
                <a:lnTo>
                  <a:pt x="156" y="168"/>
                </a:lnTo>
                <a:lnTo>
                  <a:pt x="161" y="160"/>
                </a:lnTo>
                <a:lnTo>
                  <a:pt x="166" y="154"/>
                </a:lnTo>
                <a:lnTo>
                  <a:pt x="166" y="154"/>
                </a:lnTo>
                <a:lnTo>
                  <a:pt x="172" y="149"/>
                </a:lnTo>
                <a:lnTo>
                  <a:pt x="178" y="143"/>
                </a:lnTo>
                <a:lnTo>
                  <a:pt x="178" y="143"/>
                </a:lnTo>
                <a:close/>
                <a:moveTo>
                  <a:pt x="151" y="249"/>
                </a:moveTo>
                <a:lnTo>
                  <a:pt x="151" y="249"/>
                </a:lnTo>
                <a:lnTo>
                  <a:pt x="151" y="250"/>
                </a:lnTo>
                <a:lnTo>
                  <a:pt x="151" y="250"/>
                </a:lnTo>
                <a:lnTo>
                  <a:pt x="156" y="258"/>
                </a:lnTo>
                <a:lnTo>
                  <a:pt x="156" y="258"/>
                </a:lnTo>
                <a:lnTo>
                  <a:pt x="169" y="272"/>
                </a:lnTo>
                <a:lnTo>
                  <a:pt x="169" y="272"/>
                </a:lnTo>
                <a:lnTo>
                  <a:pt x="177" y="277"/>
                </a:lnTo>
                <a:lnTo>
                  <a:pt x="183" y="282"/>
                </a:lnTo>
                <a:lnTo>
                  <a:pt x="183" y="282"/>
                </a:lnTo>
                <a:lnTo>
                  <a:pt x="197" y="288"/>
                </a:lnTo>
                <a:lnTo>
                  <a:pt x="197" y="288"/>
                </a:lnTo>
                <a:lnTo>
                  <a:pt x="208" y="291"/>
                </a:lnTo>
                <a:lnTo>
                  <a:pt x="208" y="291"/>
                </a:lnTo>
                <a:lnTo>
                  <a:pt x="211" y="291"/>
                </a:lnTo>
                <a:lnTo>
                  <a:pt x="211" y="291"/>
                </a:lnTo>
                <a:lnTo>
                  <a:pt x="211" y="288"/>
                </a:lnTo>
                <a:lnTo>
                  <a:pt x="211" y="288"/>
                </a:lnTo>
                <a:lnTo>
                  <a:pt x="208" y="288"/>
                </a:lnTo>
                <a:lnTo>
                  <a:pt x="208" y="288"/>
                </a:lnTo>
                <a:lnTo>
                  <a:pt x="197" y="287"/>
                </a:lnTo>
                <a:lnTo>
                  <a:pt x="186" y="282"/>
                </a:lnTo>
                <a:lnTo>
                  <a:pt x="186" y="282"/>
                </a:lnTo>
                <a:lnTo>
                  <a:pt x="180" y="277"/>
                </a:lnTo>
                <a:lnTo>
                  <a:pt x="180" y="277"/>
                </a:lnTo>
                <a:lnTo>
                  <a:pt x="170" y="269"/>
                </a:lnTo>
                <a:lnTo>
                  <a:pt x="170" y="269"/>
                </a:lnTo>
                <a:lnTo>
                  <a:pt x="166" y="266"/>
                </a:lnTo>
                <a:lnTo>
                  <a:pt x="166" y="266"/>
                </a:lnTo>
                <a:lnTo>
                  <a:pt x="156" y="253"/>
                </a:lnTo>
                <a:lnTo>
                  <a:pt x="156" y="253"/>
                </a:lnTo>
                <a:lnTo>
                  <a:pt x="154" y="249"/>
                </a:lnTo>
                <a:lnTo>
                  <a:pt x="154" y="249"/>
                </a:lnTo>
                <a:lnTo>
                  <a:pt x="154" y="249"/>
                </a:lnTo>
                <a:lnTo>
                  <a:pt x="154" y="249"/>
                </a:lnTo>
                <a:lnTo>
                  <a:pt x="151" y="249"/>
                </a:lnTo>
                <a:lnTo>
                  <a:pt x="151" y="249"/>
                </a:lnTo>
                <a:close/>
                <a:moveTo>
                  <a:pt x="147" y="244"/>
                </a:moveTo>
                <a:lnTo>
                  <a:pt x="147" y="244"/>
                </a:lnTo>
                <a:lnTo>
                  <a:pt x="123" y="242"/>
                </a:lnTo>
                <a:lnTo>
                  <a:pt x="112" y="241"/>
                </a:lnTo>
                <a:lnTo>
                  <a:pt x="101" y="236"/>
                </a:lnTo>
                <a:lnTo>
                  <a:pt x="101" y="236"/>
                </a:lnTo>
                <a:lnTo>
                  <a:pt x="113" y="242"/>
                </a:lnTo>
                <a:lnTo>
                  <a:pt x="126" y="246"/>
                </a:lnTo>
                <a:lnTo>
                  <a:pt x="126" y="246"/>
                </a:lnTo>
                <a:lnTo>
                  <a:pt x="139" y="247"/>
                </a:lnTo>
                <a:lnTo>
                  <a:pt x="147" y="247"/>
                </a:lnTo>
                <a:lnTo>
                  <a:pt x="147" y="247"/>
                </a:lnTo>
                <a:lnTo>
                  <a:pt x="147" y="244"/>
                </a:lnTo>
                <a:lnTo>
                  <a:pt x="147" y="244"/>
                </a:lnTo>
                <a:close/>
                <a:moveTo>
                  <a:pt x="9" y="52"/>
                </a:moveTo>
                <a:lnTo>
                  <a:pt x="9" y="52"/>
                </a:lnTo>
                <a:lnTo>
                  <a:pt x="9" y="53"/>
                </a:lnTo>
                <a:lnTo>
                  <a:pt x="9" y="53"/>
                </a:lnTo>
                <a:lnTo>
                  <a:pt x="9" y="55"/>
                </a:lnTo>
                <a:lnTo>
                  <a:pt x="9" y="55"/>
                </a:lnTo>
                <a:lnTo>
                  <a:pt x="12" y="64"/>
                </a:lnTo>
                <a:lnTo>
                  <a:pt x="14" y="74"/>
                </a:lnTo>
                <a:lnTo>
                  <a:pt x="14" y="74"/>
                </a:lnTo>
                <a:lnTo>
                  <a:pt x="17" y="99"/>
                </a:lnTo>
                <a:lnTo>
                  <a:pt x="17" y="99"/>
                </a:lnTo>
                <a:lnTo>
                  <a:pt x="19" y="116"/>
                </a:lnTo>
                <a:lnTo>
                  <a:pt x="19" y="116"/>
                </a:lnTo>
                <a:lnTo>
                  <a:pt x="19" y="121"/>
                </a:lnTo>
                <a:lnTo>
                  <a:pt x="19" y="121"/>
                </a:lnTo>
                <a:lnTo>
                  <a:pt x="19" y="123"/>
                </a:lnTo>
                <a:lnTo>
                  <a:pt x="19" y="123"/>
                </a:lnTo>
                <a:lnTo>
                  <a:pt x="19" y="119"/>
                </a:lnTo>
                <a:lnTo>
                  <a:pt x="19" y="119"/>
                </a:lnTo>
                <a:lnTo>
                  <a:pt x="19" y="116"/>
                </a:lnTo>
                <a:lnTo>
                  <a:pt x="19" y="116"/>
                </a:lnTo>
                <a:lnTo>
                  <a:pt x="19" y="104"/>
                </a:lnTo>
                <a:lnTo>
                  <a:pt x="19" y="104"/>
                </a:lnTo>
                <a:lnTo>
                  <a:pt x="17" y="97"/>
                </a:lnTo>
                <a:lnTo>
                  <a:pt x="17" y="97"/>
                </a:lnTo>
                <a:lnTo>
                  <a:pt x="17" y="93"/>
                </a:lnTo>
                <a:lnTo>
                  <a:pt x="17" y="93"/>
                </a:lnTo>
                <a:lnTo>
                  <a:pt x="17" y="85"/>
                </a:lnTo>
                <a:lnTo>
                  <a:pt x="17" y="85"/>
                </a:lnTo>
                <a:lnTo>
                  <a:pt x="16" y="74"/>
                </a:lnTo>
                <a:lnTo>
                  <a:pt x="16" y="74"/>
                </a:lnTo>
                <a:lnTo>
                  <a:pt x="12" y="58"/>
                </a:lnTo>
                <a:lnTo>
                  <a:pt x="12" y="58"/>
                </a:lnTo>
                <a:lnTo>
                  <a:pt x="9" y="52"/>
                </a:lnTo>
                <a:lnTo>
                  <a:pt x="9" y="52"/>
                </a:lnTo>
                <a:close/>
                <a:moveTo>
                  <a:pt x="115" y="107"/>
                </a:moveTo>
                <a:lnTo>
                  <a:pt x="115" y="107"/>
                </a:lnTo>
                <a:lnTo>
                  <a:pt x="117" y="105"/>
                </a:lnTo>
                <a:lnTo>
                  <a:pt x="117" y="105"/>
                </a:lnTo>
                <a:lnTo>
                  <a:pt x="118" y="105"/>
                </a:lnTo>
                <a:lnTo>
                  <a:pt x="118" y="105"/>
                </a:lnTo>
                <a:lnTo>
                  <a:pt x="120" y="105"/>
                </a:lnTo>
                <a:lnTo>
                  <a:pt x="120" y="105"/>
                </a:lnTo>
                <a:lnTo>
                  <a:pt x="121" y="104"/>
                </a:lnTo>
                <a:lnTo>
                  <a:pt x="121" y="104"/>
                </a:lnTo>
                <a:lnTo>
                  <a:pt x="131" y="104"/>
                </a:lnTo>
                <a:lnTo>
                  <a:pt x="131" y="104"/>
                </a:lnTo>
                <a:lnTo>
                  <a:pt x="134" y="102"/>
                </a:lnTo>
                <a:lnTo>
                  <a:pt x="134" y="102"/>
                </a:lnTo>
                <a:lnTo>
                  <a:pt x="137" y="104"/>
                </a:lnTo>
                <a:lnTo>
                  <a:pt x="137" y="104"/>
                </a:lnTo>
                <a:lnTo>
                  <a:pt x="140" y="104"/>
                </a:lnTo>
                <a:lnTo>
                  <a:pt x="140" y="104"/>
                </a:lnTo>
                <a:lnTo>
                  <a:pt x="142" y="104"/>
                </a:lnTo>
                <a:lnTo>
                  <a:pt x="142" y="104"/>
                </a:lnTo>
                <a:lnTo>
                  <a:pt x="145" y="104"/>
                </a:lnTo>
                <a:lnTo>
                  <a:pt x="145" y="104"/>
                </a:lnTo>
                <a:lnTo>
                  <a:pt x="147" y="102"/>
                </a:lnTo>
                <a:lnTo>
                  <a:pt x="148" y="104"/>
                </a:lnTo>
                <a:lnTo>
                  <a:pt x="148" y="104"/>
                </a:lnTo>
                <a:lnTo>
                  <a:pt x="150" y="105"/>
                </a:lnTo>
                <a:lnTo>
                  <a:pt x="150" y="105"/>
                </a:lnTo>
                <a:lnTo>
                  <a:pt x="153" y="105"/>
                </a:lnTo>
                <a:lnTo>
                  <a:pt x="153" y="105"/>
                </a:lnTo>
                <a:lnTo>
                  <a:pt x="154" y="105"/>
                </a:lnTo>
                <a:lnTo>
                  <a:pt x="154" y="105"/>
                </a:lnTo>
                <a:lnTo>
                  <a:pt x="156" y="105"/>
                </a:lnTo>
                <a:lnTo>
                  <a:pt x="158" y="107"/>
                </a:lnTo>
                <a:lnTo>
                  <a:pt x="158" y="107"/>
                </a:lnTo>
                <a:lnTo>
                  <a:pt x="158" y="107"/>
                </a:lnTo>
                <a:lnTo>
                  <a:pt x="158" y="107"/>
                </a:lnTo>
                <a:lnTo>
                  <a:pt x="162" y="108"/>
                </a:lnTo>
                <a:lnTo>
                  <a:pt x="162" y="108"/>
                </a:lnTo>
                <a:lnTo>
                  <a:pt x="162" y="107"/>
                </a:lnTo>
                <a:lnTo>
                  <a:pt x="162" y="107"/>
                </a:lnTo>
                <a:lnTo>
                  <a:pt x="151" y="104"/>
                </a:lnTo>
                <a:lnTo>
                  <a:pt x="139" y="102"/>
                </a:lnTo>
                <a:lnTo>
                  <a:pt x="126" y="102"/>
                </a:lnTo>
                <a:lnTo>
                  <a:pt x="113" y="105"/>
                </a:lnTo>
                <a:lnTo>
                  <a:pt x="113" y="105"/>
                </a:lnTo>
                <a:lnTo>
                  <a:pt x="115" y="107"/>
                </a:lnTo>
                <a:lnTo>
                  <a:pt x="115" y="107"/>
                </a:lnTo>
                <a:close/>
                <a:moveTo>
                  <a:pt x="167" y="186"/>
                </a:moveTo>
                <a:lnTo>
                  <a:pt x="167" y="186"/>
                </a:lnTo>
                <a:lnTo>
                  <a:pt x="167" y="186"/>
                </a:lnTo>
                <a:lnTo>
                  <a:pt x="167" y="186"/>
                </a:lnTo>
                <a:lnTo>
                  <a:pt x="167" y="194"/>
                </a:lnTo>
                <a:lnTo>
                  <a:pt x="167" y="194"/>
                </a:lnTo>
                <a:lnTo>
                  <a:pt x="167" y="197"/>
                </a:lnTo>
                <a:lnTo>
                  <a:pt x="167" y="197"/>
                </a:lnTo>
                <a:lnTo>
                  <a:pt x="170" y="205"/>
                </a:lnTo>
                <a:lnTo>
                  <a:pt x="170" y="205"/>
                </a:lnTo>
                <a:lnTo>
                  <a:pt x="170" y="205"/>
                </a:lnTo>
                <a:lnTo>
                  <a:pt x="170" y="205"/>
                </a:lnTo>
                <a:lnTo>
                  <a:pt x="172" y="205"/>
                </a:lnTo>
                <a:lnTo>
                  <a:pt x="172" y="205"/>
                </a:lnTo>
                <a:lnTo>
                  <a:pt x="173" y="201"/>
                </a:lnTo>
                <a:lnTo>
                  <a:pt x="173" y="201"/>
                </a:lnTo>
                <a:lnTo>
                  <a:pt x="173" y="198"/>
                </a:lnTo>
                <a:lnTo>
                  <a:pt x="173" y="198"/>
                </a:lnTo>
                <a:lnTo>
                  <a:pt x="173" y="194"/>
                </a:lnTo>
                <a:lnTo>
                  <a:pt x="173" y="194"/>
                </a:lnTo>
                <a:lnTo>
                  <a:pt x="172" y="194"/>
                </a:lnTo>
                <a:lnTo>
                  <a:pt x="172" y="192"/>
                </a:lnTo>
                <a:lnTo>
                  <a:pt x="172" y="192"/>
                </a:lnTo>
                <a:lnTo>
                  <a:pt x="169" y="187"/>
                </a:lnTo>
                <a:lnTo>
                  <a:pt x="169" y="187"/>
                </a:lnTo>
                <a:lnTo>
                  <a:pt x="167" y="186"/>
                </a:lnTo>
                <a:lnTo>
                  <a:pt x="167" y="186"/>
                </a:lnTo>
                <a:close/>
                <a:moveTo>
                  <a:pt x="184" y="171"/>
                </a:moveTo>
                <a:lnTo>
                  <a:pt x="184" y="171"/>
                </a:lnTo>
                <a:lnTo>
                  <a:pt x="178" y="162"/>
                </a:lnTo>
                <a:lnTo>
                  <a:pt x="178" y="162"/>
                </a:lnTo>
                <a:lnTo>
                  <a:pt x="178" y="162"/>
                </a:lnTo>
                <a:lnTo>
                  <a:pt x="178" y="164"/>
                </a:lnTo>
                <a:lnTo>
                  <a:pt x="178" y="164"/>
                </a:lnTo>
                <a:lnTo>
                  <a:pt x="180" y="176"/>
                </a:lnTo>
                <a:lnTo>
                  <a:pt x="180" y="176"/>
                </a:lnTo>
                <a:lnTo>
                  <a:pt x="180" y="178"/>
                </a:lnTo>
                <a:lnTo>
                  <a:pt x="180" y="178"/>
                </a:lnTo>
                <a:lnTo>
                  <a:pt x="184" y="171"/>
                </a:lnTo>
                <a:lnTo>
                  <a:pt x="184" y="171"/>
                </a:lnTo>
                <a:close/>
                <a:moveTo>
                  <a:pt x="44" y="119"/>
                </a:moveTo>
                <a:lnTo>
                  <a:pt x="44" y="119"/>
                </a:lnTo>
                <a:lnTo>
                  <a:pt x="44" y="118"/>
                </a:lnTo>
                <a:lnTo>
                  <a:pt x="44" y="118"/>
                </a:lnTo>
                <a:lnTo>
                  <a:pt x="42" y="108"/>
                </a:lnTo>
                <a:lnTo>
                  <a:pt x="42" y="108"/>
                </a:lnTo>
                <a:lnTo>
                  <a:pt x="38" y="94"/>
                </a:lnTo>
                <a:lnTo>
                  <a:pt x="38" y="94"/>
                </a:lnTo>
                <a:lnTo>
                  <a:pt x="38" y="93"/>
                </a:lnTo>
                <a:lnTo>
                  <a:pt x="38" y="93"/>
                </a:lnTo>
                <a:lnTo>
                  <a:pt x="36" y="105"/>
                </a:lnTo>
                <a:lnTo>
                  <a:pt x="36" y="105"/>
                </a:lnTo>
                <a:lnTo>
                  <a:pt x="36" y="105"/>
                </a:lnTo>
                <a:lnTo>
                  <a:pt x="36" y="105"/>
                </a:lnTo>
                <a:lnTo>
                  <a:pt x="39" y="105"/>
                </a:lnTo>
                <a:lnTo>
                  <a:pt x="39" y="105"/>
                </a:lnTo>
                <a:lnTo>
                  <a:pt x="39" y="105"/>
                </a:lnTo>
                <a:lnTo>
                  <a:pt x="41" y="107"/>
                </a:lnTo>
                <a:lnTo>
                  <a:pt x="41" y="107"/>
                </a:lnTo>
                <a:lnTo>
                  <a:pt x="41" y="112"/>
                </a:lnTo>
                <a:lnTo>
                  <a:pt x="41" y="112"/>
                </a:lnTo>
                <a:lnTo>
                  <a:pt x="41" y="116"/>
                </a:lnTo>
                <a:lnTo>
                  <a:pt x="41" y="116"/>
                </a:lnTo>
                <a:lnTo>
                  <a:pt x="41" y="116"/>
                </a:lnTo>
                <a:lnTo>
                  <a:pt x="41" y="116"/>
                </a:lnTo>
                <a:lnTo>
                  <a:pt x="42" y="119"/>
                </a:lnTo>
                <a:lnTo>
                  <a:pt x="42" y="119"/>
                </a:lnTo>
                <a:lnTo>
                  <a:pt x="44" y="119"/>
                </a:lnTo>
                <a:lnTo>
                  <a:pt x="44" y="119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7" y="34"/>
                </a:lnTo>
                <a:lnTo>
                  <a:pt x="27" y="34"/>
                </a:lnTo>
                <a:lnTo>
                  <a:pt x="24" y="39"/>
                </a:lnTo>
                <a:lnTo>
                  <a:pt x="20" y="42"/>
                </a:lnTo>
                <a:lnTo>
                  <a:pt x="20" y="42"/>
                </a:lnTo>
                <a:lnTo>
                  <a:pt x="19" y="44"/>
                </a:lnTo>
                <a:lnTo>
                  <a:pt x="19" y="44"/>
                </a:lnTo>
                <a:lnTo>
                  <a:pt x="20" y="50"/>
                </a:lnTo>
                <a:lnTo>
                  <a:pt x="20" y="50"/>
                </a:lnTo>
                <a:lnTo>
                  <a:pt x="20" y="52"/>
                </a:lnTo>
                <a:lnTo>
                  <a:pt x="20" y="52"/>
                </a:lnTo>
                <a:lnTo>
                  <a:pt x="22" y="48"/>
                </a:lnTo>
                <a:lnTo>
                  <a:pt x="22" y="48"/>
                </a:lnTo>
                <a:lnTo>
                  <a:pt x="24" y="45"/>
                </a:lnTo>
                <a:lnTo>
                  <a:pt x="24" y="45"/>
                </a:lnTo>
                <a:lnTo>
                  <a:pt x="25" y="42"/>
                </a:lnTo>
                <a:lnTo>
                  <a:pt x="25" y="42"/>
                </a:lnTo>
                <a:lnTo>
                  <a:pt x="27" y="39"/>
                </a:lnTo>
                <a:lnTo>
                  <a:pt x="27" y="39"/>
                </a:lnTo>
                <a:lnTo>
                  <a:pt x="27" y="36"/>
                </a:lnTo>
                <a:lnTo>
                  <a:pt x="27" y="36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5" y="50"/>
                </a:moveTo>
                <a:lnTo>
                  <a:pt x="25" y="50"/>
                </a:lnTo>
                <a:lnTo>
                  <a:pt x="27" y="47"/>
                </a:lnTo>
                <a:lnTo>
                  <a:pt x="27" y="47"/>
                </a:lnTo>
                <a:lnTo>
                  <a:pt x="28" y="45"/>
                </a:lnTo>
                <a:lnTo>
                  <a:pt x="28" y="45"/>
                </a:lnTo>
                <a:lnTo>
                  <a:pt x="30" y="42"/>
                </a:lnTo>
                <a:lnTo>
                  <a:pt x="30" y="42"/>
                </a:lnTo>
                <a:lnTo>
                  <a:pt x="35" y="36"/>
                </a:lnTo>
                <a:lnTo>
                  <a:pt x="35" y="36"/>
                </a:lnTo>
                <a:lnTo>
                  <a:pt x="35" y="34"/>
                </a:lnTo>
                <a:lnTo>
                  <a:pt x="35" y="34"/>
                </a:lnTo>
                <a:lnTo>
                  <a:pt x="35" y="33"/>
                </a:lnTo>
                <a:lnTo>
                  <a:pt x="35" y="33"/>
                </a:lnTo>
                <a:lnTo>
                  <a:pt x="33" y="33"/>
                </a:lnTo>
                <a:lnTo>
                  <a:pt x="31" y="34"/>
                </a:lnTo>
                <a:lnTo>
                  <a:pt x="31" y="34"/>
                </a:lnTo>
                <a:lnTo>
                  <a:pt x="25" y="48"/>
                </a:lnTo>
                <a:lnTo>
                  <a:pt x="25" y="48"/>
                </a:lnTo>
                <a:lnTo>
                  <a:pt x="25" y="50"/>
                </a:lnTo>
                <a:lnTo>
                  <a:pt x="25" y="50"/>
                </a:lnTo>
                <a:close/>
                <a:moveTo>
                  <a:pt x="90" y="104"/>
                </a:moveTo>
                <a:lnTo>
                  <a:pt x="90" y="104"/>
                </a:lnTo>
                <a:lnTo>
                  <a:pt x="88" y="104"/>
                </a:lnTo>
                <a:lnTo>
                  <a:pt x="88" y="104"/>
                </a:lnTo>
                <a:lnTo>
                  <a:pt x="83" y="113"/>
                </a:lnTo>
                <a:lnTo>
                  <a:pt x="83" y="113"/>
                </a:lnTo>
                <a:lnTo>
                  <a:pt x="83" y="115"/>
                </a:lnTo>
                <a:lnTo>
                  <a:pt x="83" y="116"/>
                </a:lnTo>
                <a:lnTo>
                  <a:pt x="83" y="116"/>
                </a:lnTo>
                <a:lnTo>
                  <a:pt x="83" y="116"/>
                </a:lnTo>
                <a:lnTo>
                  <a:pt x="83" y="116"/>
                </a:lnTo>
                <a:lnTo>
                  <a:pt x="85" y="118"/>
                </a:lnTo>
                <a:lnTo>
                  <a:pt x="85" y="118"/>
                </a:lnTo>
                <a:lnTo>
                  <a:pt x="88" y="116"/>
                </a:lnTo>
                <a:lnTo>
                  <a:pt x="88" y="116"/>
                </a:lnTo>
                <a:lnTo>
                  <a:pt x="88" y="115"/>
                </a:lnTo>
                <a:lnTo>
                  <a:pt x="88" y="112"/>
                </a:lnTo>
                <a:lnTo>
                  <a:pt x="88" y="112"/>
                </a:lnTo>
                <a:lnTo>
                  <a:pt x="90" y="105"/>
                </a:lnTo>
                <a:lnTo>
                  <a:pt x="90" y="105"/>
                </a:lnTo>
                <a:lnTo>
                  <a:pt x="90" y="104"/>
                </a:lnTo>
                <a:lnTo>
                  <a:pt x="90" y="104"/>
                </a:lnTo>
                <a:close/>
                <a:moveTo>
                  <a:pt x="20" y="37"/>
                </a:moveTo>
                <a:lnTo>
                  <a:pt x="20" y="37"/>
                </a:lnTo>
                <a:lnTo>
                  <a:pt x="20" y="37"/>
                </a:lnTo>
                <a:lnTo>
                  <a:pt x="20" y="37"/>
                </a:lnTo>
                <a:lnTo>
                  <a:pt x="31" y="23"/>
                </a:lnTo>
                <a:lnTo>
                  <a:pt x="31" y="23"/>
                </a:lnTo>
                <a:lnTo>
                  <a:pt x="27" y="22"/>
                </a:lnTo>
                <a:lnTo>
                  <a:pt x="27" y="22"/>
                </a:lnTo>
                <a:lnTo>
                  <a:pt x="20" y="37"/>
                </a:lnTo>
                <a:lnTo>
                  <a:pt x="20" y="37"/>
                </a:lnTo>
                <a:close/>
                <a:moveTo>
                  <a:pt x="221" y="342"/>
                </a:moveTo>
                <a:lnTo>
                  <a:pt x="221" y="342"/>
                </a:lnTo>
                <a:lnTo>
                  <a:pt x="222" y="340"/>
                </a:lnTo>
                <a:lnTo>
                  <a:pt x="222" y="340"/>
                </a:lnTo>
                <a:lnTo>
                  <a:pt x="224" y="339"/>
                </a:lnTo>
                <a:lnTo>
                  <a:pt x="224" y="339"/>
                </a:lnTo>
                <a:lnTo>
                  <a:pt x="225" y="339"/>
                </a:lnTo>
                <a:lnTo>
                  <a:pt x="225" y="339"/>
                </a:lnTo>
                <a:lnTo>
                  <a:pt x="224" y="337"/>
                </a:lnTo>
                <a:lnTo>
                  <a:pt x="224" y="337"/>
                </a:lnTo>
                <a:lnTo>
                  <a:pt x="222" y="337"/>
                </a:lnTo>
                <a:lnTo>
                  <a:pt x="222" y="337"/>
                </a:lnTo>
                <a:lnTo>
                  <a:pt x="222" y="337"/>
                </a:lnTo>
                <a:lnTo>
                  <a:pt x="222" y="337"/>
                </a:lnTo>
                <a:lnTo>
                  <a:pt x="219" y="337"/>
                </a:lnTo>
                <a:lnTo>
                  <a:pt x="219" y="337"/>
                </a:lnTo>
                <a:lnTo>
                  <a:pt x="219" y="334"/>
                </a:lnTo>
                <a:lnTo>
                  <a:pt x="219" y="334"/>
                </a:lnTo>
                <a:lnTo>
                  <a:pt x="219" y="334"/>
                </a:lnTo>
                <a:lnTo>
                  <a:pt x="219" y="334"/>
                </a:lnTo>
                <a:lnTo>
                  <a:pt x="222" y="331"/>
                </a:lnTo>
                <a:lnTo>
                  <a:pt x="222" y="331"/>
                </a:lnTo>
                <a:lnTo>
                  <a:pt x="222" y="329"/>
                </a:lnTo>
                <a:lnTo>
                  <a:pt x="222" y="329"/>
                </a:lnTo>
                <a:lnTo>
                  <a:pt x="222" y="328"/>
                </a:lnTo>
                <a:lnTo>
                  <a:pt x="222" y="328"/>
                </a:lnTo>
                <a:lnTo>
                  <a:pt x="219" y="329"/>
                </a:lnTo>
                <a:lnTo>
                  <a:pt x="218" y="329"/>
                </a:lnTo>
                <a:lnTo>
                  <a:pt x="218" y="329"/>
                </a:lnTo>
                <a:lnTo>
                  <a:pt x="218" y="336"/>
                </a:lnTo>
                <a:lnTo>
                  <a:pt x="218" y="336"/>
                </a:lnTo>
                <a:lnTo>
                  <a:pt x="218" y="336"/>
                </a:lnTo>
                <a:lnTo>
                  <a:pt x="218" y="337"/>
                </a:lnTo>
                <a:lnTo>
                  <a:pt x="218" y="337"/>
                </a:lnTo>
                <a:lnTo>
                  <a:pt x="219" y="339"/>
                </a:lnTo>
                <a:lnTo>
                  <a:pt x="219" y="339"/>
                </a:lnTo>
                <a:lnTo>
                  <a:pt x="221" y="342"/>
                </a:lnTo>
                <a:lnTo>
                  <a:pt x="221" y="342"/>
                </a:lnTo>
                <a:close/>
                <a:moveTo>
                  <a:pt x="82" y="140"/>
                </a:moveTo>
                <a:lnTo>
                  <a:pt x="82" y="140"/>
                </a:lnTo>
                <a:lnTo>
                  <a:pt x="83" y="141"/>
                </a:lnTo>
                <a:lnTo>
                  <a:pt x="83" y="141"/>
                </a:lnTo>
                <a:lnTo>
                  <a:pt x="88" y="140"/>
                </a:lnTo>
                <a:lnTo>
                  <a:pt x="88" y="140"/>
                </a:lnTo>
                <a:lnTo>
                  <a:pt x="90" y="140"/>
                </a:lnTo>
                <a:lnTo>
                  <a:pt x="90" y="140"/>
                </a:lnTo>
                <a:lnTo>
                  <a:pt x="90" y="138"/>
                </a:lnTo>
                <a:lnTo>
                  <a:pt x="90" y="138"/>
                </a:lnTo>
                <a:lnTo>
                  <a:pt x="93" y="134"/>
                </a:lnTo>
                <a:lnTo>
                  <a:pt x="93" y="134"/>
                </a:lnTo>
                <a:lnTo>
                  <a:pt x="93" y="132"/>
                </a:lnTo>
                <a:lnTo>
                  <a:pt x="93" y="132"/>
                </a:lnTo>
                <a:lnTo>
                  <a:pt x="85" y="137"/>
                </a:lnTo>
                <a:lnTo>
                  <a:pt x="85" y="137"/>
                </a:lnTo>
                <a:lnTo>
                  <a:pt x="83" y="137"/>
                </a:lnTo>
                <a:lnTo>
                  <a:pt x="83" y="137"/>
                </a:lnTo>
                <a:lnTo>
                  <a:pt x="82" y="140"/>
                </a:lnTo>
                <a:lnTo>
                  <a:pt x="82" y="140"/>
                </a:lnTo>
                <a:close/>
                <a:moveTo>
                  <a:pt x="298" y="179"/>
                </a:moveTo>
                <a:lnTo>
                  <a:pt x="298" y="179"/>
                </a:lnTo>
                <a:lnTo>
                  <a:pt x="298" y="182"/>
                </a:lnTo>
                <a:lnTo>
                  <a:pt x="298" y="182"/>
                </a:lnTo>
                <a:lnTo>
                  <a:pt x="298" y="182"/>
                </a:lnTo>
                <a:lnTo>
                  <a:pt x="298" y="182"/>
                </a:lnTo>
                <a:lnTo>
                  <a:pt x="301" y="194"/>
                </a:lnTo>
                <a:lnTo>
                  <a:pt x="301" y="194"/>
                </a:lnTo>
                <a:lnTo>
                  <a:pt x="303" y="197"/>
                </a:lnTo>
                <a:lnTo>
                  <a:pt x="303" y="197"/>
                </a:lnTo>
                <a:lnTo>
                  <a:pt x="303" y="200"/>
                </a:lnTo>
                <a:lnTo>
                  <a:pt x="301" y="201"/>
                </a:lnTo>
                <a:lnTo>
                  <a:pt x="301" y="201"/>
                </a:lnTo>
                <a:lnTo>
                  <a:pt x="301" y="201"/>
                </a:lnTo>
                <a:lnTo>
                  <a:pt x="301" y="201"/>
                </a:lnTo>
                <a:lnTo>
                  <a:pt x="303" y="206"/>
                </a:lnTo>
                <a:lnTo>
                  <a:pt x="303" y="206"/>
                </a:lnTo>
                <a:lnTo>
                  <a:pt x="303" y="209"/>
                </a:lnTo>
                <a:lnTo>
                  <a:pt x="303" y="209"/>
                </a:lnTo>
                <a:lnTo>
                  <a:pt x="303" y="208"/>
                </a:lnTo>
                <a:lnTo>
                  <a:pt x="303" y="208"/>
                </a:lnTo>
                <a:lnTo>
                  <a:pt x="303" y="201"/>
                </a:lnTo>
                <a:lnTo>
                  <a:pt x="303" y="201"/>
                </a:lnTo>
                <a:lnTo>
                  <a:pt x="303" y="194"/>
                </a:lnTo>
                <a:lnTo>
                  <a:pt x="301" y="187"/>
                </a:lnTo>
                <a:lnTo>
                  <a:pt x="301" y="187"/>
                </a:lnTo>
                <a:lnTo>
                  <a:pt x="298" y="179"/>
                </a:lnTo>
                <a:lnTo>
                  <a:pt x="298" y="179"/>
                </a:lnTo>
                <a:close/>
                <a:moveTo>
                  <a:pt x="154" y="182"/>
                </a:moveTo>
                <a:lnTo>
                  <a:pt x="154" y="182"/>
                </a:lnTo>
                <a:lnTo>
                  <a:pt x="154" y="182"/>
                </a:lnTo>
                <a:lnTo>
                  <a:pt x="154" y="182"/>
                </a:lnTo>
                <a:lnTo>
                  <a:pt x="154" y="182"/>
                </a:lnTo>
                <a:lnTo>
                  <a:pt x="154" y="182"/>
                </a:lnTo>
                <a:lnTo>
                  <a:pt x="151" y="187"/>
                </a:lnTo>
                <a:lnTo>
                  <a:pt x="151" y="187"/>
                </a:lnTo>
                <a:lnTo>
                  <a:pt x="150" y="194"/>
                </a:lnTo>
                <a:lnTo>
                  <a:pt x="148" y="201"/>
                </a:lnTo>
                <a:lnTo>
                  <a:pt x="148" y="201"/>
                </a:lnTo>
                <a:lnTo>
                  <a:pt x="148" y="209"/>
                </a:lnTo>
                <a:lnTo>
                  <a:pt x="148" y="209"/>
                </a:lnTo>
                <a:lnTo>
                  <a:pt x="148" y="211"/>
                </a:lnTo>
                <a:lnTo>
                  <a:pt x="148" y="211"/>
                </a:lnTo>
                <a:lnTo>
                  <a:pt x="148" y="209"/>
                </a:lnTo>
                <a:lnTo>
                  <a:pt x="148" y="209"/>
                </a:lnTo>
                <a:lnTo>
                  <a:pt x="148" y="206"/>
                </a:lnTo>
                <a:lnTo>
                  <a:pt x="148" y="206"/>
                </a:lnTo>
                <a:lnTo>
                  <a:pt x="150" y="201"/>
                </a:lnTo>
                <a:lnTo>
                  <a:pt x="150" y="201"/>
                </a:lnTo>
                <a:lnTo>
                  <a:pt x="150" y="198"/>
                </a:lnTo>
                <a:lnTo>
                  <a:pt x="150" y="198"/>
                </a:lnTo>
                <a:lnTo>
                  <a:pt x="151" y="197"/>
                </a:lnTo>
                <a:lnTo>
                  <a:pt x="151" y="197"/>
                </a:lnTo>
                <a:lnTo>
                  <a:pt x="151" y="195"/>
                </a:lnTo>
                <a:lnTo>
                  <a:pt x="151" y="195"/>
                </a:lnTo>
                <a:lnTo>
                  <a:pt x="153" y="192"/>
                </a:lnTo>
                <a:lnTo>
                  <a:pt x="153" y="192"/>
                </a:lnTo>
                <a:lnTo>
                  <a:pt x="153" y="192"/>
                </a:lnTo>
                <a:lnTo>
                  <a:pt x="153" y="192"/>
                </a:lnTo>
                <a:lnTo>
                  <a:pt x="153" y="189"/>
                </a:lnTo>
                <a:lnTo>
                  <a:pt x="153" y="187"/>
                </a:lnTo>
                <a:lnTo>
                  <a:pt x="153" y="187"/>
                </a:lnTo>
                <a:lnTo>
                  <a:pt x="154" y="182"/>
                </a:lnTo>
                <a:lnTo>
                  <a:pt x="154" y="182"/>
                </a:lnTo>
                <a:close/>
                <a:moveTo>
                  <a:pt x="219" y="307"/>
                </a:moveTo>
                <a:lnTo>
                  <a:pt x="219" y="307"/>
                </a:lnTo>
                <a:lnTo>
                  <a:pt x="216" y="315"/>
                </a:lnTo>
                <a:lnTo>
                  <a:pt x="216" y="315"/>
                </a:lnTo>
                <a:lnTo>
                  <a:pt x="216" y="317"/>
                </a:lnTo>
                <a:lnTo>
                  <a:pt x="216" y="317"/>
                </a:lnTo>
                <a:lnTo>
                  <a:pt x="216" y="320"/>
                </a:lnTo>
                <a:lnTo>
                  <a:pt x="216" y="320"/>
                </a:lnTo>
                <a:lnTo>
                  <a:pt x="218" y="324"/>
                </a:lnTo>
                <a:lnTo>
                  <a:pt x="218" y="324"/>
                </a:lnTo>
                <a:lnTo>
                  <a:pt x="219" y="321"/>
                </a:lnTo>
                <a:lnTo>
                  <a:pt x="219" y="321"/>
                </a:lnTo>
                <a:lnTo>
                  <a:pt x="221" y="313"/>
                </a:lnTo>
                <a:lnTo>
                  <a:pt x="221" y="313"/>
                </a:lnTo>
                <a:lnTo>
                  <a:pt x="221" y="312"/>
                </a:lnTo>
                <a:lnTo>
                  <a:pt x="221" y="312"/>
                </a:lnTo>
                <a:lnTo>
                  <a:pt x="221" y="309"/>
                </a:lnTo>
                <a:lnTo>
                  <a:pt x="221" y="309"/>
                </a:lnTo>
                <a:lnTo>
                  <a:pt x="221" y="307"/>
                </a:lnTo>
                <a:lnTo>
                  <a:pt x="221" y="307"/>
                </a:lnTo>
                <a:lnTo>
                  <a:pt x="219" y="307"/>
                </a:lnTo>
                <a:lnTo>
                  <a:pt x="219" y="307"/>
                </a:lnTo>
                <a:close/>
                <a:moveTo>
                  <a:pt x="88" y="203"/>
                </a:moveTo>
                <a:lnTo>
                  <a:pt x="88" y="203"/>
                </a:lnTo>
                <a:lnTo>
                  <a:pt x="87" y="198"/>
                </a:lnTo>
                <a:lnTo>
                  <a:pt x="87" y="198"/>
                </a:lnTo>
                <a:lnTo>
                  <a:pt x="85" y="195"/>
                </a:lnTo>
                <a:lnTo>
                  <a:pt x="85" y="195"/>
                </a:lnTo>
                <a:lnTo>
                  <a:pt x="82" y="190"/>
                </a:lnTo>
                <a:lnTo>
                  <a:pt x="82" y="190"/>
                </a:lnTo>
                <a:lnTo>
                  <a:pt x="80" y="190"/>
                </a:lnTo>
                <a:lnTo>
                  <a:pt x="80" y="190"/>
                </a:lnTo>
                <a:lnTo>
                  <a:pt x="87" y="205"/>
                </a:lnTo>
                <a:lnTo>
                  <a:pt x="87" y="205"/>
                </a:lnTo>
                <a:lnTo>
                  <a:pt x="88" y="203"/>
                </a:lnTo>
                <a:lnTo>
                  <a:pt x="88" y="203"/>
                </a:lnTo>
                <a:close/>
                <a:moveTo>
                  <a:pt x="69" y="94"/>
                </a:moveTo>
                <a:lnTo>
                  <a:pt x="69" y="94"/>
                </a:lnTo>
                <a:lnTo>
                  <a:pt x="69" y="93"/>
                </a:lnTo>
                <a:lnTo>
                  <a:pt x="69" y="93"/>
                </a:lnTo>
                <a:lnTo>
                  <a:pt x="71" y="83"/>
                </a:lnTo>
                <a:lnTo>
                  <a:pt x="71" y="83"/>
                </a:lnTo>
                <a:lnTo>
                  <a:pt x="71" y="83"/>
                </a:lnTo>
                <a:lnTo>
                  <a:pt x="71" y="83"/>
                </a:lnTo>
                <a:lnTo>
                  <a:pt x="69" y="82"/>
                </a:lnTo>
                <a:lnTo>
                  <a:pt x="69" y="82"/>
                </a:lnTo>
                <a:lnTo>
                  <a:pt x="66" y="85"/>
                </a:lnTo>
                <a:lnTo>
                  <a:pt x="66" y="85"/>
                </a:lnTo>
                <a:lnTo>
                  <a:pt x="66" y="86"/>
                </a:lnTo>
                <a:lnTo>
                  <a:pt x="65" y="86"/>
                </a:lnTo>
                <a:lnTo>
                  <a:pt x="65" y="86"/>
                </a:lnTo>
                <a:lnTo>
                  <a:pt x="69" y="94"/>
                </a:lnTo>
                <a:lnTo>
                  <a:pt x="69" y="94"/>
                </a:lnTo>
                <a:close/>
                <a:moveTo>
                  <a:pt x="295" y="209"/>
                </a:moveTo>
                <a:lnTo>
                  <a:pt x="295" y="209"/>
                </a:lnTo>
                <a:lnTo>
                  <a:pt x="296" y="208"/>
                </a:lnTo>
                <a:lnTo>
                  <a:pt x="296" y="208"/>
                </a:lnTo>
                <a:lnTo>
                  <a:pt x="296" y="203"/>
                </a:lnTo>
                <a:lnTo>
                  <a:pt x="293" y="198"/>
                </a:lnTo>
                <a:lnTo>
                  <a:pt x="293" y="198"/>
                </a:lnTo>
                <a:lnTo>
                  <a:pt x="292" y="198"/>
                </a:lnTo>
                <a:lnTo>
                  <a:pt x="292" y="198"/>
                </a:lnTo>
                <a:lnTo>
                  <a:pt x="292" y="200"/>
                </a:lnTo>
                <a:lnTo>
                  <a:pt x="292" y="200"/>
                </a:lnTo>
                <a:lnTo>
                  <a:pt x="292" y="206"/>
                </a:lnTo>
                <a:lnTo>
                  <a:pt x="292" y="206"/>
                </a:lnTo>
                <a:lnTo>
                  <a:pt x="292" y="208"/>
                </a:lnTo>
                <a:lnTo>
                  <a:pt x="292" y="208"/>
                </a:lnTo>
                <a:lnTo>
                  <a:pt x="295" y="209"/>
                </a:lnTo>
                <a:lnTo>
                  <a:pt x="295" y="209"/>
                </a:lnTo>
                <a:close/>
                <a:moveTo>
                  <a:pt x="158" y="192"/>
                </a:moveTo>
                <a:lnTo>
                  <a:pt x="158" y="192"/>
                </a:lnTo>
                <a:lnTo>
                  <a:pt x="158" y="192"/>
                </a:lnTo>
                <a:lnTo>
                  <a:pt x="158" y="192"/>
                </a:lnTo>
                <a:lnTo>
                  <a:pt x="162" y="209"/>
                </a:lnTo>
                <a:lnTo>
                  <a:pt x="162" y="209"/>
                </a:lnTo>
                <a:lnTo>
                  <a:pt x="167" y="206"/>
                </a:lnTo>
                <a:lnTo>
                  <a:pt x="167" y="206"/>
                </a:lnTo>
                <a:lnTo>
                  <a:pt x="158" y="192"/>
                </a:lnTo>
                <a:lnTo>
                  <a:pt x="158" y="192"/>
                </a:lnTo>
                <a:close/>
                <a:moveTo>
                  <a:pt x="184" y="115"/>
                </a:moveTo>
                <a:lnTo>
                  <a:pt x="184" y="115"/>
                </a:lnTo>
                <a:lnTo>
                  <a:pt x="184" y="116"/>
                </a:lnTo>
                <a:lnTo>
                  <a:pt x="184" y="116"/>
                </a:lnTo>
                <a:lnTo>
                  <a:pt x="188" y="121"/>
                </a:lnTo>
                <a:lnTo>
                  <a:pt x="188" y="121"/>
                </a:lnTo>
                <a:lnTo>
                  <a:pt x="189" y="121"/>
                </a:lnTo>
                <a:lnTo>
                  <a:pt x="189" y="121"/>
                </a:lnTo>
                <a:lnTo>
                  <a:pt x="191" y="121"/>
                </a:lnTo>
                <a:lnTo>
                  <a:pt x="192" y="123"/>
                </a:lnTo>
                <a:lnTo>
                  <a:pt x="192" y="123"/>
                </a:lnTo>
                <a:lnTo>
                  <a:pt x="192" y="124"/>
                </a:lnTo>
                <a:lnTo>
                  <a:pt x="192" y="124"/>
                </a:lnTo>
                <a:lnTo>
                  <a:pt x="194" y="126"/>
                </a:lnTo>
                <a:lnTo>
                  <a:pt x="195" y="127"/>
                </a:lnTo>
                <a:lnTo>
                  <a:pt x="195" y="127"/>
                </a:lnTo>
                <a:lnTo>
                  <a:pt x="197" y="129"/>
                </a:lnTo>
                <a:lnTo>
                  <a:pt x="197" y="129"/>
                </a:lnTo>
                <a:lnTo>
                  <a:pt x="199" y="130"/>
                </a:lnTo>
                <a:lnTo>
                  <a:pt x="199" y="130"/>
                </a:lnTo>
                <a:lnTo>
                  <a:pt x="199" y="130"/>
                </a:lnTo>
                <a:lnTo>
                  <a:pt x="200" y="130"/>
                </a:lnTo>
                <a:lnTo>
                  <a:pt x="200" y="130"/>
                </a:lnTo>
                <a:lnTo>
                  <a:pt x="192" y="121"/>
                </a:lnTo>
                <a:lnTo>
                  <a:pt x="184" y="115"/>
                </a:lnTo>
                <a:lnTo>
                  <a:pt x="184" y="115"/>
                </a:lnTo>
                <a:close/>
                <a:moveTo>
                  <a:pt x="83" y="214"/>
                </a:moveTo>
                <a:lnTo>
                  <a:pt x="83" y="214"/>
                </a:lnTo>
                <a:lnTo>
                  <a:pt x="85" y="217"/>
                </a:lnTo>
                <a:lnTo>
                  <a:pt x="85" y="217"/>
                </a:lnTo>
                <a:lnTo>
                  <a:pt x="88" y="220"/>
                </a:lnTo>
                <a:lnTo>
                  <a:pt x="88" y="220"/>
                </a:lnTo>
                <a:lnTo>
                  <a:pt x="96" y="227"/>
                </a:lnTo>
                <a:lnTo>
                  <a:pt x="96" y="227"/>
                </a:lnTo>
                <a:lnTo>
                  <a:pt x="96" y="227"/>
                </a:lnTo>
                <a:lnTo>
                  <a:pt x="96" y="227"/>
                </a:lnTo>
                <a:lnTo>
                  <a:pt x="96" y="225"/>
                </a:lnTo>
                <a:lnTo>
                  <a:pt x="95" y="224"/>
                </a:lnTo>
                <a:lnTo>
                  <a:pt x="95" y="224"/>
                </a:lnTo>
                <a:lnTo>
                  <a:pt x="91" y="222"/>
                </a:lnTo>
                <a:lnTo>
                  <a:pt x="91" y="222"/>
                </a:lnTo>
                <a:lnTo>
                  <a:pt x="88" y="219"/>
                </a:lnTo>
                <a:lnTo>
                  <a:pt x="88" y="219"/>
                </a:lnTo>
                <a:lnTo>
                  <a:pt x="87" y="214"/>
                </a:lnTo>
                <a:lnTo>
                  <a:pt x="87" y="214"/>
                </a:lnTo>
                <a:lnTo>
                  <a:pt x="85" y="214"/>
                </a:lnTo>
                <a:lnTo>
                  <a:pt x="85" y="214"/>
                </a:lnTo>
                <a:lnTo>
                  <a:pt x="83" y="214"/>
                </a:lnTo>
                <a:lnTo>
                  <a:pt x="83" y="214"/>
                </a:lnTo>
                <a:close/>
                <a:moveTo>
                  <a:pt x="99" y="28"/>
                </a:moveTo>
                <a:lnTo>
                  <a:pt x="99" y="28"/>
                </a:lnTo>
                <a:lnTo>
                  <a:pt x="99" y="28"/>
                </a:lnTo>
                <a:lnTo>
                  <a:pt x="99" y="28"/>
                </a:lnTo>
                <a:lnTo>
                  <a:pt x="101" y="28"/>
                </a:lnTo>
                <a:lnTo>
                  <a:pt x="101" y="28"/>
                </a:lnTo>
                <a:lnTo>
                  <a:pt x="104" y="29"/>
                </a:lnTo>
                <a:lnTo>
                  <a:pt x="107" y="29"/>
                </a:lnTo>
                <a:lnTo>
                  <a:pt x="107" y="29"/>
                </a:lnTo>
                <a:lnTo>
                  <a:pt x="110" y="28"/>
                </a:lnTo>
                <a:lnTo>
                  <a:pt x="110" y="28"/>
                </a:lnTo>
                <a:lnTo>
                  <a:pt x="110" y="29"/>
                </a:lnTo>
                <a:lnTo>
                  <a:pt x="112" y="29"/>
                </a:lnTo>
                <a:lnTo>
                  <a:pt x="112" y="29"/>
                </a:lnTo>
                <a:lnTo>
                  <a:pt x="112" y="33"/>
                </a:lnTo>
                <a:lnTo>
                  <a:pt x="112" y="33"/>
                </a:lnTo>
                <a:lnTo>
                  <a:pt x="112" y="33"/>
                </a:lnTo>
                <a:lnTo>
                  <a:pt x="112" y="33"/>
                </a:lnTo>
                <a:lnTo>
                  <a:pt x="113" y="39"/>
                </a:lnTo>
                <a:lnTo>
                  <a:pt x="113" y="39"/>
                </a:lnTo>
                <a:lnTo>
                  <a:pt x="113" y="39"/>
                </a:lnTo>
                <a:lnTo>
                  <a:pt x="113" y="39"/>
                </a:lnTo>
                <a:lnTo>
                  <a:pt x="115" y="34"/>
                </a:lnTo>
                <a:lnTo>
                  <a:pt x="115" y="29"/>
                </a:lnTo>
                <a:lnTo>
                  <a:pt x="115" y="29"/>
                </a:lnTo>
                <a:lnTo>
                  <a:pt x="107" y="28"/>
                </a:lnTo>
                <a:lnTo>
                  <a:pt x="99" y="28"/>
                </a:lnTo>
                <a:lnTo>
                  <a:pt x="99" y="28"/>
                </a:lnTo>
                <a:close/>
                <a:moveTo>
                  <a:pt x="303" y="238"/>
                </a:moveTo>
                <a:lnTo>
                  <a:pt x="303" y="238"/>
                </a:lnTo>
                <a:lnTo>
                  <a:pt x="303" y="238"/>
                </a:lnTo>
                <a:lnTo>
                  <a:pt x="303" y="238"/>
                </a:lnTo>
                <a:lnTo>
                  <a:pt x="303" y="238"/>
                </a:lnTo>
                <a:lnTo>
                  <a:pt x="303" y="238"/>
                </a:lnTo>
                <a:lnTo>
                  <a:pt x="296" y="249"/>
                </a:lnTo>
                <a:lnTo>
                  <a:pt x="296" y="249"/>
                </a:lnTo>
                <a:lnTo>
                  <a:pt x="290" y="258"/>
                </a:lnTo>
                <a:lnTo>
                  <a:pt x="290" y="258"/>
                </a:lnTo>
                <a:lnTo>
                  <a:pt x="284" y="266"/>
                </a:lnTo>
                <a:lnTo>
                  <a:pt x="276" y="272"/>
                </a:lnTo>
                <a:lnTo>
                  <a:pt x="276" y="272"/>
                </a:lnTo>
                <a:lnTo>
                  <a:pt x="276" y="274"/>
                </a:lnTo>
                <a:lnTo>
                  <a:pt x="276" y="274"/>
                </a:lnTo>
                <a:lnTo>
                  <a:pt x="278" y="272"/>
                </a:lnTo>
                <a:lnTo>
                  <a:pt x="278" y="272"/>
                </a:lnTo>
                <a:lnTo>
                  <a:pt x="282" y="269"/>
                </a:lnTo>
                <a:lnTo>
                  <a:pt x="282" y="269"/>
                </a:lnTo>
                <a:lnTo>
                  <a:pt x="290" y="261"/>
                </a:lnTo>
                <a:lnTo>
                  <a:pt x="296" y="252"/>
                </a:lnTo>
                <a:lnTo>
                  <a:pt x="296" y="252"/>
                </a:lnTo>
                <a:lnTo>
                  <a:pt x="300" y="246"/>
                </a:lnTo>
                <a:lnTo>
                  <a:pt x="301" y="239"/>
                </a:lnTo>
                <a:lnTo>
                  <a:pt x="301" y="239"/>
                </a:lnTo>
                <a:lnTo>
                  <a:pt x="303" y="238"/>
                </a:lnTo>
                <a:lnTo>
                  <a:pt x="303" y="238"/>
                </a:lnTo>
                <a:close/>
                <a:moveTo>
                  <a:pt x="274" y="239"/>
                </a:moveTo>
                <a:lnTo>
                  <a:pt x="274" y="239"/>
                </a:lnTo>
                <a:lnTo>
                  <a:pt x="279" y="233"/>
                </a:lnTo>
                <a:lnTo>
                  <a:pt x="284" y="225"/>
                </a:lnTo>
                <a:lnTo>
                  <a:pt x="285" y="216"/>
                </a:lnTo>
                <a:lnTo>
                  <a:pt x="287" y="208"/>
                </a:lnTo>
                <a:lnTo>
                  <a:pt x="287" y="208"/>
                </a:lnTo>
                <a:lnTo>
                  <a:pt x="285" y="212"/>
                </a:lnTo>
                <a:lnTo>
                  <a:pt x="285" y="212"/>
                </a:lnTo>
                <a:lnTo>
                  <a:pt x="284" y="220"/>
                </a:lnTo>
                <a:lnTo>
                  <a:pt x="279" y="230"/>
                </a:lnTo>
                <a:lnTo>
                  <a:pt x="279" y="230"/>
                </a:lnTo>
                <a:lnTo>
                  <a:pt x="279" y="231"/>
                </a:lnTo>
                <a:lnTo>
                  <a:pt x="279" y="231"/>
                </a:lnTo>
                <a:lnTo>
                  <a:pt x="274" y="239"/>
                </a:lnTo>
                <a:lnTo>
                  <a:pt x="274" y="239"/>
                </a:lnTo>
                <a:lnTo>
                  <a:pt x="274" y="239"/>
                </a:lnTo>
                <a:lnTo>
                  <a:pt x="274" y="239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2"/>
                </a:lnTo>
                <a:lnTo>
                  <a:pt x="20" y="22"/>
                </a:lnTo>
                <a:lnTo>
                  <a:pt x="17" y="25"/>
                </a:lnTo>
                <a:lnTo>
                  <a:pt x="17" y="25"/>
                </a:lnTo>
                <a:lnTo>
                  <a:pt x="17" y="29"/>
                </a:lnTo>
                <a:lnTo>
                  <a:pt x="19" y="33"/>
                </a:lnTo>
                <a:lnTo>
                  <a:pt x="19" y="33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83" y="165"/>
                </a:moveTo>
                <a:lnTo>
                  <a:pt x="83" y="165"/>
                </a:lnTo>
                <a:lnTo>
                  <a:pt x="85" y="157"/>
                </a:lnTo>
                <a:lnTo>
                  <a:pt x="85" y="157"/>
                </a:lnTo>
                <a:lnTo>
                  <a:pt x="85" y="157"/>
                </a:lnTo>
                <a:lnTo>
                  <a:pt x="85" y="157"/>
                </a:lnTo>
                <a:lnTo>
                  <a:pt x="80" y="160"/>
                </a:lnTo>
                <a:lnTo>
                  <a:pt x="80" y="160"/>
                </a:lnTo>
                <a:lnTo>
                  <a:pt x="80" y="162"/>
                </a:lnTo>
                <a:lnTo>
                  <a:pt x="80" y="162"/>
                </a:lnTo>
                <a:lnTo>
                  <a:pt x="79" y="167"/>
                </a:lnTo>
                <a:lnTo>
                  <a:pt x="79" y="167"/>
                </a:lnTo>
                <a:lnTo>
                  <a:pt x="83" y="165"/>
                </a:lnTo>
                <a:lnTo>
                  <a:pt x="83" y="165"/>
                </a:lnTo>
                <a:close/>
                <a:moveTo>
                  <a:pt x="205" y="154"/>
                </a:moveTo>
                <a:lnTo>
                  <a:pt x="205" y="154"/>
                </a:lnTo>
                <a:lnTo>
                  <a:pt x="203" y="148"/>
                </a:lnTo>
                <a:lnTo>
                  <a:pt x="203" y="148"/>
                </a:lnTo>
                <a:lnTo>
                  <a:pt x="203" y="148"/>
                </a:lnTo>
                <a:lnTo>
                  <a:pt x="203" y="148"/>
                </a:lnTo>
                <a:lnTo>
                  <a:pt x="194" y="151"/>
                </a:lnTo>
                <a:lnTo>
                  <a:pt x="194" y="151"/>
                </a:lnTo>
                <a:lnTo>
                  <a:pt x="192" y="153"/>
                </a:lnTo>
                <a:lnTo>
                  <a:pt x="192" y="153"/>
                </a:lnTo>
                <a:lnTo>
                  <a:pt x="191" y="156"/>
                </a:lnTo>
                <a:lnTo>
                  <a:pt x="191" y="156"/>
                </a:lnTo>
                <a:lnTo>
                  <a:pt x="191" y="157"/>
                </a:lnTo>
                <a:lnTo>
                  <a:pt x="191" y="157"/>
                </a:lnTo>
                <a:lnTo>
                  <a:pt x="191" y="157"/>
                </a:lnTo>
                <a:lnTo>
                  <a:pt x="191" y="157"/>
                </a:lnTo>
                <a:lnTo>
                  <a:pt x="192" y="156"/>
                </a:lnTo>
                <a:lnTo>
                  <a:pt x="192" y="156"/>
                </a:lnTo>
                <a:lnTo>
                  <a:pt x="200" y="151"/>
                </a:lnTo>
                <a:lnTo>
                  <a:pt x="200" y="151"/>
                </a:lnTo>
                <a:lnTo>
                  <a:pt x="202" y="149"/>
                </a:lnTo>
                <a:lnTo>
                  <a:pt x="202" y="149"/>
                </a:lnTo>
                <a:lnTo>
                  <a:pt x="203" y="149"/>
                </a:lnTo>
                <a:lnTo>
                  <a:pt x="203" y="149"/>
                </a:lnTo>
                <a:lnTo>
                  <a:pt x="203" y="151"/>
                </a:lnTo>
                <a:lnTo>
                  <a:pt x="203" y="151"/>
                </a:lnTo>
                <a:lnTo>
                  <a:pt x="203" y="153"/>
                </a:lnTo>
                <a:lnTo>
                  <a:pt x="203" y="153"/>
                </a:lnTo>
                <a:lnTo>
                  <a:pt x="203" y="154"/>
                </a:lnTo>
                <a:lnTo>
                  <a:pt x="203" y="154"/>
                </a:lnTo>
                <a:lnTo>
                  <a:pt x="205" y="154"/>
                </a:lnTo>
                <a:lnTo>
                  <a:pt x="205" y="154"/>
                </a:lnTo>
                <a:close/>
                <a:moveTo>
                  <a:pt x="240" y="413"/>
                </a:moveTo>
                <a:lnTo>
                  <a:pt x="240" y="413"/>
                </a:lnTo>
                <a:lnTo>
                  <a:pt x="235" y="416"/>
                </a:lnTo>
                <a:lnTo>
                  <a:pt x="235" y="416"/>
                </a:lnTo>
                <a:lnTo>
                  <a:pt x="235" y="418"/>
                </a:lnTo>
                <a:lnTo>
                  <a:pt x="235" y="418"/>
                </a:lnTo>
                <a:lnTo>
                  <a:pt x="235" y="422"/>
                </a:lnTo>
                <a:lnTo>
                  <a:pt x="235" y="422"/>
                </a:lnTo>
                <a:lnTo>
                  <a:pt x="240" y="419"/>
                </a:lnTo>
                <a:lnTo>
                  <a:pt x="240" y="419"/>
                </a:lnTo>
                <a:lnTo>
                  <a:pt x="240" y="418"/>
                </a:lnTo>
                <a:lnTo>
                  <a:pt x="240" y="418"/>
                </a:lnTo>
                <a:lnTo>
                  <a:pt x="240" y="413"/>
                </a:lnTo>
                <a:lnTo>
                  <a:pt x="240" y="413"/>
                </a:lnTo>
                <a:close/>
                <a:moveTo>
                  <a:pt x="235" y="378"/>
                </a:moveTo>
                <a:lnTo>
                  <a:pt x="235" y="378"/>
                </a:lnTo>
                <a:lnTo>
                  <a:pt x="233" y="372"/>
                </a:lnTo>
                <a:lnTo>
                  <a:pt x="233" y="372"/>
                </a:lnTo>
                <a:lnTo>
                  <a:pt x="232" y="372"/>
                </a:lnTo>
                <a:lnTo>
                  <a:pt x="232" y="373"/>
                </a:lnTo>
                <a:lnTo>
                  <a:pt x="232" y="373"/>
                </a:lnTo>
                <a:lnTo>
                  <a:pt x="230" y="375"/>
                </a:lnTo>
                <a:lnTo>
                  <a:pt x="229" y="375"/>
                </a:lnTo>
                <a:lnTo>
                  <a:pt x="229" y="375"/>
                </a:lnTo>
                <a:lnTo>
                  <a:pt x="229" y="375"/>
                </a:lnTo>
                <a:lnTo>
                  <a:pt x="229" y="375"/>
                </a:lnTo>
                <a:lnTo>
                  <a:pt x="227" y="377"/>
                </a:lnTo>
                <a:lnTo>
                  <a:pt x="227" y="377"/>
                </a:lnTo>
                <a:lnTo>
                  <a:pt x="229" y="380"/>
                </a:lnTo>
                <a:lnTo>
                  <a:pt x="229" y="380"/>
                </a:lnTo>
                <a:lnTo>
                  <a:pt x="235" y="378"/>
                </a:lnTo>
                <a:lnTo>
                  <a:pt x="235" y="378"/>
                </a:lnTo>
                <a:close/>
                <a:moveTo>
                  <a:pt x="76" y="102"/>
                </a:move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7" y="100"/>
                </a:lnTo>
                <a:lnTo>
                  <a:pt x="77" y="100"/>
                </a:lnTo>
                <a:lnTo>
                  <a:pt x="79" y="93"/>
                </a:lnTo>
                <a:lnTo>
                  <a:pt x="79" y="93"/>
                </a:lnTo>
                <a:lnTo>
                  <a:pt x="79" y="91"/>
                </a:lnTo>
                <a:lnTo>
                  <a:pt x="77" y="89"/>
                </a:lnTo>
                <a:lnTo>
                  <a:pt x="77" y="89"/>
                </a:lnTo>
                <a:lnTo>
                  <a:pt x="72" y="99"/>
                </a:lnTo>
                <a:lnTo>
                  <a:pt x="72" y="99"/>
                </a:lnTo>
                <a:lnTo>
                  <a:pt x="76" y="102"/>
                </a:lnTo>
                <a:lnTo>
                  <a:pt x="76" y="102"/>
                </a:lnTo>
                <a:close/>
                <a:moveTo>
                  <a:pt x="240" y="309"/>
                </a:moveTo>
                <a:lnTo>
                  <a:pt x="240" y="309"/>
                </a:lnTo>
                <a:lnTo>
                  <a:pt x="236" y="299"/>
                </a:lnTo>
                <a:lnTo>
                  <a:pt x="236" y="299"/>
                </a:lnTo>
                <a:lnTo>
                  <a:pt x="235" y="301"/>
                </a:lnTo>
                <a:lnTo>
                  <a:pt x="236" y="302"/>
                </a:lnTo>
                <a:lnTo>
                  <a:pt x="236" y="302"/>
                </a:lnTo>
                <a:lnTo>
                  <a:pt x="235" y="304"/>
                </a:lnTo>
                <a:lnTo>
                  <a:pt x="235" y="304"/>
                </a:lnTo>
                <a:lnTo>
                  <a:pt x="235" y="306"/>
                </a:lnTo>
                <a:lnTo>
                  <a:pt x="235" y="306"/>
                </a:lnTo>
                <a:lnTo>
                  <a:pt x="233" y="310"/>
                </a:lnTo>
                <a:lnTo>
                  <a:pt x="233" y="310"/>
                </a:lnTo>
                <a:lnTo>
                  <a:pt x="235" y="309"/>
                </a:lnTo>
                <a:lnTo>
                  <a:pt x="235" y="309"/>
                </a:lnTo>
                <a:lnTo>
                  <a:pt x="238" y="309"/>
                </a:lnTo>
                <a:lnTo>
                  <a:pt x="238" y="309"/>
                </a:lnTo>
                <a:lnTo>
                  <a:pt x="240" y="309"/>
                </a:lnTo>
                <a:lnTo>
                  <a:pt x="240" y="309"/>
                </a:lnTo>
                <a:close/>
                <a:moveTo>
                  <a:pt x="184" y="373"/>
                </a:moveTo>
                <a:lnTo>
                  <a:pt x="184" y="373"/>
                </a:lnTo>
                <a:lnTo>
                  <a:pt x="184" y="373"/>
                </a:lnTo>
                <a:lnTo>
                  <a:pt x="184" y="373"/>
                </a:lnTo>
                <a:lnTo>
                  <a:pt x="191" y="362"/>
                </a:lnTo>
                <a:lnTo>
                  <a:pt x="191" y="362"/>
                </a:lnTo>
                <a:lnTo>
                  <a:pt x="186" y="362"/>
                </a:lnTo>
                <a:lnTo>
                  <a:pt x="186" y="362"/>
                </a:lnTo>
                <a:lnTo>
                  <a:pt x="184" y="373"/>
                </a:lnTo>
                <a:lnTo>
                  <a:pt x="184" y="373"/>
                </a:lnTo>
                <a:close/>
                <a:moveTo>
                  <a:pt x="80" y="110"/>
                </a:moveTo>
                <a:lnTo>
                  <a:pt x="80" y="110"/>
                </a:lnTo>
                <a:lnTo>
                  <a:pt x="82" y="108"/>
                </a:lnTo>
                <a:lnTo>
                  <a:pt x="82" y="108"/>
                </a:lnTo>
                <a:lnTo>
                  <a:pt x="83" y="100"/>
                </a:lnTo>
                <a:lnTo>
                  <a:pt x="83" y="100"/>
                </a:lnTo>
                <a:lnTo>
                  <a:pt x="83" y="99"/>
                </a:lnTo>
                <a:lnTo>
                  <a:pt x="83" y="99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0" y="102"/>
                </a:lnTo>
                <a:lnTo>
                  <a:pt x="80" y="102"/>
                </a:lnTo>
                <a:lnTo>
                  <a:pt x="79" y="104"/>
                </a:lnTo>
                <a:lnTo>
                  <a:pt x="77" y="105"/>
                </a:lnTo>
                <a:lnTo>
                  <a:pt x="77" y="105"/>
                </a:lnTo>
                <a:lnTo>
                  <a:pt x="80" y="110"/>
                </a:lnTo>
                <a:lnTo>
                  <a:pt x="80" y="110"/>
                </a:lnTo>
                <a:close/>
                <a:moveTo>
                  <a:pt x="184" y="138"/>
                </a:moveTo>
                <a:lnTo>
                  <a:pt x="184" y="138"/>
                </a:lnTo>
                <a:lnTo>
                  <a:pt x="186" y="129"/>
                </a:lnTo>
                <a:lnTo>
                  <a:pt x="186" y="129"/>
                </a:lnTo>
                <a:lnTo>
                  <a:pt x="186" y="129"/>
                </a:lnTo>
                <a:lnTo>
                  <a:pt x="186" y="127"/>
                </a:lnTo>
                <a:lnTo>
                  <a:pt x="186" y="127"/>
                </a:lnTo>
                <a:lnTo>
                  <a:pt x="181" y="134"/>
                </a:lnTo>
                <a:lnTo>
                  <a:pt x="181" y="134"/>
                </a:lnTo>
                <a:lnTo>
                  <a:pt x="184" y="138"/>
                </a:lnTo>
                <a:lnTo>
                  <a:pt x="184" y="138"/>
                </a:lnTo>
                <a:close/>
                <a:moveTo>
                  <a:pt x="107" y="130"/>
                </a:moveTo>
                <a:lnTo>
                  <a:pt x="107" y="130"/>
                </a:lnTo>
                <a:lnTo>
                  <a:pt x="121" y="126"/>
                </a:lnTo>
                <a:lnTo>
                  <a:pt x="121" y="126"/>
                </a:lnTo>
                <a:lnTo>
                  <a:pt x="115" y="124"/>
                </a:lnTo>
                <a:lnTo>
                  <a:pt x="115" y="124"/>
                </a:lnTo>
                <a:lnTo>
                  <a:pt x="115" y="124"/>
                </a:lnTo>
                <a:lnTo>
                  <a:pt x="115" y="124"/>
                </a:lnTo>
                <a:lnTo>
                  <a:pt x="109" y="127"/>
                </a:lnTo>
                <a:lnTo>
                  <a:pt x="109" y="127"/>
                </a:lnTo>
                <a:lnTo>
                  <a:pt x="107" y="130"/>
                </a:lnTo>
                <a:lnTo>
                  <a:pt x="107" y="130"/>
                </a:lnTo>
                <a:close/>
                <a:moveTo>
                  <a:pt x="117" y="230"/>
                </a:moveTo>
                <a:lnTo>
                  <a:pt x="117" y="230"/>
                </a:lnTo>
                <a:lnTo>
                  <a:pt x="113" y="228"/>
                </a:lnTo>
                <a:lnTo>
                  <a:pt x="113" y="228"/>
                </a:lnTo>
                <a:lnTo>
                  <a:pt x="112" y="230"/>
                </a:lnTo>
                <a:lnTo>
                  <a:pt x="109" y="231"/>
                </a:lnTo>
                <a:lnTo>
                  <a:pt x="109" y="231"/>
                </a:lnTo>
                <a:lnTo>
                  <a:pt x="115" y="235"/>
                </a:lnTo>
                <a:lnTo>
                  <a:pt x="115" y="235"/>
                </a:lnTo>
                <a:lnTo>
                  <a:pt x="117" y="230"/>
                </a:lnTo>
                <a:lnTo>
                  <a:pt x="117" y="230"/>
                </a:lnTo>
                <a:close/>
                <a:moveTo>
                  <a:pt x="178" y="263"/>
                </a:moveTo>
                <a:lnTo>
                  <a:pt x="178" y="263"/>
                </a:lnTo>
                <a:lnTo>
                  <a:pt x="183" y="265"/>
                </a:lnTo>
                <a:lnTo>
                  <a:pt x="183" y="265"/>
                </a:lnTo>
                <a:lnTo>
                  <a:pt x="183" y="265"/>
                </a:lnTo>
                <a:lnTo>
                  <a:pt x="183" y="265"/>
                </a:lnTo>
                <a:lnTo>
                  <a:pt x="184" y="260"/>
                </a:lnTo>
                <a:lnTo>
                  <a:pt x="184" y="260"/>
                </a:lnTo>
                <a:lnTo>
                  <a:pt x="183" y="258"/>
                </a:lnTo>
                <a:lnTo>
                  <a:pt x="183" y="258"/>
                </a:lnTo>
                <a:lnTo>
                  <a:pt x="183" y="257"/>
                </a:lnTo>
                <a:lnTo>
                  <a:pt x="183" y="257"/>
                </a:lnTo>
                <a:lnTo>
                  <a:pt x="178" y="263"/>
                </a:lnTo>
                <a:lnTo>
                  <a:pt x="178" y="263"/>
                </a:lnTo>
                <a:close/>
                <a:moveTo>
                  <a:pt x="90" y="164"/>
                </a:moveTo>
                <a:lnTo>
                  <a:pt x="90" y="164"/>
                </a:lnTo>
                <a:lnTo>
                  <a:pt x="93" y="154"/>
                </a:lnTo>
                <a:lnTo>
                  <a:pt x="98" y="145"/>
                </a:lnTo>
                <a:lnTo>
                  <a:pt x="98" y="145"/>
                </a:lnTo>
                <a:lnTo>
                  <a:pt x="95" y="145"/>
                </a:lnTo>
                <a:lnTo>
                  <a:pt x="95" y="145"/>
                </a:lnTo>
                <a:lnTo>
                  <a:pt x="93" y="149"/>
                </a:lnTo>
                <a:lnTo>
                  <a:pt x="93" y="149"/>
                </a:lnTo>
                <a:lnTo>
                  <a:pt x="93" y="151"/>
                </a:lnTo>
                <a:lnTo>
                  <a:pt x="93" y="151"/>
                </a:lnTo>
                <a:lnTo>
                  <a:pt x="91" y="153"/>
                </a:lnTo>
                <a:lnTo>
                  <a:pt x="91" y="153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0" y="157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240" y="425"/>
                </a:moveTo>
                <a:lnTo>
                  <a:pt x="240" y="425"/>
                </a:lnTo>
                <a:lnTo>
                  <a:pt x="240" y="425"/>
                </a:lnTo>
                <a:lnTo>
                  <a:pt x="240" y="425"/>
                </a:lnTo>
                <a:lnTo>
                  <a:pt x="235" y="429"/>
                </a:lnTo>
                <a:lnTo>
                  <a:pt x="235" y="429"/>
                </a:lnTo>
                <a:lnTo>
                  <a:pt x="235" y="430"/>
                </a:lnTo>
                <a:lnTo>
                  <a:pt x="235" y="433"/>
                </a:lnTo>
                <a:lnTo>
                  <a:pt x="235" y="433"/>
                </a:lnTo>
                <a:lnTo>
                  <a:pt x="241" y="429"/>
                </a:lnTo>
                <a:lnTo>
                  <a:pt x="241" y="429"/>
                </a:lnTo>
                <a:lnTo>
                  <a:pt x="240" y="425"/>
                </a:lnTo>
                <a:lnTo>
                  <a:pt x="240" y="425"/>
                </a:lnTo>
                <a:close/>
                <a:moveTo>
                  <a:pt x="107" y="222"/>
                </a:moveTo>
                <a:lnTo>
                  <a:pt x="107" y="222"/>
                </a:lnTo>
                <a:lnTo>
                  <a:pt x="102" y="227"/>
                </a:lnTo>
                <a:lnTo>
                  <a:pt x="102" y="227"/>
                </a:lnTo>
                <a:lnTo>
                  <a:pt x="107" y="230"/>
                </a:lnTo>
                <a:lnTo>
                  <a:pt x="107" y="230"/>
                </a:lnTo>
                <a:lnTo>
                  <a:pt x="107" y="228"/>
                </a:lnTo>
                <a:lnTo>
                  <a:pt x="107" y="228"/>
                </a:lnTo>
                <a:lnTo>
                  <a:pt x="109" y="224"/>
                </a:lnTo>
                <a:lnTo>
                  <a:pt x="109" y="224"/>
                </a:lnTo>
                <a:lnTo>
                  <a:pt x="109" y="224"/>
                </a:lnTo>
                <a:lnTo>
                  <a:pt x="107" y="222"/>
                </a:lnTo>
                <a:lnTo>
                  <a:pt x="107" y="222"/>
                </a:lnTo>
                <a:close/>
                <a:moveTo>
                  <a:pt x="156" y="227"/>
                </a:moveTo>
                <a:lnTo>
                  <a:pt x="156" y="227"/>
                </a:lnTo>
                <a:lnTo>
                  <a:pt x="154" y="230"/>
                </a:lnTo>
                <a:lnTo>
                  <a:pt x="154" y="230"/>
                </a:lnTo>
                <a:lnTo>
                  <a:pt x="156" y="235"/>
                </a:lnTo>
                <a:lnTo>
                  <a:pt x="156" y="235"/>
                </a:lnTo>
                <a:lnTo>
                  <a:pt x="158" y="236"/>
                </a:lnTo>
                <a:lnTo>
                  <a:pt x="158" y="236"/>
                </a:lnTo>
                <a:lnTo>
                  <a:pt x="159" y="220"/>
                </a:lnTo>
                <a:lnTo>
                  <a:pt x="159" y="220"/>
                </a:lnTo>
                <a:lnTo>
                  <a:pt x="158" y="220"/>
                </a:lnTo>
                <a:lnTo>
                  <a:pt x="158" y="220"/>
                </a:lnTo>
                <a:lnTo>
                  <a:pt x="158" y="222"/>
                </a:lnTo>
                <a:lnTo>
                  <a:pt x="158" y="224"/>
                </a:lnTo>
                <a:lnTo>
                  <a:pt x="158" y="224"/>
                </a:lnTo>
                <a:lnTo>
                  <a:pt x="158" y="227"/>
                </a:lnTo>
                <a:lnTo>
                  <a:pt x="156" y="227"/>
                </a:lnTo>
                <a:lnTo>
                  <a:pt x="156" y="227"/>
                </a:lnTo>
                <a:close/>
                <a:moveTo>
                  <a:pt x="30" y="66"/>
                </a:move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5" y="61"/>
                </a:lnTo>
                <a:lnTo>
                  <a:pt x="35" y="61"/>
                </a:lnTo>
                <a:lnTo>
                  <a:pt x="35" y="59"/>
                </a:lnTo>
                <a:lnTo>
                  <a:pt x="35" y="59"/>
                </a:lnTo>
                <a:lnTo>
                  <a:pt x="36" y="55"/>
                </a:lnTo>
                <a:lnTo>
                  <a:pt x="36" y="55"/>
                </a:lnTo>
                <a:lnTo>
                  <a:pt x="36" y="50"/>
                </a:lnTo>
                <a:lnTo>
                  <a:pt x="36" y="50"/>
                </a:lnTo>
                <a:lnTo>
                  <a:pt x="33" y="55"/>
                </a:lnTo>
                <a:lnTo>
                  <a:pt x="33" y="55"/>
                </a:lnTo>
                <a:lnTo>
                  <a:pt x="35" y="56"/>
                </a:lnTo>
                <a:lnTo>
                  <a:pt x="35" y="58"/>
                </a:lnTo>
                <a:lnTo>
                  <a:pt x="35" y="58"/>
                </a:lnTo>
                <a:lnTo>
                  <a:pt x="33" y="59"/>
                </a:lnTo>
                <a:lnTo>
                  <a:pt x="33" y="59"/>
                </a:lnTo>
                <a:lnTo>
                  <a:pt x="31" y="64"/>
                </a:lnTo>
                <a:lnTo>
                  <a:pt x="31" y="64"/>
                </a:lnTo>
                <a:lnTo>
                  <a:pt x="30" y="66"/>
                </a:lnTo>
                <a:lnTo>
                  <a:pt x="30" y="66"/>
                </a:lnTo>
                <a:close/>
                <a:moveTo>
                  <a:pt x="30" y="93"/>
                </a:moveTo>
                <a:lnTo>
                  <a:pt x="30" y="93"/>
                </a:lnTo>
                <a:lnTo>
                  <a:pt x="31" y="86"/>
                </a:lnTo>
                <a:lnTo>
                  <a:pt x="33" y="80"/>
                </a:lnTo>
                <a:lnTo>
                  <a:pt x="33" y="80"/>
                </a:lnTo>
                <a:lnTo>
                  <a:pt x="30" y="85"/>
                </a:lnTo>
                <a:lnTo>
                  <a:pt x="30" y="85"/>
                </a:lnTo>
                <a:lnTo>
                  <a:pt x="28" y="86"/>
                </a:lnTo>
                <a:lnTo>
                  <a:pt x="28" y="86"/>
                </a:lnTo>
                <a:lnTo>
                  <a:pt x="28" y="86"/>
                </a:lnTo>
                <a:lnTo>
                  <a:pt x="28" y="86"/>
                </a:lnTo>
                <a:lnTo>
                  <a:pt x="30" y="93"/>
                </a:lnTo>
                <a:lnTo>
                  <a:pt x="30" y="93"/>
                </a:lnTo>
                <a:close/>
                <a:moveTo>
                  <a:pt x="184" y="225"/>
                </a:moveTo>
                <a:lnTo>
                  <a:pt x="184" y="225"/>
                </a:lnTo>
                <a:lnTo>
                  <a:pt x="188" y="222"/>
                </a:lnTo>
                <a:lnTo>
                  <a:pt x="191" y="219"/>
                </a:lnTo>
                <a:lnTo>
                  <a:pt x="191" y="219"/>
                </a:lnTo>
                <a:lnTo>
                  <a:pt x="191" y="217"/>
                </a:lnTo>
                <a:lnTo>
                  <a:pt x="191" y="217"/>
                </a:lnTo>
                <a:lnTo>
                  <a:pt x="186" y="220"/>
                </a:lnTo>
                <a:lnTo>
                  <a:pt x="186" y="220"/>
                </a:lnTo>
                <a:lnTo>
                  <a:pt x="184" y="220"/>
                </a:lnTo>
                <a:lnTo>
                  <a:pt x="184" y="220"/>
                </a:lnTo>
                <a:lnTo>
                  <a:pt x="184" y="225"/>
                </a:lnTo>
                <a:lnTo>
                  <a:pt x="184" y="225"/>
                </a:lnTo>
                <a:close/>
                <a:moveTo>
                  <a:pt x="257" y="367"/>
                </a:moveTo>
                <a:lnTo>
                  <a:pt x="257" y="367"/>
                </a:lnTo>
                <a:lnTo>
                  <a:pt x="260" y="367"/>
                </a:lnTo>
                <a:lnTo>
                  <a:pt x="260" y="367"/>
                </a:lnTo>
                <a:lnTo>
                  <a:pt x="260" y="365"/>
                </a:lnTo>
                <a:lnTo>
                  <a:pt x="260" y="365"/>
                </a:lnTo>
                <a:lnTo>
                  <a:pt x="260" y="361"/>
                </a:lnTo>
                <a:lnTo>
                  <a:pt x="260" y="361"/>
                </a:lnTo>
                <a:lnTo>
                  <a:pt x="259" y="361"/>
                </a:lnTo>
                <a:lnTo>
                  <a:pt x="259" y="361"/>
                </a:lnTo>
                <a:lnTo>
                  <a:pt x="257" y="361"/>
                </a:lnTo>
                <a:lnTo>
                  <a:pt x="257" y="361"/>
                </a:lnTo>
                <a:lnTo>
                  <a:pt x="255" y="362"/>
                </a:lnTo>
                <a:lnTo>
                  <a:pt x="255" y="362"/>
                </a:lnTo>
                <a:lnTo>
                  <a:pt x="255" y="362"/>
                </a:lnTo>
                <a:lnTo>
                  <a:pt x="257" y="367"/>
                </a:lnTo>
                <a:lnTo>
                  <a:pt x="257" y="367"/>
                </a:lnTo>
                <a:close/>
                <a:moveTo>
                  <a:pt x="246" y="430"/>
                </a:moveTo>
                <a:lnTo>
                  <a:pt x="246" y="430"/>
                </a:lnTo>
                <a:lnTo>
                  <a:pt x="240" y="436"/>
                </a:lnTo>
                <a:lnTo>
                  <a:pt x="240" y="436"/>
                </a:lnTo>
                <a:lnTo>
                  <a:pt x="244" y="436"/>
                </a:lnTo>
                <a:lnTo>
                  <a:pt x="248" y="435"/>
                </a:lnTo>
                <a:lnTo>
                  <a:pt x="248" y="435"/>
                </a:lnTo>
                <a:lnTo>
                  <a:pt x="246" y="430"/>
                </a:lnTo>
                <a:lnTo>
                  <a:pt x="246" y="430"/>
                </a:lnTo>
                <a:close/>
                <a:moveTo>
                  <a:pt x="52" y="53"/>
                </a:moveTo>
                <a:lnTo>
                  <a:pt x="52" y="53"/>
                </a:lnTo>
                <a:lnTo>
                  <a:pt x="52" y="56"/>
                </a:lnTo>
                <a:lnTo>
                  <a:pt x="52" y="56"/>
                </a:lnTo>
                <a:lnTo>
                  <a:pt x="55" y="52"/>
                </a:lnTo>
                <a:lnTo>
                  <a:pt x="55" y="52"/>
                </a:lnTo>
                <a:lnTo>
                  <a:pt x="53" y="50"/>
                </a:lnTo>
                <a:lnTo>
                  <a:pt x="53" y="48"/>
                </a:lnTo>
                <a:lnTo>
                  <a:pt x="53" y="48"/>
                </a:lnTo>
                <a:lnTo>
                  <a:pt x="52" y="47"/>
                </a:lnTo>
                <a:lnTo>
                  <a:pt x="50" y="47"/>
                </a:lnTo>
                <a:lnTo>
                  <a:pt x="50" y="47"/>
                </a:lnTo>
                <a:lnTo>
                  <a:pt x="50" y="50"/>
                </a:lnTo>
                <a:lnTo>
                  <a:pt x="50" y="50"/>
                </a:lnTo>
                <a:lnTo>
                  <a:pt x="52" y="52"/>
                </a:lnTo>
                <a:lnTo>
                  <a:pt x="52" y="53"/>
                </a:lnTo>
                <a:lnTo>
                  <a:pt x="52" y="53"/>
                </a:lnTo>
                <a:lnTo>
                  <a:pt x="52" y="53"/>
                </a:lnTo>
                <a:lnTo>
                  <a:pt x="52" y="53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38" y="113"/>
                </a:lnTo>
                <a:lnTo>
                  <a:pt x="38" y="108"/>
                </a:lnTo>
                <a:lnTo>
                  <a:pt x="38" y="108"/>
                </a:lnTo>
                <a:lnTo>
                  <a:pt x="35" y="112"/>
                </a:lnTo>
                <a:lnTo>
                  <a:pt x="35" y="112"/>
                </a:lnTo>
                <a:lnTo>
                  <a:pt x="35" y="113"/>
                </a:lnTo>
                <a:lnTo>
                  <a:pt x="35" y="113"/>
                </a:lnTo>
                <a:lnTo>
                  <a:pt x="36" y="115"/>
                </a:lnTo>
                <a:lnTo>
                  <a:pt x="36" y="115"/>
                </a:lnTo>
                <a:lnTo>
                  <a:pt x="36" y="118"/>
                </a:lnTo>
                <a:lnTo>
                  <a:pt x="35" y="119"/>
                </a:lnTo>
                <a:lnTo>
                  <a:pt x="35" y="119"/>
                </a:lnTo>
                <a:lnTo>
                  <a:pt x="35" y="119"/>
                </a:lnTo>
                <a:lnTo>
                  <a:pt x="35" y="119"/>
                </a:lnTo>
                <a:lnTo>
                  <a:pt x="35" y="119"/>
                </a:lnTo>
                <a:lnTo>
                  <a:pt x="35" y="119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50" y="58"/>
                </a:lnTo>
                <a:lnTo>
                  <a:pt x="50" y="58"/>
                </a:lnTo>
                <a:lnTo>
                  <a:pt x="47" y="56"/>
                </a:lnTo>
                <a:lnTo>
                  <a:pt x="47" y="56"/>
                </a:lnTo>
                <a:lnTo>
                  <a:pt x="44" y="66"/>
                </a:lnTo>
                <a:lnTo>
                  <a:pt x="44" y="66"/>
                </a:lnTo>
                <a:close/>
                <a:moveTo>
                  <a:pt x="200" y="367"/>
                </a:moveTo>
                <a:lnTo>
                  <a:pt x="200" y="367"/>
                </a:lnTo>
                <a:lnTo>
                  <a:pt x="197" y="373"/>
                </a:lnTo>
                <a:lnTo>
                  <a:pt x="197" y="373"/>
                </a:lnTo>
                <a:lnTo>
                  <a:pt x="197" y="373"/>
                </a:lnTo>
                <a:lnTo>
                  <a:pt x="197" y="373"/>
                </a:lnTo>
                <a:lnTo>
                  <a:pt x="200" y="378"/>
                </a:lnTo>
                <a:lnTo>
                  <a:pt x="200" y="378"/>
                </a:lnTo>
                <a:lnTo>
                  <a:pt x="200" y="372"/>
                </a:lnTo>
                <a:lnTo>
                  <a:pt x="200" y="372"/>
                </a:lnTo>
                <a:lnTo>
                  <a:pt x="200" y="367"/>
                </a:lnTo>
                <a:lnTo>
                  <a:pt x="200" y="367"/>
                </a:lnTo>
                <a:close/>
                <a:moveTo>
                  <a:pt x="101" y="53"/>
                </a:moveTo>
                <a:lnTo>
                  <a:pt x="101" y="53"/>
                </a:lnTo>
                <a:lnTo>
                  <a:pt x="102" y="55"/>
                </a:lnTo>
                <a:lnTo>
                  <a:pt x="102" y="55"/>
                </a:lnTo>
                <a:lnTo>
                  <a:pt x="104" y="55"/>
                </a:lnTo>
                <a:lnTo>
                  <a:pt x="106" y="56"/>
                </a:lnTo>
                <a:lnTo>
                  <a:pt x="106" y="56"/>
                </a:lnTo>
                <a:lnTo>
                  <a:pt x="106" y="58"/>
                </a:lnTo>
                <a:lnTo>
                  <a:pt x="106" y="58"/>
                </a:lnTo>
                <a:lnTo>
                  <a:pt x="107" y="58"/>
                </a:lnTo>
                <a:lnTo>
                  <a:pt x="107" y="58"/>
                </a:lnTo>
                <a:lnTo>
                  <a:pt x="109" y="55"/>
                </a:lnTo>
                <a:lnTo>
                  <a:pt x="109" y="55"/>
                </a:lnTo>
                <a:lnTo>
                  <a:pt x="107" y="55"/>
                </a:lnTo>
                <a:lnTo>
                  <a:pt x="106" y="53"/>
                </a:lnTo>
                <a:lnTo>
                  <a:pt x="106" y="53"/>
                </a:lnTo>
                <a:lnTo>
                  <a:pt x="102" y="53"/>
                </a:lnTo>
                <a:lnTo>
                  <a:pt x="102" y="53"/>
                </a:lnTo>
                <a:lnTo>
                  <a:pt x="101" y="53"/>
                </a:lnTo>
                <a:lnTo>
                  <a:pt x="101" y="53"/>
                </a:lnTo>
                <a:lnTo>
                  <a:pt x="101" y="53"/>
                </a:lnTo>
                <a:close/>
                <a:moveTo>
                  <a:pt x="195" y="370"/>
                </a:moveTo>
                <a:lnTo>
                  <a:pt x="195" y="370"/>
                </a:lnTo>
                <a:lnTo>
                  <a:pt x="199" y="362"/>
                </a:lnTo>
                <a:lnTo>
                  <a:pt x="199" y="362"/>
                </a:lnTo>
                <a:lnTo>
                  <a:pt x="195" y="362"/>
                </a:lnTo>
                <a:lnTo>
                  <a:pt x="195" y="362"/>
                </a:lnTo>
                <a:lnTo>
                  <a:pt x="194" y="369"/>
                </a:lnTo>
                <a:lnTo>
                  <a:pt x="194" y="369"/>
                </a:lnTo>
                <a:lnTo>
                  <a:pt x="195" y="370"/>
                </a:lnTo>
                <a:lnTo>
                  <a:pt x="195" y="370"/>
                </a:lnTo>
                <a:close/>
                <a:moveTo>
                  <a:pt x="38" y="91"/>
                </a:moveTo>
                <a:lnTo>
                  <a:pt x="38" y="91"/>
                </a:lnTo>
                <a:lnTo>
                  <a:pt x="36" y="82"/>
                </a:lnTo>
                <a:lnTo>
                  <a:pt x="36" y="82"/>
                </a:lnTo>
                <a:lnTo>
                  <a:pt x="35" y="86"/>
                </a:lnTo>
                <a:lnTo>
                  <a:pt x="35" y="86"/>
                </a:lnTo>
                <a:lnTo>
                  <a:pt x="33" y="91"/>
                </a:lnTo>
                <a:lnTo>
                  <a:pt x="33" y="91"/>
                </a:lnTo>
                <a:lnTo>
                  <a:pt x="36" y="89"/>
                </a:lnTo>
                <a:lnTo>
                  <a:pt x="38" y="91"/>
                </a:lnTo>
                <a:lnTo>
                  <a:pt x="38" y="91"/>
                </a:lnTo>
                <a:close/>
                <a:moveTo>
                  <a:pt x="252" y="425"/>
                </a:moveTo>
                <a:lnTo>
                  <a:pt x="252" y="425"/>
                </a:lnTo>
                <a:lnTo>
                  <a:pt x="249" y="429"/>
                </a:lnTo>
                <a:lnTo>
                  <a:pt x="249" y="429"/>
                </a:lnTo>
                <a:lnTo>
                  <a:pt x="249" y="429"/>
                </a:lnTo>
                <a:lnTo>
                  <a:pt x="249" y="429"/>
                </a:lnTo>
                <a:lnTo>
                  <a:pt x="251" y="435"/>
                </a:lnTo>
                <a:lnTo>
                  <a:pt x="251" y="435"/>
                </a:lnTo>
                <a:lnTo>
                  <a:pt x="252" y="433"/>
                </a:lnTo>
                <a:lnTo>
                  <a:pt x="252" y="433"/>
                </a:lnTo>
                <a:lnTo>
                  <a:pt x="252" y="433"/>
                </a:lnTo>
                <a:lnTo>
                  <a:pt x="252" y="433"/>
                </a:lnTo>
                <a:lnTo>
                  <a:pt x="252" y="433"/>
                </a:lnTo>
                <a:lnTo>
                  <a:pt x="252" y="433"/>
                </a:lnTo>
                <a:lnTo>
                  <a:pt x="251" y="432"/>
                </a:lnTo>
                <a:lnTo>
                  <a:pt x="252" y="429"/>
                </a:lnTo>
                <a:lnTo>
                  <a:pt x="252" y="429"/>
                </a:lnTo>
                <a:lnTo>
                  <a:pt x="252" y="429"/>
                </a:lnTo>
                <a:lnTo>
                  <a:pt x="252" y="429"/>
                </a:lnTo>
                <a:lnTo>
                  <a:pt x="252" y="425"/>
                </a:lnTo>
                <a:lnTo>
                  <a:pt x="252" y="425"/>
                </a:lnTo>
                <a:close/>
                <a:moveTo>
                  <a:pt x="25" y="61"/>
                </a:move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31" y="55"/>
                </a:lnTo>
                <a:lnTo>
                  <a:pt x="31" y="55"/>
                </a:lnTo>
                <a:lnTo>
                  <a:pt x="31" y="53"/>
                </a:lnTo>
                <a:lnTo>
                  <a:pt x="31" y="52"/>
                </a:lnTo>
                <a:lnTo>
                  <a:pt x="31" y="52"/>
                </a:lnTo>
                <a:lnTo>
                  <a:pt x="30" y="52"/>
                </a:lnTo>
                <a:lnTo>
                  <a:pt x="30" y="52"/>
                </a:lnTo>
                <a:lnTo>
                  <a:pt x="25" y="59"/>
                </a:lnTo>
                <a:lnTo>
                  <a:pt x="25" y="59"/>
                </a:lnTo>
                <a:lnTo>
                  <a:pt x="25" y="61"/>
                </a:lnTo>
                <a:lnTo>
                  <a:pt x="25" y="61"/>
                </a:lnTo>
                <a:close/>
                <a:moveTo>
                  <a:pt x="257" y="280"/>
                </a:moveTo>
                <a:lnTo>
                  <a:pt x="257" y="280"/>
                </a:lnTo>
                <a:lnTo>
                  <a:pt x="257" y="277"/>
                </a:lnTo>
                <a:lnTo>
                  <a:pt x="257" y="277"/>
                </a:lnTo>
                <a:lnTo>
                  <a:pt x="251" y="279"/>
                </a:lnTo>
                <a:lnTo>
                  <a:pt x="251" y="279"/>
                </a:lnTo>
                <a:lnTo>
                  <a:pt x="251" y="282"/>
                </a:lnTo>
                <a:lnTo>
                  <a:pt x="251" y="282"/>
                </a:lnTo>
                <a:lnTo>
                  <a:pt x="257" y="280"/>
                </a:lnTo>
                <a:lnTo>
                  <a:pt x="257" y="280"/>
                </a:lnTo>
                <a:close/>
                <a:moveTo>
                  <a:pt x="175" y="190"/>
                </a:moveTo>
                <a:lnTo>
                  <a:pt x="175" y="190"/>
                </a:lnTo>
                <a:lnTo>
                  <a:pt x="178" y="181"/>
                </a:lnTo>
                <a:lnTo>
                  <a:pt x="178" y="181"/>
                </a:lnTo>
                <a:lnTo>
                  <a:pt x="177" y="179"/>
                </a:lnTo>
                <a:lnTo>
                  <a:pt x="177" y="179"/>
                </a:lnTo>
                <a:lnTo>
                  <a:pt x="177" y="181"/>
                </a:lnTo>
                <a:lnTo>
                  <a:pt x="177" y="181"/>
                </a:lnTo>
                <a:lnTo>
                  <a:pt x="177" y="182"/>
                </a:lnTo>
                <a:lnTo>
                  <a:pt x="177" y="182"/>
                </a:lnTo>
                <a:lnTo>
                  <a:pt x="175" y="184"/>
                </a:lnTo>
                <a:lnTo>
                  <a:pt x="173" y="184"/>
                </a:lnTo>
                <a:lnTo>
                  <a:pt x="173" y="184"/>
                </a:lnTo>
                <a:lnTo>
                  <a:pt x="173" y="184"/>
                </a:lnTo>
                <a:lnTo>
                  <a:pt x="173" y="184"/>
                </a:lnTo>
                <a:lnTo>
                  <a:pt x="173" y="184"/>
                </a:lnTo>
                <a:lnTo>
                  <a:pt x="173" y="184"/>
                </a:lnTo>
                <a:lnTo>
                  <a:pt x="175" y="190"/>
                </a:lnTo>
                <a:lnTo>
                  <a:pt x="175" y="190"/>
                </a:lnTo>
                <a:close/>
                <a:moveTo>
                  <a:pt x="252" y="422"/>
                </a:moveTo>
                <a:lnTo>
                  <a:pt x="252" y="422"/>
                </a:lnTo>
                <a:lnTo>
                  <a:pt x="251" y="408"/>
                </a:lnTo>
                <a:lnTo>
                  <a:pt x="251" y="408"/>
                </a:lnTo>
                <a:lnTo>
                  <a:pt x="249" y="424"/>
                </a:lnTo>
                <a:lnTo>
                  <a:pt x="249" y="424"/>
                </a:lnTo>
                <a:lnTo>
                  <a:pt x="252" y="422"/>
                </a:lnTo>
                <a:lnTo>
                  <a:pt x="252" y="422"/>
                </a:lnTo>
                <a:close/>
                <a:moveTo>
                  <a:pt x="129" y="116"/>
                </a:moveTo>
                <a:lnTo>
                  <a:pt x="129" y="116"/>
                </a:lnTo>
                <a:lnTo>
                  <a:pt x="134" y="118"/>
                </a:lnTo>
                <a:lnTo>
                  <a:pt x="134" y="118"/>
                </a:lnTo>
                <a:lnTo>
                  <a:pt x="134" y="113"/>
                </a:lnTo>
                <a:lnTo>
                  <a:pt x="134" y="113"/>
                </a:lnTo>
                <a:lnTo>
                  <a:pt x="131" y="113"/>
                </a:lnTo>
                <a:lnTo>
                  <a:pt x="131" y="113"/>
                </a:lnTo>
                <a:lnTo>
                  <a:pt x="129" y="116"/>
                </a:lnTo>
                <a:lnTo>
                  <a:pt x="129" y="116"/>
                </a:lnTo>
                <a:close/>
                <a:moveTo>
                  <a:pt x="218" y="343"/>
                </a:moveTo>
                <a:lnTo>
                  <a:pt x="218" y="343"/>
                </a:lnTo>
                <a:lnTo>
                  <a:pt x="218" y="343"/>
                </a:lnTo>
                <a:lnTo>
                  <a:pt x="218" y="343"/>
                </a:lnTo>
                <a:lnTo>
                  <a:pt x="218" y="353"/>
                </a:lnTo>
                <a:lnTo>
                  <a:pt x="218" y="353"/>
                </a:lnTo>
                <a:lnTo>
                  <a:pt x="221" y="351"/>
                </a:lnTo>
                <a:lnTo>
                  <a:pt x="221" y="351"/>
                </a:lnTo>
                <a:lnTo>
                  <a:pt x="218" y="343"/>
                </a:lnTo>
                <a:lnTo>
                  <a:pt x="218" y="343"/>
                </a:lnTo>
                <a:close/>
                <a:moveTo>
                  <a:pt x="194" y="203"/>
                </a:moveTo>
                <a:lnTo>
                  <a:pt x="194" y="203"/>
                </a:lnTo>
                <a:lnTo>
                  <a:pt x="191" y="206"/>
                </a:lnTo>
                <a:lnTo>
                  <a:pt x="191" y="206"/>
                </a:lnTo>
                <a:lnTo>
                  <a:pt x="189" y="208"/>
                </a:lnTo>
                <a:lnTo>
                  <a:pt x="191" y="209"/>
                </a:lnTo>
                <a:lnTo>
                  <a:pt x="191" y="209"/>
                </a:lnTo>
                <a:lnTo>
                  <a:pt x="191" y="209"/>
                </a:lnTo>
                <a:lnTo>
                  <a:pt x="191" y="209"/>
                </a:lnTo>
                <a:lnTo>
                  <a:pt x="194" y="206"/>
                </a:lnTo>
                <a:lnTo>
                  <a:pt x="194" y="203"/>
                </a:lnTo>
                <a:lnTo>
                  <a:pt x="194" y="203"/>
                </a:lnTo>
                <a:close/>
                <a:moveTo>
                  <a:pt x="132" y="227"/>
                </a:moveTo>
                <a:lnTo>
                  <a:pt x="132" y="227"/>
                </a:lnTo>
                <a:lnTo>
                  <a:pt x="134" y="222"/>
                </a:lnTo>
                <a:lnTo>
                  <a:pt x="134" y="222"/>
                </a:lnTo>
                <a:lnTo>
                  <a:pt x="131" y="220"/>
                </a:lnTo>
                <a:lnTo>
                  <a:pt x="131" y="220"/>
                </a:lnTo>
                <a:lnTo>
                  <a:pt x="129" y="227"/>
                </a:lnTo>
                <a:lnTo>
                  <a:pt x="129" y="227"/>
                </a:lnTo>
                <a:lnTo>
                  <a:pt x="132" y="227"/>
                </a:lnTo>
                <a:lnTo>
                  <a:pt x="132" y="227"/>
                </a:lnTo>
                <a:close/>
                <a:moveTo>
                  <a:pt x="173" y="258"/>
                </a:moveTo>
                <a:lnTo>
                  <a:pt x="173" y="258"/>
                </a:lnTo>
                <a:lnTo>
                  <a:pt x="175" y="252"/>
                </a:lnTo>
                <a:lnTo>
                  <a:pt x="175" y="252"/>
                </a:lnTo>
                <a:lnTo>
                  <a:pt x="173" y="250"/>
                </a:lnTo>
                <a:lnTo>
                  <a:pt x="173" y="250"/>
                </a:lnTo>
                <a:lnTo>
                  <a:pt x="170" y="253"/>
                </a:lnTo>
                <a:lnTo>
                  <a:pt x="170" y="253"/>
                </a:lnTo>
                <a:lnTo>
                  <a:pt x="172" y="257"/>
                </a:lnTo>
                <a:lnTo>
                  <a:pt x="173" y="258"/>
                </a:lnTo>
                <a:lnTo>
                  <a:pt x="173" y="258"/>
                </a:lnTo>
                <a:close/>
                <a:moveTo>
                  <a:pt x="145" y="228"/>
                </a:moveTo>
                <a:lnTo>
                  <a:pt x="145" y="228"/>
                </a:lnTo>
                <a:lnTo>
                  <a:pt x="147" y="236"/>
                </a:lnTo>
                <a:lnTo>
                  <a:pt x="147" y="236"/>
                </a:lnTo>
                <a:lnTo>
                  <a:pt x="147" y="236"/>
                </a:lnTo>
                <a:lnTo>
                  <a:pt x="147" y="236"/>
                </a:lnTo>
                <a:lnTo>
                  <a:pt x="148" y="228"/>
                </a:lnTo>
                <a:lnTo>
                  <a:pt x="148" y="228"/>
                </a:lnTo>
                <a:lnTo>
                  <a:pt x="145" y="228"/>
                </a:lnTo>
                <a:lnTo>
                  <a:pt x="145" y="228"/>
                </a:lnTo>
                <a:close/>
                <a:moveTo>
                  <a:pt x="123" y="219"/>
                </a:moveTo>
                <a:lnTo>
                  <a:pt x="123" y="219"/>
                </a:lnTo>
                <a:lnTo>
                  <a:pt x="121" y="225"/>
                </a:lnTo>
                <a:lnTo>
                  <a:pt x="121" y="225"/>
                </a:lnTo>
                <a:lnTo>
                  <a:pt x="123" y="225"/>
                </a:lnTo>
                <a:lnTo>
                  <a:pt x="123" y="225"/>
                </a:lnTo>
                <a:lnTo>
                  <a:pt x="123" y="225"/>
                </a:lnTo>
                <a:lnTo>
                  <a:pt x="123" y="225"/>
                </a:lnTo>
                <a:lnTo>
                  <a:pt x="126" y="219"/>
                </a:lnTo>
                <a:lnTo>
                  <a:pt x="126" y="219"/>
                </a:lnTo>
                <a:lnTo>
                  <a:pt x="123" y="219"/>
                </a:lnTo>
                <a:lnTo>
                  <a:pt x="123" y="219"/>
                </a:lnTo>
                <a:close/>
                <a:moveTo>
                  <a:pt x="189" y="380"/>
                </a:moveTo>
                <a:lnTo>
                  <a:pt x="189" y="380"/>
                </a:lnTo>
                <a:lnTo>
                  <a:pt x="191" y="375"/>
                </a:lnTo>
                <a:lnTo>
                  <a:pt x="191" y="375"/>
                </a:lnTo>
                <a:lnTo>
                  <a:pt x="191" y="373"/>
                </a:lnTo>
                <a:lnTo>
                  <a:pt x="189" y="370"/>
                </a:lnTo>
                <a:lnTo>
                  <a:pt x="189" y="370"/>
                </a:lnTo>
                <a:lnTo>
                  <a:pt x="188" y="375"/>
                </a:lnTo>
                <a:lnTo>
                  <a:pt x="188" y="375"/>
                </a:lnTo>
                <a:lnTo>
                  <a:pt x="188" y="377"/>
                </a:lnTo>
                <a:lnTo>
                  <a:pt x="188" y="377"/>
                </a:lnTo>
                <a:lnTo>
                  <a:pt x="189" y="380"/>
                </a:lnTo>
                <a:lnTo>
                  <a:pt x="189" y="380"/>
                </a:lnTo>
                <a:close/>
                <a:moveTo>
                  <a:pt x="238" y="400"/>
                </a:moveTo>
                <a:lnTo>
                  <a:pt x="238" y="400"/>
                </a:lnTo>
                <a:lnTo>
                  <a:pt x="235" y="402"/>
                </a:lnTo>
                <a:lnTo>
                  <a:pt x="235" y="402"/>
                </a:lnTo>
                <a:lnTo>
                  <a:pt x="235" y="406"/>
                </a:lnTo>
                <a:lnTo>
                  <a:pt x="235" y="406"/>
                </a:lnTo>
                <a:lnTo>
                  <a:pt x="236" y="405"/>
                </a:lnTo>
                <a:lnTo>
                  <a:pt x="236" y="405"/>
                </a:lnTo>
                <a:lnTo>
                  <a:pt x="238" y="403"/>
                </a:lnTo>
                <a:lnTo>
                  <a:pt x="238" y="402"/>
                </a:lnTo>
                <a:lnTo>
                  <a:pt x="238" y="402"/>
                </a:lnTo>
                <a:lnTo>
                  <a:pt x="238" y="400"/>
                </a:lnTo>
                <a:lnTo>
                  <a:pt x="238" y="400"/>
                </a:lnTo>
                <a:lnTo>
                  <a:pt x="238" y="400"/>
                </a:lnTo>
                <a:close/>
                <a:moveTo>
                  <a:pt x="177" y="127"/>
                </a:moveTo>
                <a:lnTo>
                  <a:pt x="177" y="127"/>
                </a:lnTo>
                <a:lnTo>
                  <a:pt x="178" y="123"/>
                </a:lnTo>
                <a:lnTo>
                  <a:pt x="178" y="123"/>
                </a:lnTo>
                <a:lnTo>
                  <a:pt x="177" y="121"/>
                </a:lnTo>
                <a:lnTo>
                  <a:pt x="177" y="121"/>
                </a:lnTo>
                <a:lnTo>
                  <a:pt x="173" y="126"/>
                </a:lnTo>
                <a:lnTo>
                  <a:pt x="173" y="126"/>
                </a:lnTo>
                <a:lnTo>
                  <a:pt x="177" y="127"/>
                </a:lnTo>
                <a:lnTo>
                  <a:pt x="177" y="127"/>
                </a:lnTo>
                <a:close/>
                <a:moveTo>
                  <a:pt x="74" y="194"/>
                </a:moveTo>
                <a:lnTo>
                  <a:pt x="74" y="194"/>
                </a:lnTo>
                <a:lnTo>
                  <a:pt x="74" y="184"/>
                </a:lnTo>
                <a:lnTo>
                  <a:pt x="74" y="184"/>
                </a:lnTo>
                <a:lnTo>
                  <a:pt x="71" y="182"/>
                </a:lnTo>
                <a:lnTo>
                  <a:pt x="71" y="182"/>
                </a:lnTo>
                <a:lnTo>
                  <a:pt x="72" y="189"/>
                </a:lnTo>
                <a:lnTo>
                  <a:pt x="74" y="194"/>
                </a:lnTo>
                <a:lnTo>
                  <a:pt x="74" y="194"/>
                </a:lnTo>
                <a:close/>
                <a:moveTo>
                  <a:pt x="210" y="383"/>
                </a:moveTo>
                <a:lnTo>
                  <a:pt x="210" y="383"/>
                </a:lnTo>
                <a:lnTo>
                  <a:pt x="210" y="380"/>
                </a:lnTo>
                <a:lnTo>
                  <a:pt x="210" y="380"/>
                </a:lnTo>
                <a:lnTo>
                  <a:pt x="210" y="380"/>
                </a:lnTo>
                <a:lnTo>
                  <a:pt x="210" y="380"/>
                </a:lnTo>
                <a:lnTo>
                  <a:pt x="207" y="375"/>
                </a:lnTo>
                <a:lnTo>
                  <a:pt x="207" y="375"/>
                </a:lnTo>
                <a:lnTo>
                  <a:pt x="205" y="373"/>
                </a:lnTo>
                <a:lnTo>
                  <a:pt x="205" y="373"/>
                </a:lnTo>
                <a:lnTo>
                  <a:pt x="208" y="383"/>
                </a:lnTo>
                <a:lnTo>
                  <a:pt x="208" y="383"/>
                </a:lnTo>
                <a:lnTo>
                  <a:pt x="210" y="383"/>
                </a:lnTo>
                <a:lnTo>
                  <a:pt x="210" y="383"/>
                </a:lnTo>
                <a:close/>
                <a:moveTo>
                  <a:pt x="172" y="239"/>
                </a:moveTo>
                <a:lnTo>
                  <a:pt x="172" y="239"/>
                </a:lnTo>
                <a:lnTo>
                  <a:pt x="170" y="244"/>
                </a:lnTo>
                <a:lnTo>
                  <a:pt x="170" y="244"/>
                </a:lnTo>
                <a:lnTo>
                  <a:pt x="173" y="246"/>
                </a:lnTo>
                <a:lnTo>
                  <a:pt x="173" y="246"/>
                </a:lnTo>
                <a:lnTo>
                  <a:pt x="175" y="244"/>
                </a:lnTo>
                <a:lnTo>
                  <a:pt x="175" y="244"/>
                </a:lnTo>
                <a:lnTo>
                  <a:pt x="172" y="239"/>
                </a:lnTo>
                <a:lnTo>
                  <a:pt x="172" y="239"/>
                </a:lnTo>
                <a:close/>
                <a:moveTo>
                  <a:pt x="83" y="148"/>
                </a:moveTo>
                <a:lnTo>
                  <a:pt x="83" y="148"/>
                </a:lnTo>
                <a:lnTo>
                  <a:pt x="83" y="151"/>
                </a:lnTo>
                <a:lnTo>
                  <a:pt x="83" y="151"/>
                </a:lnTo>
                <a:lnTo>
                  <a:pt x="83" y="153"/>
                </a:lnTo>
                <a:lnTo>
                  <a:pt x="83" y="153"/>
                </a:lnTo>
                <a:lnTo>
                  <a:pt x="85" y="153"/>
                </a:lnTo>
                <a:lnTo>
                  <a:pt x="85" y="153"/>
                </a:lnTo>
                <a:lnTo>
                  <a:pt x="85" y="151"/>
                </a:lnTo>
                <a:lnTo>
                  <a:pt x="85" y="151"/>
                </a:lnTo>
                <a:lnTo>
                  <a:pt x="88" y="146"/>
                </a:lnTo>
                <a:lnTo>
                  <a:pt x="88" y="146"/>
                </a:lnTo>
                <a:lnTo>
                  <a:pt x="83" y="148"/>
                </a:lnTo>
                <a:lnTo>
                  <a:pt x="83" y="148"/>
                </a:lnTo>
                <a:close/>
                <a:moveTo>
                  <a:pt x="124" y="236"/>
                </a:moveTo>
                <a:lnTo>
                  <a:pt x="124" y="236"/>
                </a:lnTo>
                <a:lnTo>
                  <a:pt x="126" y="230"/>
                </a:lnTo>
                <a:lnTo>
                  <a:pt x="126" y="230"/>
                </a:lnTo>
                <a:lnTo>
                  <a:pt x="124" y="230"/>
                </a:lnTo>
                <a:lnTo>
                  <a:pt x="124" y="230"/>
                </a:lnTo>
                <a:lnTo>
                  <a:pt x="121" y="235"/>
                </a:lnTo>
                <a:lnTo>
                  <a:pt x="121" y="235"/>
                </a:lnTo>
                <a:lnTo>
                  <a:pt x="124" y="236"/>
                </a:lnTo>
                <a:lnTo>
                  <a:pt x="124" y="236"/>
                </a:lnTo>
                <a:close/>
                <a:moveTo>
                  <a:pt x="271" y="171"/>
                </a:moveTo>
                <a:lnTo>
                  <a:pt x="271" y="171"/>
                </a:lnTo>
                <a:lnTo>
                  <a:pt x="271" y="173"/>
                </a:lnTo>
                <a:lnTo>
                  <a:pt x="271" y="173"/>
                </a:lnTo>
                <a:lnTo>
                  <a:pt x="278" y="181"/>
                </a:lnTo>
                <a:lnTo>
                  <a:pt x="278" y="181"/>
                </a:lnTo>
                <a:lnTo>
                  <a:pt x="284" y="190"/>
                </a:lnTo>
                <a:lnTo>
                  <a:pt x="284" y="190"/>
                </a:lnTo>
                <a:lnTo>
                  <a:pt x="282" y="189"/>
                </a:lnTo>
                <a:lnTo>
                  <a:pt x="282" y="187"/>
                </a:lnTo>
                <a:lnTo>
                  <a:pt x="282" y="187"/>
                </a:lnTo>
                <a:lnTo>
                  <a:pt x="281" y="186"/>
                </a:lnTo>
                <a:lnTo>
                  <a:pt x="281" y="186"/>
                </a:lnTo>
                <a:lnTo>
                  <a:pt x="281" y="184"/>
                </a:lnTo>
                <a:lnTo>
                  <a:pt x="281" y="184"/>
                </a:lnTo>
                <a:lnTo>
                  <a:pt x="278" y="179"/>
                </a:lnTo>
                <a:lnTo>
                  <a:pt x="278" y="179"/>
                </a:lnTo>
                <a:lnTo>
                  <a:pt x="274" y="175"/>
                </a:lnTo>
                <a:lnTo>
                  <a:pt x="274" y="175"/>
                </a:lnTo>
                <a:lnTo>
                  <a:pt x="271" y="171"/>
                </a:lnTo>
                <a:lnTo>
                  <a:pt x="271" y="171"/>
                </a:lnTo>
                <a:close/>
                <a:moveTo>
                  <a:pt x="24" y="14"/>
                </a:moveTo>
                <a:lnTo>
                  <a:pt x="24" y="14"/>
                </a:lnTo>
                <a:lnTo>
                  <a:pt x="14" y="9"/>
                </a:lnTo>
                <a:lnTo>
                  <a:pt x="14" y="9"/>
                </a:lnTo>
                <a:lnTo>
                  <a:pt x="12" y="11"/>
                </a:lnTo>
                <a:lnTo>
                  <a:pt x="12" y="11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2"/>
                </a:lnTo>
                <a:lnTo>
                  <a:pt x="19" y="12"/>
                </a:lnTo>
                <a:lnTo>
                  <a:pt x="20" y="12"/>
                </a:lnTo>
                <a:lnTo>
                  <a:pt x="20" y="12"/>
                </a:lnTo>
                <a:lnTo>
                  <a:pt x="24" y="14"/>
                </a:lnTo>
                <a:lnTo>
                  <a:pt x="24" y="14"/>
                </a:lnTo>
                <a:close/>
                <a:moveTo>
                  <a:pt x="210" y="194"/>
                </a:moveTo>
                <a:lnTo>
                  <a:pt x="210" y="194"/>
                </a:lnTo>
                <a:lnTo>
                  <a:pt x="205" y="201"/>
                </a:lnTo>
                <a:lnTo>
                  <a:pt x="205" y="201"/>
                </a:lnTo>
                <a:lnTo>
                  <a:pt x="200" y="211"/>
                </a:lnTo>
                <a:lnTo>
                  <a:pt x="200" y="211"/>
                </a:lnTo>
                <a:lnTo>
                  <a:pt x="207" y="201"/>
                </a:lnTo>
                <a:lnTo>
                  <a:pt x="210" y="194"/>
                </a:lnTo>
                <a:lnTo>
                  <a:pt x="210" y="194"/>
                </a:lnTo>
                <a:close/>
                <a:moveTo>
                  <a:pt x="199" y="260"/>
                </a:moveTo>
                <a:lnTo>
                  <a:pt x="199" y="260"/>
                </a:lnTo>
                <a:lnTo>
                  <a:pt x="197" y="266"/>
                </a:lnTo>
                <a:lnTo>
                  <a:pt x="197" y="266"/>
                </a:lnTo>
                <a:lnTo>
                  <a:pt x="199" y="266"/>
                </a:lnTo>
                <a:lnTo>
                  <a:pt x="199" y="266"/>
                </a:lnTo>
                <a:lnTo>
                  <a:pt x="202" y="261"/>
                </a:lnTo>
                <a:lnTo>
                  <a:pt x="202" y="261"/>
                </a:lnTo>
                <a:lnTo>
                  <a:pt x="199" y="260"/>
                </a:lnTo>
                <a:lnTo>
                  <a:pt x="199" y="260"/>
                </a:lnTo>
                <a:close/>
                <a:moveTo>
                  <a:pt x="99" y="99"/>
                </a:moveTo>
                <a:lnTo>
                  <a:pt x="99" y="99"/>
                </a:lnTo>
                <a:lnTo>
                  <a:pt x="99" y="102"/>
                </a:lnTo>
                <a:lnTo>
                  <a:pt x="99" y="102"/>
                </a:lnTo>
                <a:lnTo>
                  <a:pt x="102" y="105"/>
                </a:lnTo>
                <a:lnTo>
                  <a:pt x="102" y="105"/>
                </a:lnTo>
                <a:lnTo>
                  <a:pt x="102" y="107"/>
                </a:lnTo>
                <a:lnTo>
                  <a:pt x="102" y="107"/>
                </a:lnTo>
                <a:lnTo>
                  <a:pt x="106" y="105"/>
                </a:lnTo>
                <a:lnTo>
                  <a:pt x="106" y="105"/>
                </a:lnTo>
                <a:lnTo>
                  <a:pt x="102" y="102"/>
                </a:lnTo>
                <a:lnTo>
                  <a:pt x="102" y="102"/>
                </a:lnTo>
                <a:lnTo>
                  <a:pt x="99" y="99"/>
                </a:lnTo>
                <a:lnTo>
                  <a:pt x="99" y="99"/>
                </a:lnTo>
                <a:close/>
                <a:moveTo>
                  <a:pt x="88" y="187"/>
                </a:moveTo>
                <a:lnTo>
                  <a:pt x="88" y="187"/>
                </a:lnTo>
                <a:lnTo>
                  <a:pt x="88" y="190"/>
                </a:lnTo>
                <a:lnTo>
                  <a:pt x="88" y="190"/>
                </a:lnTo>
                <a:lnTo>
                  <a:pt x="90" y="197"/>
                </a:lnTo>
                <a:lnTo>
                  <a:pt x="90" y="197"/>
                </a:lnTo>
                <a:lnTo>
                  <a:pt x="91" y="200"/>
                </a:lnTo>
                <a:lnTo>
                  <a:pt x="91" y="200"/>
                </a:lnTo>
                <a:lnTo>
                  <a:pt x="88" y="187"/>
                </a:lnTo>
                <a:lnTo>
                  <a:pt x="88" y="187"/>
                </a:lnTo>
                <a:close/>
                <a:moveTo>
                  <a:pt x="90" y="126"/>
                </a:moveTo>
                <a:lnTo>
                  <a:pt x="90" y="126"/>
                </a:lnTo>
                <a:lnTo>
                  <a:pt x="98" y="126"/>
                </a:lnTo>
                <a:lnTo>
                  <a:pt x="98" y="126"/>
                </a:lnTo>
                <a:lnTo>
                  <a:pt x="96" y="121"/>
                </a:lnTo>
                <a:lnTo>
                  <a:pt x="96" y="121"/>
                </a:lnTo>
                <a:lnTo>
                  <a:pt x="95" y="123"/>
                </a:lnTo>
                <a:lnTo>
                  <a:pt x="95" y="123"/>
                </a:lnTo>
                <a:lnTo>
                  <a:pt x="95" y="124"/>
                </a:lnTo>
                <a:lnTo>
                  <a:pt x="95" y="124"/>
                </a:lnTo>
                <a:lnTo>
                  <a:pt x="91" y="124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236" y="384"/>
                </a:moveTo>
                <a:lnTo>
                  <a:pt x="236" y="384"/>
                </a:lnTo>
                <a:lnTo>
                  <a:pt x="235" y="381"/>
                </a:lnTo>
                <a:lnTo>
                  <a:pt x="235" y="381"/>
                </a:lnTo>
                <a:lnTo>
                  <a:pt x="232" y="384"/>
                </a:lnTo>
                <a:lnTo>
                  <a:pt x="232" y="384"/>
                </a:lnTo>
                <a:lnTo>
                  <a:pt x="232" y="386"/>
                </a:lnTo>
                <a:lnTo>
                  <a:pt x="235" y="386"/>
                </a:lnTo>
                <a:lnTo>
                  <a:pt x="235" y="386"/>
                </a:lnTo>
                <a:lnTo>
                  <a:pt x="235" y="384"/>
                </a:lnTo>
                <a:lnTo>
                  <a:pt x="235" y="384"/>
                </a:lnTo>
                <a:lnTo>
                  <a:pt x="236" y="384"/>
                </a:lnTo>
                <a:lnTo>
                  <a:pt x="236" y="384"/>
                </a:lnTo>
                <a:close/>
                <a:moveTo>
                  <a:pt x="102" y="198"/>
                </a:moveTo>
                <a:lnTo>
                  <a:pt x="102" y="198"/>
                </a:lnTo>
                <a:lnTo>
                  <a:pt x="102" y="197"/>
                </a:lnTo>
                <a:lnTo>
                  <a:pt x="102" y="197"/>
                </a:lnTo>
                <a:lnTo>
                  <a:pt x="98" y="190"/>
                </a:lnTo>
                <a:lnTo>
                  <a:pt x="93" y="184"/>
                </a:lnTo>
                <a:lnTo>
                  <a:pt x="93" y="184"/>
                </a:lnTo>
                <a:lnTo>
                  <a:pt x="93" y="184"/>
                </a:lnTo>
                <a:lnTo>
                  <a:pt x="93" y="184"/>
                </a:lnTo>
                <a:lnTo>
                  <a:pt x="96" y="192"/>
                </a:lnTo>
                <a:lnTo>
                  <a:pt x="102" y="198"/>
                </a:lnTo>
                <a:lnTo>
                  <a:pt x="102" y="198"/>
                </a:lnTo>
                <a:close/>
                <a:moveTo>
                  <a:pt x="104" y="45"/>
                </a:moveTo>
                <a:lnTo>
                  <a:pt x="104" y="45"/>
                </a:lnTo>
                <a:lnTo>
                  <a:pt x="102" y="48"/>
                </a:lnTo>
                <a:lnTo>
                  <a:pt x="102" y="48"/>
                </a:lnTo>
                <a:lnTo>
                  <a:pt x="106" y="50"/>
                </a:lnTo>
                <a:lnTo>
                  <a:pt x="106" y="50"/>
                </a:lnTo>
                <a:lnTo>
                  <a:pt x="107" y="50"/>
                </a:lnTo>
                <a:lnTo>
                  <a:pt x="107" y="50"/>
                </a:lnTo>
                <a:lnTo>
                  <a:pt x="107" y="45"/>
                </a:lnTo>
                <a:lnTo>
                  <a:pt x="107" y="45"/>
                </a:lnTo>
                <a:lnTo>
                  <a:pt x="104" y="45"/>
                </a:lnTo>
                <a:lnTo>
                  <a:pt x="104" y="45"/>
                </a:lnTo>
                <a:close/>
                <a:moveTo>
                  <a:pt x="158" y="249"/>
                </a:moveTo>
                <a:lnTo>
                  <a:pt x="158" y="249"/>
                </a:lnTo>
                <a:lnTo>
                  <a:pt x="164" y="258"/>
                </a:lnTo>
                <a:lnTo>
                  <a:pt x="169" y="263"/>
                </a:lnTo>
                <a:lnTo>
                  <a:pt x="172" y="265"/>
                </a:lnTo>
                <a:lnTo>
                  <a:pt x="172" y="265"/>
                </a:lnTo>
                <a:lnTo>
                  <a:pt x="170" y="265"/>
                </a:lnTo>
                <a:lnTo>
                  <a:pt x="170" y="265"/>
                </a:lnTo>
                <a:lnTo>
                  <a:pt x="164" y="257"/>
                </a:lnTo>
                <a:lnTo>
                  <a:pt x="164" y="257"/>
                </a:lnTo>
                <a:lnTo>
                  <a:pt x="159" y="250"/>
                </a:lnTo>
                <a:lnTo>
                  <a:pt x="159" y="250"/>
                </a:lnTo>
                <a:lnTo>
                  <a:pt x="158" y="249"/>
                </a:lnTo>
                <a:lnTo>
                  <a:pt x="158" y="249"/>
                </a:lnTo>
                <a:close/>
                <a:moveTo>
                  <a:pt x="208" y="268"/>
                </a:moveTo>
                <a:lnTo>
                  <a:pt x="208" y="268"/>
                </a:lnTo>
                <a:lnTo>
                  <a:pt x="211" y="269"/>
                </a:lnTo>
                <a:lnTo>
                  <a:pt x="211" y="269"/>
                </a:lnTo>
                <a:lnTo>
                  <a:pt x="211" y="268"/>
                </a:lnTo>
                <a:lnTo>
                  <a:pt x="211" y="268"/>
                </a:lnTo>
                <a:lnTo>
                  <a:pt x="214" y="268"/>
                </a:lnTo>
                <a:lnTo>
                  <a:pt x="214" y="268"/>
                </a:lnTo>
                <a:lnTo>
                  <a:pt x="208" y="265"/>
                </a:lnTo>
                <a:lnTo>
                  <a:pt x="208" y="265"/>
                </a:lnTo>
                <a:lnTo>
                  <a:pt x="208" y="268"/>
                </a:lnTo>
                <a:lnTo>
                  <a:pt x="208" y="268"/>
                </a:lnTo>
                <a:close/>
                <a:moveTo>
                  <a:pt x="46" y="33"/>
                </a:moveTo>
                <a:lnTo>
                  <a:pt x="46" y="33"/>
                </a:lnTo>
                <a:lnTo>
                  <a:pt x="42" y="33"/>
                </a:lnTo>
                <a:lnTo>
                  <a:pt x="42" y="33"/>
                </a:lnTo>
                <a:lnTo>
                  <a:pt x="39" y="39"/>
                </a:lnTo>
                <a:lnTo>
                  <a:pt x="39" y="39"/>
                </a:lnTo>
                <a:lnTo>
                  <a:pt x="39" y="41"/>
                </a:lnTo>
                <a:lnTo>
                  <a:pt x="39" y="41"/>
                </a:lnTo>
                <a:lnTo>
                  <a:pt x="39" y="41"/>
                </a:lnTo>
                <a:lnTo>
                  <a:pt x="39" y="41"/>
                </a:lnTo>
                <a:lnTo>
                  <a:pt x="46" y="33"/>
                </a:lnTo>
                <a:lnTo>
                  <a:pt x="46" y="33"/>
                </a:lnTo>
                <a:close/>
                <a:moveTo>
                  <a:pt x="218" y="395"/>
                </a:moveTo>
                <a:lnTo>
                  <a:pt x="218" y="395"/>
                </a:lnTo>
                <a:lnTo>
                  <a:pt x="216" y="395"/>
                </a:lnTo>
                <a:lnTo>
                  <a:pt x="216" y="395"/>
                </a:lnTo>
                <a:lnTo>
                  <a:pt x="216" y="397"/>
                </a:lnTo>
                <a:lnTo>
                  <a:pt x="216" y="397"/>
                </a:lnTo>
                <a:lnTo>
                  <a:pt x="218" y="410"/>
                </a:lnTo>
                <a:lnTo>
                  <a:pt x="218" y="410"/>
                </a:lnTo>
                <a:lnTo>
                  <a:pt x="218" y="410"/>
                </a:lnTo>
                <a:lnTo>
                  <a:pt x="218" y="410"/>
                </a:lnTo>
                <a:lnTo>
                  <a:pt x="218" y="399"/>
                </a:lnTo>
                <a:lnTo>
                  <a:pt x="218" y="399"/>
                </a:lnTo>
                <a:lnTo>
                  <a:pt x="218" y="395"/>
                </a:lnTo>
                <a:lnTo>
                  <a:pt x="218" y="395"/>
                </a:lnTo>
                <a:close/>
                <a:moveTo>
                  <a:pt x="210" y="365"/>
                </a:moveTo>
                <a:lnTo>
                  <a:pt x="210" y="365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0"/>
                </a:lnTo>
                <a:lnTo>
                  <a:pt x="210" y="373"/>
                </a:lnTo>
                <a:lnTo>
                  <a:pt x="210" y="373"/>
                </a:lnTo>
                <a:lnTo>
                  <a:pt x="210" y="373"/>
                </a:lnTo>
                <a:lnTo>
                  <a:pt x="210" y="373"/>
                </a:lnTo>
                <a:lnTo>
                  <a:pt x="210" y="370"/>
                </a:lnTo>
                <a:lnTo>
                  <a:pt x="210" y="365"/>
                </a:lnTo>
                <a:lnTo>
                  <a:pt x="210" y="365"/>
                </a:lnTo>
                <a:close/>
                <a:moveTo>
                  <a:pt x="276" y="365"/>
                </a:moveTo>
                <a:lnTo>
                  <a:pt x="276" y="365"/>
                </a:lnTo>
                <a:lnTo>
                  <a:pt x="279" y="365"/>
                </a:lnTo>
                <a:lnTo>
                  <a:pt x="279" y="365"/>
                </a:lnTo>
                <a:lnTo>
                  <a:pt x="279" y="364"/>
                </a:lnTo>
                <a:lnTo>
                  <a:pt x="279" y="364"/>
                </a:lnTo>
                <a:lnTo>
                  <a:pt x="279" y="361"/>
                </a:lnTo>
                <a:lnTo>
                  <a:pt x="279" y="361"/>
                </a:lnTo>
                <a:lnTo>
                  <a:pt x="278" y="362"/>
                </a:lnTo>
                <a:lnTo>
                  <a:pt x="276" y="364"/>
                </a:lnTo>
                <a:lnTo>
                  <a:pt x="276" y="364"/>
                </a:lnTo>
                <a:lnTo>
                  <a:pt x="276" y="365"/>
                </a:lnTo>
                <a:lnTo>
                  <a:pt x="276" y="365"/>
                </a:lnTo>
                <a:close/>
                <a:moveTo>
                  <a:pt x="248" y="359"/>
                </a:moveTo>
                <a:lnTo>
                  <a:pt x="248" y="359"/>
                </a:lnTo>
                <a:lnTo>
                  <a:pt x="246" y="364"/>
                </a:lnTo>
                <a:lnTo>
                  <a:pt x="246" y="364"/>
                </a:lnTo>
                <a:lnTo>
                  <a:pt x="248" y="367"/>
                </a:lnTo>
                <a:lnTo>
                  <a:pt x="248" y="367"/>
                </a:lnTo>
                <a:lnTo>
                  <a:pt x="249" y="367"/>
                </a:lnTo>
                <a:lnTo>
                  <a:pt x="249" y="367"/>
                </a:lnTo>
                <a:lnTo>
                  <a:pt x="249" y="362"/>
                </a:lnTo>
                <a:lnTo>
                  <a:pt x="249" y="362"/>
                </a:lnTo>
                <a:lnTo>
                  <a:pt x="249" y="362"/>
                </a:lnTo>
                <a:lnTo>
                  <a:pt x="249" y="362"/>
                </a:lnTo>
                <a:lnTo>
                  <a:pt x="248" y="359"/>
                </a:lnTo>
                <a:lnTo>
                  <a:pt x="248" y="359"/>
                </a:lnTo>
                <a:close/>
                <a:moveTo>
                  <a:pt x="273" y="141"/>
                </a:moveTo>
                <a:lnTo>
                  <a:pt x="273" y="141"/>
                </a:lnTo>
                <a:lnTo>
                  <a:pt x="262" y="138"/>
                </a:lnTo>
                <a:lnTo>
                  <a:pt x="252" y="135"/>
                </a:lnTo>
                <a:lnTo>
                  <a:pt x="252" y="135"/>
                </a:lnTo>
                <a:lnTo>
                  <a:pt x="255" y="135"/>
                </a:lnTo>
                <a:lnTo>
                  <a:pt x="255" y="135"/>
                </a:lnTo>
                <a:lnTo>
                  <a:pt x="263" y="138"/>
                </a:lnTo>
                <a:lnTo>
                  <a:pt x="270" y="141"/>
                </a:lnTo>
                <a:lnTo>
                  <a:pt x="270" y="141"/>
                </a:lnTo>
                <a:lnTo>
                  <a:pt x="273" y="141"/>
                </a:lnTo>
                <a:lnTo>
                  <a:pt x="273" y="141"/>
                </a:lnTo>
                <a:close/>
                <a:moveTo>
                  <a:pt x="83" y="176"/>
                </a:moveTo>
                <a:lnTo>
                  <a:pt x="83" y="176"/>
                </a:lnTo>
                <a:lnTo>
                  <a:pt x="83" y="171"/>
                </a:lnTo>
                <a:lnTo>
                  <a:pt x="83" y="171"/>
                </a:lnTo>
                <a:lnTo>
                  <a:pt x="80" y="173"/>
                </a:lnTo>
                <a:lnTo>
                  <a:pt x="80" y="173"/>
                </a:lnTo>
                <a:lnTo>
                  <a:pt x="79" y="175"/>
                </a:lnTo>
                <a:lnTo>
                  <a:pt x="79" y="176"/>
                </a:lnTo>
                <a:lnTo>
                  <a:pt x="79" y="176"/>
                </a:lnTo>
                <a:lnTo>
                  <a:pt x="80" y="176"/>
                </a:lnTo>
                <a:lnTo>
                  <a:pt x="83" y="176"/>
                </a:lnTo>
                <a:lnTo>
                  <a:pt x="83" y="176"/>
                </a:lnTo>
                <a:close/>
                <a:moveTo>
                  <a:pt x="115" y="220"/>
                </a:moveTo>
                <a:lnTo>
                  <a:pt x="115" y="220"/>
                </a:lnTo>
                <a:lnTo>
                  <a:pt x="118" y="217"/>
                </a:lnTo>
                <a:lnTo>
                  <a:pt x="118" y="217"/>
                </a:lnTo>
                <a:lnTo>
                  <a:pt x="115" y="216"/>
                </a:lnTo>
                <a:lnTo>
                  <a:pt x="115" y="216"/>
                </a:lnTo>
                <a:lnTo>
                  <a:pt x="113" y="219"/>
                </a:lnTo>
                <a:lnTo>
                  <a:pt x="115" y="220"/>
                </a:lnTo>
                <a:lnTo>
                  <a:pt x="115" y="220"/>
                </a:lnTo>
                <a:close/>
                <a:moveTo>
                  <a:pt x="52" y="31"/>
                </a:moveTo>
                <a:lnTo>
                  <a:pt x="52" y="31"/>
                </a:lnTo>
                <a:lnTo>
                  <a:pt x="55" y="33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8" y="29"/>
                </a:lnTo>
                <a:lnTo>
                  <a:pt x="58" y="29"/>
                </a:lnTo>
                <a:lnTo>
                  <a:pt x="53" y="29"/>
                </a:lnTo>
                <a:lnTo>
                  <a:pt x="53" y="29"/>
                </a:lnTo>
                <a:lnTo>
                  <a:pt x="52" y="31"/>
                </a:lnTo>
                <a:lnTo>
                  <a:pt x="52" y="31"/>
                </a:lnTo>
                <a:close/>
                <a:moveTo>
                  <a:pt x="101" y="33"/>
                </a:moveTo>
                <a:lnTo>
                  <a:pt x="101" y="33"/>
                </a:lnTo>
                <a:lnTo>
                  <a:pt x="96" y="33"/>
                </a:lnTo>
                <a:lnTo>
                  <a:pt x="96" y="33"/>
                </a:lnTo>
                <a:lnTo>
                  <a:pt x="96" y="34"/>
                </a:lnTo>
                <a:lnTo>
                  <a:pt x="96" y="34"/>
                </a:lnTo>
                <a:lnTo>
                  <a:pt x="98" y="36"/>
                </a:lnTo>
                <a:lnTo>
                  <a:pt x="98" y="36"/>
                </a:lnTo>
                <a:lnTo>
                  <a:pt x="101" y="33"/>
                </a:lnTo>
                <a:lnTo>
                  <a:pt x="101" y="33"/>
                </a:lnTo>
                <a:close/>
                <a:moveTo>
                  <a:pt x="197" y="205"/>
                </a:moveTo>
                <a:lnTo>
                  <a:pt x="197" y="205"/>
                </a:lnTo>
                <a:lnTo>
                  <a:pt x="202" y="200"/>
                </a:lnTo>
                <a:lnTo>
                  <a:pt x="202" y="200"/>
                </a:lnTo>
                <a:lnTo>
                  <a:pt x="200" y="197"/>
                </a:lnTo>
                <a:lnTo>
                  <a:pt x="200" y="197"/>
                </a:lnTo>
                <a:lnTo>
                  <a:pt x="199" y="198"/>
                </a:lnTo>
                <a:lnTo>
                  <a:pt x="197" y="200"/>
                </a:lnTo>
                <a:lnTo>
                  <a:pt x="197" y="200"/>
                </a:lnTo>
                <a:lnTo>
                  <a:pt x="197" y="205"/>
                </a:lnTo>
                <a:lnTo>
                  <a:pt x="197" y="205"/>
                </a:lnTo>
                <a:close/>
                <a:moveTo>
                  <a:pt x="181" y="140"/>
                </a:moveTo>
                <a:lnTo>
                  <a:pt x="181" y="140"/>
                </a:lnTo>
                <a:lnTo>
                  <a:pt x="177" y="135"/>
                </a:lnTo>
                <a:lnTo>
                  <a:pt x="177" y="135"/>
                </a:lnTo>
                <a:lnTo>
                  <a:pt x="177" y="135"/>
                </a:lnTo>
                <a:lnTo>
                  <a:pt x="177" y="135"/>
                </a:lnTo>
                <a:lnTo>
                  <a:pt x="175" y="134"/>
                </a:lnTo>
                <a:lnTo>
                  <a:pt x="175" y="134"/>
                </a:lnTo>
                <a:lnTo>
                  <a:pt x="167" y="129"/>
                </a:lnTo>
                <a:lnTo>
                  <a:pt x="167" y="129"/>
                </a:lnTo>
                <a:lnTo>
                  <a:pt x="166" y="129"/>
                </a:lnTo>
                <a:lnTo>
                  <a:pt x="166" y="129"/>
                </a:lnTo>
                <a:lnTo>
                  <a:pt x="166" y="129"/>
                </a:lnTo>
                <a:lnTo>
                  <a:pt x="166" y="129"/>
                </a:lnTo>
                <a:lnTo>
                  <a:pt x="173" y="134"/>
                </a:lnTo>
                <a:lnTo>
                  <a:pt x="180" y="140"/>
                </a:lnTo>
                <a:lnTo>
                  <a:pt x="180" y="140"/>
                </a:lnTo>
                <a:lnTo>
                  <a:pt x="181" y="140"/>
                </a:lnTo>
                <a:lnTo>
                  <a:pt x="181" y="140"/>
                </a:lnTo>
                <a:close/>
                <a:moveTo>
                  <a:pt x="49" y="66"/>
                </a:moveTo>
                <a:lnTo>
                  <a:pt x="49" y="66"/>
                </a:lnTo>
                <a:lnTo>
                  <a:pt x="50" y="66"/>
                </a:lnTo>
                <a:lnTo>
                  <a:pt x="50" y="66"/>
                </a:lnTo>
                <a:lnTo>
                  <a:pt x="52" y="67"/>
                </a:lnTo>
                <a:lnTo>
                  <a:pt x="52" y="67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2" y="61"/>
                </a:lnTo>
                <a:lnTo>
                  <a:pt x="52" y="61"/>
                </a:lnTo>
                <a:lnTo>
                  <a:pt x="49" y="66"/>
                </a:lnTo>
                <a:lnTo>
                  <a:pt x="49" y="66"/>
                </a:lnTo>
                <a:close/>
                <a:moveTo>
                  <a:pt x="14" y="50"/>
                </a:moveTo>
                <a:lnTo>
                  <a:pt x="14" y="50"/>
                </a:lnTo>
                <a:lnTo>
                  <a:pt x="9" y="28"/>
                </a:lnTo>
                <a:lnTo>
                  <a:pt x="9" y="28"/>
                </a:lnTo>
                <a:lnTo>
                  <a:pt x="11" y="39"/>
                </a:lnTo>
                <a:lnTo>
                  <a:pt x="14" y="50"/>
                </a:lnTo>
                <a:lnTo>
                  <a:pt x="14" y="50"/>
                </a:lnTo>
                <a:close/>
                <a:moveTo>
                  <a:pt x="167" y="173"/>
                </a:moveTo>
                <a:lnTo>
                  <a:pt x="167" y="173"/>
                </a:lnTo>
                <a:lnTo>
                  <a:pt x="167" y="175"/>
                </a:lnTo>
                <a:lnTo>
                  <a:pt x="167" y="175"/>
                </a:lnTo>
                <a:lnTo>
                  <a:pt x="167" y="178"/>
                </a:lnTo>
                <a:lnTo>
                  <a:pt x="167" y="178"/>
                </a:lnTo>
                <a:lnTo>
                  <a:pt x="167" y="181"/>
                </a:lnTo>
                <a:lnTo>
                  <a:pt x="169" y="182"/>
                </a:lnTo>
                <a:lnTo>
                  <a:pt x="169" y="182"/>
                </a:lnTo>
                <a:lnTo>
                  <a:pt x="167" y="175"/>
                </a:lnTo>
                <a:lnTo>
                  <a:pt x="167" y="175"/>
                </a:lnTo>
                <a:lnTo>
                  <a:pt x="167" y="173"/>
                </a:lnTo>
                <a:lnTo>
                  <a:pt x="167" y="173"/>
                </a:lnTo>
                <a:close/>
                <a:moveTo>
                  <a:pt x="292" y="179"/>
                </a:moveTo>
                <a:lnTo>
                  <a:pt x="292" y="179"/>
                </a:lnTo>
                <a:lnTo>
                  <a:pt x="290" y="173"/>
                </a:lnTo>
                <a:lnTo>
                  <a:pt x="290" y="173"/>
                </a:lnTo>
                <a:lnTo>
                  <a:pt x="289" y="175"/>
                </a:lnTo>
                <a:lnTo>
                  <a:pt x="289" y="176"/>
                </a:lnTo>
                <a:lnTo>
                  <a:pt x="289" y="176"/>
                </a:lnTo>
                <a:lnTo>
                  <a:pt x="290" y="181"/>
                </a:lnTo>
                <a:lnTo>
                  <a:pt x="290" y="181"/>
                </a:lnTo>
                <a:lnTo>
                  <a:pt x="292" y="179"/>
                </a:lnTo>
                <a:lnTo>
                  <a:pt x="292" y="179"/>
                </a:lnTo>
                <a:close/>
                <a:moveTo>
                  <a:pt x="293" y="236"/>
                </a:moveTo>
                <a:lnTo>
                  <a:pt x="293" y="236"/>
                </a:lnTo>
                <a:lnTo>
                  <a:pt x="290" y="239"/>
                </a:lnTo>
                <a:lnTo>
                  <a:pt x="290" y="239"/>
                </a:lnTo>
                <a:lnTo>
                  <a:pt x="290" y="241"/>
                </a:lnTo>
                <a:lnTo>
                  <a:pt x="290" y="241"/>
                </a:lnTo>
                <a:lnTo>
                  <a:pt x="292" y="244"/>
                </a:lnTo>
                <a:lnTo>
                  <a:pt x="292" y="244"/>
                </a:lnTo>
                <a:lnTo>
                  <a:pt x="293" y="241"/>
                </a:lnTo>
                <a:lnTo>
                  <a:pt x="293" y="236"/>
                </a:lnTo>
                <a:lnTo>
                  <a:pt x="293" y="236"/>
                </a:lnTo>
                <a:close/>
                <a:moveTo>
                  <a:pt x="99" y="105"/>
                </a:moveTo>
                <a:lnTo>
                  <a:pt x="99" y="105"/>
                </a:lnTo>
                <a:lnTo>
                  <a:pt x="98" y="104"/>
                </a:lnTo>
                <a:lnTo>
                  <a:pt x="98" y="104"/>
                </a:lnTo>
                <a:lnTo>
                  <a:pt x="96" y="102"/>
                </a:lnTo>
                <a:lnTo>
                  <a:pt x="96" y="102"/>
                </a:lnTo>
                <a:lnTo>
                  <a:pt x="95" y="102"/>
                </a:lnTo>
                <a:lnTo>
                  <a:pt x="93" y="100"/>
                </a:lnTo>
                <a:lnTo>
                  <a:pt x="93" y="100"/>
                </a:lnTo>
                <a:lnTo>
                  <a:pt x="93" y="100"/>
                </a:lnTo>
                <a:lnTo>
                  <a:pt x="93" y="100"/>
                </a:lnTo>
                <a:lnTo>
                  <a:pt x="93" y="102"/>
                </a:lnTo>
                <a:lnTo>
                  <a:pt x="93" y="102"/>
                </a:lnTo>
                <a:lnTo>
                  <a:pt x="96" y="107"/>
                </a:lnTo>
                <a:lnTo>
                  <a:pt x="96" y="107"/>
                </a:lnTo>
                <a:lnTo>
                  <a:pt x="99" y="105"/>
                </a:lnTo>
                <a:lnTo>
                  <a:pt x="99" y="105"/>
                </a:lnTo>
                <a:close/>
                <a:moveTo>
                  <a:pt x="195" y="378"/>
                </a:moveTo>
                <a:lnTo>
                  <a:pt x="195" y="378"/>
                </a:lnTo>
                <a:lnTo>
                  <a:pt x="195" y="378"/>
                </a:lnTo>
                <a:lnTo>
                  <a:pt x="195" y="378"/>
                </a:lnTo>
                <a:lnTo>
                  <a:pt x="195" y="380"/>
                </a:lnTo>
                <a:lnTo>
                  <a:pt x="195" y="380"/>
                </a:lnTo>
                <a:lnTo>
                  <a:pt x="197" y="383"/>
                </a:lnTo>
                <a:lnTo>
                  <a:pt x="197" y="383"/>
                </a:lnTo>
                <a:lnTo>
                  <a:pt x="199" y="383"/>
                </a:lnTo>
                <a:lnTo>
                  <a:pt x="199" y="383"/>
                </a:lnTo>
                <a:lnTo>
                  <a:pt x="199" y="381"/>
                </a:lnTo>
                <a:lnTo>
                  <a:pt x="199" y="381"/>
                </a:lnTo>
                <a:lnTo>
                  <a:pt x="195" y="378"/>
                </a:lnTo>
                <a:lnTo>
                  <a:pt x="195" y="378"/>
                </a:lnTo>
                <a:close/>
                <a:moveTo>
                  <a:pt x="236" y="359"/>
                </a:moveTo>
                <a:lnTo>
                  <a:pt x="236" y="359"/>
                </a:lnTo>
                <a:lnTo>
                  <a:pt x="233" y="359"/>
                </a:lnTo>
                <a:lnTo>
                  <a:pt x="233" y="359"/>
                </a:lnTo>
                <a:lnTo>
                  <a:pt x="233" y="361"/>
                </a:lnTo>
                <a:lnTo>
                  <a:pt x="233" y="361"/>
                </a:lnTo>
                <a:lnTo>
                  <a:pt x="235" y="362"/>
                </a:lnTo>
                <a:lnTo>
                  <a:pt x="235" y="362"/>
                </a:lnTo>
                <a:lnTo>
                  <a:pt x="238" y="362"/>
                </a:lnTo>
                <a:lnTo>
                  <a:pt x="238" y="362"/>
                </a:lnTo>
                <a:lnTo>
                  <a:pt x="236" y="359"/>
                </a:lnTo>
                <a:lnTo>
                  <a:pt x="236" y="359"/>
                </a:lnTo>
                <a:close/>
                <a:moveTo>
                  <a:pt x="71" y="53"/>
                </a:moveTo>
                <a:lnTo>
                  <a:pt x="71" y="53"/>
                </a:lnTo>
                <a:lnTo>
                  <a:pt x="71" y="53"/>
                </a:lnTo>
                <a:lnTo>
                  <a:pt x="71" y="53"/>
                </a:lnTo>
                <a:lnTo>
                  <a:pt x="63" y="52"/>
                </a:lnTo>
                <a:lnTo>
                  <a:pt x="63" y="52"/>
                </a:lnTo>
                <a:lnTo>
                  <a:pt x="60" y="50"/>
                </a:lnTo>
                <a:lnTo>
                  <a:pt x="60" y="50"/>
                </a:lnTo>
                <a:lnTo>
                  <a:pt x="58" y="50"/>
                </a:lnTo>
                <a:lnTo>
                  <a:pt x="58" y="50"/>
                </a:lnTo>
                <a:lnTo>
                  <a:pt x="60" y="52"/>
                </a:lnTo>
                <a:lnTo>
                  <a:pt x="60" y="52"/>
                </a:lnTo>
                <a:lnTo>
                  <a:pt x="71" y="53"/>
                </a:lnTo>
                <a:lnTo>
                  <a:pt x="71" y="53"/>
                </a:lnTo>
                <a:close/>
                <a:moveTo>
                  <a:pt x="172" y="168"/>
                </a:moveTo>
                <a:lnTo>
                  <a:pt x="172" y="168"/>
                </a:lnTo>
                <a:lnTo>
                  <a:pt x="170" y="170"/>
                </a:lnTo>
                <a:lnTo>
                  <a:pt x="170" y="170"/>
                </a:lnTo>
                <a:lnTo>
                  <a:pt x="173" y="178"/>
                </a:lnTo>
                <a:lnTo>
                  <a:pt x="173" y="178"/>
                </a:lnTo>
                <a:lnTo>
                  <a:pt x="173" y="173"/>
                </a:lnTo>
                <a:lnTo>
                  <a:pt x="172" y="168"/>
                </a:lnTo>
                <a:lnTo>
                  <a:pt x="172" y="168"/>
                </a:lnTo>
                <a:close/>
                <a:moveTo>
                  <a:pt x="41" y="48"/>
                </a:moveTo>
                <a:lnTo>
                  <a:pt x="41" y="48"/>
                </a:lnTo>
                <a:lnTo>
                  <a:pt x="42" y="44"/>
                </a:lnTo>
                <a:lnTo>
                  <a:pt x="42" y="44"/>
                </a:lnTo>
                <a:lnTo>
                  <a:pt x="41" y="45"/>
                </a:lnTo>
                <a:lnTo>
                  <a:pt x="41" y="45"/>
                </a:lnTo>
                <a:lnTo>
                  <a:pt x="38" y="50"/>
                </a:lnTo>
                <a:lnTo>
                  <a:pt x="38" y="50"/>
                </a:lnTo>
                <a:lnTo>
                  <a:pt x="41" y="48"/>
                </a:lnTo>
                <a:lnTo>
                  <a:pt x="41" y="48"/>
                </a:lnTo>
                <a:close/>
                <a:moveTo>
                  <a:pt x="96" y="205"/>
                </a:moveTo>
                <a:lnTo>
                  <a:pt x="96" y="205"/>
                </a:lnTo>
                <a:lnTo>
                  <a:pt x="99" y="203"/>
                </a:lnTo>
                <a:lnTo>
                  <a:pt x="99" y="203"/>
                </a:lnTo>
                <a:lnTo>
                  <a:pt x="96" y="200"/>
                </a:lnTo>
                <a:lnTo>
                  <a:pt x="96" y="200"/>
                </a:lnTo>
                <a:lnTo>
                  <a:pt x="95" y="197"/>
                </a:lnTo>
                <a:lnTo>
                  <a:pt x="95" y="197"/>
                </a:lnTo>
                <a:lnTo>
                  <a:pt x="96" y="205"/>
                </a:lnTo>
                <a:lnTo>
                  <a:pt x="96" y="205"/>
                </a:lnTo>
                <a:close/>
                <a:moveTo>
                  <a:pt x="243" y="277"/>
                </a:moveTo>
                <a:lnTo>
                  <a:pt x="243" y="277"/>
                </a:lnTo>
                <a:lnTo>
                  <a:pt x="243" y="274"/>
                </a:lnTo>
                <a:lnTo>
                  <a:pt x="243" y="274"/>
                </a:lnTo>
                <a:lnTo>
                  <a:pt x="241" y="274"/>
                </a:lnTo>
                <a:lnTo>
                  <a:pt x="241" y="274"/>
                </a:lnTo>
                <a:lnTo>
                  <a:pt x="240" y="276"/>
                </a:lnTo>
                <a:lnTo>
                  <a:pt x="238" y="277"/>
                </a:lnTo>
                <a:lnTo>
                  <a:pt x="238" y="277"/>
                </a:lnTo>
                <a:lnTo>
                  <a:pt x="243" y="277"/>
                </a:lnTo>
                <a:lnTo>
                  <a:pt x="243" y="277"/>
                </a:lnTo>
                <a:close/>
                <a:moveTo>
                  <a:pt x="230" y="440"/>
                </a:moveTo>
                <a:lnTo>
                  <a:pt x="230" y="440"/>
                </a:lnTo>
                <a:lnTo>
                  <a:pt x="238" y="440"/>
                </a:lnTo>
                <a:lnTo>
                  <a:pt x="238" y="440"/>
                </a:lnTo>
                <a:lnTo>
                  <a:pt x="238" y="440"/>
                </a:lnTo>
                <a:lnTo>
                  <a:pt x="238" y="440"/>
                </a:lnTo>
                <a:lnTo>
                  <a:pt x="236" y="440"/>
                </a:lnTo>
                <a:lnTo>
                  <a:pt x="236" y="440"/>
                </a:lnTo>
                <a:lnTo>
                  <a:pt x="230" y="438"/>
                </a:lnTo>
                <a:lnTo>
                  <a:pt x="230" y="438"/>
                </a:lnTo>
                <a:lnTo>
                  <a:pt x="230" y="438"/>
                </a:lnTo>
                <a:lnTo>
                  <a:pt x="230" y="438"/>
                </a:lnTo>
                <a:lnTo>
                  <a:pt x="230" y="440"/>
                </a:lnTo>
                <a:lnTo>
                  <a:pt x="230" y="440"/>
                </a:lnTo>
                <a:close/>
                <a:moveTo>
                  <a:pt x="225" y="276"/>
                </a:moveTo>
                <a:lnTo>
                  <a:pt x="225" y="276"/>
                </a:lnTo>
                <a:lnTo>
                  <a:pt x="229" y="277"/>
                </a:lnTo>
                <a:lnTo>
                  <a:pt x="229" y="277"/>
                </a:lnTo>
                <a:lnTo>
                  <a:pt x="229" y="272"/>
                </a:lnTo>
                <a:lnTo>
                  <a:pt x="229" y="272"/>
                </a:lnTo>
                <a:lnTo>
                  <a:pt x="225" y="272"/>
                </a:lnTo>
                <a:lnTo>
                  <a:pt x="225" y="272"/>
                </a:lnTo>
                <a:lnTo>
                  <a:pt x="225" y="276"/>
                </a:lnTo>
                <a:lnTo>
                  <a:pt x="225" y="276"/>
                </a:lnTo>
                <a:close/>
                <a:moveTo>
                  <a:pt x="41" y="26"/>
                </a:moveTo>
                <a:lnTo>
                  <a:pt x="41" y="26"/>
                </a:lnTo>
                <a:lnTo>
                  <a:pt x="38" y="25"/>
                </a:lnTo>
                <a:lnTo>
                  <a:pt x="38" y="25"/>
                </a:lnTo>
                <a:lnTo>
                  <a:pt x="38" y="28"/>
                </a:lnTo>
                <a:lnTo>
                  <a:pt x="38" y="28"/>
                </a:lnTo>
                <a:lnTo>
                  <a:pt x="39" y="28"/>
                </a:lnTo>
                <a:lnTo>
                  <a:pt x="41" y="28"/>
                </a:lnTo>
                <a:lnTo>
                  <a:pt x="41" y="28"/>
                </a:lnTo>
                <a:lnTo>
                  <a:pt x="41" y="26"/>
                </a:lnTo>
                <a:lnTo>
                  <a:pt x="41" y="26"/>
                </a:lnTo>
                <a:close/>
                <a:moveTo>
                  <a:pt x="200" y="143"/>
                </a:moveTo>
                <a:lnTo>
                  <a:pt x="200" y="143"/>
                </a:lnTo>
                <a:lnTo>
                  <a:pt x="199" y="145"/>
                </a:lnTo>
                <a:lnTo>
                  <a:pt x="197" y="148"/>
                </a:lnTo>
                <a:lnTo>
                  <a:pt x="197" y="148"/>
                </a:lnTo>
                <a:lnTo>
                  <a:pt x="202" y="145"/>
                </a:lnTo>
                <a:lnTo>
                  <a:pt x="202" y="145"/>
                </a:lnTo>
                <a:lnTo>
                  <a:pt x="200" y="143"/>
                </a:lnTo>
                <a:lnTo>
                  <a:pt x="200" y="143"/>
                </a:lnTo>
                <a:close/>
                <a:moveTo>
                  <a:pt x="263" y="257"/>
                </a:moveTo>
                <a:lnTo>
                  <a:pt x="263" y="257"/>
                </a:lnTo>
                <a:lnTo>
                  <a:pt x="268" y="253"/>
                </a:lnTo>
                <a:lnTo>
                  <a:pt x="273" y="249"/>
                </a:lnTo>
                <a:lnTo>
                  <a:pt x="273" y="249"/>
                </a:lnTo>
                <a:lnTo>
                  <a:pt x="271" y="249"/>
                </a:lnTo>
                <a:lnTo>
                  <a:pt x="271" y="249"/>
                </a:lnTo>
                <a:lnTo>
                  <a:pt x="263" y="257"/>
                </a:lnTo>
                <a:lnTo>
                  <a:pt x="263" y="257"/>
                </a:lnTo>
                <a:close/>
                <a:moveTo>
                  <a:pt x="178" y="253"/>
                </a:moveTo>
                <a:lnTo>
                  <a:pt x="178" y="253"/>
                </a:lnTo>
                <a:lnTo>
                  <a:pt x="177" y="260"/>
                </a:lnTo>
                <a:lnTo>
                  <a:pt x="177" y="260"/>
                </a:lnTo>
                <a:lnTo>
                  <a:pt x="177" y="260"/>
                </a:lnTo>
                <a:lnTo>
                  <a:pt x="177" y="260"/>
                </a:lnTo>
                <a:lnTo>
                  <a:pt x="180" y="255"/>
                </a:lnTo>
                <a:lnTo>
                  <a:pt x="180" y="255"/>
                </a:lnTo>
                <a:lnTo>
                  <a:pt x="178" y="253"/>
                </a:lnTo>
                <a:lnTo>
                  <a:pt x="178" y="253"/>
                </a:lnTo>
                <a:close/>
                <a:moveTo>
                  <a:pt x="58" y="56"/>
                </a:moveTo>
                <a:lnTo>
                  <a:pt x="58" y="56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8" y="63"/>
                </a:lnTo>
                <a:lnTo>
                  <a:pt x="58" y="63"/>
                </a:lnTo>
                <a:lnTo>
                  <a:pt x="60" y="59"/>
                </a:lnTo>
                <a:lnTo>
                  <a:pt x="60" y="59"/>
                </a:lnTo>
                <a:lnTo>
                  <a:pt x="58" y="56"/>
                </a:lnTo>
                <a:lnTo>
                  <a:pt x="58" y="56"/>
                </a:lnTo>
                <a:close/>
                <a:moveTo>
                  <a:pt x="183" y="203"/>
                </a:moveTo>
                <a:lnTo>
                  <a:pt x="183" y="203"/>
                </a:lnTo>
                <a:lnTo>
                  <a:pt x="180" y="206"/>
                </a:lnTo>
                <a:lnTo>
                  <a:pt x="180" y="206"/>
                </a:lnTo>
                <a:lnTo>
                  <a:pt x="181" y="208"/>
                </a:lnTo>
                <a:lnTo>
                  <a:pt x="181" y="208"/>
                </a:lnTo>
                <a:lnTo>
                  <a:pt x="183" y="206"/>
                </a:lnTo>
                <a:lnTo>
                  <a:pt x="184" y="203"/>
                </a:lnTo>
                <a:lnTo>
                  <a:pt x="184" y="203"/>
                </a:lnTo>
                <a:lnTo>
                  <a:pt x="183" y="203"/>
                </a:lnTo>
                <a:lnTo>
                  <a:pt x="183" y="203"/>
                </a:lnTo>
                <a:close/>
                <a:moveTo>
                  <a:pt x="289" y="238"/>
                </a:moveTo>
                <a:lnTo>
                  <a:pt x="289" y="238"/>
                </a:lnTo>
                <a:lnTo>
                  <a:pt x="289" y="238"/>
                </a:lnTo>
                <a:lnTo>
                  <a:pt x="289" y="238"/>
                </a:lnTo>
                <a:lnTo>
                  <a:pt x="292" y="233"/>
                </a:lnTo>
                <a:lnTo>
                  <a:pt x="292" y="233"/>
                </a:lnTo>
                <a:lnTo>
                  <a:pt x="292" y="231"/>
                </a:lnTo>
                <a:lnTo>
                  <a:pt x="292" y="230"/>
                </a:lnTo>
                <a:lnTo>
                  <a:pt x="292" y="230"/>
                </a:lnTo>
                <a:lnTo>
                  <a:pt x="290" y="230"/>
                </a:lnTo>
                <a:lnTo>
                  <a:pt x="290" y="230"/>
                </a:lnTo>
                <a:lnTo>
                  <a:pt x="289" y="236"/>
                </a:lnTo>
                <a:lnTo>
                  <a:pt x="289" y="236"/>
                </a:lnTo>
                <a:lnTo>
                  <a:pt x="289" y="238"/>
                </a:lnTo>
                <a:lnTo>
                  <a:pt x="289" y="238"/>
                </a:lnTo>
                <a:close/>
                <a:moveTo>
                  <a:pt x="143" y="115"/>
                </a:moveTo>
                <a:lnTo>
                  <a:pt x="143" y="115"/>
                </a:lnTo>
                <a:lnTo>
                  <a:pt x="142" y="115"/>
                </a:lnTo>
                <a:lnTo>
                  <a:pt x="142" y="115"/>
                </a:lnTo>
                <a:lnTo>
                  <a:pt x="140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3" y="116"/>
                </a:lnTo>
                <a:lnTo>
                  <a:pt x="143" y="116"/>
                </a:lnTo>
                <a:lnTo>
                  <a:pt x="143" y="115"/>
                </a:lnTo>
                <a:lnTo>
                  <a:pt x="143" y="115"/>
                </a:lnTo>
                <a:close/>
                <a:moveTo>
                  <a:pt x="273" y="143"/>
                </a:moveTo>
                <a:lnTo>
                  <a:pt x="273" y="143"/>
                </a:lnTo>
                <a:lnTo>
                  <a:pt x="274" y="145"/>
                </a:lnTo>
                <a:lnTo>
                  <a:pt x="274" y="145"/>
                </a:lnTo>
                <a:lnTo>
                  <a:pt x="282" y="151"/>
                </a:lnTo>
                <a:lnTo>
                  <a:pt x="282" y="151"/>
                </a:lnTo>
                <a:lnTo>
                  <a:pt x="284" y="151"/>
                </a:lnTo>
                <a:lnTo>
                  <a:pt x="284" y="151"/>
                </a:lnTo>
                <a:lnTo>
                  <a:pt x="284" y="151"/>
                </a:lnTo>
                <a:lnTo>
                  <a:pt x="284" y="151"/>
                </a:lnTo>
                <a:lnTo>
                  <a:pt x="273" y="143"/>
                </a:lnTo>
                <a:lnTo>
                  <a:pt x="273" y="143"/>
                </a:lnTo>
                <a:close/>
                <a:moveTo>
                  <a:pt x="77" y="47"/>
                </a:moveTo>
                <a:lnTo>
                  <a:pt x="77" y="47"/>
                </a:lnTo>
                <a:lnTo>
                  <a:pt x="80" y="47"/>
                </a:lnTo>
                <a:lnTo>
                  <a:pt x="80" y="47"/>
                </a:lnTo>
                <a:lnTo>
                  <a:pt x="82" y="41"/>
                </a:lnTo>
                <a:lnTo>
                  <a:pt x="82" y="41"/>
                </a:lnTo>
                <a:lnTo>
                  <a:pt x="82" y="41"/>
                </a:lnTo>
                <a:lnTo>
                  <a:pt x="80" y="42"/>
                </a:lnTo>
                <a:lnTo>
                  <a:pt x="80" y="42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79" y="45"/>
                </a:lnTo>
                <a:lnTo>
                  <a:pt x="79" y="45"/>
                </a:lnTo>
                <a:lnTo>
                  <a:pt x="77" y="47"/>
                </a:lnTo>
                <a:lnTo>
                  <a:pt x="77" y="47"/>
                </a:lnTo>
                <a:close/>
                <a:moveTo>
                  <a:pt x="142" y="214"/>
                </a:moveTo>
                <a:lnTo>
                  <a:pt x="142" y="214"/>
                </a:lnTo>
                <a:lnTo>
                  <a:pt x="129" y="211"/>
                </a:lnTo>
                <a:lnTo>
                  <a:pt x="118" y="208"/>
                </a:lnTo>
                <a:lnTo>
                  <a:pt x="118" y="208"/>
                </a:lnTo>
                <a:lnTo>
                  <a:pt x="129" y="212"/>
                </a:lnTo>
                <a:lnTo>
                  <a:pt x="142" y="214"/>
                </a:lnTo>
                <a:lnTo>
                  <a:pt x="142" y="214"/>
                </a:lnTo>
                <a:close/>
                <a:moveTo>
                  <a:pt x="107" y="108"/>
                </a:moveTo>
                <a:lnTo>
                  <a:pt x="107" y="108"/>
                </a:lnTo>
                <a:lnTo>
                  <a:pt x="101" y="112"/>
                </a:lnTo>
                <a:lnTo>
                  <a:pt x="101" y="112"/>
                </a:lnTo>
                <a:lnTo>
                  <a:pt x="102" y="113"/>
                </a:lnTo>
                <a:lnTo>
                  <a:pt x="102" y="113"/>
                </a:lnTo>
                <a:lnTo>
                  <a:pt x="109" y="110"/>
                </a:lnTo>
                <a:lnTo>
                  <a:pt x="109" y="110"/>
                </a:lnTo>
                <a:lnTo>
                  <a:pt x="107" y="108"/>
                </a:lnTo>
                <a:lnTo>
                  <a:pt x="107" y="108"/>
                </a:lnTo>
                <a:close/>
                <a:moveTo>
                  <a:pt x="154" y="205"/>
                </a:moveTo>
                <a:lnTo>
                  <a:pt x="154" y="205"/>
                </a:lnTo>
                <a:lnTo>
                  <a:pt x="154" y="208"/>
                </a:lnTo>
                <a:lnTo>
                  <a:pt x="154" y="211"/>
                </a:lnTo>
                <a:lnTo>
                  <a:pt x="154" y="211"/>
                </a:lnTo>
                <a:lnTo>
                  <a:pt x="158" y="209"/>
                </a:lnTo>
                <a:lnTo>
                  <a:pt x="158" y="209"/>
                </a:lnTo>
                <a:lnTo>
                  <a:pt x="154" y="205"/>
                </a:lnTo>
                <a:lnTo>
                  <a:pt x="154" y="205"/>
                </a:lnTo>
                <a:close/>
                <a:moveTo>
                  <a:pt x="170" y="160"/>
                </a:moveTo>
                <a:lnTo>
                  <a:pt x="170" y="160"/>
                </a:lnTo>
                <a:lnTo>
                  <a:pt x="173" y="157"/>
                </a:lnTo>
                <a:lnTo>
                  <a:pt x="173" y="156"/>
                </a:lnTo>
                <a:lnTo>
                  <a:pt x="173" y="156"/>
                </a:lnTo>
                <a:lnTo>
                  <a:pt x="169" y="160"/>
                </a:lnTo>
                <a:lnTo>
                  <a:pt x="169" y="160"/>
                </a:lnTo>
                <a:lnTo>
                  <a:pt x="170" y="160"/>
                </a:lnTo>
                <a:lnTo>
                  <a:pt x="170" y="160"/>
                </a:lnTo>
                <a:close/>
                <a:moveTo>
                  <a:pt x="52" y="42"/>
                </a:moveTo>
                <a:lnTo>
                  <a:pt x="52" y="42"/>
                </a:lnTo>
                <a:lnTo>
                  <a:pt x="55" y="42"/>
                </a:lnTo>
                <a:lnTo>
                  <a:pt x="55" y="42"/>
                </a:lnTo>
                <a:lnTo>
                  <a:pt x="57" y="42"/>
                </a:lnTo>
                <a:lnTo>
                  <a:pt x="57" y="42"/>
                </a:lnTo>
                <a:lnTo>
                  <a:pt x="57" y="41"/>
                </a:lnTo>
                <a:lnTo>
                  <a:pt x="57" y="41"/>
                </a:lnTo>
                <a:lnTo>
                  <a:pt x="53" y="41"/>
                </a:lnTo>
                <a:lnTo>
                  <a:pt x="52" y="42"/>
                </a:lnTo>
                <a:lnTo>
                  <a:pt x="52" y="42"/>
                </a:lnTo>
                <a:close/>
                <a:moveTo>
                  <a:pt x="106" y="37"/>
                </a:moveTo>
                <a:lnTo>
                  <a:pt x="106" y="37"/>
                </a:lnTo>
                <a:lnTo>
                  <a:pt x="107" y="34"/>
                </a:lnTo>
                <a:lnTo>
                  <a:pt x="107" y="34"/>
                </a:lnTo>
                <a:lnTo>
                  <a:pt x="102" y="33"/>
                </a:lnTo>
                <a:lnTo>
                  <a:pt x="102" y="33"/>
                </a:lnTo>
                <a:lnTo>
                  <a:pt x="104" y="34"/>
                </a:lnTo>
                <a:lnTo>
                  <a:pt x="104" y="37"/>
                </a:lnTo>
                <a:lnTo>
                  <a:pt x="104" y="37"/>
                </a:lnTo>
                <a:lnTo>
                  <a:pt x="106" y="37"/>
                </a:lnTo>
                <a:lnTo>
                  <a:pt x="106" y="37"/>
                </a:lnTo>
                <a:close/>
                <a:moveTo>
                  <a:pt x="271" y="261"/>
                </a:moveTo>
                <a:lnTo>
                  <a:pt x="271" y="261"/>
                </a:lnTo>
                <a:lnTo>
                  <a:pt x="274" y="258"/>
                </a:lnTo>
                <a:lnTo>
                  <a:pt x="274" y="258"/>
                </a:lnTo>
                <a:lnTo>
                  <a:pt x="274" y="257"/>
                </a:lnTo>
                <a:lnTo>
                  <a:pt x="274" y="255"/>
                </a:lnTo>
                <a:lnTo>
                  <a:pt x="274" y="255"/>
                </a:lnTo>
                <a:lnTo>
                  <a:pt x="271" y="258"/>
                </a:lnTo>
                <a:lnTo>
                  <a:pt x="271" y="258"/>
                </a:lnTo>
                <a:lnTo>
                  <a:pt x="271" y="261"/>
                </a:lnTo>
                <a:lnTo>
                  <a:pt x="271" y="261"/>
                </a:lnTo>
                <a:close/>
                <a:moveTo>
                  <a:pt x="263" y="156"/>
                </a:moveTo>
                <a:lnTo>
                  <a:pt x="263" y="156"/>
                </a:lnTo>
                <a:lnTo>
                  <a:pt x="266" y="157"/>
                </a:lnTo>
                <a:lnTo>
                  <a:pt x="266" y="157"/>
                </a:lnTo>
                <a:lnTo>
                  <a:pt x="268" y="154"/>
                </a:lnTo>
                <a:lnTo>
                  <a:pt x="268" y="154"/>
                </a:lnTo>
                <a:lnTo>
                  <a:pt x="266" y="154"/>
                </a:lnTo>
                <a:lnTo>
                  <a:pt x="266" y="154"/>
                </a:lnTo>
                <a:lnTo>
                  <a:pt x="263" y="156"/>
                </a:lnTo>
                <a:lnTo>
                  <a:pt x="263" y="156"/>
                </a:lnTo>
                <a:close/>
                <a:moveTo>
                  <a:pt x="102" y="219"/>
                </a:moveTo>
                <a:lnTo>
                  <a:pt x="102" y="219"/>
                </a:lnTo>
                <a:lnTo>
                  <a:pt x="101" y="224"/>
                </a:lnTo>
                <a:lnTo>
                  <a:pt x="101" y="224"/>
                </a:lnTo>
                <a:lnTo>
                  <a:pt x="101" y="225"/>
                </a:lnTo>
                <a:lnTo>
                  <a:pt x="101" y="225"/>
                </a:lnTo>
                <a:lnTo>
                  <a:pt x="106" y="220"/>
                </a:lnTo>
                <a:lnTo>
                  <a:pt x="106" y="220"/>
                </a:lnTo>
                <a:lnTo>
                  <a:pt x="102" y="219"/>
                </a:lnTo>
                <a:lnTo>
                  <a:pt x="102" y="219"/>
                </a:lnTo>
                <a:close/>
                <a:moveTo>
                  <a:pt x="24" y="107"/>
                </a:move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5" y="121"/>
                </a:lnTo>
                <a:lnTo>
                  <a:pt x="25" y="121"/>
                </a:lnTo>
                <a:lnTo>
                  <a:pt x="27" y="123"/>
                </a:lnTo>
                <a:lnTo>
                  <a:pt x="27" y="123"/>
                </a:lnTo>
                <a:lnTo>
                  <a:pt x="24" y="107"/>
                </a:lnTo>
                <a:lnTo>
                  <a:pt x="24" y="107"/>
                </a:lnTo>
                <a:close/>
                <a:moveTo>
                  <a:pt x="271" y="271"/>
                </a:moveTo>
                <a:lnTo>
                  <a:pt x="271" y="271"/>
                </a:lnTo>
                <a:lnTo>
                  <a:pt x="271" y="272"/>
                </a:lnTo>
                <a:lnTo>
                  <a:pt x="271" y="272"/>
                </a:lnTo>
                <a:lnTo>
                  <a:pt x="265" y="276"/>
                </a:lnTo>
                <a:lnTo>
                  <a:pt x="265" y="276"/>
                </a:lnTo>
                <a:lnTo>
                  <a:pt x="263" y="277"/>
                </a:lnTo>
                <a:lnTo>
                  <a:pt x="263" y="277"/>
                </a:lnTo>
                <a:lnTo>
                  <a:pt x="271" y="271"/>
                </a:lnTo>
                <a:lnTo>
                  <a:pt x="271" y="271"/>
                </a:lnTo>
                <a:close/>
                <a:moveTo>
                  <a:pt x="230" y="265"/>
                </a:moveTo>
                <a:lnTo>
                  <a:pt x="230" y="265"/>
                </a:lnTo>
                <a:lnTo>
                  <a:pt x="230" y="265"/>
                </a:lnTo>
                <a:lnTo>
                  <a:pt x="232" y="266"/>
                </a:lnTo>
                <a:lnTo>
                  <a:pt x="232" y="266"/>
                </a:lnTo>
                <a:lnTo>
                  <a:pt x="240" y="265"/>
                </a:lnTo>
                <a:lnTo>
                  <a:pt x="240" y="265"/>
                </a:lnTo>
                <a:lnTo>
                  <a:pt x="241" y="263"/>
                </a:lnTo>
                <a:lnTo>
                  <a:pt x="241" y="263"/>
                </a:lnTo>
                <a:lnTo>
                  <a:pt x="230" y="265"/>
                </a:lnTo>
                <a:lnTo>
                  <a:pt x="230" y="265"/>
                </a:lnTo>
                <a:close/>
                <a:moveTo>
                  <a:pt x="230" y="145"/>
                </a:moveTo>
                <a:lnTo>
                  <a:pt x="230" y="145"/>
                </a:lnTo>
                <a:lnTo>
                  <a:pt x="229" y="143"/>
                </a:lnTo>
                <a:lnTo>
                  <a:pt x="229" y="145"/>
                </a:lnTo>
                <a:lnTo>
                  <a:pt x="229" y="145"/>
                </a:lnTo>
                <a:lnTo>
                  <a:pt x="227" y="146"/>
                </a:lnTo>
                <a:lnTo>
                  <a:pt x="227" y="146"/>
                </a:lnTo>
                <a:lnTo>
                  <a:pt x="227" y="148"/>
                </a:lnTo>
                <a:lnTo>
                  <a:pt x="227" y="148"/>
                </a:lnTo>
                <a:lnTo>
                  <a:pt x="229" y="148"/>
                </a:lnTo>
                <a:lnTo>
                  <a:pt x="229" y="148"/>
                </a:lnTo>
                <a:lnTo>
                  <a:pt x="230" y="145"/>
                </a:lnTo>
                <a:lnTo>
                  <a:pt x="230" y="145"/>
                </a:lnTo>
                <a:close/>
                <a:moveTo>
                  <a:pt x="35" y="97"/>
                </a:moveTo>
                <a:lnTo>
                  <a:pt x="35" y="97"/>
                </a:lnTo>
                <a:lnTo>
                  <a:pt x="35" y="97"/>
                </a:lnTo>
                <a:lnTo>
                  <a:pt x="35" y="97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3" y="105"/>
                </a:lnTo>
                <a:lnTo>
                  <a:pt x="33" y="105"/>
                </a:lnTo>
                <a:lnTo>
                  <a:pt x="35" y="97"/>
                </a:lnTo>
                <a:lnTo>
                  <a:pt x="35" y="97"/>
                </a:lnTo>
                <a:close/>
                <a:moveTo>
                  <a:pt x="131" y="236"/>
                </a:moveTo>
                <a:lnTo>
                  <a:pt x="131" y="236"/>
                </a:lnTo>
                <a:lnTo>
                  <a:pt x="137" y="236"/>
                </a:lnTo>
                <a:lnTo>
                  <a:pt x="137" y="236"/>
                </a:lnTo>
                <a:lnTo>
                  <a:pt x="136" y="235"/>
                </a:lnTo>
                <a:lnTo>
                  <a:pt x="136" y="235"/>
                </a:lnTo>
                <a:lnTo>
                  <a:pt x="132" y="233"/>
                </a:lnTo>
                <a:lnTo>
                  <a:pt x="132" y="233"/>
                </a:lnTo>
                <a:lnTo>
                  <a:pt x="131" y="236"/>
                </a:lnTo>
                <a:lnTo>
                  <a:pt x="131" y="236"/>
                </a:lnTo>
                <a:close/>
                <a:moveTo>
                  <a:pt x="49" y="37"/>
                </a:moveTo>
                <a:lnTo>
                  <a:pt x="49" y="37"/>
                </a:lnTo>
                <a:lnTo>
                  <a:pt x="52" y="37"/>
                </a:lnTo>
                <a:lnTo>
                  <a:pt x="53" y="36"/>
                </a:lnTo>
                <a:lnTo>
                  <a:pt x="53" y="36"/>
                </a:lnTo>
                <a:lnTo>
                  <a:pt x="50" y="34"/>
                </a:lnTo>
                <a:lnTo>
                  <a:pt x="50" y="34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close/>
                <a:moveTo>
                  <a:pt x="65" y="31"/>
                </a:moveTo>
                <a:lnTo>
                  <a:pt x="65" y="31"/>
                </a:lnTo>
                <a:lnTo>
                  <a:pt x="63" y="34"/>
                </a:lnTo>
                <a:lnTo>
                  <a:pt x="63" y="34"/>
                </a:lnTo>
                <a:lnTo>
                  <a:pt x="66" y="34"/>
                </a:lnTo>
                <a:lnTo>
                  <a:pt x="68" y="31"/>
                </a:lnTo>
                <a:lnTo>
                  <a:pt x="68" y="31"/>
                </a:lnTo>
                <a:lnTo>
                  <a:pt x="65" y="31"/>
                </a:lnTo>
                <a:lnTo>
                  <a:pt x="65" y="31"/>
                </a:lnTo>
                <a:close/>
                <a:moveTo>
                  <a:pt x="44" y="29"/>
                </a:moveTo>
                <a:lnTo>
                  <a:pt x="44" y="29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9" y="28"/>
                </a:lnTo>
                <a:lnTo>
                  <a:pt x="49" y="28"/>
                </a:lnTo>
                <a:lnTo>
                  <a:pt x="44" y="26"/>
                </a:lnTo>
                <a:lnTo>
                  <a:pt x="44" y="26"/>
                </a:lnTo>
                <a:lnTo>
                  <a:pt x="44" y="29"/>
                </a:lnTo>
                <a:lnTo>
                  <a:pt x="44" y="29"/>
                </a:lnTo>
                <a:close/>
                <a:moveTo>
                  <a:pt x="104" y="209"/>
                </a:moveTo>
                <a:lnTo>
                  <a:pt x="104" y="209"/>
                </a:lnTo>
                <a:lnTo>
                  <a:pt x="102" y="208"/>
                </a:lnTo>
                <a:lnTo>
                  <a:pt x="102" y="208"/>
                </a:lnTo>
                <a:lnTo>
                  <a:pt x="99" y="209"/>
                </a:lnTo>
                <a:lnTo>
                  <a:pt x="99" y="209"/>
                </a:lnTo>
                <a:lnTo>
                  <a:pt x="101" y="211"/>
                </a:lnTo>
                <a:lnTo>
                  <a:pt x="104" y="209"/>
                </a:lnTo>
                <a:lnTo>
                  <a:pt x="104" y="209"/>
                </a:lnTo>
                <a:close/>
                <a:moveTo>
                  <a:pt x="230" y="299"/>
                </a:moveTo>
                <a:lnTo>
                  <a:pt x="230" y="299"/>
                </a:lnTo>
                <a:lnTo>
                  <a:pt x="229" y="301"/>
                </a:lnTo>
                <a:lnTo>
                  <a:pt x="227" y="302"/>
                </a:lnTo>
                <a:lnTo>
                  <a:pt x="227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299"/>
                </a:lnTo>
                <a:lnTo>
                  <a:pt x="230" y="299"/>
                </a:lnTo>
                <a:close/>
                <a:moveTo>
                  <a:pt x="216" y="367"/>
                </a:moveTo>
                <a:lnTo>
                  <a:pt x="216" y="367"/>
                </a:lnTo>
                <a:lnTo>
                  <a:pt x="216" y="364"/>
                </a:lnTo>
                <a:lnTo>
                  <a:pt x="214" y="362"/>
                </a:lnTo>
                <a:lnTo>
                  <a:pt x="214" y="362"/>
                </a:lnTo>
                <a:lnTo>
                  <a:pt x="213" y="362"/>
                </a:lnTo>
                <a:lnTo>
                  <a:pt x="213" y="362"/>
                </a:lnTo>
                <a:lnTo>
                  <a:pt x="216" y="367"/>
                </a:lnTo>
                <a:lnTo>
                  <a:pt x="216" y="367"/>
                </a:lnTo>
                <a:close/>
                <a:moveTo>
                  <a:pt x="106" y="203"/>
                </a:moveTo>
                <a:lnTo>
                  <a:pt x="106" y="203"/>
                </a:lnTo>
                <a:lnTo>
                  <a:pt x="112" y="206"/>
                </a:lnTo>
                <a:lnTo>
                  <a:pt x="117" y="208"/>
                </a:lnTo>
                <a:lnTo>
                  <a:pt x="117" y="208"/>
                </a:lnTo>
                <a:lnTo>
                  <a:pt x="107" y="201"/>
                </a:lnTo>
                <a:lnTo>
                  <a:pt x="107" y="201"/>
                </a:lnTo>
                <a:lnTo>
                  <a:pt x="106" y="203"/>
                </a:lnTo>
                <a:lnTo>
                  <a:pt x="106" y="203"/>
                </a:lnTo>
                <a:close/>
                <a:moveTo>
                  <a:pt x="202" y="268"/>
                </a:moveTo>
                <a:lnTo>
                  <a:pt x="202" y="268"/>
                </a:lnTo>
                <a:lnTo>
                  <a:pt x="205" y="268"/>
                </a:lnTo>
                <a:lnTo>
                  <a:pt x="205" y="268"/>
                </a:lnTo>
                <a:lnTo>
                  <a:pt x="205" y="263"/>
                </a:lnTo>
                <a:lnTo>
                  <a:pt x="205" y="263"/>
                </a:lnTo>
                <a:lnTo>
                  <a:pt x="203" y="263"/>
                </a:lnTo>
                <a:lnTo>
                  <a:pt x="203" y="263"/>
                </a:lnTo>
                <a:lnTo>
                  <a:pt x="202" y="268"/>
                </a:lnTo>
                <a:lnTo>
                  <a:pt x="202" y="268"/>
                </a:lnTo>
                <a:close/>
                <a:moveTo>
                  <a:pt x="55" y="71"/>
                </a:moveTo>
                <a:lnTo>
                  <a:pt x="55" y="71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58" y="69"/>
                </a:lnTo>
                <a:lnTo>
                  <a:pt x="58" y="69"/>
                </a:lnTo>
                <a:lnTo>
                  <a:pt x="55" y="71"/>
                </a:lnTo>
                <a:lnTo>
                  <a:pt x="55" y="71"/>
                </a:lnTo>
                <a:close/>
                <a:moveTo>
                  <a:pt x="98" y="44"/>
                </a:moveTo>
                <a:lnTo>
                  <a:pt x="98" y="44"/>
                </a:lnTo>
                <a:lnTo>
                  <a:pt x="95" y="48"/>
                </a:lnTo>
                <a:lnTo>
                  <a:pt x="95" y="48"/>
                </a:lnTo>
                <a:lnTo>
                  <a:pt x="98" y="48"/>
                </a:lnTo>
                <a:lnTo>
                  <a:pt x="98" y="48"/>
                </a:lnTo>
                <a:lnTo>
                  <a:pt x="99" y="45"/>
                </a:lnTo>
                <a:lnTo>
                  <a:pt x="99" y="45"/>
                </a:lnTo>
                <a:lnTo>
                  <a:pt x="98" y="44"/>
                </a:lnTo>
                <a:lnTo>
                  <a:pt x="98" y="44"/>
                </a:lnTo>
                <a:close/>
                <a:moveTo>
                  <a:pt x="248" y="143"/>
                </a:moveTo>
                <a:lnTo>
                  <a:pt x="248" y="143"/>
                </a:lnTo>
                <a:lnTo>
                  <a:pt x="251" y="143"/>
                </a:lnTo>
                <a:lnTo>
                  <a:pt x="251" y="141"/>
                </a:lnTo>
                <a:lnTo>
                  <a:pt x="251" y="141"/>
                </a:lnTo>
                <a:lnTo>
                  <a:pt x="248" y="140"/>
                </a:lnTo>
                <a:lnTo>
                  <a:pt x="248" y="140"/>
                </a:lnTo>
                <a:lnTo>
                  <a:pt x="248" y="143"/>
                </a:lnTo>
                <a:lnTo>
                  <a:pt x="248" y="143"/>
                </a:lnTo>
                <a:close/>
                <a:moveTo>
                  <a:pt x="87" y="36"/>
                </a:moveTo>
                <a:lnTo>
                  <a:pt x="87" y="36"/>
                </a:lnTo>
                <a:lnTo>
                  <a:pt x="87" y="39"/>
                </a:lnTo>
                <a:lnTo>
                  <a:pt x="87" y="39"/>
                </a:lnTo>
                <a:lnTo>
                  <a:pt x="88" y="39"/>
                </a:lnTo>
                <a:lnTo>
                  <a:pt x="88" y="39"/>
                </a:lnTo>
                <a:lnTo>
                  <a:pt x="90" y="36"/>
                </a:lnTo>
                <a:lnTo>
                  <a:pt x="90" y="36"/>
                </a:lnTo>
                <a:lnTo>
                  <a:pt x="87" y="36"/>
                </a:lnTo>
                <a:lnTo>
                  <a:pt x="87" y="36"/>
                </a:lnTo>
                <a:close/>
                <a:moveTo>
                  <a:pt x="90" y="48"/>
                </a:moveTo>
                <a:lnTo>
                  <a:pt x="90" y="48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88" y="47"/>
                </a:lnTo>
                <a:lnTo>
                  <a:pt x="88" y="47"/>
                </a:lnTo>
                <a:lnTo>
                  <a:pt x="87" y="48"/>
                </a:lnTo>
                <a:lnTo>
                  <a:pt x="87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76" y="34"/>
                </a:moveTo>
                <a:lnTo>
                  <a:pt x="76" y="34"/>
                </a:lnTo>
                <a:lnTo>
                  <a:pt x="72" y="33"/>
                </a:lnTo>
                <a:lnTo>
                  <a:pt x="72" y="33"/>
                </a:lnTo>
                <a:lnTo>
                  <a:pt x="71" y="36"/>
                </a:lnTo>
                <a:lnTo>
                  <a:pt x="71" y="36"/>
                </a:lnTo>
                <a:lnTo>
                  <a:pt x="74" y="36"/>
                </a:lnTo>
                <a:lnTo>
                  <a:pt x="74" y="36"/>
                </a:lnTo>
                <a:lnTo>
                  <a:pt x="76" y="34"/>
                </a:lnTo>
                <a:lnTo>
                  <a:pt x="76" y="34"/>
                </a:lnTo>
                <a:close/>
                <a:moveTo>
                  <a:pt x="170" y="216"/>
                </a:moveTo>
                <a:lnTo>
                  <a:pt x="170" y="216"/>
                </a:lnTo>
                <a:lnTo>
                  <a:pt x="172" y="214"/>
                </a:lnTo>
                <a:lnTo>
                  <a:pt x="172" y="212"/>
                </a:lnTo>
                <a:lnTo>
                  <a:pt x="172" y="212"/>
                </a:lnTo>
                <a:lnTo>
                  <a:pt x="172" y="209"/>
                </a:lnTo>
                <a:lnTo>
                  <a:pt x="172" y="209"/>
                </a:lnTo>
                <a:lnTo>
                  <a:pt x="169" y="212"/>
                </a:lnTo>
                <a:lnTo>
                  <a:pt x="169" y="212"/>
                </a:lnTo>
                <a:lnTo>
                  <a:pt x="170" y="212"/>
                </a:lnTo>
                <a:lnTo>
                  <a:pt x="170" y="216"/>
                </a:lnTo>
                <a:lnTo>
                  <a:pt x="170" y="216"/>
                </a:lnTo>
                <a:close/>
                <a:moveTo>
                  <a:pt x="183" y="126"/>
                </a:moveTo>
                <a:lnTo>
                  <a:pt x="183" y="126"/>
                </a:lnTo>
                <a:lnTo>
                  <a:pt x="181" y="124"/>
                </a:lnTo>
                <a:lnTo>
                  <a:pt x="181" y="124"/>
                </a:lnTo>
                <a:lnTo>
                  <a:pt x="180" y="130"/>
                </a:lnTo>
                <a:lnTo>
                  <a:pt x="180" y="130"/>
                </a:lnTo>
                <a:lnTo>
                  <a:pt x="180" y="130"/>
                </a:lnTo>
                <a:lnTo>
                  <a:pt x="180" y="130"/>
                </a:lnTo>
                <a:lnTo>
                  <a:pt x="183" y="126"/>
                </a:lnTo>
                <a:lnTo>
                  <a:pt x="183" y="126"/>
                </a:lnTo>
                <a:close/>
                <a:moveTo>
                  <a:pt x="289" y="377"/>
                </a:moveTo>
                <a:lnTo>
                  <a:pt x="289" y="377"/>
                </a:lnTo>
                <a:lnTo>
                  <a:pt x="287" y="373"/>
                </a:lnTo>
                <a:lnTo>
                  <a:pt x="287" y="373"/>
                </a:lnTo>
                <a:lnTo>
                  <a:pt x="285" y="373"/>
                </a:lnTo>
                <a:lnTo>
                  <a:pt x="285" y="373"/>
                </a:lnTo>
                <a:lnTo>
                  <a:pt x="285" y="377"/>
                </a:lnTo>
                <a:lnTo>
                  <a:pt x="285" y="377"/>
                </a:lnTo>
                <a:lnTo>
                  <a:pt x="289" y="377"/>
                </a:lnTo>
                <a:lnTo>
                  <a:pt x="289" y="377"/>
                </a:lnTo>
                <a:close/>
                <a:moveTo>
                  <a:pt x="225" y="350"/>
                </a:moveTo>
                <a:lnTo>
                  <a:pt x="225" y="350"/>
                </a:lnTo>
                <a:lnTo>
                  <a:pt x="227" y="348"/>
                </a:lnTo>
                <a:lnTo>
                  <a:pt x="227" y="348"/>
                </a:lnTo>
                <a:lnTo>
                  <a:pt x="227" y="347"/>
                </a:lnTo>
                <a:lnTo>
                  <a:pt x="227" y="347"/>
                </a:lnTo>
                <a:lnTo>
                  <a:pt x="225" y="347"/>
                </a:lnTo>
                <a:lnTo>
                  <a:pt x="225" y="347"/>
                </a:lnTo>
                <a:lnTo>
                  <a:pt x="224" y="347"/>
                </a:lnTo>
                <a:lnTo>
                  <a:pt x="224" y="347"/>
                </a:lnTo>
                <a:lnTo>
                  <a:pt x="225" y="350"/>
                </a:lnTo>
                <a:lnTo>
                  <a:pt x="225" y="350"/>
                </a:lnTo>
                <a:close/>
                <a:moveTo>
                  <a:pt x="205" y="362"/>
                </a:moveTo>
                <a:lnTo>
                  <a:pt x="205" y="362"/>
                </a:lnTo>
                <a:lnTo>
                  <a:pt x="205" y="365"/>
                </a:lnTo>
                <a:lnTo>
                  <a:pt x="205" y="367"/>
                </a:lnTo>
                <a:lnTo>
                  <a:pt x="205" y="367"/>
                </a:lnTo>
                <a:lnTo>
                  <a:pt x="207" y="362"/>
                </a:lnTo>
                <a:lnTo>
                  <a:pt x="207" y="362"/>
                </a:lnTo>
                <a:lnTo>
                  <a:pt x="205" y="362"/>
                </a:lnTo>
                <a:lnTo>
                  <a:pt x="205" y="362"/>
                </a:lnTo>
                <a:close/>
                <a:moveTo>
                  <a:pt x="240" y="408"/>
                </a:moveTo>
                <a:lnTo>
                  <a:pt x="240" y="408"/>
                </a:lnTo>
                <a:lnTo>
                  <a:pt x="238" y="408"/>
                </a:lnTo>
                <a:lnTo>
                  <a:pt x="238" y="408"/>
                </a:lnTo>
                <a:lnTo>
                  <a:pt x="235" y="410"/>
                </a:lnTo>
                <a:lnTo>
                  <a:pt x="235" y="410"/>
                </a:lnTo>
                <a:lnTo>
                  <a:pt x="235" y="413"/>
                </a:lnTo>
                <a:lnTo>
                  <a:pt x="235" y="413"/>
                </a:lnTo>
                <a:lnTo>
                  <a:pt x="238" y="410"/>
                </a:lnTo>
                <a:lnTo>
                  <a:pt x="238" y="410"/>
                </a:lnTo>
                <a:lnTo>
                  <a:pt x="240" y="408"/>
                </a:lnTo>
                <a:lnTo>
                  <a:pt x="240" y="408"/>
                </a:lnTo>
                <a:close/>
                <a:moveTo>
                  <a:pt x="161" y="119"/>
                </a:moveTo>
                <a:lnTo>
                  <a:pt x="161" y="119"/>
                </a:lnTo>
                <a:lnTo>
                  <a:pt x="161" y="119"/>
                </a:lnTo>
                <a:lnTo>
                  <a:pt x="161" y="119"/>
                </a:lnTo>
                <a:lnTo>
                  <a:pt x="156" y="121"/>
                </a:lnTo>
                <a:lnTo>
                  <a:pt x="156" y="121"/>
                </a:lnTo>
                <a:lnTo>
                  <a:pt x="156" y="121"/>
                </a:lnTo>
                <a:lnTo>
                  <a:pt x="156" y="121"/>
                </a:lnTo>
                <a:lnTo>
                  <a:pt x="156" y="121"/>
                </a:lnTo>
                <a:lnTo>
                  <a:pt x="156" y="121"/>
                </a:lnTo>
                <a:lnTo>
                  <a:pt x="159" y="123"/>
                </a:lnTo>
                <a:lnTo>
                  <a:pt x="159" y="123"/>
                </a:lnTo>
                <a:lnTo>
                  <a:pt x="161" y="119"/>
                </a:lnTo>
                <a:lnTo>
                  <a:pt x="161" y="119"/>
                </a:lnTo>
                <a:close/>
                <a:moveTo>
                  <a:pt x="214" y="165"/>
                </a:moveTo>
                <a:lnTo>
                  <a:pt x="214" y="165"/>
                </a:lnTo>
                <a:lnTo>
                  <a:pt x="214" y="176"/>
                </a:lnTo>
                <a:lnTo>
                  <a:pt x="214" y="176"/>
                </a:lnTo>
                <a:lnTo>
                  <a:pt x="214" y="176"/>
                </a:lnTo>
                <a:lnTo>
                  <a:pt x="214" y="176"/>
                </a:lnTo>
                <a:lnTo>
                  <a:pt x="214" y="165"/>
                </a:lnTo>
                <a:lnTo>
                  <a:pt x="214" y="165"/>
                </a:lnTo>
                <a:close/>
                <a:moveTo>
                  <a:pt x="248" y="377"/>
                </a:moveTo>
                <a:lnTo>
                  <a:pt x="248" y="377"/>
                </a:lnTo>
                <a:lnTo>
                  <a:pt x="246" y="375"/>
                </a:lnTo>
                <a:lnTo>
                  <a:pt x="246" y="373"/>
                </a:lnTo>
                <a:lnTo>
                  <a:pt x="246" y="373"/>
                </a:lnTo>
                <a:lnTo>
                  <a:pt x="244" y="375"/>
                </a:lnTo>
                <a:lnTo>
                  <a:pt x="244" y="375"/>
                </a:lnTo>
                <a:lnTo>
                  <a:pt x="246" y="378"/>
                </a:lnTo>
                <a:lnTo>
                  <a:pt x="246" y="378"/>
                </a:lnTo>
                <a:lnTo>
                  <a:pt x="248" y="377"/>
                </a:lnTo>
                <a:lnTo>
                  <a:pt x="248" y="377"/>
                </a:lnTo>
                <a:close/>
                <a:moveTo>
                  <a:pt x="238" y="378"/>
                </a:moveTo>
                <a:lnTo>
                  <a:pt x="238" y="378"/>
                </a:lnTo>
                <a:lnTo>
                  <a:pt x="240" y="383"/>
                </a:lnTo>
                <a:lnTo>
                  <a:pt x="240" y="383"/>
                </a:lnTo>
                <a:lnTo>
                  <a:pt x="241" y="381"/>
                </a:lnTo>
                <a:lnTo>
                  <a:pt x="241" y="381"/>
                </a:lnTo>
                <a:lnTo>
                  <a:pt x="240" y="378"/>
                </a:lnTo>
                <a:lnTo>
                  <a:pt x="240" y="378"/>
                </a:lnTo>
                <a:lnTo>
                  <a:pt x="238" y="378"/>
                </a:lnTo>
                <a:lnTo>
                  <a:pt x="238" y="378"/>
                </a:lnTo>
                <a:close/>
                <a:moveTo>
                  <a:pt x="199" y="171"/>
                </a:moveTo>
                <a:lnTo>
                  <a:pt x="199" y="171"/>
                </a:lnTo>
                <a:lnTo>
                  <a:pt x="199" y="170"/>
                </a:lnTo>
                <a:lnTo>
                  <a:pt x="199" y="170"/>
                </a:lnTo>
                <a:lnTo>
                  <a:pt x="195" y="171"/>
                </a:lnTo>
                <a:lnTo>
                  <a:pt x="195" y="171"/>
                </a:lnTo>
                <a:lnTo>
                  <a:pt x="195" y="171"/>
                </a:lnTo>
                <a:lnTo>
                  <a:pt x="195" y="171"/>
                </a:lnTo>
                <a:lnTo>
                  <a:pt x="194" y="176"/>
                </a:lnTo>
                <a:lnTo>
                  <a:pt x="194" y="176"/>
                </a:lnTo>
                <a:lnTo>
                  <a:pt x="194" y="176"/>
                </a:lnTo>
                <a:lnTo>
                  <a:pt x="194" y="176"/>
                </a:lnTo>
                <a:lnTo>
                  <a:pt x="199" y="171"/>
                </a:lnTo>
                <a:lnTo>
                  <a:pt x="199" y="171"/>
                </a:lnTo>
                <a:close/>
                <a:moveTo>
                  <a:pt x="28" y="63"/>
                </a:moveTo>
                <a:lnTo>
                  <a:pt x="28" y="63"/>
                </a:lnTo>
                <a:lnTo>
                  <a:pt x="28" y="63"/>
                </a:lnTo>
                <a:lnTo>
                  <a:pt x="28" y="63"/>
                </a:lnTo>
                <a:lnTo>
                  <a:pt x="25" y="66"/>
                </a:lnTo>
                <a:lnTo>
                  <a:pt x="25" y="66"/>
                </a:lnTo>
                <a:lnTo>
                  <a:pt x="25" y="66"/>
                </a:lnTo>
                <a:lnTo>
                  <a:pt x="25" y="66"/>
                </a:lnTo>
                <a:lnTo>
                  <a:pt x="25" y="67"/>
                </a:lnTo>
                <a:lnTo>
                  <a:pt x="25" y="67"/>
                </a:lnTo>
                <a:lnTo>
                  <a:pt x="25" y="67"/>
                </a:lnTo>
                <a:lnTo>
                  <a:pt x="25" y="67"/>
                </a:lnTo>
                <a:lnTo>
                  <a:pt x="28" y="63"/>
                </a:lnTo>
                <a:lnTo>
                  <a:pt x="28" y="63"/>
                </a:lnTo>
                <a:close/>
                <a:moveTo>
                  <a:pt x="172" y="222"/>
                </a:moveTo>
                <a:lnTo>
                  <a:pt x="172" y="222"/>
                </a:lnTo>
                <a:lnTo>
                  <a:pt x="170" y="225"/>
                </a:lnTo>
                <a:lnTo>
                  <a:pt x="170" y="225"/>
                </a:lnTo>
                <a:lnTo>
                  <a:pt x="170" y="228"/>
                </a:lnTo>
                <a:lnTo>
                  <a:pt x="170" y="228"/>
                </a:lnTo>
                <a:lnTo>
                  <a:pt x="170" y="230"/>
                </a:lnTo>
                <a:lnTo>
                  <a:pt x="170" y="230"/>
                </a:lnTo>
                <a:lnTo>
                  <a:pt x="172" y="228"/>
                </a:lnTo>
                <a:lnTo>
                  <a:pt x="172" y="228"/>
                </a:lnTo>
                <a:lnTo>
                  <a:pt x="172" y="222"/>
                </a:lnTo>
                <a:lnTo>
                  <a:pt x="172" y="222"/>
                </a:lnTo>
                <a:close/>
                <a:moveTo>
                  <a:pt x="271" y="159"/>
                </a:moveTo>
                <a:lnTo>
                  <a:pt x="271" y="159"/>
                </a:lnTo>
                <a:lnTo>
                  <a:pt x="271" y="160"/>
                </a:lnTo>
                <a:lnTo>
                  <a:pt x="271" y="160"/>
                </a:lnTo>
                <a:lnTo>
                  <a:pt x="271" y="160"/>
                </a:lnTo>
                <a:lnTo>
                  <a:pt x="271" y="160"/>
                </a:lnTo>
                <a:lnTo>
                  <a:pt x="273" y="162"/>
                </a:lnTo>
                <a:lnTo>
                  <a:pt x="273" y="162"/>
                </a:lnTo>
                <a:lnTo>
                  <a:pt x="274" y="160"/>
                </a:lnTo>
                <a:lnTo>
                  <a:pt x="271" y="159"/>
                </a:lnTo>
                <a:lnTo>
                  <a:pt x="271" y="159"/>
                </a:lnTo>
                <a:close/>
                <a:moveTo>
                  <a:pt x="205" y="272"/>
                </a:moveTo>
                <a:lnTo>
                  <a:pt x="205" y="272"/>
                </a:lnTo>
                <a:lnTo>
                  <a:pt x="205" y="271"/>
                </a:lnTo>
                <a:lnTo>
                  <a:pt x="205" y="271"/>
                </a:lnTo>
                <a:lnTo>
                  <a:pt x="200" y="269"/>
                </a:lnTo>
                <a:lnTo>
                  <a:pt x="200" y="269"/>
                </a:lnTo>
                <a:lnTo>
                  <a:pt x="200" y="271"/>
                </a:lnTo>
                <a:lnTo>
                  <a:pt x="200" y="271"/>
                </a:lnTo>
                <a:lnTo>
                  <a:pt x="205" y="272"/>
                </a:lnTo>
                <a:lnTo>
                  <a:pt x="205" y="272"/>
                </a:lnTo>
                <a:close/>
                <a:moveTo>
                  <a:pt x="221" y="138"/>
                </a:moveTo>
                <a:lnTo>
                  <a:pt x="221" y="138"/>
                </a:lnTo>
                <a:lnTo>
                  <a:pt x="216" y="140"/>
                </a:lnTo>
                <a:lnTo>
                  <a:pt x="216" y="140"/>
                </a:lnTo>
                <a:lnTo>
                  <a:pt x="216" y="141"/>
                </a:lnTo>
                <a:lnTo>
                  <a:pt x="216" y="141"/>
                </a:lnTo>
                <a:lnTo>
                  <a:pt x="219" y="141"/>
                </a:lnTo>
                <a:lnTo>
                  <a:pt x="219" y="141"/>
                </a:lnTo>
                <a:lnTo>
                  <a:pt x="221" y="140"/>
                </a:lnTo>
                <a:lnTo>
                  <a:pt x="221" y="138"/>
                </a:lnTo>
                <a:lnTo>
                  <a:pt x="221" y="138"/>
                </a:lnTo>
                <a:close/>
                <a:moveTo>
                  <a:pt x="188" y="198"/>
                </a:moveTo>
                <a:lnTo>
                  <a:pt x="188" y="198"/>
                </a:lnTo>
                <a:lnTo>
                  <a:pt x="191" y="192"/>
                </a:lnTo>
                <a:lnTo>
                  <a:pt x="191" y="192"/>
                </a:lnTo>
                <a:lnTo>
                  <a:pt x="186" y="197"/>
                </a:lnTo>
                <a:lnTo>
                  <a:pt x="186" y="197"/>
                </a:lnTo>
                <a:lnTo>
                  <a:pt x="188" y="198"/>
                </a:lnTo>
                <a:lnTo>
                  <a:pt x="188" y="198"/>
                </a:lnTo>
                <a:close/>
                <a:moveTo>
                  <a:pt x="161" y="113"/>
                </a:moveTo>
                <a:lnTo>
                  <a:pt x="161" y="113"/>
                </a:lnTo>
                <a:lnTo>
                  <a:pt x="159" y="116"/>
                </a:lnTo>
                <a:lnTo>
                  <a:pt x="159" y="116"/>
                </a:lnTo>
                <a:lnTo>
                  <a:pt x="162" y="118"/>
                </a:lnTo>
                <a:lnTo>
                  <a:pt x="162" y="118"/>
                </a:lnTo>
                <a:lnTo>
                  <a:pt x="162" y="115"/>
                </a:lnTo>
                <a:lnTo>
                  <a:pt x="162" y="115"/>
                </a:lnTo>
                <a:lnTo>
                  <a:pt x="161" y="113"/>
                </a:lnTo>
                <a:lnTo>
                  <a:pt x="161" y="113"/>
                </a:lnTo>
                <a:close/>
                <a:moveTo>
                  <a:pt x="244" y="421"/>
                </a:moveTo>
                <a:lnTo>
                  <a:pt x="244" y="421"/>
                </a:lnTo>
                <a:lnTo>
                  <a:pt x="244" y="422"/>
                </a:lnTo>
                <a:lnTo>
                  <a:pt x="244" y="422"/>
                </a:lnTo>
                <a:lnTo>
                  <a:pt x="244" y="425"/>
                </a:lnTo>
                <a:lnTo>
                  <a:pt x="244" y="425"/>
                </a:lnTo>
                <a:lnTo>
                  <a:pt x="244" y="427"/>
                </a:lnTo>
                <a:lnTo>
                  <a:pt x="244" y="427"/>
                </a:lnTo>
                <a:lnTo>
                  <a:pt x="246" y="425"/>
                </a:lnTo>
                <a:lnTo>
                  <a:pt x="246" y="425"/>
                </a:lnTo>
                <a:lnTo>
                  <a:pt x="244" y="421"/>
                </a:lnTo>
                <a:lnTo>
                  <a:pt x="244" y="421"/>
                </a:lnTo>
                <a:close/>
                <a:moveTo>
                  <a:pt x="230" y="361"/>
                </a:moveTo>
                <a:lnTo>
                  <a:pt x="230" y="361"/>
                </a:lnTo>
                <a:lnTo>
                  <a:pt x="229" y="361"/>
                </a:lnTo>
                <a:lnTo>
                  <a:pt x="229" y="361"/>
                </a:lnTo>
                <a:lnTo>
                  <a:pt x="230" y="365"/>
                </a:lnTo>
                <a:lnTo>
                  <a:pt x="230" y="365"/>
                </a:lnTo>
                <a:lnTo>
                  <a:pt x="232" y="365"/>
                </a:lnTo>
                <a:lnTo>
                  <a:pt x="232" y="365"/>
                </a:lnTo>
                <a:lnTo>
                  <a:pt x="230" y="361"/>
                </a:lnTo>
                <a:lnTo>
                  <a:pt x="230" y="361"/>
                </a:lnTo>
                <a:lnTo>
                  <a:pt x="230" y="361"/>
                </a:lnTo>
                <a:lnTo>
                  <a:pt x="230" y="361"/>
                </a:lnTo>
                <a:close/>
                <a:moveTo>
                  <a:pt x="169" y="116"/>
                </a:moveTo>
                <a:lnTo>
                  <a:pt x="169" y="116"/>
                </a:lnTo>
                <a:lnTo>
                  <a:pt x="167" y="119"/>
                </a:lnTo>
                <a:lnTo>
                  <a:pt x="167" y="119"/>
                </a:lnTo>
                <a:lnTo>
                  <a:pt x="169" y="121"/>
                </a:lnTo>
                <a:lnTo>
                  <a:pt x="169" y="121"/>
                </a:lnTo>
                <a:lnTo>
                  <a:pt x="170" y="118"/>
                </a:lnTo>
                <a:lnTo>
                  <a:pt x="170" y="118"/>
                </a:lnTo>
                <a:lnTo>
                  <a:pt x="169" y="116"/>
                </a:lnTo>
                <a:lnTo>
                  <a:pt x="169" y="116"/>
                </a:lnTo>
                <a:close/>
                <a:moveTo>
                  <a:pt x="137" y="222"/>
                </a:moveTo>
                <a:lnTo>
                  <a:pt x="137" y="222"/>
                </a:lnTo>
                <a:lnTo>
                  <a:pt x="137" y="222"/>
                </a:lnTo>
                <a:lnTo>
                  <a:pt x="137" y="222"/>
                </a:lnTo>
                <a:lnTo>
                  <a:pt x="136" y="227"/>
                </a:lnTo>
                <a:lnTo>
                  <a:pt x="136" y="227"/>
                </a:lnTo>
                <a:lnTo>
                  <a:pt x="137" y="227"/>
                </a:lnTo>
                <a:lnTo>
                  <a:pt x="137" y="227"/>
                </a:lnTo>
                <a:lnTo>
                  <a:pt x="137" y="222"/>
                </a:lnTo>
                <a:lnTo>
                  <a:pt x="137" y="222"/>
                </a:lnTo>
                <a:close/>
                <a:moveTo>
                  <a:pt x="191" y="258"/>
                </a:moveTo>
                <a:lnTo>
                  <a:pt x="191" y="258"/>
                </a:lnTo>
                <a:lnTo>
                  <a:pt x="192" y="257"/>
                </a:lnTo>
                <a:lnTo>
                  <a:pt x="192" y="257"/>
                </a:lnTo>
                <a:lnTo>
                  <a:pt x="191" y="255"/>
                </a:lnTo>
                <a:lnTo>
                  <a:pt x="191" y="255"/>
                </a:lnTo>
                <a:lnTo>
                  <a:pt x="189" y="257"/>
                </a:lnTo>
                <a:lnTo>
                  <a:pt x="189" y="257"/>
                </a:lnTo>
                <a:lnTo>
                  <a:pt x="191" y="258"/>
                </a:lnTo>
                <a:lnTo>
                  <a:pt x="191" y="258"/>
                </a:lnTo>
                <a:close/>
                <a:moveTo>
                  <a:pt x="289" y="365"/>
                </a:moveTo>
                <a:lnTo>
                  <a:pt x="289" y="365"/>
                </a:lnTo>
                <a:lnTo>
                  <a:pt x="289" y="361"/>
                </a:lnTo>
                <a:lnTo>
                  <a:pt x="289" y="361"/>
                </a:lnTo>
                <a:lnTo>
                  <a:pt x="285" y="365"/>
                </a:lnTo>
                <a:lnTo>
                  <a:pt x="285" y="365"/>
                </a:lnTo>
                <a:lnTo>
                  <a:pt x="289" y="365"/>
                </a:lnTo>
                <a:lnTo>
                  <a:pt x="289" y="365"/>
                </a:lnTo>
                <a:close/>
                <a:moveTo>
                  <a:pt x="93" y="52"/>
                </a:moveTo>
                <a:lnTo>
                  <a:pt x="93" y="52"/>
                </a:lnTo>
                <a:lnTo>
                  <a:pt x="91" y="53"/>
                </a:lnTo>
                <a:lnTo>
                  <a:pt x="91" y="53"/>
                </a:lnTo>
                <a:lnTo>
                  <a:pt x="96" y="53"/>
                </a:lnTo>
                <a:lnTo>
                  <a:pt x="96" y="53"/>
                </a:lnTo>
                <a:lnTo>
                  <a:pt x="96" y="52"/>
                </a:lnTo>
                <a:lnTo>
                  <a:pt x="96" y="52"/>
                </a:lnTo>
                <a:lnTo>
                  <a:pt x="93" y="52"/>
                </a:lnTo>
                <a:lnTo>
                  <a:pt x="93" y="52"/>
                </a:lnTo>
                <a:close/>
                <a:moveTo>
                  <a:pt x="260" y="143"/>
                </a:moveTo>
                <a:lnTo>
                  <a:pt x="260" y="143"/>
                </a:lnTo>
                <a:lnTo>
                  <a:pt x="257" y="143"/>
                </a:lnTo>
                <a:lnTo>
                  <a:pt x="257" y="143"/>
                </a:lnTo>
                <a:lnTo>
                  <a:pt x="255" y="145"/>
                </a:lnTo>
                <a:lnTo>
                  <a:pt x="255" y="145"/>
                </a:lnTo>
                <a:lnTo>
                  <a:pt x="259" y="146"/>
                </a:lnTo>
                <a:lnTo>
                  <a:pt x="259" y="146"/>
                </a:lnTo>
                <a:lnTo>
                  <a:pt x="260" y="143"/>
                </a:lnTo>
                <a:lnTo>
                  <a:pt x="260" y="143"/>
                </a:lnTo>
                <a:close/>
                <a:moveTo>
                  <a:pt x="172" y="118"/>
                </a:moveTo>
                <a:lnTo>
                  <a:pt x="172" y="118"/>
                </a:lnTo>
                <a:lnTo>
                  <a:pt x="172" y="123"/>
                </a:lnTo>
                <a:lnTo>
                  <a:pt x="172" y="123"/>
                </a:lnTo>
                <a:lnTo>
                  <a:pt x="175" y="119"/>
                </a:lnTo>
                <a:lnTo>
                  <a:pt x="175" y="119"/>
                </a:lnTo>
                <a:lnTo>
                  <a:pt x="172" y="118"/>
                </a:lnTo>
                <a:lnTo>
                  <a:pt x="172" y="118"/>
                </a:lnTo>
                <a:close/>
                <a:moveTo>
                  <a:pt x="158" y="205"/>
                </a:moveTo>
                <a:lnTo>
                  <a:pt x="158" y="205"/>
                </a:lnTo>
                <a:lnTo>
                  <a:pt x="158" y="205"/>
                </a:lnTo>
                <a:lnTo>
                  <a:pt x="158" y="205"/>
                </a:lnTo>
                <a:lnTo>
                  <a:pt x="156" y="198"/>
                </a:lnTo>
                <a:lnTo>
                  <a:pt x="156" y="198"/>
                </a:lnTo>
                <a:lnTo>
                  <a:pt x="156" y="200"/>
                </a:lnTo>
                <a:lnTo>
                  <a:pt x="156" y="200"/>
                </a:lnTo>
                <a:lnTo>
                  <a:pt x="156" y="200"/>
                </a:lnTo>
                <a:lnTo>
                  <a:pt x="156" y="200"/>
                </a:lnTo>
                <a:lnTo>
                  <a:pt x="158" y="205"/>
                </a:lnTo>
                <a:lnTo>
                  <a:pt x="158" y="205"/>
                </a:lnTo>
                <a:close/>
                <a:moveTo>
                  <a:pt x="240" y="313"/>
                </a:moveTo>
                <a:lnTo>
                  <a:pt x="240" y="313"/>
                </a:lnTo>
                <a:lnTo>
                  <a:pt x="240" y="312"/>
                </a:lnTo>
                <a:lnTo>
                  <a:pt x="240" y="312"/>
                </a:lnTo>
                <a:lnTo>
                  <a:pt x="238" y="313"/>
                </a:lnTo>
                <a:lnTo>
                  <a:pt x="236" y="315"/>
                </a:lnTo>
                <a:lnTo>
                  <a:pt x="236" y="315"/>
                </a:lnTo>
                <a:lnTo>
                  <a:pt x="236" y="317"/>
                </a:lnTo>
                <a:lnTo>
                  <a:pt x="236" y="317"/>
                </a:lnTo>
                <a:lnTo>
                  <a:pt x="240" y="313"/>
                </a:lnTo>
                <a:lnTo>
                  <a:pt x="240" y="313"/>
                </a:lnTo>
                <a:close/>
                <a:moveTo>
                  <a:pt x="205" y="187"/>
                </a:moveTo>
                <a:lnTo>
                  <a:pt x="205" y="187"/>
                </a:lnTo>
                <a:lnTo>
                  <a:pt x="205" y="181"/>
                </a:lnTo>
                <a:lnTo>
                  <a:pt x="205" y="181"/>
                </a:lnTo>
                <a:lnTo>
                  <a:pt x="205" y="179"/>
                </a:lnTo>
                <a:lnTo>
                  <a:pt x="205" y="179"/>
                </a:lnTo>
                <a:lnTo>
                  <a:pt x="205" y="181"/>
                </a:lnTo>
                <a:lnTo>
                  <a:pt x="205" y="181"/>
                </a:lnTo>
                <a:lnTo>
                  <a:pt x="205" y="187"/>
                </a:lnTo>
                <a:lnTo>
                  <a:pt x="205" y="187"/>
                </a:lnTo>
                <a:close/>
                <a:moveTo>
                  <a:pt x="80" y="201"/>
                </a:moveTo>
                <a:lnTo>
                  <a:pt x="80" y="201"/>
                </a:lnTo>
                <a:lnTo>
                  <a:pt x="80" y="201"/>
                </a:lnTo>
                <a:lnTo>
                  <a:pt x="80" y="201"/>
                </a:lnTo>
                <a:lnTo>
                  <a:pt x="79" y="201"/>
                </a:lnTo>
                <a:lnTo>
                  <a:pt x="79" y="201"/>
                </a:lnTo>
                <a:lnTo>
                  <a:pt x="80" y="206"/>
                </a:lnTo>
                <a:lnTo>
                  <a:pt x="80" y="206"/>
                </a:lnTo>
                <a:lnTo>
                  <a:pt x="82" y="205"/>
                </a:lnTo>
                <a:lnTo>
                  <a:pt x="82" y="205"/>
                </a:lnTo>
                <a:lnTo>
                  <a:pt x="80" y="201"/>
                </a:lnTo>
                <a:lnTo>
                  <a:pt x="80" y="201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7" y="52"/>
                </a:lnTo>
                <a:lnTo>
                  <a:pt x="87" y="52"/>
                </a:lnTo>
                <a:lnTo>
                  <a:pt x="85" y="52"/>
                </a:lnTo>
                <a:lnTo>
                  <a:pt x="85" y="53"/>
                </a:lnTo>
                <a:lnTo>
                  <a:pt x="85" y="53"/>
                </a:lnTo>
                <a:lnTo>
                  <a:pt x="88" y="53"/>
                </a:lnTo>
                <a:lnTo>
                  <a:pt x="88" y="53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150" y="246"/>
                </a:moveTo>
                <a:lnTo>
                  <a:pt x="150" y="246"/>
                </a:lnTo>
                <a:lnTo>
                  <a:pt x="151" y="246"/>
                </a:lnTo>
                <a:lnTo>
                  <a:pt x="151" y="246"/>
                </a:lnTo>
                <a:lnTo>
                  <a:pt x="153" y="246"/>
                </a:lnTo>
                <a:lnTo>
                  <a:pt x="153" y="246"/>
                </a:lnTo>
                <a:lnTo>
                  <a:pt x="151" y="244"/>
                </a:lnTo>
                <a:lnTo>
                  <a:pt x="150" y="244"/>
                </a:lnTo>
                <a:lnTo>
                  <a:pt x="150" y="244"/>
                </a:lnTo>
                <a:lnTo>
                  <a:pt x="150" y="246"/>
                </a:lnTo>
                <a:lnTo>
                  <a:pt x="150" y="246"/>
                </a:lnTo>
                <a:close/>
                <a:moveTo>
                  <a:pt x="249" y="391"/>
                </a:moveTo>
                <a:lnTo>
                  <a:pt x="249" y="391"/>
                </a:lnTo>
                <a:lnTo>
                  <a:pt x="248" y="392"/>
                </a:lnTo>
                <a:lnTo>
                  <a:pt x="248" y="394"/>
                </a:lnTo>
                <a:lnTo>
                  <a:pt x="248" y="394"/>
                </a:lnTo>
                <a:lnTo>
                  <a:pt x="248" y="395"/>
                </a:lnTo>
                <a:lnTo>
                  <a:pt x="248" y="395"/>
                </a:lnTo>
                <a:lnTo>
                  <a:pt x="248" y="397"/>
                </a:lnTo>
                <a:lnTo>
                  <a:pt x="248" y="397"/>
                </a:lnTo>
                <a:lnTo>
                  <a:pt x="248" y="397"/>
                </a:lnTo>
                <a:lnTo>
                  <a:pt x="248" y="397"/>
                </a:lnTo>
                <a:lnTo>
                  <a:pt x="249" y="391"/>
                </a:lnTo>
                <a:lnTo>
                  <a:pt x="249" y="391"/>
                </a:lnTo>
                <a:close/>
                <a:moveTo>
                  <a:pt x="230" y="397"/>
                </a:moveTo>
                <a:lnTo>
                  <a:pt x="230" y="397"/>
                </a:lnTo>
                <a:lnTo>
                  <a:pt x="233" y="395"/>
                </a:lnTo>
                <a:lnTo>
                  <a:pt x="233" y="394"/>
                </a:lnTo>
                <a:lnTo>
                  <a:pt x="233" y="394"/>
                </a:lnTo>
                <a:lnTo>
                  <a:pt x="232" y="395"/>
                </a:lnTo>
                <a:lnTo>
                  <a:pt x="230" y="397"/>
                </a:lnTo>
                <a:lnTo>
                  <a:pt x="230" y="397"/>
                </a:lnTo>
                <a:close/>
                <a:moveTo>
                  <a:pt x="167" y="246"/>
                </a:moveTo>
                <a:lnTo>
                  <a:pt x="167" y="246"/>
                </a:lnTo>
                <a:lnTo>
                  <a:pt x="164" y="244"/>
                </a:lnTo>
                <a:lnTo>
                  <a:pt x="164" y="246"/>
                </a:lnTo>
                <a:lnTo>
                  <a:pt x="164" y="246"/>
                </a:lnTo>
                <a:lnTo>
                  <a:pt x="166" y="249"/>
                </a:lnTo>
                <a:lnTo>
                  <a:pt x="166" y="249"/>
                </a:lnTo>
                <a:lnTo>
                  <a:pt x="167" y="246"/>
                </a:lnTo>
                <a:lnTo>
                  <a:pt x="167" y="246"/>
                </a:lnTo>
                <a:close/>
                <a:moveTo>
                  <a:pt x="36" y="41"/>
                </a:moveTo>
                <a:lnTo>
                  <a:pt x="36" y="41"/>
                </a:lnTo>
                <a:lnTo>
                  <a:pt x="35" y="41"/>
                </a:lnTo>
                <a:lnTo>
                  <a:pt x="35" y="41"/>
                </a:lnTo>
                <a:lnTo>
                  <a:pt x="31" y="45"/>
                </a:lnTo>
                <a:lnTo>
                  <a:pt x="31" y="45"/>
                </a:lnTo>
                <a:lnTo>
                  <a:pt x="33" y="47"/>
                </a:lnTo>
                <a:lnTo>
                  <a:pt x="33" y="47"/>
                </a:lnTo>
                <a:lnTo>
                  <a:pt x="36" y="41"/>
                </a:lnTo>
                <a:lnTo>
                  <a:pt x="36" y="41"/>
                </a:lnTo>
                <a:close/>
                <a:moveTo>
                  <a:pt x="232" y="274"/>
                </a:moveTo>
                <a:lnTo>
                  <a:pt x="232" y="274"/>
                </a:lnTo>
                <a:lnTo>
                  <a:pt x="232" y="274"/>
                </a:lnTo>
                <a:lnTo>
                  <a:pt x="232" y="274"/>
                </a:lnTo>
                <a:lnTo>
                  <a:pt x="232" y="277"/>
                </a:lnTo>
                <a:lnTo>
                  <a:pt x="232" y="277"/>
                </a:lnTo>
                <a:lnTo>
                  <a:pt x="233" y="277"/>
                </a:lnTo>
                <a:lnTo>
                  <a:pt x="233" y="277"/>
                </a:lnTo>
                <a:lnTo>
                  <a:pt x="235" y="277"/>
                </a:lnTo>
                <a:lnTo>
                  <a:pt x="235" y="276"/>
                </a:lnTo>
                <a:lnTo>
                  <a:pt x="235" y="276"/>
                </a:lnTo>
                <a:lnTo>
                  <a:pt x="233" y="276"/>
                </a:lnTo>
                <a:lnTo>
                  <a:pt x="232" y="274"/>
                </a:lnTo>
                <a:lnTo>
                  <a:pt x="232" y="274"/>
                </a:lnTo>
                <a:close/>
                <a:moveTo>
                  <a:pt x="134" y="228"/>
                </a:moveTo>
                <a:lnTo>
                  <a:pt x="134" y="228"/>
                </a:lnTo>
                <a:lnTo>
                  <a:pt x="134" y="230"/>
                </a:lnTo>
                <a:lnTo>
                  <a:pt x="134" y="230"/>
                </a:lnTo>
                <a:lnTo>
                  <a:pt x="136" y="231"/>
                </a:lnTo>
                <a:lnTo>
                  <a:pt x="136" y="231"/>
                </a:lnTo>
                <a:lnTo>
                  <a:pt x="137" y="231"/>
                </a:lnTo>
                <a:lnTo>
                  <a:pt x="137" y="231"/>
                </a:lnTo>
                <a:lnTo>
                  <a:pt x="137" y="228"/>
                </a:lnTo>
                <a:lnTo>
                  <a:pt x="137" y="228"/>
                </a:lnTo>
                <a:lnTo>
                  <a:pt x="134" y="228"/>
                </a:lnTo>
                <a:lnTo>
                  <a:pt x="134" y="228"/>
                </a:lnTo>
                <a:close/>
                <a:moveTo>
                  <a:pt x="285" y="253"/>
                </a:moveTo>
                <a:lnTo>
                  <a:pt x="285" y="253"/>
                </a:lnTo>
                <a:lnTo>
                  <a:pt x="285" y="258"/>
                </a:lnTo>
                <a:lnTo>
                  <a:pt x="285" y="258"/>
                </a:lnTo>
                <a:lnTo>
                  <a:pt x="287" y="255"/>
                </a:lnTo>
                <a:lnTo>
                  <a:pt x="287" y="255"/>
                </a:lnTo>
                <a:lnTo>
                  <a:pt x="285" y="253"/>
                </a:lnTo>
                <a:lnTo>
                  <a:pt x="285" y="253"/>
                </a:lnTo>
                <a:close/>
                <a:moveTo>
                  <a:pt x="112" y="212"/>
                </a:moveTo>
                <a:lnTo>
                  <a:pt x="112" y="212"/>
                </a:lnTo>
                <a:lnTo>
                  <a:pt x="109" y="209"/>
                </a:lnTo>
                <a:lnTo>
                  <a:pt x="109" y="209"/>
                </a:lnTo>
                <a:lnTo>
                  <a:pt x="109" y="211"/>
                </a:lnTo>
                <a:lnTo>
                  <a:pt x="109" y="211"/>
                </a:lnTo>
                <a:lnTo>
                  <a:pt x="110" y="212"/>
                </a:lnTo>
                <a:lnTo>
                  <a:pt x="112" y="212"/>
                </a:lnTo>
                <a:lnTo>
                  <a:pt x="112" y="212"/>
                </a:lnTo>
                <a:close/>
                <a:moveTo>
                  <a:pt x="88" y="186"/>
                </a:moveTo>
                <a:lnTo>
                  <a:pt x="88" y="186"/>
                </a:lnTo>
                <a:lnTo>
                  <a:pt x="88" y="179"/>
                </a:lnTo>
                <a:lnTo>
                  <a:pt x="88" y="179"/>
                </a:lnTo>
                <a:lnTo>
                  <a:pt x="87" y="181"/>
                </a:lnTo>
                <a:lnTo>
                  <a:pt x="87" y="181"/>
                </a:lnTo>
                <a:lnTo>
                  <a:pt x="87" y="184"/>
                </a:lnTo>
                <a:lnTo>
                  <a:pt x="88" y="186"/>
                </a:lnTo>
                <a:lnTo>
                  <a:pt x="88" y="186"/>
                </a:lnTo>
                <a:close/>
                <a:moveTo>
                  <a:pt x="210" y="271"/>
                </a:moveTo>
                <a:lnTo>
                  <a:pt x="210" y="271"/>
                </a:lnTo>
                <a:lnTo>
                  <a:pt x="207" y="271"/>
                </a:lnTo>
                <a:lnTo>
                  <a:pt x="207" y="271"/>
                </a:lnTo>
                <a:lnTo>
                  <a:pt x="207" y="272"/>
                </a:lnTo>
                <a:lnTo>
                  <a:pt x="207" y="272"/>
                </a:lnTo>
                <a:lnTo>
                  <a:pt x="210" y="274"/>
                </a:lnTo>
                <a:lnTo>
                  <a:pt x="210" y="274"/>
                </a:lnTo>
                <a:lnTo>
                  <a:pt x="210" y="271"/>
                </a:lnTo>
                <a:lnTo>
                  <a:pt x="210" y="271"/>
                </a:lnTo>
                <a:close/>
                <a:moveTo>
                  <a:pt x="282" y="162"/>
                </a:moveTo>
                <a:lnTo>
                  <a:pt x="282" y="162"/>
                </a:lnTo>
                <a:lnTo>
                  <a:pt x="281" y="164"/>
                </a:lnTo>
                <a:lnTo>
                  <a:pt x="281" y="164"/>
                </a:lnTo>
                <a:lnTo>
                  <a:pt x="282" y="165"/>
                </a:lnTo>
                <a:lnTo>
                  <a:pt x="282" y="165"/>
                </a:lnTo>
                <a:lnTo>
                  <a:pt x="282" y="164"/>
                </a:lnTo>
                <a:lnTo>
                  <a:pt x="282" y="162"/>
                </a:lnTo>
                <a:lnTo>
                  <a:pt x="282" y="162"/>
                </a:lnTo>
                <a:close/>
                <a:moveTo>
                  <a:pt x="91" y="34"/>
                </a:moveTo>
                <a:lnTo>
                  <a:pt x="91" y="34"/>
                </a:lnTo>
                <a:lnTo>
                  <a:pt x="93" y="33"/>
                </a:lnTo>
                <a:lnTo>
                  <a:pt x="93" y="33"/>
                </a:lnTo>
                <a:lnTo>
                  <a:pt x="88" y="33"/>
                </a:lnTo>
                <a:lnTo>
                  <a:pt x="88" y="33"/>
                </a:lnTo>
                <a:lnTo>
                  <a:pt x="88" y="33"/>
                </a:lnTo>
                <a:lnTo>
                  <a:pt x="88" y="33"/>
                </a:lnTo>
                <a:lnTo>
                  <a:pt x="91" y="34"/>
                </a:lnTo>
                <a:lnTo>
                  <a:pt x="91" y="34"/>
                </a:lnTo>
                <a:close/>
                <a:moveTo>
                  <a:pt x="188" y="184"/>
                </a:moveTo>
                <a:lnTo>
                  <a:pt x="188" y="184"/>
                </a:lnTo>
                <a:lnTo>
                  <a:pt x="191" y="173"/>
                </a:lnTo>
                <a:lnTo>
                  <a:pt x="191" y="173"/>
                </a:lnTo>
                <a:lnTo>
                  <a:pt x="191" y="175"/>
                </a:lnTo>
                <a:lnTo>
                  <a:pt x="191" y="175"/>
                </a:lnTo>
                <a:lnTo>
                  <a:pt x="189" y="178"/>
                </a:lnTo>
                <a:lnTo>
                  <a:pt x="189" y="178"/>
                </a:lnTo>
                <a:lnTo>
                  <a:pt x="188" y="184"/>
                </a:lnTo>
                <a:lnTo>
                  <a:pt x="188" y="184"/>
                </a:lnTo>
                <a:close/>
                <a:moveTo>
                  <a:pt x="259" y="154"/>
                </a:moveTo>
                <a:lnTo>
                  <a:pt x="259" y="154"/>
                </a:lnTo>
                <a:lnTo>
                  <a:pt x="260" y="151"/>
                </a:lnTo>
                <a:lnTo>
                  <a:pt x="260" y="151"/>
                </a:lnTo>
                <a:lnTo>
                  <a:pt x="260" y="149"/>
                </a:lnTo>
                <a:lnTo>
                  <a:pt x="260" y="149"/>
                </a:lnTo>
                <a:lnTo>
                  <a:pt x="259" y="149"/>
                </a:lnTo>
                <a:lnTo>
                  <a:pt x="259" y="149"/>
                </a:lnTo>
                <a:lnTo>
                  <a:pt x="257" y="153"/>
                </a:lnTo>
                <a:lnTo>
                  <a:pt x="257" y="153"/>
                </a:lnTo>
                <a:lnTo>
                  <a:pt x="259" y="154"/>
                </a:lnTo>
                <a:lnTo>
                  <a:pt x="259" y="154"/>
                </a:lnTo>
                <a:close/>
                <a:moveTo>
                  <a:pt x="46" y="69"/>
                </a:moveTo>
                <a:lnTo>
                  <a:pt x="46" y="69"/>
                </a:lnTo>
                <a:lnTo>
                  <a:pt x="52" y="75"/>
                </a:lnTo>
                <a:lnTo>
                  <a:pt x="52" y="75"/>
                </a:lnTo>
                <a:lnTo>
                  <a:pt x="52" y="75"/>
                </a:lnTo>
                <a:lnTo>
                  <a:pt x="52" y="75"/>
                </a:lnTo>
                <a:lnTo>
                  <a:pt x="47" y="67"/>
                </a:lnTo>
                <a:lnTo>
                  <a:pt x="47" y="67"/>
                </a:lnTo>
                <a:lnTo>
                  <a:pt x="46" y="69"/>
                </a:lnTo>
                <a:lnTo>
                  <a:pt x="46" y="69"/>
                </a:lnTo>
                <a:close/>
                <a:moveTo>
                  <a:pt x="279" y="377"/>
                </a:moveTo>
                <a:lnTo>
                  <a:pt x="279" y="377"/>
                </a:lnTo>
                <a:lnTo>
                  <a:pt x="279" y="377"/>
                </a:lnTo>
                <a:lnTo>
                  <a:pt x="278" y="377"/>
                </a:lnTo>
                <a:lnTo>
                  <a:pt x="278" y="377"/>
                </a:lnTo>
                <a:lnTo>
                  <a:pt x="278" y="375"/>
                </a:lnTo>
                <a:lnTo>
                  <a:pt x="276" y="375"/>
                </a:lnTo>
                <a:lnTo>
                  <a:pt x="276" y="375"/>
                </a:lnTo>
                <a:lnTo>
                  <a:pt x="276" y="378"/>
                </a:lnTo>
                <a:lnTo>
                  <a:pt x="276" y="378"/>
                </a:lnTo>
                <a:lnTo>
                  <a:pt x="279" y="377"/>
                </a:lnTo>
                <a:lnTo>
                  <a:pt x="279" y="377"/>
                </a:lnTo>
                <a:close/>
                <a:moveTo>
                  <a:pt x="222" y="280"/>
                </a:moveTo>
                <a:lnTo>
                  <a:pt x="222" y="280"/>
                </a:lnTo>
                <a:lnTo>
                  <a:pt x="229" y="280"/>
                </a:lnTo>
                <a:lnTo>
                  <a:pt x="229" y="280"/>
                </a:lnTo>
                <a:lnTo>
                  <a:pt x="229" y="280"/>
                </a:lnTo>
                <a:lnTo>
                  <a:pt x="229" y="280"/>
                </a:lnTo>
                <a:lnTo>
                  <a:pt x="224" y="279"/>
                </a:lnTo>
                <a:lnTo>
                  <a:pt x="224" y="279"/>
                </a:lnTo>
                <a:lnTo>
                  <a:pt x="222" y="280"/>
                </a:lnTo>
                <a:lnTo>
                  <a:pt x="222" y="280"/>
                </a:lnTo>
                <a:close/>
                <a:moveTo>
                  <a:pt x="142" y="227"/>
                </a:moveTo>
                <a:lnTo>
                  <a:pt x="142" y="227"/>
                </a:lnTo>
                <a:lnTo>
                  <a:pt x="142" y="224"/>
                </a:lnTo>
                <a:lnTo>
                  <a:pt x="142" y="224"/>
                </a:lnTo>
                <a:lnTo>
                  <a:pt x="140" y="224"/>
                </a:lnTo>
                <a:lnTo>
                  <a:pt x="140" y="224"/>
                </a:lnTo>
                <a:lnTo>
                  <a:pt x="140" y="227"/>
                </a:lnTo>
                <a:lnTo>
                  <a:pt x="140" y="227"/>
                </a:lnTo>
                <a:lnTo>
                  <a:pt x="142" y="227"/>
                </a:lnTo>
                <a:lnTo>
                  <a:pt x="142" y="227"/>
                </a:lnTo>
                <a:close/>
                <a:moveTo>
                  <a:pt x="233" y="320"/>
                </a:moveTo>
                <a:lnTo>
                  <a:pt x="233" y="320"/>
                </a:lnTo>
                <a:lnTo>
                  <a:pt x="233" y="323"/>
                </a:lnTo>
                <a:lnTo>
                  <a:pt x="233" y="323"/>
                </a:lnTo>
                <a:lnTo>
                  <a:pt x="235" y="321"/>
                </a:lnTo>
                <a:lnTo>
                  <a:pt x="235" y="320"/>
                </a:lnTo>
                <a:lnTo>
                  <a:pt x="235" y="320"/>
                </a:lnTo>
                <a:lnTo>
                  <a:pt x="233" y="320"/>
                </a:lnTo>
                <a:lnTo>
                  <a:pt x="233" y="320"/>
                </a:lnTo>
                <a:close/>
                <a:moveTo>
                  <a:pt x="270" y="364"/>
                </a:moveTo>
                <a:lnTo>
                  <a:pt x="270" y="364"/>
                </a:lnTo>
                <a:lnTo>
                  <a:pt x="270" y="362"/>
                </a:lnTo>
                <a:lnTo>
                  <a:pt x="270" y="362"/>
                </a:lnTo>
                <a:lnTo>
                  <a:pt x="266" y="364"/>
                </a:lnTo>
                <a:lnTo>
                  <a:pt x="266" y="364"/>
                </a:lnTo>
                <a:lnTo>
                  <a:pt x="268" y="365"/>
                </a:lnTo>
                <a:lnTo>
                  <a:pt x="268" y="365"/>
                </a:lnTo>
                <a:lnTo>
                  <a:pt x="270" y="364"/>
                </a:lnTo>
                <a:lnTo>
                  <a:pt x="270" y="364"/>
                </a:lnTo>
                <a:close/>
                <a:moveTo>
                  <a:pt x="74" y="151"/>
                </a:moveTo>
                <a:lnTo>
                  <a:pt x="74" y="151"/>
                </a:lnTo>
                <a:lnTo>
                  <a:pt x="76" y="149"/>
                </a:lnTo>
                <a:lnTo>
                  <a:pt x="77" y="145"/>
                </a:lnTo>
                <a:lnTo>
                  <a:pt x="77" y="145"/>
                </a:lnTo>
                <a:lnTo>
                  <a:pt x="77" y="145"/>
                </a:lnTo>
                <a:lnTo>
                  <a:pt x="77" y="145"/>
                </a:lnTo>
                <a:lnTo>
                  <a:pt x="74" y="151"/>
                </a:lnTo>
                <a:lnTo>
                  <a:pt x="74" y="151"/>
                </a:lnTo>
                <a:close/>
                <a:moveTo>
                  <a:pt x="229" y="321"/>
                </a:moveTo>
                <a:lnTo>
                  <a:pt x="229" y="321"/>
                </a:lnTo>
                <a:lnTo>
                  <a:pt x="229" y="321"/>
                </a:lnTo>
                <a:lnTo>
                  <a:pt x="229" y="321"/>
                </a:lnTo>
                <a:lnTo>
                  <a:pt x="225" y="324"/>
                </a:lnTo>
                <a:lnTo>
                  <a:pt x="225" y="324"/>
                </a:lnTo>
                <a:lnTo>
                  <a:pt x="225" y="326"/>
                </a:lnTo>
                <a:lnTo>
                  <a:pt x="225" y="326"/>
                </a:lnTo>
                <a:lnTo>
                  <a:pt x="227" y="323"/>
                </a:lnTo>
                <a:lnTo>
                  <a:pt x="229" y="321"/>
                </a:lnTo>
                <a:lnTo>
                  <a:pt x="229" y="321"/>
                </a:lnTo>
                <a:close/>
                <a:moveTo>
                  <a:pt x="216" y="265"/>
                </a:moveTo>
                <a:lnTo>
                  <a:pt x="216" y="265"/>
                </a:lnTo>
                <a:lnTo>
                  <a:pt x="208" y="260"/>
                </a:lnTo>
                <a:lnTo>
                  <a:pt x="208" y="260"/>
                </a:lnTo>
                <a:lnTo>
                  <a:pt x="208" y="261"/>
                </a:lnTo>
                <a:lnTo>
                  <a:pt x="208" y="261"/>
                </a:lnTo>
                <a:lnTo>
                  <a:pt x="216" y="265"/>
                </a:lnTo>
                <a:lnTo>
                  <a:pt x="216" y="265"/>
                </a:lnTo>
                <a:close/>
                <a:moveTo>
                  <a:pt x="164" y="124"/>
                </a:moveTo>
                <a:lnTo>
                  <a:pt x="164" y="124"/>
                </a:lnTo>
                <a:lnTo>
                  <a:pt x="167" y="126"/>
                </a:lnTo>
                <a:lnTo>
                  <a:pt x="167" y="126"/>
                </a:lnTo>
                <a:lnTo>
                  <a:pt x="167" y="124"/>
                </a:lnTo>
                <a:lnTo>
                  <a:pt x="167" y="124"/>
                </a:lnTo>
                <a:lnTo>
                  <a:pt x="166" y="123"/>
                </a:lnTo>
                <a:lnTo>
                  <a:pt x="166" y="123"/>
                </a:lnTo>
                <a:lnTo>
                  <a:pt x="164" y="124"/>
                </a:lnTo>
                <a:lnTo>
                  <a:pt x="164" y="124"/>
                </a:lnTo>
                <a:close/>
                <a:moveTo>
                  <a:pt x="191" y="280"/>
                </a:moveTo>
                <a:lnTo>
                  <a:pt x="191" y="280"/>
                </a:lnTo>
                <a:lnTo>
                  <a:pt x="181" y="276"/>
                </a:lnTo>
                <a:lnTo>
                  <a:pt x="181" y="276"/>
                </a:lnTo>
                <a:lnTo>
                  <a:pt x="186" y="279"/>
                </a:lnTo>
                <a:lnTo>
                  <a:pt x="191" y="280"/>
                </a:lnTo>
                <a:lnTo>
                  <a:pt x="191" y="280"/>
                </a:lnTo>
                <a:close/>
                <a:moveTo>
                  <a:pt x="251" y="151"/>
                </a:moveTo>
                <a:lnTo>
                  <a:pt x="251" y="151"/>
                </a:lnTo>
                <a:lnTo>
                  <a:pt x="252" y="146"/>
                </a:lnTo>
                <a:lnTo>
                  <a:pt x="252" y="146"/>
                </a:lnTo>
                <a:lnTo>
                  <a:pt x="251" y="146"/>
                </a:lnTo>
                <a:lnTo>
                  <a:pt x="251" y="146"/>
                </a:lnTo>
                <a:lnTo>
                  <a:pt x="249" y="149"/>
                </a:lnTo>
                <a:lnTo>
                  <a:pt x="249" y="149"/>
                </a:lnTo>
                <a:lnTo>
                  <a:pt x="251" y="151"/>
                </a:lnTo>
                <a:lnTo>
                  <a:pt x="251" y="151"/>
                </a:lnTo>
                <a:close/>
                <a:moveTo>
                  <a:pt x="177" y="153"/>
                </a:moveTo>
                <a:lnTo>
                  <a:pt x="177" y="153"/>
                </a:lnTo>
                <a:lnTo>
                  <a:pt x="178" y="151"/>
                </a:lnTo>
                <a:lnTo>
                  <a:pt x="178" y="151"/>
                </a:lnTo>
                <a:lnTo>
                  <a:pt x="180" y="149"/>
                </a:lnTo>
                <a:lnTo>
                  <a:pt x="180" y="148"/>
                </a:lnTo>
                <a:lnTo>
                  <a:pt x="180" y="148"/>
                </a:lnTo>
                <a:lnTo>
                  <a:pt x="175" y="153"/>
                </a:lnTo>
                <a:lnTo>
                  <a:pt x="175" y="153"/>
                </a:lnTo>
                <a:lnTo>
                  <a:pt x="177" y="153"/>
                </a:lnTo>
                <a:lnTo>
                  <a:pt x="177" y="153"/>
                </a:lnTo>
                <a:close/>
                <a:moveTo>
                  <a:pt x="240" y="148"/>
                </a:moveTo>
                <a:lnTo>
                  <a:pt x="240" y="148"/>
                </a:lnTo>
                <a:lnTo>
                  <a:pt x="243" y="149"/>
                </a:lnTo>
                <a:lnTo>
                  <a:pt x="243" y="149"/>
                </a:lnTo>
                <a:lnTo>
                  <a:pt x="243" y="145"/>
                </a:lnTo>
                <a:lnTo>
                  <a:pt x="243" y="145"/>
                </a:lnTo>
                <a:lnTo>
                  <a:pt x="240" y="148"/>
                </a:lnTo>
                <a:lnTo>
                  <a:pt x="240" y="148"/>
                </a:lnTo>
                <a:close/>
                <a:moveTo>
                  <a:pt x="181" y="113"/>
                </a:moveTo>
                <a:lnTo>
                  <a:pt x="181" y="113"/>
                </a:lnTo>
                <a:lnTo>
                  <a:pt x="175" y="110"/>
                </a:lnTo>
                <a:lnTo>
                  <a:pt x="175" y="110"/>
                </a:lnTo>
                <a:lnTo>
                  <a:pt x="180" y="113"/>
                </a:lnTo>
                <a:lnTo>
                  <a:pt x="180" y="113"/>
                </a:lnTo>
                <a:lnTo>
                  <a:pt x="181" y="113"/>
                </a:lnTo>
                <a:lnTo>
                  <a:pt x="181" y="113"/>
                </a:lnTo>
                <a:close/>
                <a:moveTo>
                  <a:pt x="200" y="192"/>
                </a:moveTo>
                <a:lnTo>
                  <a:pt x="200" y="192"/>
                </a:lnTo>
                <a:lnTo>
                  <a:pt x="202" y="190"/>
                </a:lnTo>
                <a:lnTo>
                  <a:pt x="202" y="190"/>
                </a:lnTo>
                <a:lnTo>
                  <a:pt x="202" y="187"/>
                </a:lnTo>
                <a:lnTo>
                  <a:pt x="202" y="187"/>
                </a:lnTo>
                <a:lnTo>
                  <a:pt x="200" y="192"/>
                </a:lnTo>
                <a:lnTo>
                  <a:pt x="200" y="192"/>
                </a:lnTo>
                <a:close/>
                <a:moveTo>
                  <a:pt x="28" y="77"/>
                </a:moveTo>
                <a:lnTo>
                  <a:pt x="28" y="77"/>
                </a:lnTo>
                <a:lnTo>
                  <a:pt x="30" y="71"/>
                </a:lnTo>
                <a:lnTo>
                  <a:pt x="30" y="71"/>
                </a:lnTo>
                <a:lnTo>
                  <a:pt x="30" y="71"/>
                </a:lnTo>
                <a:lnTo>
                  <a:pt x="30" y="71"/>
                </a:lnTo>
                <a:lnTo>
                  <a:pt x="28" y="74"/>
                </a:lnTo>
                <a:lnTo>
                  <a:pt x="28" y="74"/>
                </a:lnTo>
                <a:lnTo>
                  <a:pt x="28" y="75"/>
                </a:lnTo>
                <a:lnTo>
                  <a:pt x="28" y="77"/>
                </a:lnTo>
                <a:lnTo>
                  <a:pt x="28" y="77"/>
                </a:lnTo>
                <a:close/>
                <a:moveTo>
                  <a:pt x="83" y="47"/>
                </a:moveTo>
                <a:lnTo>
                  <a:pt x="83" y="47"/>
                </a:lnTo>
                <a:lnTo>
                  <a:pt x="83" y="47"/>
                </a:lnTo>
                <a:lnTo>
                  <a:pt x="83" y="47"/>
                </a:lnTo>
                <a:lnTo>
                  <a:pt x="87" y="42"/>
                </a:lnTo>
                <a:lnTo>
                  <a:pt x="87" y="42"/>
                </a:lnTo>
                <a:lnTo>
                  <a:pt x="85" y="42"/>
                </a:lnTo>
                <a:lnTo>
                  <a:pt x="85" y="42"/>
                </a:lnTo>
                <a:lnTo>
                  <a:pt x="83" y="47"/>
                </a:lnTo>
                <a:lnTo>
                  <a:pt x="83" y="47"/>
                </a:lnTo>
                <a:close/>
                <a:moveTo>
                  <a:pt x="167" y="230"/>
                </a:moveTo>
                <a:lnTo>
                  <a:pt x="167" y="230"/>
                </a:lnTo>
                <a:lnTo>
                  <a:pt x="164" y="235"/>
                </a:lnTo>
                <a:lnTo>
                  <a:pt x="164" y="235"/>
                </a:lnTo>
                <a:lnTo>
                  <a:pt x="167" y="233"/>
                </a:lnTo>
                <a:lnTo>
                  <a:pt x="167" y="233"/>
                </a:lnTo>
                <a:lnTo>
                  <a:pt x="167" y="230"/>
                </a:lnTo>
                <a:lnTo>
                  <a:pt x="167" y="230"/>
                </a:lnTo>
                <a:close/>
                <a:moveTo>
                  <a:pt x="246" y="304"/>
                </a:move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17"/>
                </a:lnTo>
                <a:lnTo>
                  <a:pt x="246" y="317"/>
                </a:lnTo>
                <a:lnTo>
                  <a:pt x="246" y="317"/>
                </a:lnTo>
                <a:lnTo>
                  <a:pt x="246" y="317"/>
                </a:lnTo>
                <a:lnTo>
                  <a:pt x="246" y="304"/>
                </a:lnTo>
                <a:lnTo>
                  <a:pt x="246" y="304"/>
                </a:lnTo>
                <a:close/>
                <a:moveTo>
                  <a:pt x="181" y="373"/>
                </a:moveTo>
                <a:lnTo>
                  <a:pt x="181" y="373"/>
                </a:lnTo>
                <a:lnTo>
                  <a:pt x="180" y="375"/>
                </a:lnTo>
                <a:lnTo>
                  <a:pt x="180" y="375"/>
                </a:lnTo>
                <a:lnTo>
                  <a:pt x="180" y="377"/>
                </a:lnTo>
                <a:lnTo>
                  <a:pt x="181" y="378"/>
                </a:lnTo>
                <a:lnTo>
                  <a:pt x="181" y="378"/>
                </a:lnTo>
                <a:lnTo>
                  <a:pt x="181" y="377"/>
                </a:lnTo>
                <a:lnTo>
                  <a:pt x="181" y="373"/>
                </a:lnTo>
                <a:lnTo>
                  <a:pt x="181" y="373"/>
                </a:lnTo>
                <a:close/>
                <a:moveTo>
                  <a:pt x="35" y="71"/>
                </a:move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1" y="75"/>
                </a:lnTo>
                <a:lnTo>
                  <a:pt x="31" y="75"/>
                </a:lnTo>
                <a:lnTo>
                  <a:pt x="35" y="74"/>
                </a:lnTo>
                <a:lnTo>
                  <a:pt x="35" y="74"/>
                </a:lnTo>
                <a:lnTo>
                  <a:pt x="35" y="71"/>
                </a:lnTo>
                <a:lnTo>
                  <a:pt x="35" y="71"/>
                </a:lnTo>
                <a:close/>
                <a:moveTo>
                  <a:pt x="120" y="228"/>
                </a:moveTo>
                <a:lnTo>
                  <a:pt x="120" y="228"/>
                </a:lnTo>
                <a:lnTo>
                  <a:pt x="118" y="233"/>
                </a:lnTo>
                <a:lnTo>
                  <a:pt x="118" y="233"/>
                </a:lnTo>
                <a:lnTo>
                  <a:pt x="120" y="233"/>
                </a:lnTo>
                <a:lnTo>
                  <a:pt x="120" y="233"/>
                </a:lnTo>
                <a:lnTo>
                  <a:pt x="121" y="228"/>
                </a:lnTo>
                <a:lnTo>
                  <a:pt x="121" y="228"/>
                </a:lnTo>
                <a:lnTo>
                  <a:pt x="120" y="228"/>
                </a:lnTo>
                <a:lnTo>
                  <a:pt x="120" y="228"/>
                </a:lnTo>
                <a:close/>
                <a:moveTo>
                  <a:pt x="53" y="26"/>
                </a:moveTo>
                <a:lnTo>
                  <a:pt x="53" y="26"/>
                </a:lnTo>
                <a:lnTo>
                  <a:pt x="44" y="23"/>
                </a:lnTo>
                <a:lnTo>
                  <a:pt x="44" y="23"/>
                </a:lnTo>
                <a:lnTo>
                  <a:pt x="49" y="25"/>
                </a:lnTo>
                <a:lnTo>
                  <a:pt x="53" y="26"/>
                </a:lnTo>
                <a:lnTo>
                  <a:pt x="53" y="26"/>
                </a:lnTo>
                <a:close/>
                <a:moveTo>
                  <a:pt x="195" y="261"/>
                </a:moveTo>
                <a:lnTo>
                  <a:pt x="195" y="261"/>
                </a:lnTo>
                <a:lnTo>
                  <a:pt x="195" y="258"/>
                </a:lnTo>
                <a:lnTo>
                  <a:pt x="195" y="258"/>
                </a:lnTo>
                <a:lnTo>
                  <a:pt x="195" y="258"/>
                </a:lnTo>
                <a:lnTo>
                  <a:pt x="195" y="258"/>
                </a:lnTo>
                <a:lnTo>
                  <a:pt x="194" y="261"/>
                </a:lnTo>
                <a:lnTo>
                  <a:pt x="194" y="261"/>
                </a:lnTo>
                <a:lnTo>
                  <a:pt x="195" y="261"/>
                </a:lnTo>
                <a:lnTo>
                  <a:pt x="195" y="261"/>
                </a:lnTo>
                <a:close/>
                <a:moveTo>
                  <a:pt x="222" y="143"/>
                </a:moveTo>
                <a:lnTo>
                  <a:pt x="222" y="143"/>
                </a:lnTo>
                <a:lnTo>
                  <a:pt x="222" y="143"/>
                </a:lnTo>
                <a:lnTo>
                  <a:pt x="222" y="143"/>
                </a:lnTo>
                <a:lnTo>
                  <a:pt x="219" y="148"/>
                </a:lnTo>
                <a:lnTo>
                  <a:pt x="219" y="148"/>
                </a:lnTo>
                <a:lnTo>
                  <a:pt x="221" y="148"/>
                </a:lnTo>
                <a:lnTo>
                  <a:pt x="221" y="148"/>
                </a:lnTo>
                <a:lnTo>
                  <a:pt x="222" y="143"/>
                </a:lnTo>
                <a:lnTo>
                  <a:pt x="222" y="143"/>
                </a:lnTo>
                <a:close/>
                <a:moveTo>
                  <a:pt x="270" y="266"/>
                </a:moveTo>
                <a:lnTo>
                  <a:pt x="270" y="266"/>
                </a:lnTo>
                <a:lnTo>
                  <a:pt x="270" y="266"/>
                </a:lnTo>
                <a:lnTo>
                  <a:pt x="270" y="266"/>
                </a:lnTo>
                <a:lnTo>
                  <a:pt x="266" y="268"/>
                </a:lnTo>
                <a:lnTo>
                  <a:pt x="266" y="268"/>
                </a:lnTo>
                <a:lnTo>
                  <a:pt x="265" y="269"/>
                </a:lnTo>
                <a:lnTo>
                  <a:pt x="265" y="269"/>
                </a:lnTo>
                <a:lnTo>
                  <a:pt x="270" y="266"/>
                </a:lnTo>
                <a:lnTo>
                  <a:pt x="270" y="266"/>
                </a:lnTo>
                <a:close/>
                <a:moveTo>
                  <a:pt x="95" y="37"/>
                </a:moveTo>
                <a:lnTo>
                  <a:pt x="95" y="37"/>
                </a:lnTo>
                <a:lnTo>
                  <a:pt x="95" y="41"/>
                </a:lnTo>
                <a:lnTo>
                  <a:pt x="95" y="41"/>
                </a:lnTo>
                <a:lnTo>
                  <a:pt x="96" y="41"/>
                </a:lnTo>
                <a:lnTo>
                  <a:pt x="96" y="41"/>
                </a:lnTo>
                <a:lnTo>
                  <a:pt x="98" y="39"/>
                </a:lnTo>
                <a:lnTo>
                  <a:pt x="98" y="39"/>
                </a:lnTo>
                <a:lnTo>
                  <a:pt x="95" y="37"/>
                </a:lnTo>
                <a:lnTo>
                  <a:pt x="95" y="37"/>
                </a:lnTo>
                <a:close/>
                <a:moveTo>
                  <a:pt x="279" y="159"/>
                </a:moveTo>
                <a:lnTo>
                  <a:pt x="279" y="159"/>
                </a:lnTo>
                <a:lnTo>
                  <a:pt x="278" y="157"/>
                </a:lnTo>
                <a:lnTo>
                  <a:pt x="278" y="157"/>
                </a:lnTo>
                <a:lnTo>
                  <a:pt x="278" y="159"/>
                </a:lnTo>
                <a:lnTo>
                  <a:pt x="279" y="160"/>
                </a:lnTo>
                <a:lnTo>
                  <a:pt x="279" y="160"/>
                </a:lnTo>
                <a:lnTo>
                  <a:pt x="279" y="160"/>
                </a:lnTo>
                <a:lnTo>
                  <a:pt x="279" y="160"/>
                </a:lnTo>
                <a:lnTo>
                  <a:pt x="279" y="159"/>
                </a:lnTo>
                <a:lnTo>
                  <a:pt x="279" y="159"/>
                </a:lnTo>
                <a:close/>
                <a:moveTo>
                  <a:pt x="238" y="280"/>
                </a:moveTo>
                <a:lnTo>
                  <a:pt x="238" y="280"/>
                </a:lnTo>
                <a:lnTo>
                  <a:pt x="236" y="280"/>
                </a:lnTo>
                <a:lnTo>
                  <a:pt x="235" y="282"/>
                </a:lnTo>
                <a:lnTo>
                  <a:pt x="235" y="282"/>
                </a:lnTo>
                <a:lnTo>
                  <a:pt x="238" y="282"/>
                </a:lnTo>
                <a:lnTo>
                  <a:pt x="238" y="282"/>
                </a:lnTo>
                <a:lnTo>
                  <a:pt x="238" y="280"/>
                </a:lnTo>
                <a:lnTo>
                  <a:pt x="238" y="280"/>
                </a:lnTo>
                <a:close/>
                <a:moveTo>
                  <a:pt x="72" y="91"/>
                </a:moveTo>
                <a:lnTo>
                  <a:pt x="72" y="91"/>
                </a:lnTo>
                <a:lnTo>
                  <a:pt x="74" y="91"/>
                </a:lnTo>
                <a:lnTo>
                  <a:pt x="74" y="91"/>
                </a:lnTo>
                <a:lnTo>
                  <a:pt x="76" y="88"/>
                </a:lnTo>
                <a:lnTo>
                  <a:pt x="76" y="88"/>
                </a:lnTo>
                <a:lnTo>
                  <a:pt x="74" y="86"/>
                </a:lnTo>
                <a:lnTo>
                  <a:pt x="74" y="86"/>
                </a:lnTo>
                <a:lnTo>
                  <a:pt x="72" y="91"/>
                </a:lnTo>
                <a:lnTo>
                  <a:pt x="72" y="91"/>
                </a:lnTo>
                <a:close/>
                <a:moveTo>
                  <a:pt x="205" y="383"/>
                </a:moveTo>
                <a:lnTo>
                  <a:pt x="205" y="383"/>
                </a:lnTo>
                <a:lnTo>
                  <a:pt x="203" y="378"/>
                </a:lnTo>
                <a:lnTo>
                  <a:pt x="203" y="378"/>
                </a:lnTo>
                <a:lnTo>
                  <a:pt x="203" y="381"/>
                </a:lnTo>
                <a:lnTo>
                  <a:pt x="205" y="383"/>
                </a:lnTo>
                <a:lnTo>
                  <a:pt x="205" y="383"/>
                </a:lnTo>
                <a:close/>
                <a:moveTo>
                  <a:pt x="295" y="222"/>
                </a:moveTo>
                <a:lnTo>
                  <a:pt x="295" y="222"/>
                </a:lnTo>
                <a:lnTo>
                  <a:pt x="293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7"/>
                </a:lnTo>
                <a:lnTo>
                  <a:pt x="293" y="227"/>
                </a:lnTo>
                <a:lnTo>
                  <a:pt x="295" y="224"/>
                </a:lnTo>
                <a:lnTo>
                  <a:pt x="295" y="222"/>
                </a:lnTo>
                <a:lnTo>
                  <a:pt x="295" y="222"/>
                </a:lnTo>
                <a:close/>
                <a:moveTo>
                  <a:pt x="219" y="293"/>
                </a:moveTo>
                <a:lnTo>
                  <a:pt x="219" y="293"/>
                </a:lnTo>
                <a:lnTo>
                  <a:pt x="221" y="293"/>
                </a:lnTo>
                <a:lnTo>
                  <a:pt x="221" y="293"/>
                </a:lnTo>
                <a:lnTo>
                  <a:pt x="221" y="290"/>
                </a:lnTo>
                <a:lnTo>
                  <a:pt x="221" y="290"/>
                </a:lnTo>
                <a:lnTo>
                  <a:pt x="219" y="290"/>
                </a:lnTo>
                <a:lnTo>
                  <a:pt x="219" y="290"/>
                </a:lnTo>
                <a:lnTo>
                  <a:pt x="219" y="293"/>
                </a:lnTo>
                <a:lnTo>
                  <a:pt x="219" y="293"/>
                </a:lnTo>
                <a:close/>
                <a:moveTo>
                  <a:pt x="192" y="182"/>
                </a:moveTo>
                <a:lnTo>
                  <a:pt x="192" y="182"/>
                </a:lnTo>
                <a:lnTo>
                  <a:pt x="195" y="181"/>
                </a:lnTo>
                <a:lnTo>
                  <a:pt x="195" y="178"/>
                </a:lnTo>
                <a:lnTo>
                  <a:pt x="195" y="178"/>
                </a:lnTo>
                <a:lnTo>
                  <a:pt x="195" y="179"/>
                </a:lnTo>
                <a:lnTo>
                  <a:pt x="195" y="179"/>
                </a:lnTo>
                <a:lnTo>
                  <a:pt x="192" y="182"/>
                </a:lnTo>
                <a:lnTo>
                  <a:pt x="192" y="182"/>
                </a:lnTo>
                <a:close/>
                <a:moveTo>
                  <a:pt x="238" y="375"/>
                </a:moveTo>
                <a:lnTo>
                  <a:pt x="238" y="375"/>
                </a:lnTo>
                <a:lnTo>
                  <a:pt x="235" y="370"/>
                </a:lnTo>
                <a:lnTo>
                  <a:pt x="235" y="370"/>
                </a:lnTo>
                <a:lnTo>
                  <a:pt x="236" y="375"/>
                </a:lnTo>
                <a:lnTo>
                  <a:pt x="236" y="375"/>
                </a:lnTo>
                <a:lnTo>
                  <a:pt x="238" y="375"/>
                </a:lnTo>
                <a:lnTo>
                  <a:pt x="238" y="375"/>
                </a:lnTo>
                <a:close/>
                <a:moveTo>
                  <a:pt x="118" y="113"/>
                </a:moveTo>
                <a:lnTo>
                  <a:pt x="118" y="113"/>
                </a:lnTo>
                <a:lnTo>
                  <a:pt x="117" y="118"/>
                </a:lnTo>
                <a:lnTo>
                  <a:pt x="117" y="118"/>
                </a:lnTo>
                <a:lnTo>
                  <a:pt x="118" y="116"/>
                </a:lnTo>
                <a:lnTo>
                  <a:pt x="118" y="116"/>
                </a:lnTo>
                <a:lnTo>
                  <a:pt x="118" y="113"/>
                </a:lnTo>
                <a:lnTo>
                  <a:pt x="118" y="113"/>
                </a:lnTo>
                <a:close/>
                <a:moveTo>
                  <a:pt x="169" y="252"/>
                </a:moveTo>
                <a:lnTo>
                  <a:pt x="169" y="252"/>
                </a:lnTo>
                <a:lnTo>
                  <a:pt x="169" y="252"/>
                </a:lnTo>
                <a:lnTo>
                  <a:pt x="169" y="252"/>
                </a:lnTo>
                <a:lnTo>
                  <a:pt x="170" y="249"/>
                </a:lnTo>
                <a:lnTo>
                  <a:pt x="170" y="249"/>
                </a:lnTo>
                <a:lnTo>
                  <a:pt x="169" y="247"/>
                </a:lnTo>
                <a:lnTo>
                  <a:pt x="169" y="247"/>
                </a:lnTo>
                <a:lnTo>
                  <a:pt x="169" y="252"/>
                </a:lnTo>
                <a:lnTo>
                  <a:pt x="169" y="252"/>
                </a:lnTo>
                <a:close/>
                <a:moveTo>
                  <a:pt x="148" y="113"/>
                </a:moveTo>
                <a:lnTo>
                  <a:pt x="148" y="113"/>
                </a:lnTo>
                <a:lnTo>
                  <a:pt x="150" y="113"/>
                </a:lnTo>
                <a:lnTo>
                  <a:pt x="150" y="112"/>
                </a:lnTo>
                <a:lnTo>
                  <a:pt x="150" y="112"/>
                </a:lnTo>
                <a:lnTo>
                  <a:pt x="148" y="110"/>
                </a:lnTo>
                <a:lnTo>
                  <a:pt x="148" y="110"/>
                </a:lnTo>
                <a:lnTo>
                  <a:pt x="148" y="113"/>
                </a:lnTo>
                <a:lnTo>
                  <a:pt x="148" y="113"/>
                </a:lnTo>
                <a:close/>
                <a:moveTo>
                  <a:pt x="281" y="170"/>
                </a:moveTo>
                <a:lnTo>
                  <a:pt x="281" y="170"/>
                </a:lnTo>
                <a:lnTo>
                  <a:pt x="281" y="170"/>
                </a:lnTo>
                <a:lnTo>
                  <a:pt x="281" y="170"/>
                </a:lnTo>
                <a:lnTo>
                  <a:pt x="279" y="165"/>
                </a:lnTo>
                <a:lnTo>
                  <a:pt x="279" y="165"/>
                </a:lnTo>
                <a:lnTo>
                  <a:pt x="278" y="167"/>
                </a:lnTo>
                <a:lnTo>
                  <a:pt x="278" y="167"/>
                </a:lnTo>
                <a:lnTo>
                  <a:pt x="281" y="170"/>
                </a:lnTo>
                <a:lnTo>
                  <a:pt x="281" y="170"/>
                </a:lnTo>
                <a:close/>
                <a:moveTo>
                  <a:pt x="282" y="261"/>
                </a:moveTo>
                <a:lnTo>
                  <a:pt x="282" y="261"/>
                </a:lnTo>
                <a:lnTo>
                  <a:pt x="282" y="261"/>
                </a:lnTo>
                <a:lnTo>
                  <a:pt x="282" y="261"/>
                </a:lnTo>
                <a:lnTo>
                  <a:pt x="282" y="261"/>
                </a:lnTo>
                <a:lnTo>
                  <a:pt x="282" y="261"/>
                </a:lnTo>
                <a:lnTo>
                  <a:pt x="278" y="266"/>
                </a:lnTo>
                <a:lnTo>
                  <a:pt x="278" y="266"/>
                </a:lnTo>
                <a:lnTo>
                  <a:pt x="279" y="266"/>
                </a:lnTo>
                <a:lnTo>
                  <a:pt x="279" y="266"/>
                </a:lnTo>
                <a:lnTo>
                  <a:pt x="282" y="261"/>
                </a:lnTo>
                <a:lnTo>
                  <a:pt x="282" y="261"/>
                </a:lnTo>
                <a:close/>
                <a:moveTo>
                  <a:pt x="124" y="116"/>
                </a:moveTo>
                <a:lnTo>
                  <a:pt x="124" y="116"/>
                </a:lnTo>
                <a:lnTo>
                  <a:pt x="124" y="113"/>
                </a:lnTo>
                <a:lnTo>
                  <a:pt x="124" y="113"/>
                </a:lnTo>
                <a:lnTo>
                  <a:pt x="123" y="116"/>
                </a:lnTo>
                <a:lnTo>
                  <a:pt x="123" y="116"/>
                </a:lnTo>
                <a:lnTo>
                  <a:pt x="124" y="116"/>
                </a:lnTo>
                <a:lnTo>
                  <a:pt x="124" y="116"/>
                </a:lnTo>
                <a:close/>
                <a:moveTo>
                  <a:pt x="189" y="261"/>
                </a:moveTo>
                <a:lnTo>
                  <a:pt x="189" y="261"/>
                </a:lnTo>
                <a:lnTo>
                  <a:pt x="188" y="260"/>
                </a:lnTo>
                <a:lnTo>
                  <a:pt x="188" y="260"/>
                </a:lnTo>
                <a:lnTo>
                  <a:pt x="186" y="263"/>
                </a:lnTo>
                <a:lnTo>
                  <a:pt x="186" y="263"/>
                </a:lnTo>
                <a:lnTo>
                  <a:pt x="188" y="263"/>
                </a:lnTo>
                <a:lnTo>
                  <a:pt x="188" y="263"/>
                </a:lnTo>
                <a:lnTo>
                  <a:pt x="189" y="261"/>
                </a:lnTo>
                <a:lnTo>
                  <a:pt x="189" y="261"/>
                </a:lnTo>
                <a:close/>
                <a:moveTo>
                  <a:pt x="180" y="220"/>
                </a:moveTo>
                <a:lnTo>
                  <a:pt x="180" y="220"/>
                </a:lnTo>
                <a:lnTo>
                  <a:pt x="180" y="216"/>
                </a:lnTo>
                <a:lnTo>
                  <a:pt x="180" y="216"/>
                </a:lnTo>
                <a:lnTo>
                  <a:pt x="178" y="219"/>
                </a:lnTo>
                <a:lnTo>
                  <a:pt x="180" y="220"/>
                </a:lnTo>
                <a:lnTo>
                  <a:pt x="180" y="220"/>
                </a:lnTo>
                <a:close/>
                <a:moveTo>
                  <a:pt x="254" y="151"/>
                </a:moveTo>
                <a:lnTo>
                  <a:pt x="254" y="151"/>
                </a:lnTo>
                <a:lnTo>
                  <a:pt x="255" y="148"/>
                </a:lnTo>
                <a:lnTo>
                  <a:pt x="255" y="148"/>
                </a:lnTo>
                <a:lnTo>
                  <a:pt x="255" y="148"/>
                </a:lnTo>
                <a:lnTo>
                  <a:pt x="255" y="148"/>
                </a:lnTo>
                <a:lnTo>
                  <a:pt x="254" y="151"/>
                </a:lnTo>
                <a:lnTo>
                  <a:pt x="254" y="151"/>
                </a:lnTo>
                <a:close/>
                <a:moveTo>
                  <a:pt x="79" y="34"/>
                </a:moveTo>
                <a:lnTo>
                  <a:pt x="79" y="34"/>
                </a:lnTo>
                <a:lnTo>
                  <a:pt x="79" y="37"/>
                </a:lnTo>
                <a:lnTo>
                  <a:pt x="79" y="37"/>
                </a:lnTo>
                <a:lnTo>
                  <a:pt x="80" y="36"/>
                </a:lnTo>
                <a:lnTo>
                  <a:pt x="82" y="34"/>
                </a:lnTo>
                <a:lnTo>
                  <a:pt x="82" y="34"/>
                </a:lnTo>
                <a:lnTo>
                  <a:pt x="80" y="34"/>
                </a:lnTo>
                <a:lnTo>
                  <a:pt x="80" y="34"/>
                </a:lnTo>
                <a:lnTo>
                  <a:pt x="79" y="34"/>
                </a:lnTo>
                <a:lnTo>
                  <a:pt x="79" y="34"/>
                </a:lnTo>
                <a:close/>
                <a:moveTo>
                  <a:pt x="50" y="41"/>
                </a:moveTo>
                <a:lnTo>
                  <a:pt x="50" y="41"/>
                </a:lnTo>
                <a:lnTo>
                  <a:pt x="47" y="41"/>
                </a:lnTo>
                <a:lnTo>
                  <a:pt x="47" y="42"/>
                </a:lnTo>
                <a:lnTo>
                  <a:pt x="47" y="42"/>
                </a:lnTo>
                <a:lnTo>
                  <a:pt x="49" y="42"/>
                </a:lnTo>
                <a:lnTo>
                  <a:pt x="50" y="41"/>
                </a:lnTo>
                <a:lnTo>
                  <a:pt x="50" y="41"/>
                </a:lnTo>
                <a:close/>
                <a:moveTo>
                  <a:pt x="175" y="227"/>
                </a:moveTo>
                <a:lnTo>
                  <a:pt x="175" y="227"/>
                </a:lnTo>
                <a:lnTo>
                  <a:pt x="175" y="228"/>
                </a:lnTo>
                <a:lnTo>
                  <a:pt x="175" y="230"/>
                </a:lnTo>
                <a:lnTo>
                  <a:pt x="175" y="230"/>
                </a:lnTo>
                <a:lnTo>
                  <a:pt x="177" y="230"/>
                </a:lnTo>
                <a:lnTo>
                  <a:pt x="177" y="230"/>
                </a:lnTo>
                <a:lnTo>
                  <a:pt x="175" y="227"/>
                </a:lnTo>
                <a:lnTo>
                  <a:pt x="175" y="227"/>
                </a:lnTo>
                <a:close/>
                <a:moveTo>
                  <a:pt x="216" y="291"/>
                </a:moveTo>
                <a:lnTo>
                  <a:pt x="216" y="291"/>
                </a:lnTo>
                <a:lnTo>
                  <a:pt x="216" y="290"/>
                </a:lnTo>
                <a:lnTo>
                  <a:pt x="216" y="290"/>
                </a:lnTo>
                <a:lnTo>
                  <a:pt x="214" y="290"/>
                </a:lnTo>
                <a:lnTo>
                  <a:pt x="214" y="290"/>
                </a:lnTo>
                <a:lnTo>
                  <a:pt x="214" y="291"/>
                </a:lnTo>
                <a:lnTo>
                  <a:pt x="214" y="291"/>
                </a:lnTo>
                <a:lnTo>
                  <a:pt x="216" y="291"/>
                </a:lnTo>
                <a:lnTo>
                  <a:pt x="216" y="291"/>
                </a:lnTo>
                <a:close/>
                <a:moveTo>
                  <a:pt x="189" y="189"/>
                </a:moveTo>
                <a:lnTo>
                  <a:pt x="189" y="189"/>
                </a:lnTo>
                <a:lnTo>
                  <a:pt x="189" y="189"/>
                </a:lnTo>
                <a:lnTo>
                  <a:pt x="189" y="189"/>
                </a:lnTo>
                <a:lnTo>
                  <a:pt x="192" y="186"/>
                </a:lnTo>
                <a:lnTo>
                  <a:pt x="192" y="186"/>
                </a:lnTo>
                <a:lnTo>
                  <a:pt x="191" y="187"/>
                </a:lnTo>
                <a:lnTo>
                  <a:pt x="191" y="187"/>
                </a:lnTo>
                <a:lnTo>
                  <a:pt x="189" y="189"/>
                </a:lnTo>
                <a:lnTo>
                  <a:pt x="189" y="189"/>
                </a:lnTo>
                <a:close/>
                <a:moveTo>
                  <a:pt x="91" y="110"/>
                </a:moveTo>
                <a:lnTo>
                  <a:pt x="91" y="110"/>
                </a:lnTo>
                <a:lnTo>
                  <a:pt x="91" y="110"/>
                </a:lnTo>
                <a:lnTo>
                  <a:pt x="91" y="110"/>
                </a:lnTo>
                <a:lnTo>
                  <a:pt x="93" y="108"/>
                </a:lnTo>
                <a:lnTo>
                  <a:pt x="93" y="108"/>
                </a:lnTo>
                <a:lnTo>
                  <a:pt x="91" y="107"/>
                </a:lnTo>
                <a:lnTo>
                  <a:pt x="91" y="107"/>
                </a:lnTo>
                <a:lnTo>
                  <a:pt x="91" y="110"/>
                </a:lnTo>
                <a:lnTo>
                  <a:pt x="91" y="110"/>
                </a:lnTo>
                <a:close/>
                <a:moveTo>
                  <a:pt x="225" y="320"/>
                </a:moveTo>
                <a:lnTo>
                  <a:pt x="225" y="320"/>
                </a:lnTo>
                <a:lnTo>
                  <a:pt x="224" y="318"/>
                </a:lnTo>
                <a:lnTo>
                  <a:pt x="224" y="318"/>
                </a:lnTo>
                <a:lnTo>
                  <a:pt x="222" y="323"/>
                </a:lnTo>
                <a:lnTo>
                  <a:pt x="222" y="323"/>
                </a:lnTo>
                <a:lnTo>
                  <a:pt x="225" y="320"/>
                </a:lnTo>
                <a:lnTo>
                  <a:pt x="225" y="320"/>
                </a:lnTo>
                <a:close/>
                <a:moveTo>
                  <a:pt x="186" y="149"/>
                </a:moveTo>
                <a:lnTo>
                  <a:pt x="186" y="149"/>
                </a:lnTo>
                <a:lnTo>
                  <a:pt x="184" y="143"/>
                </a:lnTo>
                <a:lnTo>
                  <a:pt x="184" y="143"/>
                </a:lnTo>
                <a:lnTo>
                  <a:pt x="184" y="146"/>
                </a:lnTo>
                <a:lnTo>
                  <a:pt x="184" y="146"/>
                </a:lnTo>
                <a:lnTo>
                  <a:pt x="186" y="149"/>
                </a:lnTo>
                <a:lnTo>
                  <a:pt x="186" y="149"/>
                </a:lnTo>
                <a:close/>
                <a:moveTo>
                  <a:pt x="79" y="50"/>
                </a:moveTo>
                <a:lnTo>
                  <a:pt x="79" y="50"/>
                </a:lnTo>
                <a:lnTo>
                  <a:pt x="74" y="50"/>
                </a:lnTo>
                <a:lnTo>
                  <a:pt x="74" y="50"/>
                </a:lnTo>
                <a:lnTo>
                  <a:pt x="79" y="52"/>
                </a:lnTo>
                <a:lnTo>
                  <a:pt x="79" y="52"/>
                </a:lnTo>
                <a:lnTo>
                  <a:pt x="79" y="50"/>
                </a:lnTo>
                <a:lnTo>
                  <a:pt x="79" y="50"/>
                </a:lnTo>
                <a:close/>
                <a:moveTo>
                  <a:pt x="20" y="17"/>
                </a:moveTo>
                <a:lnTo>
                  <a:pt x="20" y="17"/>
                </a:lnTo>
                <a:lnTo>
                  <a:pt x="19" y="17"/>
                </a:lnTo>
                <a:lnTo>
                  <a:pt x="19" y="17"/>
                </a:lnTo>
                <a:lnTo>
                  <a:pt x="17" y="17"/>
                </a:lnTo>
                <a:lnTo>
                  <a:pt x="17" y="18"/>
                </a:lnTo>
                <a:lnTo>
                  <a:pt x="17" y="18"/>
                </a:lnTo>
                <a:lnTo>
                  <a:pt x="19" y="18"/>
                </a:lnTo>
                <a:lnTo>
                  <a:pt x="20" y="17"/>
                </a:lnTo>
                <a:lnTo>
                  <a:pt x="20" y="17"/>
                </a:lnTo>
                <a:close/>
                <a:moveTo>
                  <a:pt x="181" y="362"/>
                </a:moveTo>
                <a:lnTo>
                  <a:pt x="181" y="362"/>
                </a:lnTo>
                <a:lnTo>
                  <a:pt x="180" y="362"/>
                </a:lnTo>
                <a:lnTo>
                  <a:pt x="180" y="362"/>
                </a:lnTo>
                <a:lnTo>
                  <a:pt x="180" y="365"/>
                </a:lnTo>
                <a:lnTo>
                  <a:pt x="180" y="365"/>
                </a:lnTo>
                <a:lnTo>
                  <a:pt x="180" y="365"/>
                </a:lnTo>
                <a:lnTo>
                  <a:pt x="180" y="365"/>
                </a:lnTo>
                <a:lnTo>
                  <a:pt x="180" y="365"/>
                </a:lnTo>
                <a:lnTo>
                  <a:pt x="180" y="365"/>
                </a:lnTo>
                <a:lnTo>
                  <a:pt x="181" y="362"/>
                </a:lnTo>
                <a:lnTo>
                  <a:pt x="181" y="362"/>
                </a:lnTo>
                <a:close/>
                <a:moveTo>
                  <a:pt x="216" y="383"/>
                </a:moveTo>
                <a:lnTo>
                  <a:pt x="216" y="383"/>
                </a:lnTo>
                <a:lnTo>
                  <a:pt x="218" y="383"/>
                </a:lnTo>
                <a:lnTo>
                  <a:pt x="218" y="383"/>
                </a:lnTo>
                <a:lnTo>
                  <a:pt x="218" y="381"/>
                </a:lnTo>
                <a:lnTo>
                  <a:pt x="216" y="380"/>
                </a:lnTo>
                <a:lnTo>
                  <a:pt x="216" y="380"/>
                </a:lnTo>
                <a:lnTo>
                  <a:pt x="216" y="383"/>
                </a:lnTo>
                <a:lnTo>
                  <a:pt x="216" y="383"/>
                </a:lnTo>
                <a:close/>
                <a:moveTo>
                  <a:pt x="188" y="145"/>
                </a:moveTo>
                <a:lnTo>
                  <a:pt x="188" y="145"/>
                </a:lnTo>
                <a:lnTo>
                  <a:pt x="189" y="140"/>
                </a:lnTo>
                <a:lnTo>
                  <a:pt x="189" y="140"/>
                </a:lnTo>
                <a:lnTo>
                  <a:pt x="188" y="141"/>
                </a:lnTo>
                <a:lnTo>
                  <a:pt x="188" y="141"/>
                </a:lnTo>
                <a:lnTo>
                  <a:pt x="188" y="145"/>
                </a:lnTo>
                <a:lnTo>
                  <a:pt x="188" y="145"/>
                </a:lnTo>
                <a:close/>
                <a:moveTo>
                  <a:pt x="74" y="45"/>
                </a:moveTo>
                <a:lnTo>
                  <a:pt x="74" y="45"/>
                </a:lnTo>
                <a:lnTo>
                  <a:pt x="72" y="45"/>
                </a:lnTo>
                <a:lnTo>
                  <a:pt x="71" y="47"/>
                </a:lnTo>
                <a:lnTo>
                  <a:pt x="71" y="47"/>
                </a:lnTo>
                <a:lnTo>
                  <a:pt x="72" y="47"/>
                </a:lnTo>
                <a:lnTo>
                  <a:pt x="72" y="47"/>
                </a:lnTo>
                <a:lnTo>
                  <a:pt x="74" y="45"/>
                </a:lnTo>
                <a:lnTo>
                  <a:pt x="74" y="45"/>
                </a:lnTo>
                <a:close/>
                <a:moveTo>
                  <a:pt x="233" y="329"/>
                </a:moveTo>
                <a:lnTo>
                  <a:pt x="233" y="329"/>
                </a:lnTo>
                <a:lnTo>
                  <a:pt x="232" y="329"/>
                </a:lnTo>
                <a:lnTo>
                  <a:pt x="232" y="329"/>
                </a:lnTo>
                <a:lnTo>
                  <a:pt x="230" y="331"/>
                </a:lnTo>
                <a:lnTo>
                  <a:pt x="230" y="331"/>
                </a:lnTo>
                <a:lnTo>
                  <a:pt x="230" y="332"/>
                </a:lnTo>
                <a:lnTo>
                  <a:pt x="230" y="332"/>
                </a:lnTo>
                <a:lnTo>
                  <a:pt x="233" y="329"/>
                </a:lnTo>
                <a:lnTo>
                  <a:pt x="233" y="329"/>
                </a:lnTo>
                <a:lnTo>
                  <a:pt x="233" y="329"/>
                </a:lnTo>
                <a:lnTo>
                  <a:pt x="233" y="329"/>
                </a:lnTo>
                <a:close/>
                <a:moveTo>
                  <a:pt x="191" y="162"/>
                </a:moveTo>
                <a:lnTo>
                  <a:pt x="191" y="162"/>
                </a:lnTo>
                <a:lnTo>
                  <a:pt x="194" y="160"/>
                </a:lnTo>
                <a:lnTo>
                  <a:pt x="195" y="159"/>
                </a:lnTo>
                <a:lnTo>
                  <a:pt x="195" y="159"/>
                </a:lnTo>
                <a:lnTo>
                  <a:pt x="192" y="159"/>
                </a:lnTo>
                <a:lnTo>
                  <a:pt x="191" y="162"/>
                </a:lnTo>
                <a:lnTo>
                  <a:pt x="191" y="162"/>
                </a:lnTo>
                <a:close/>
                <a:moveTo>
                  <a:pt x="93" y="212"/>
                </a:moveTo>
                <a:lnTo>
                  <a:pt x="93" y="212"/>
                </a:lnTo>
                <a:lnTo>
                  <a:pt x="93" y="216"/>
                </a:lnTo>
                <a:lnTo>
                  <a:pt x="93" y="216"/>
                </a:lnTo>
                <a:lnTo>
                  <a:pt x="95" y="212"/>
                </a:lnTo>
                <a:lnTo>
                  <a:pt x="95" y="212"/>
                </a:lnTo>
                <a:lnTo>
                  <a:pt x="93" y="212"/>
                </a:lnTo>
                <a:lnTo>
                  <a:pt x="93" y="212"/>
                </a:lnTo>
                <a:close/>
                <a:moveTo>
                  <a:pt x="27" y="18"/>
                </a:moveTo>
                <a:lnTo>
                  <a:pt x="27" y="18"/>
                </a:lnTo>
                <a:lnTo>
                  <a:pt x="27" y="18"/>
                </a:lnTo>
                <a:lnTo>
                  <a:pt x="27" y="18"/>
                </a:lnTo>
                <a:lnTo>
                  <a:pt x="27" y="20"/>
                </a:lnTo>
                <a:lnTo>
                  <a:pt x="27" y="20"/>
                </a:lnTo>
                <a:lnTo>
                  <a:pt x="31" y="20"/>
                </a:lnTo>
                <a:lnTo>
                  <a:pt x="31" y="20"/>
                </a:lnTo>
                <a:lnTo>
                  <a:pt x="31" y="20"/>
                </a:lnTo>
                <a:lnTo>
                  <a:pt x="31" y="20"/>
                </a:lnTo>
                <a:lnTo>
                  <a:pt x="27" y="18"/>
                </a:lnTo>
                <a:lnTo>
                  <a:pt x="27" y="18"/>
                </a:lnTo>
                <a:close/>
                <a:moveTo>
                  <a:pt x="183" y="187"/>
                </a:moveTo>
                <a:lnTo>
                  <a:pt x="183" y="187"/>
                </a:lnTo>
                <a:lnTo>
                  <a:pt x="181" y="190"/>
                </a:lnTo>
                <a:lnTo>
                  <a:pt x="180" y="194"/>
                </a:lnTo>
                <a:lnTo>
                  <a:pt x="180" y="194"/>
                </a:lnTo>
                <a:lnTo>
                  <a:pt x="181" y="189"/>
                </a:lnTo>
                <a:lnTo>
                  <a:pt x="181" y="189"/>
                </a:lnTo>
                <a:lnTo>
                  <a:pt x="183" y="187"/>
                </a:lnTo>
                <a:lnTo>
                  <a:pt x="183" y="187"/>
                </a:lnTo>
                <a:close/>
                <a:moveTo>
                  <a:pt x="203" y="258"/>
                </a:moveTo>
                <a:lnTo>
                  <a:pt x="203" y="258"/>
                </a:lnTo>
                <a:lnTo>
                  <a:pt x="203" y="258"/>
                </a:lnTo>
                <a:lnTo>
                  <a:pt x="203" y="258"/>
                </a:lnTo>
                <a:lnTo>
                  <a:pt x="199" y="257"/>
                </a:lnTo>
                <a:lnTo>
                  <a:pt x="199" y="257"/>
                </a:lnTo>
                <a:lnTo>
                  <a:pt x="200" y="257"/>
                </a:lnTo>
                <a:lnTo>
                  <a:pt x="203" y="258"/>
                </a:lnTo>
                <a:lnTo>
                  <a:pt x="203" y="258"/>
                </a:lnTo>
                <a:close/>
                <a:moveTo>
                  <a:pt x="88" y="208"/>
                </a:moveTo>
                <a:lnTo>
                  <a:pt x="88" y="208"/>
                </a:lnTo>
                <a:lnTo>
                  <a:pt x="88" y="209"/>
                </a:lnTo>
                <a:lnTo>
                  <a:pt x="88" y="209"/>
                </a:lnTo>
                <a:lnTo>
                  <a:pt x="91" y="208"/>
                </a:lnTo>
                <a:lnTo>
                  <a:pt x="91" y="206"/>
                </a:lnTo>
                <a:lnTo>
                  <a:pt x="91" y="206"/>
                </a:lnTo>
                <a:lnTo>
                  <a:pt x="88" y="208"/>
                </a:lnTo>
                <a:lnTo>
                  <a:pt x="88" y="208"/>
                </a:lnTo>
                <a:close/>
                <a:moveTo>
                  <a:pt x="192" y="195"/>
                </a:moveTo>
                <a:lnTo>
                  <a:pt x="192" y="195"/>
                </a:lnTo>
                <a:lnTo>
                  <a:pt x="195" y="194"/>
                </a:lnTo>
                <a:lnTo>
                  <a:pt x="194" y="192"/>
                </a:lnTo>
                <a:lnTo>
                  <a:pt x="194" y="192"/>
                </a:lnTo>
                <a:lnTo>
                  <a:pt x="192" y="195"/>
                </a:lnTo>
                <a:lnTo>
                  <a:pt x="192" y="195"/>
                </a:lnTo>
                <a:close/>
                <a:moveTo>
                  <a:pt x="82" y="146"/>
                </a:moveTo>
                <a:lnTo>
                  <a:pt x="82" y="146"/>
                </a:lnTo>
                <a:lnTo>
                  <a:pt x="85" y="143"/>
                </a:lnTo>
                <a:lnTo>
                  <a:pt x="85" y="143"/>
                </a:lnTo>
                <a:lnTo>
                  <a:pt x="83" y="143"/>
                </a:lnTo>
                <a:lnTo>
                  <a:pt x="83" y="143"/>
                </a:lnTo>
                <a:lnTo>
                  <a:pt x="82" y="145"/>
                </a:lnTo>
                <a:lnTo>
                  <a:pt x="82" y="145"/>
                </a:lnTo>
                <a:lnTo>
                  <a:pt x="82" y="146"/>
                </a:lnTo>
                <a:lnTo>
                  <a:pt x="82" y="146"/>
                </a:lnTo>
                <a:close/>
                <a:moveTo>
                  <a:pt x="145" y="110"/>
                </a:moveTo>
                <a:lnTo>
                  <a:pt x="145" y="110"/>
                </a:lnTo>
                <a:lnTo>
                  <a:pt x="143" y="110"/>
                </a:lnTo>
                <a:lnTo>
                  <a:pt x="142" y="112"/>
                </a:lnTo>
                <a:lnTo>
                  <a:pt x="142" y="112"/>
                </a:lnTo>
                <a:lnTo>
                  <a:pt x="145" y="112"/>
                </a:lnTo>
                <a:lnTo>
                  <a:pt x="145" y="112"/>
                </a:lnTo>
                <a:lnTo>
                  <a:pt x="145" y="110"/>
                </a:lnTo>
                <a:lnTo>
                  <a:pt x="145" y="110"/>
                </a:lnTo>
                <a:close/>
                <a:moveTo>
                  <a:pt x="87" y="170"/>
                </a:moveTo>
                <a:lnTo>
                  <a:pt x="87" y="170"/>
                </a:lnTo>
                <a:lnTo>
                  <a:pt x="87" y="170"/>
                </a:lnTo>
                <a:lnTo>
                  <a:pt x="87" y="170"/>
                </a:lnTo>
                <a:lnTo>
                  <a:pt x="87" y="175"/>
                </a:lnTo>
                <a:lnTo>
                  <a:pt x="87" y="175"/>
                </a:lnTo>
                <a:lnTo>
                  <a:pt x="87" y="175"/>
                </a:lnTo>
                <a:lnTo>
                  <a:pt x="87" y="175"/>
                </a:lnTo>
                <a:lnTo>
                  <a:pt x="87" y="170"/>
                </a:lnTo>
                <a:lnTo>
                  <a:pt x="87" y="170"/>
                </a:lnTo>
                <a:close/>
                <a:moveTo>
                  <a:pt x="98" y="222"/>
                </a:moveTo>
                <a:lnTo>
                  <a:pt x="98" y="222"/>
                </a:lnTo>
                <a:lnTo>
                  <a:pt x="99" y="219"/>
                </a:lnTo>
                <a:lnTo>
                  <a:pt x="99" y="219"/>
                </a:lnTo>
                <a:lnTo>
                  <a:pt x="99" y="219"/>
                </a:lnTo>
                <a:lnTo>
                  <a:pt x="99" y="219"/>
                </a:lnTo>
                <a:lnTo>
                  <a:pt x="98" y="220"/>
                </a:lnTo>
                <a:lnTo>
                  <a:pt x="98" y="220"/>
                </a:lnTo>
                <a:lnTo>
                  <a:pt x="98" y="222"/>
                </a:lnTo>
                <a:lnTo>
                  <a:pt x="98" y="222"/>
                </a:lnTo>
                <a:close/>
                <a:moveTo>
                  <a:pt x="106" y="216"/>
                </a:moveTo>
                <a:lnTo>
                  <a:pt x="106" y="216"/>
                </a:lnTo>
                <a:lnTo>
                  <a:pt x="109" y="217"/>
                </a:lnTo>
                <a:lnTo>
                  <a:pt x="109" y="217"/>
                </a:lnTo>
                <a:lnTo>
                  <a:pt x="107" y="216"/>
                </a:lnTo>
                <a:lnTo>
                  <a:pt x="106" y="216"/>
                </a:lnTo>
                <a:lnTo>
                  <a:pt x="106" y="216"/>
                </a:lnTo>
                <a:close/>
                <a:moveTo>
                  <a:pt x="180" y="238"/>
                </a:moveTo>
                <a:lnTo>
                  <a:pt x="180" y="238"/>
                </a:lnTo>
                <a:lnTo>
                  <a:pt x="180" y="236"/>
                </a:lnTo>
                <a:lnTo>
                  <a:pt x="180" y="236"/>
                </a:lnTo>
                <a:lnTo>
                  <a:pt x="178" y="236"/>
                </a:lnTo>
                <a:lnTo>
                  <a:pt x="178" y="236"/>
                </a:lnTo>
                <a:lnTo>
                  <a:pt x="180" y="238"/>
                </a:lnTo>
                <a:lnTo>
                  <a:pt x="180" y="238"/>
                </a:lnTo>
                <a:lnTo>
                  <a:pt x="180" y="238"/>
                </a:lnTo>
                <a:lnTo>
                  <a:pt x="180" y="238"/>
                </a:lnTo>
                <a:close/>
                <a:moveTo>
                  <a:pt x="106" y="42"/>
                </a:moveTo>
                <a:lnTo>
                  <a:pt x="106" y="42"/>
                </a:lnTo>
                <a:lnTo>
                  <a:pt x="107" y="42"/>
                </a:lnTo>
                <a:lnTo>
                  <a:pt x="107" y="42"/>
                </a:lnTo>
                <a:lnTo>
                  <a:pt x="107" y="41"/>
                </a:lnTo>
                <a:lnTo>
                  <a:pt x="107" y="41"/>
                </a:lnTo>
                <a:lnTo>
                  <a:pt x="107" y="41"/>
                </a:lnTo>
                <a:lnTo>
                  <a:pt x="106" y="42"/>
                </a:lnTo>
                <a:lnTo>
                  <a:pt x="106" y="42"/>
                </a:lnTo>
                <a:close/>
                <a:moveTo>
                  <a:pt x="178" y="250"/>
                </a:moveTo>
                <a:lnTo>
                  <a:pt x="178" y="250"/>
                </a:lnTo>
                <a:lnTo>
                  <a:pt x="181" y="252"/>
                </a:lnTo>
                <a:lnTo>
                  <a:pt x="181" y="252"/>
                </a:lnTo>
                <a:lnTo>
                  <a:pt x="181" y="252"/>
                </a:lnTo>
                <a:lnTo>
                  <a:pt x="181" y="252"/>
                </a:lnTo>
                <a:lnTo>
                  <a:pt x="178" y="249"/>
                </a:lnTo>
                <a:lnTo>
                  <a:pt x="178" y="249"/>
                </a:lnTo>
                <a:lnTo>
                  <a:pt x="178" y="250"/>
                </a:lnTo>
                <a:lnTo>
                  <a:pt x="178" y="250"/>
                </a:lnTo>
                <a:close/>
                <a:moveTo>
                  <a:pt x="246" y="440"/>
                </a:moveTo>
                <a:lnTo>
                  <a:pt x="246" y="440"/>
                </a:lnTo>
                <a:lnTo>
                  <a:pt x="246" y="440"/>
                </a:lnTo>
                <a:lnTo>
                  <a:pt x="246" y="440"/>
                </a:lnTo>
                <a:lnTo>
                  <a:pt x="252" y="440"/>
                </a:lnTo>
                <a:lnTo>
                  <a:pt x="252" y="440"/>
                </a:lnTo>
                <a:lnTo>
                  <a:pt x="254" y="440"/>
                </a:lnTo>
                <a:lnTo>
                  <a:pt x="254" y="440"/>
                </a:lnTo>
                <a:lnTo>
                  <a:pt x="254" y="440"/>
                </a:lnTo>
                <a:lnTo>
                  <a:pt x="254" y="440"/>
                </a:lnTo>
                <a:lnTo>
                  <a:pt x="246" y="440"/>
                </a:lnTo>
                <a:lnTo>
                  <a:pt x="246" y="440"/>
                </a:lnTo>
                <a:close/>
                <a:moveTo>
                  <a:pt x="230" y="435"/>
                </a:moveTo>
                <a:lnTo>
                  <a:pt x="230" y="435"/>
                </a:lnTo>
                <a:lnTo>
                  <a:pt x="232" y="433"/>
                </a:lnTo>
                <a:lnTo>
                  <a:pt x="232" y="433"/>
                </a:lnTo>
                <a:lnTo>
                  <a:pt x="232" y="433"/>
                </a:lnTo>
                <a:lnTo>
                  <a:pt x="232" y="433"/>
                </a:lnTo>
                <a:lnTo>
                  <a:pt x="230" y="433"/>
                </a:lnTo>
                <a:lnTo>
                  <a:pt x="230" y="435"/>
                </a:lnTo>
                <a:lnTo>
                  <a:pt x="230" y="435"/>
                </a:lnTo>
                <a:close/>
                <a:moveTo>
                  <a:pt x="61" y="63"/>
                </a:moveTo>
                <a:lnTo>
                  <a:pt x="61" y="63"/>
                </a:lnTo>
                <a:lnTo>
                  <a:pt x="61" y="63"/>
                </a:lnTo>
                <a:lnTo>
                  <a:pt x="61" y="63"/>
                </a:lnTo>
                <a:lnTo>
                  <a:pt x="60" y="66"/>
                </a:lnTo>
                <a:lnTo>
                  <a:pt x="60" y="66"/>
                </a:lnTo>
                <a:lnTo>
                  <a:pt x="60" y="66"/>
                </a:lnTo>
                <a:lnTo>
                  <a:pt x="60" y="66"/>
                </a:lnTo>
                <a:lnTo>
                  <a:pt x="61" y="63"/>
                </a:lnTo>
                <a:lnTo>
                  <a:pt x="61" y="63"/>
                </a:lnTo>
                <a:close/>
                <a:moveTo>
                  <a:pt x="14" y="26"/>
                </a:moveTo>
                <a:lnTo>
                  <a:pt x="14" y="26"/>
                </a:lnTo>
                <a:lnTo>
                  <a:pt x="14" y="31"/>
                </a:lnTo>
                <a:lnTo>
                  <a:pt x="14" y="31"/>
                </a:lnTo>
                <a:lnTo>
                  <a:pt x="14" y="28"/>
                </a:lnTo>
                <a:lnTo>
                  <a:pt x="14" y="26"/>
                </a:lnTo>
                <a:lnTo>
                  <a:pt x="14" y="26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6" y="115"/>
                </a:lnTo>
                <a:lnTo>
                  <a:pt x="156" y="115"/>
                </a:lnTo>
                <a:lnTo>
                  <a:pt x="158" y="113"/>
                </a:lnTo>
                <a:lnTo>
                  <a:pt x="158" y="113"/>
                </a:lnTo>
                <a:lnTo>
                  <a:pt x="156" y="113"/>
                </a:lnTo>
                <a:lnTo>
                  <a:pt x="156" y="113"/>
                </a:lnTo>
                <a:lnTo>
                  <a:pt x="156" y="115"/>
                </a:lnTo>
                <a:lnTo>
                  <a:pt x="156" y="115"/>
                </a:lnTo>
                <a:close/>
                <a:moveTo>
                  <a:pt x="162" y="173"/>
                </a:moveTo>
                <a:lnTo>
                  <a:pt x="162" y="173"/>
                </a:lnTo>
                <a:lnTo>
                  <a:pt x="164" y="171"/>
                </a:lnTo>
                <a:lnTo>
                  <a:pt x="162" y="170"/>
                </a:lnTo>
                <a:lnTo>
                  <a:pt x="162" y="170"/>
                </a:lnTo>
                <a:lnTo>
                  <a:pt x="162" y="173"/>
                </a:lnTo>
                <a:lnTo>
                  <a:pt x="162" y="173"/>
                </a:lnTo>
                <a:close/>
                <a:moveTo>
                  <a:pt x="110" y="118"/>
                </a:moveTo>
                <a:lnTo>
                  <a:pt x="110" y="118"/>
                </a:lnTo>
                <a:lnTo>
                  <a:pt x="112" y="118"/>
                </a:lnTo>
                <a:lnTo>
                  <a:pt x="112" y="118"/>
                </a:lnTo>
                <a:lnTo>
                  <a:pt x="110" y="115"/>
                </a:lnTo>
                <a:lnTo>
                  <a:pt x="110" y="115"/>
                </a:lnTo>
                <a:lnTo>
                  <a:pt x="110" y="118"/>
                </a:lnTo>
                <a:lnTo>
                  <a:pt x="110" y="118"/>
                </a:lnTo>
                <a:close/>
                <a:moveTo>
                  <a:pt x="259" y="272"/>
                </a:moveTo>
                <a:lnTo>
                  <a:pt x="259" y="272"/>
                </a:lnTo>
                <a:lnTo>
                  <a:pt x="262" y="272"/>
                </a:lnTo>
                <a:lnTo>
                  <a:pt x="262" y="271"/>
                </a:lnTo>
                <a:lnTo>
                  <a:pt x="262" y="271"/>
                </a:lnTo>
                <a:lnTo>
                  <a:pt x="260" y="271"/>
                </a:lnTo>
                <a:lnTo>
                  <a:pt x="259" y="272"/>
                </a:lnTo>
                <a:lnTo>
                  <a:pt x="259" y="272"/>
                </a:lnTo>
                <a:close/>
                <a:moveTo>
                  <a:pt x="194" y="265"/>
                </a:moveTo>
                <a:lnTo>
                  <a:pt x="194" y="265"/>
                </a:lnTo>
                <a:lnTo>
                  <a:pt x="192" y="265"/>
                </a:lnTo>
                <a:lnTo>
                  <a:pt x="192" y="265"/>
                </a:lnTo>
                <a:lnTo>
                  <a:pt x="191" y="265"/>
                </a:lnTo>
                <a:lnTo>
                  <a:pt x="191" y="265"/>
                </a:lnTo>
                <a:lnTo>
                  <a:pt x="194" y="266"/>
                </a:lnTo>
                <a:lnTo>
                  <a:pt x="194" y="266"/>
                </a:lnTo>
                <a:lnTo>
                  <a:pt x="194" y="265"/>
                </a:lnTo>
                <a:lnTo>
                  <a:pt x="194" y="265"/>
                </a:lnTo>
                <a:close/>
                <a:moveTo>
                  <a:pt x="199" y="178"/>
                </a:moveTo>
                <a:lnTo>
                  <a:pt x="199" y="178"/>
                </a:lnTo>
                <a:lnTo>
                  <a:pt x="200" y="178"/>
                </a:lnTo>
                <a:lnTo>
                  <a:pt x="200" y="175"/>
                </a:lnTo>
                <a:lnTo>
                  <a:pt x="200" y="175"/>
                </a:lnTo>
                <a:lnTo>
                  <a:pt x="199" y="178"/>
                </a:lnTo>
                <a:lnTo>
                  <a:pt x="199" y="178"/>
                </a:lnTo>
                <a:close/>
                <a:moveTo>
                  <a:pt x="236" y="331"/>
                </a:moveTo>
                <a:lnTo>
                  <a:pt x="236" y="331"/>
                </a:lnTo>
                <a:lnTo>
                  <a:pt x="238" y="334"/>
                </a:lnTo>
                <a:lnTo>
                  <a:pt x="238" y="334"/>
                </a:lnTo>
                <a:lnTo>
                  <a:pt x="238" y="331"/>
                </a:lnTo>
                <a:lnTo>
                  <a:pt x="238" y="331"/>
                </a:lnTo>
                <a:lnTo>
                  <a:pt x="236" y="331"/>
                </a:lnTo>
                <a:lnTo>
                  <a:pt x="236" y="331"/>
                </a:lnTo>
                <a:close/>
                <a:moveTo>
                  <a:pt x="270" y="370"/>
                </a:moveTo>
                <a:lnTo>
                  <a:pt x="270" y="370"/>
                </a:lnTo>
                <a:lnTo>
                  <a:pt x="271" y="372"/>
                </a:lnTo>
                <a:lnTo>
                  <a:pt x="271" y="372"/>
                </a:lnTo>
                <a:lnTo>
                  <a:pt x="271" y="372"/>
                </a:lnTo>
                <a:lnTo>
                  <a:pt x="271" y="372"/>
                </a:lnTo>
                <a:lnTo>
                  <a:pt x="271" y="372"/>
                </a:lnTo>
                <a:lnTo>
                  <a:pt x="271" y="370"/>
                </a:lnTo>
                <a:lnTo>
                  <a:pt x="271" y="370"/>
                </a:lnTo>
                <a:lnTo>
                  <a:pt x="270" y="370"/>
                </a:lnTo>
                <a:lnTo>
                  <a:pt x="270" y="370"/>
                </a:lnTo>
                <a:close/>
                <a:moveTo>
                  <a:pt x="240" y="353"/>
                </a:moveTo>
                <a:lnTo>
                  <a:pt x="240" y="353"/>
                </a:lnTo>
                <a:lnTo>
                  <a:pt x="240" y="351"/>
                </a:lnTo>
                <a:lnTo>
                  <a:pt x="240" y="351"/>
                </a:lnTo>
                <a:lnTo>
                  <a:pt x="240" y="351"/>
                </a:lnTo>
                <a:lnTo>
                  <a:pt x="240" y="351"/>
                </a:lnTo>
                <a:lnTo>
                  <a:pt x="238" y="353"/>
                </a:lnTo>
                <a:lnTo>
                  <a:pt x="238" y="353"/>
                </a:lnTo>
                <a:lnTo>
                  <a:pt x="240" y="353"/>
                </a:lnTo>
                <a:lnTo>
                  <a:pt x="240" y="353"/>
                </a:lnTo>
                <a:close/>
                <a:moveTo>
                  <a:pt x="240" y="296"/>
                </a:moveTo>
                <a:lnTo>
                  <a:pt x="240" y="296"/>
                </a:lnTo>
                <a:lnTo>
                  <a:pt x="240" y="296"/>
                </a:lnTo>
                <a:lnTo>
                  <a:pt x="240" y="296"/>
                </a:lnTo>
                <a:lnTo>
                  <a:pt x="240" y="293"/>
                </a:lnTo>
                <a:lnTo>
                  <a:pt x="240" y="293"/>
                </a:lnTo>
                <a:lnTo>
                  <a:pt x="240" y="294"/>
                </a:lnTo>
                <a:lnTo>
                  <a:pt x="240" y="294"/>
                </a:lnTo>
                <a:lnTo>
                  <a:pt x="240" y="296"/>
                </a:lnTo>
                <a:lnTo>
                  <a:pt x="240" y="296"/>
                </a:lnTo>
                <a:close/>
                <a:moveTo>
                  <a:pt x="68" y="74"/>
                </a:moveTo>
                <a:lnTo>
                  <a:pt x="68" y="74"/>
                </a:lnTo>
                <a:lnTo>
                  <a:pt x="68" y="75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lnTo>
                  <a:pt x="68" y="74"/>
                </a:lnTo>
                <a:lnTo>
                  <a:pt x="68" y="74"/>
                </a:lnTo>
                <a:close/>
                <a:moveTo>
                  <a:pt x="219" y="143"/>
                </a:moveTo>
                <a:lnTo>
                  <a:pt x="219" y="143"/>
                </a:lnTo>
                <a:lnTo>
                  <a:pt x="216" y="143"/>
                </a:lnTo>
                <a:lnTo>
                  <a:pt x="216" y="143"/>
                </a:lnTo>
                <a:lnTo>
                  <a:pt x="216" y="146"/>
                </a:lnTo>
                <a:lnTo>
                  <a:pt x="216" y="146"/>
                </a:lnTo>
                <a:lnTo>
                  <a:pt x="219" y="143"/>
                </a:lnTo>
                <a:lnTo>
                  <a:pt x="219" y="143"/>
                </a:lnTo>
                <a:close/>
                <a:moveTo>
                  <a:pt x="148" y="227"/>
                </a:moveTo>
                <a:lnTo>
                  <a:pt x="148" y="227"/>
                </a:lnTo>
                <a:lnTo>
                  <a:pt x="147" y="224"/>
                </a:lnTo>
                <a:lnTo>
                  <a:pt x="147" y="224"/>
                </a:lnTo>
                <a:lnTo>
                  <a:pt x="147" y="224"/>
                </a:lnTo>
                <a:lnTo>
                  <a:pt x="147" y="224"/>
                </a:lnTo>
                <a:lnTo>
                  <a:pt x="145" y="227"/>
                </a:lnTo>
                <a:lnTo>
                  <a:pt x="145" y="227"/>
                </a:lnTo>
                <a:lnTo>
                  <a:pt x="148" y="227"/>
                </a:lnTo>
                <a:lnTo>
                  <a:pt x="148" y="227"/>
                </a:lnTo>
                <a:close/>
                <a:moveTo>
                  <a:pt x="243" y="140"/>
                </a:moveTo>
                <a:lnTo>
                  <a:pt x="243" y="140"/>
                </a:lnTo>
                <a:lnTo>
                  <a:pt x="241" y="140"/>
                </a:lnTo>
                <a:lnTo>
                  <a:pt x="241" y="141"/>
                </a:lnTo>
                <a:lnTo>
                  <a:pt x="241" y="141"/>
                </a:lnTo>
                <a:lnTo>
                  <a:pt x="243" y="140"/>
                </a:lnTo>
                <a:lnTo>
                  <a:pt x="243" y="140"/>
                </a:lnTo>
                <a:close/>
                <a:moveTo>
                  <a:pt x="243" y="263"/>
                </a:moveTo>
                <a:lnTo>
                  <a:pt x="243" y="263"/>
                </a:lnTo>
                <a:lnTo>
                  <a:pt x="248" y="261"/>
                </a:lnTo>
                <a:lnTo>
                  <a:pt x="248" y="261"/>
                </a:lnTo>
                <a:lnTo>
                  <a:pt x="243" y="263"/>
                </a:lnTo>
                <a:lnTo>
                  <a:pt x="243" y="263"/>
                </a:lnTo>
                <a:close/>
                <a:moveTo>
                  <a:pt x="238" y="269"/>
                </a:moveTo>
                <a:lnTo>
                  <a:pt x="238" y="269"/>
                </a:lnTo>
                <a:lnTo>
                  <a:pt x="236" y="269"/>
                </a:lnTo>
                <a:lnTo>
                  <a:pt x="233" y="269"/>
                </a:lnTo>
                <a:lnTo>
                  <a:pt x="233" y="269"/>
                </a:lnTo>
                <a:lnTo>
                  <a:pt x="238" y="269"/>
                </a:lnTo>
                <a:lnTo>
                  <a:pt x="238" y="269"/>
                </a:lnTo>
                <a:close/>
                <a:moveTo>
                  <a:pt x="236" y="394"/>
                </a:moveTo>
                <a:lnTo>
                  <a:pt x="236" y="394"/>
                </a:lnTo>
                <a:lnTo>
                  <a:pt x="236" y="391"/>
                </a:lnTo>
                <a:lnTo>
                  <a:pt x="236" y="391"/>
                </a:lnTo>
                <a:lnTo>
                  <a:pt x="236" y="392"/>
                </a:lnTo>
                <a:lnTo>
                  <a:pt x="236" y="394"/>
                </a:lnTo>
                <a:lnTo>
                  <a:pt x="236" y="394"/>
                </a:lnTo>
                <a:close/>
                <a:moveTo>
                  <a:pt x="184" y="192"/>
                </a:moveTo>
                <a:lnTo>
                  <a:pt x="184" y="192"/>
                </a:lnTo>
                <a:lnTo>
                  <a:pt x="183" y="197"/>
                </a:lnTo>
                <a:lnTo>
                  <a:pt x="183" y="197"/>
                </a:lnTo>
                <a:lnTo>
                  <a:pt x="184" y="192"/>
                </a:lnTo>
                <a:lnTo>
                  <a:pt x="184" y="192"/>
                </a:lnTo>
                <a:close/>
                <a:moveTo>
                  <a:pt x="233" y="332"/>
                </a:moveTo>
                <a:lnTo>
                  <a:pt x="233" y="332"/>
                </a:lnTo>
                <a:lnTo>
                  <a:pt x="232" y="334"/>
                </a:lnTo>
                <a:lnTo>
                  <a:pt x="232" y="334"/>
                </a:lnTo>
                <a:lnTo>
                  <a:pt x="232" y="334"/>
                </a:lnTo>
                <a:lnTo>
                  <a:pt x="232" y="334"/>
                </a:lnTo>
                <a:lnTo>
                  <a:pt x="235" y="334"/>
                </a:lnTo>
                <a:lnTo>
                  <a:pt x="235" y="334"/>
                </a:lnTo>
                <a:lnTo>
                  <a:pt x="233" y="332"/>
                </a:lnTo>
                <a:lnTo>
                  <a:pt x="233" y="332"/>
                </a:lnTo>
                <a:close/>
                <a:moveTo>
                  <a:pt x="98" y="216"/>
                </a:moveTo>
                <a:lnTo>
                  <a:pt x="98" y="216"/>
                </a:lnTo>
                <a:lnTo>
                  <a:pt x="98" y="216"/>
                </a:lnTo>
                <a:lnTo>
                  <a:pt x="98" y="216"/>
                </a:lnTo>
                <a:lnTo>
                  <a:pt x="96" y="217"/>
                </a:lnTo>
                <a:lnTo>
                  <a:pt x="96" y="217"/>
                </a:lnTo>
                <a:lnTo>
                  <a:pt x="96" y="217"/>
                </a:lnTo>
                <a:lnTo>
                  <a:pt x="96" y="217"/>
                </a:lnTo>
                <a:lnTo>
                  <a:pt x="98" y="216"/>
                </a:lnTo>
                <a:lnTo>
                  <a:pt x="98" y="216"/>
                </a:lnTo>
                <a:close/>
                <a:moveTo>
                  <a:pt x="137" y="110"/>
                </a:moveTo>
                <a:lnTo>
                  <a:pt x="137" y="110"/>
                </a:lnTo>
                <a:lnTo>
                  <a:pt x="137" y="110"/>
                </a:lnTo>
                <a:lnTo>
                  <a:pt x="139" y="110"/>
                </a:lnTo>
                <a:lnTo>
                  <a:pt x="139" y="110"/>
                </a:lnTo>
                <a:lnTo>
                  <a:pt x="139" y="110"/>
                </a:lnTo>
                <a:lnTo>
                  <a:pt x="139" y="110"/>
                </a:lnTo>
                <a:lnTo>
                  <a:pt x="137" y="110"/>
                </a:lnTo>
                <a:lnTo>
                  <a:pt x="137" y="110"/>
                </a:lnTo>
                <a:close/>
                <a:moveTo>
                  <a:pt x="90" y="97"/>
                </a:moveTo>
                <a:lnTo>
                  <a:pt x="90" y="97"/>
                </a:lnTo>
                <a:lnTo>
                  <a:pt x="88" y="94"/>
                </a:lnTo>
                <a:lnTo>
                  <a:pt x="88" y="94"/>
                </a:lnTo>
                <a:lnTo>
                  <a:pt x="88" y="96"/>
                </a:lnTo>
                <a:lnTo>
                  <a:pt x="88" y="96"/>
                </a:lnTo>
                <a:lnTo>
                  <a:pt x="90" y="97"/>
                </a:lnTo>
                <a:lnTo>
                  <a:pt x="90" y="97"/>
                </a:lnTo>
                <a:lnTo>
                  <a:pt x="90" y="97"/>
                </a:lnTo>
                <a:close/>
                <a:moveTo>
                  <a:pt x="238" y="433"/>
                </a:moveTo>
                <a:lnTo>
                  <a:pt x="238" y="433"/>
                </a:lnTo>
                <a:lnTo>
                  <a:pt x="235" y="436"/>
                </a:lnTo>
                <a:lnTo>
                  <a:pt x="235" y="436"/>
                </a:lnTo>
                <a:lnTo>
                  <a:pt x="236" y="436"/>
                </a:lnTo>
                <a:lnTo>
                  <a:pt x="238" y="433"/>
                </a:lnTo>
                <a:lnTo>
                  <a:pt x="238" y="433"/>
                </a:lnTo>
                <a:close/>
                <a:moveTo>
                  <a:pt x="65" y="42"/>
                </a:moveTo>
                <a:lnTo>
                  <a:pt x="65" y="42"/>
                </a:lnTo>
                <a:lnTo>
                  <a:pt x="66" y="42"/>
                </a:lnTo>
                <a:lnTo>
                  <a:pt x="66" y="41"/>
                </a:lnTo>
                <a:lnTo>
                  <a:pt x="66" y="41"/>
                </a:lnTo>
                <a:lnTo>
                  <a:pt x="65" y="41"/>
                </a:lnTo>
                <a:lnTo>
                  <a:pt x="65" y="42"/>
                </a:lnTo>
                <a:lnTo>
                  <a:pt x="65" y="42"/>
                </a:lnTo>
                <a:close/>
                <a:moveTo>
                  <a:pt x="195" y="140"/>
                </a:moveTo>
                <a:lnTo>
                  <a:pt x="195" y="140"/>
                </a:lnTo>
                <a:lnTo>
                  <a:pt x="194" y="138"/>
                </a:lnTo>
                <a:lnTo>
                  <a:pt x="194" y="138"/>
                </a:lnTo>
                <a:lnTo>
                  <a:pt x="192" y="140"/>
                </a:lnTo>
                <a:lnTo>
                  <a:pt x="192" y="140"/>
                </a:lnTo>
                <a:lnTo>
                  <a:pt x="195" y="140"/>
                </a:lnTo>
                <a:lnTo>
                  <a:pt x="195" y="140"/>
                </a:lnTo>
                <a:lnTo>
                  <a:pt x="195" y="140"/>
                </a:lnTo>
                <a:lnTo>
                  <a:pt x="195" y="140"/>
                </a:lnTo>
                <a:close/>
                <a:moveTo>
                  <a:pt x="63" y="75"/>
                </a:moveTo>
                <a:lnTo>
                  <a:pt x="63" y="75"/>
                </a:lnTo>
                <a:lnTo>
                  <a:pt x="63" y="75"/>
                </a:lnTo>
                <a:lnTo>
                  <a:pt x="63" y="75"/>
                </a:lnTo>
                <a:lnTo>
                  <a:pt x="65" y="77"/>
                </a:lnTo>
                <a:lnTo>
                  <a:pt x="65" y="77"/>
                </a:lnTo>
                <a:lnTo>
                  <a:pt x="65" y="75"/>
                </a:lnTo>
                <a:lnTo>
                  <a:pt x="63" y="75"/>
                </a:lnTo>
                <a:lnTo>
                  <a:pt x="63" y="75"/>
                </a:lnTo>
                <a:close/>
                <a:moveTo>
                  <a:pt x="192" y="130"/>
                </a:moveTo>
                <a:lnTo>
                  <a:pt x="192" y="130"/>
                </a:lnTo>
                <a:lnTo>
                  <a:pt x="192" y="129"/>
                </a:lnTo>
                <a:lnTo>
                  <a:pt x="191" y="127"/>
                </a:lnTo>
                <a:lnTo>
                  <a:pt x="191" y="127"/>
                </a:lnTo>
                <a:lnTo>
                  <a:pt x="191" y="129"/>
                </a:lnTo>
                <a:lnTo>
                  <a:pt x="192" y="130"/>
                </a:lnTo>
                <a:lnTo>
                  <a:pt x="192" y="130"/>
                </a:lnTo>
                <a:close/>
                <a:moveTo>
                  <a:pt x="284" y="168"/>
                </a:moveTo>
                <a:lnTo>
                  <a:pt x="284" y="168"/>
                </a:lnTo>
                <a:lnTo>
                  <a:pt x="285" y="168"/>
                </a:lnTo>
                <a:lnTo>
                  <a:pt x="285" y="168"/>
                </a:lnTo>
                <a:lnTo>
                  <a:pt x="285" y="168"/>
                </a:lnTo>
                <a:lnTo>
                  <a:pt x="285" y="168"/>
                </a:lnTo>
                <a:lnTo>
                  <a:pt x="285" y="167"/>
                </a:lnTo>
                <a:lnTo>
                  <a:pt x="285" y="167"/>
                </a:lnTo>
                <a:lnTo>
                  <a:pt x="285" y="167"/>
                </a:lnTo>
                <a:lnTo>
                  <a:pt x="284" y="168"/>
                </a:lnTo>
                <a:lnTo>
                  <a:pt x="284" y="168"/>
                </a:lnTo>
                <a:close/>
                <a:moveTo>
                  <a:pt x="254" y="272"/>
                </a:moveTo>
                <a:lnTo>
                  <a:pt x="254" y="272"/>
                </a:lnTo>
                <a:lnTo>
                  <a:pt x="255" y="271"/>
                </a:lnTo>
                <a:lnTo>
                  <a:pt x="255" y="271"/>
                </a:lnTo>
                <a:lnTo>
                  <a:pt x="254" y="271"/>
                </a:lnTo>
                <a:lnTo>
                  <a:pt x="254" y="272"/>
                </a:lnTo>
                <a:lnTo>
                  <a:pt x="254" y="272"/>
                </a:lnTo>
                <a:close/>
                <a:moveTo>
                  <a:pt x="254" y="410"/>
                </a:moveTo>
                <a:lnTo>
                  <a:pt x="254" y="410"/>
                </a:lnTo>
                <a:lnTo>
                  <a:pt x="254" y="410"/>
                </a:lnTo>
                <a:lnTo>
                  <a:pt x="254" y="410"/>
                </a:lnTo>
                <a:lnTo>
                  <a:pt x="254" y="405"/>
                </a:lnTo>
                <a:lnTo>
                  <a:pt x="254" y="405"/>
                </a:lnTo>
                <a:lnTo>
                  <a:pt x="252" y="405"/>
                </a:lnTo>
                <a:lnTo>
                  <a:pt x="252" y="405"/>
                </a:lnTo>
                <a:lnTo>
                  <a:pt x="254" y="410"/>
                </a:lnTo>
                <a:lnTo>
                  <a:pt x="254" y="410"/>
                </a:lnTo>
                <a:close/>
                <a:moveTo>
                  <a:pt x="232" y="405"/>
                </a:moveTo>
                <a:lnTo>
                  <a:pt x="232" y="405"/>
                </a:lnTo>
                <a:lnTo>
                  <a:pt x="232" y="405"/>
                </a:lnTo>
                <a:lnTo>
                  <a:pt x="232" y="405"/>
                </a:lnTo>
                <a:lnTo>
                  <a:pt x="232" y="406"/>
                </a:lnTo>
                <a:lnTo>
                  <a:pt x="232" y="408"/>
                </a:lnTo>
                <a:lnTo>
                  <a:pt x="232" y="408"/>
                </a:lnTo>
                <a:lnTo>
                  <a:pt x="232" y="406"/>
                </a:lnTo>
                <a:lnTo>
                  <a:pt x="232" y="406"/>
                </a:lnTo>
                <a:lnTo>
                  <a:pt x="232" y="405"/>
                </a:lnTo>
                <a:lnTo>
                  <a:pt x="232" y="405"/>
                </a:lnTo>
                <a:close/>
                <a:moveTo>
                  <a:pt x="225" y="380"/>
                </a:moveTo>
                <a:lnTo>
                  <a:pt x="225" y="380"/>
                </a:lnTo>
                <a:lnTo>
                  <a:pt x="224" y="380"/>
                </a:lnTo>
                <a:lnTo>
                  <a:pt x="224" y="380"/>
                </a:lnTo>
                <a:lnTo>
                  <a:pt x="225" y="381"/>
                </a:lnTo>
                <a:lnTo>
                  <a:pt x="225" y="381"/>
                </a:lnTo>
                <a:lnTo>
                  <a:pt x="225" y="380"/>
                </a:lnTo>
                <a:lnTo>
                  <a:pt x="225" y="380"/>
                </a:lnTo>
                <a:close/>
                <a:moveTo>
                  <a:pt x="53" y="83"/>
                </a:moveTo>
                <a:lnTo>
                  <a:pt x="53" y="83"/>
                </a:lnTo>
                <a:lnTo>
                  <a:pt x="53" y="83"/>
                </a:lnTo>
                <a:lnTo>
                  <a:pt x="53" y="83"/>
                </a:lnTo>
                <a:lnTo>
                  <a:pt x="55" y="86"/>
                </a:lnTo>
                <a:lnTo>
                  <a:pt x="55" y="86"/>
                </a:lnTo>
                <a:lnTo>
                  <a:pt x="57" y="86"/>
                </a:lnTo>
                <a:lnTo>
                  <a:pt x="57" y="86"/>
                </a:lnTo>
                <a:lnTo>
                  <a:pt x="53" y="83"/>
                </a:lnTo>
                <a:lnTo>
                  <a:pt x="53" y="83"/>
                </a:lnTo>
                <a:close/>
                <a:moveTo>
                  <a:pt x="213" y="140"/>
                </a:moveTo>
                <a:lnTo>
                  <a:pt x="213" y="140"/>
                </a:lnTo>
                <a:lnTo>
                  <a:pt x="213" y="140"/>
                </a:lnTo>
                <a:lnTo>
                  <a:pt x="213" y="140"/>
                </a:lnTo>
                <a:lnTo>
                  <a:pt x="210" y="140"/>
                </a:lnTo>
                <a:lnTo>
                  <a:pt x="210" y="140"/>
                </a:lnTo>
                <a:lnTo>
                  <a:pt x="213" y="140"/>
                </a:lnTo>
                <a:lnTo>
                  <a:pt x="213" y="140"/>
                </a:lnTo>
                <a:close/>
                <a:moveTo>
                  <a:pt x="266" y="353"/>
                </a:moveTo>
                <a:lnTo>
                  <a:pt x="266" y="353"/>
                </a:lnTo>
                <a:lnTo>
                  <a:pt x="266" y="351"/>
                </a:lnTo>
                <a:lnTo>
                  <a:pt x="266" y="351"/>
                </a:lnTo>
                <a:lnTo>
                  <a:pt x="265" y="351"/>
                </a:lnTo>
                <a:lnTo>
                  <a:pt x="265" y="351"/>
                </a:lnTo>
                <a:lnTo>
                  <a:pt x="262" y="353"/>
                </a:lnTo>
                <a:lnTo>
                  <a:pt x="262" y="353"/>
                </a:lnTo>
                <a:lnTo>
                  <a:pt x="266" y="353"/>
                </a:lnTo>
                <a:lnTo>
                  <a:pt x="266" y="353"/>
                </a:lnTo>
                <a:close/>
                <a:moveTo>
                  <a:pt x="268" y="261"/>
                </a:moveTo>
                <a:lnTo>
                  <a:pt x="268" y="261"/>
                </a:lnTo>
                <a:lnTo>
                  <a:pt x="268" y="263"/>
                </a:lnTo>
                <a:lnTo>
                  <a:pt x="268" y="263"/>
                </a:lnTo>
                <a:lnTo>
                  <a:pt x="268" y="263"/>
                </a:lnTo>
                <a:lnTo>
                  <a:pt x="268" y="263"/>
                </a:lnTo>
                <a:lnTo>
                  <a:pt x="268" y="261"/>
                </a:lnTo>
                <a:lnTo>
                  <a:pt x="268" y="261"/>
                </a:lnTo>
                <a:close/>
                <a:moveTo>
                  <a:pt x="251" y="272"/>
                </a:moveTo>
                <a:lnTo>
                  <a:pt x="251" y="272"/>
                </a:lnTo>
                <a:lnTo>
                  <a:pt x="248" y="272"/>
                </a:lnTo>
                <a:lnTo>
                  <a:pt x="248" y="272"/>
                </a:lnTo>
                <a:lnTo>
                  <a:pt x="248" y="272"/>
                </a:lnTo>
                <a:lnTo>
                  <a:pt x="248" y="272"/>
                </a:lnTo>
                <a:lnTo>
                  <a:pt x="249" y="274"/>
                </a:lnTo>
                <a:lnTo>
                  <a:pt x="249" y="274"/>
                </a:lnTo>
                <a:lnTo>
                  <a:pt x="251" y="272"/>
                </a:lnTo>
                <a:lnTo>
                  <a:pt x="251" y="272"/>
                </a:lnTo>
                <a:close/>
                <a:moveTo>
                  <a:pt x="57" y="37"/>
                </a:moveTo>
                <a:lnTo>
                  <a:pt x="57" y="37"/>
                </a:lnTo>
                <a:lnTo>
                  <a:pt x="58" y="37"/>
                </a:lnTo>
                <a:lnTo>
                  <a:pt x="58" y="36"/>
                </a:lnTo>
                <a:lnTo>
                  <a:pt x="58" y="36"/>
                </a:lnTo>
                <a:lnTo>
                  <a:pt x="57" y="36"/>
                </a:lnTo>
                <a:lnTo>
                  <a:pt x="57" y="37"/>
                </a:lnTo>
                <a:lnTo>
                  <a:pt x="57" y="37"/>
                </a:lnTo>
                <a:close/>
                <a:moveTo>
                  <a:pt x="295" y="233"/>
                </a:moveTo>
                <a:lnTo>
                  <a:pt x="295" y="233"/>
                </a:lnTo>
                <a:lnTo>
                  <a:pt x="295" y="233"/>
                </a:lnTo>
                <a:lnTo>
                  <a:pt x="295" y="233"/>
                </a:lnTo>
                <a:lnTo>
                  <a:pt x="295" y="235"/>
                </a:lnTo>
                <a:lnTo>
                  <a:pt x="295" y="235"/>
                </a:lnTo>
                <a:lnTo>
                  <a:pt x="296" y="235"/>
                </a:lnTo>
                <a:lnTo>
                  <a:pt x="296" y="235"/>
                </a:lnTo>
                <a:lnTo>
                  <a:pt x="296" y="233"/>
                </a:lnTo>
                <a:lnTo>
                  <a:pt x="296" y="233"/>
                </a:lnTo>
                <a:lnTo>
                  <a:pt x="295" y="233"/>
                </a:lnTo>
                <a:lnTo>
                  <a:pt x="295" y="233"/>
                </a:lnTo>
                <a:close/>
                <a:moveTo>
                  <a:pt x="189" y="132"/>
                </a:moveTo>
                <a:lnTo>
                  <a:pt x="189" y="132"/>
                </a:lnTo>
                <a:lnTo>
                  <a:pt x="188" y="134"/>
                </a:lnTo>
                <a:lnTo>
                  <a:pt x="188" y="134"/>
                </a:lnTo>
                <a:lnTo>
                  <a:pt x="189" y="134"/>
                </a:lnTo>
                <a:lnTo>
                  <a:pt x="189" y="134"/>
                </a:lnTo>
                <a:lnTo>
                  <a:pt x="189" y="132"/>
                </a:lnTo>
                <a:lnTo>
                  <a:pt x="189" y="132"/>
                </a:lnTo>
                <a:lnTo>
                  <a:pt x="189" y="132"/>
                </a:lnTo>
                <a:lnTo>
                  <a:pt x="189" y="13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64" y="182"/>
                </a:lnTo>
                <a:lnTo>
                  <a:pt x="164" y="182"/>
                </a:lnTo>
                <a:lnTo>
                  <a:pt x="164" y="181"/>
                </a:lnTo>
                <a:lnTo>
                  <a:pt x="162" y="179"/>
                </a:lnTo>
                <a:lnTo>
                  <a:pt x="162" y="179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230" y="343"/>
                </a:moveTo>
                <a:lnTo>
                  <a:pt x="230" y="343"/>
                </a:lnTo>
                <a:lnTo>
                  <a:pt x="232" y="343"/>
                </a:lnTo>
                <a:lnTo>
                  <a:pt x="232" y="343"/>
                </a:lnTo>
                <a:lnTo>
                  <a:pt x="232" y="343"/>
                </a:lnTo>
                <a:lnTo>
                  <a:pt x="232" y="342"/>
                </a:lnTo>
                <a:lnTo>
                  <a:pt x="232" y="342"/>
                </a:lnTo>
                <a:lnTo>
                  <a:pt x="230" y="343"/>
                </a:lnTo>
                <a:lnTo>
                  <a:pt x="230" y="343"/>
                </a:lnTo>
                <a:close/>
                <a:moveTo>
                  <a:pt x="61" y="41"/>
                </a:moveTo>
                <a:lnTo>
                  <a:pt x="61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61" y="41"/>
                </a:lnTo>
                <a:lnTo>
                  <a:pt x="61" y="41"/>
                </a:lnTo>
                <a:close/>
                <a:moveTo>
                  <a:pt x="186" y="380"/>
                </a:moveTo>
                <a:lnTo>
                  <a:pt x="186" y="380"/>
                </a:lnTo>
                <a:lnTo>
                  <a:pt x="188" y="383"/>
                </a:lnTo>
                <a:lnTo>
                  <a:pt x="188" y="383"/>
                </a:lnTo>
                <a:lnTo>
                  <a:pt x="188" y="383"/>
                </a:lnTo>
                <a:lnTo>
                  <a:pt x="186" y="380"/>
                </a:lnTo>
                <a:lnTo>
                  <a:pt x="186" y="380"/>
                </a:lnTo>
                <a:close/>
                <a:moveTo>
                  <a:pt x="260" y="266"/>
                </a:moveTo>
                <a:lnTo>
                  <a:pt x="260" y="266"/>
                </a:lnTo>
                <a:lnTo>
                  <a:pt x="259" y="265"/>
                </a:lnTo>
                <a:lnTo>
                  <a:pt x="259" y="265"/>
                </a:lnTo>
                <a:lnTo>
                  <a:pt x="259" y="265"/>
                </a:lnTo>
                <a:lnTo>
                  <a:pt x="259" y="265"/>
                </a:lnTo>
                <a:lnTo>
                  <a:pt x="259" y="268"/>
                </a:lnTo>
                <a:lnTo>
                  <a:pt x="259" y="268"/>
                </a:lnTo>
                <a:lnTo>
                  <a:pt x="260" y="266"/>
                </a:lnTo>
                <a:lnTo>
                  <a:pt x="260" y="266"/>
                </a:lnTo>
                <a:close/>
                <a:moveTo>
                  <a:pt x="246" y="148"/>
                </a:moveTo>
                <a:lnTo>
                  <a:pt x="246" y="148"/>
                </a:lnTo>
                <a:lnTo>
                  <a:pt x="246" y="148"/>
                </a:lnTo>
                <a:lnTo>
                  <a:pt x="246" y="148"/>
                </a:lnTo>
                <a:lnTo>
                  <a:pt x="248" y="146"/>
                </a:lnTo>
                <a:lnTo>
                  <a:pt x="248" y="146"/>
                </a:lnTo>
                <a:lnTo>
                  <a:pt x="248" y="146"/>
                </a:lnTo>
                <a:lnTo>
                  <a:pt x="246" y="146"/>
                </a:lnTo>
                <a:lnTo>
                  <a:pt x="246" y="146"/>
                </a:lnTo>
                <a:lnTo>
                  <a:pt x="246" y="148"/>
                </a:lnTo>
                <a:lnTo>
                  <a:pt x="246" y="148"/>
                </a:lnTo>
                <a:close/>
                <a:moveTo>
                  <a:pt x="79" y="198"/>
                </a:moveTo>
                <a:lnTo>
                  <a:pt x="79" y="198"/>
                </a:lnTo>
                <a:lnTo>
                  <a:pt x="79" y="197"/>
                </a:lnTo>
                <a:lnTo>
                  <a:pt x="79" y="197"/>
                </a:lnTo>
                <a:lnTo>
                  <a:pt x="77" y="195"/>
                </a:lnTo>
                <a:lnTo>
                  <a:pt x="77" y="195"/>
                </a:lnTo>
                <a:lnTo>
                  <a:pt x="77" y="197"/>
                </a:lnTo>
                <a:lnTo>
                  <a:pt x="79" y="198"/>
                </a:lnTo>
                <a:lnTo>
                  <a:pt x="79" y="198"/>
                </a:lnTo>
                <a:close/>
                <a:moveTo>
                  <a:pt x="262" y="370"/>
                </a:moveTo>
                <a:lnTo>
                  <a:pt x="262" y="370"/>
                </a:lnTo>
                <a:lnTo>
                  <a:pt x="260" y="372"/>
                </a:lnTo>
                <a:lnTo>
                  <a:pt x="260" y="372"/>
                </a:lnTo>
                <a:lnTo>
                  <a:pt x="260" y="372"/>
                </a:lnTo>
                <a:lnTo>
                  <a:pt x="262" y="372"/>
                </a:lnTo>
                <a:lnTo>
                  <a:pt x="262" y="370"/>
                </a:lnTo>
                <a:lnTo>
                  <a:pt x="262" y="370"/>
                </a:lnTo>
                <a:close/>
                <a:moveTo>
                  <a:pt x="99" y="39"/>
                </a:moveTo>
                <a:lnTo>
                  <a:pt x="99" y="39"/>
                </a:lnTo>
                <a:lnTo>
                  <a:pt x="99" y="42"/>
                </a:lnTo>
                <a:lnTo>
                  <a:pt x="99" y="42"/>
                </a:lnTo>
                <a:lnTo>
                  <a:pt x="99" y="41"/>
                </a:lnTo>
                <a:lnTo>
                  <a:pt x="99" y="39"/>
                </a:lnTo>
                <a:lnTo>
                  <a:pt x="99" y="39"/>
                </a:lnTo>
                <a:close/>
                <a:moveTo>
                  <a:pt x="140" y="231"/>
                </a:moveTo>
                <a:lnTo>
                  <a:pt x="140" y="231"/>
                </a:lnTo>
                <a:lnTo>
                  <a:pt x="142" y="228"/>
                </a:lnTo>
                <a:lnTo>
                  <a:pt x="142" y="228"/>
                </a:lnTo>
                <a:lnTo>
                  <a:pt x="140" y="230"/>
                </a:lnTo>
                <a:lnTo>
                  <a:pt x="140" y="231"/>
                </a:lnTo>
                <a:lnTo>
                  <a:pt x="140" y="231"/>
                </a:lnTo>
                <a:close/>
                <a:moveTo>
                  <a:pt x="118" y="224"/>
                </a:moveTo>
                <a:lnTo>
                  <a:pt x="118" y="224"/>
                </a:lnTo>
                <a:lnTo>
                  <a:pt x="120" y="220"/>
                </a:lnTo>
                <a:lnTo>
                  <a:pt x="120" y="220"/>
                </a:lnTo>
                <a:lnTo>
                  <a:pt x="120" y="220"/>
                </a:lnTo>
                <a:lnTo>
                  <a:pt x="120" y="220"/>
                </a:lnTo>
                <a:lnTo>
                  <a:pt x="118" y="222"/>
                </a:lnTo>
                <a:lnTo>
                  <a:pt x="118" y="222"/>
                </a:lnTo>
                <a:lnTo>
                  <a:pt x="118" y="224"/>
                </a:lnTo>
                <a:lnTo>
                  <a:pt x="118" y="224"/>
                </a:lnTo>
                <a:close/>
                <a:moveTo>
                  <a:pt x="274" y="156"/>
                </a:moveTo>
                <a:lnTo>
                  <a:pt x="274" y="156"/>
                </a:lnTo>
                <a:lnTo>
                  <a:pt x="274" y="157"/>
                </a:lnTo>
                <a:lnTo>
                  <a:pt x="274" y="157"/>
                </a:lnTo>
                <a:lnTo>
                  <a:pt x="274" y="156"/>
                </a:lnTo>
                <a:lnTo>
                  <a:pt x="274" y="154"/>
                </a:lnTo>
                <a:lnTo>
                  <a:pt x="274" y="154"/>
                </a:lnTo>
                <a:lnTo>
                  <a:pt x="274" y="156"/>
                </a:lnTo>
                <a:lnTo>
                  <a:pt x="274" y="156"/>
                </a:lnTo>
                <a:close/>
                <a:moveTo>
                  <a:pt x="225" y="265"/>
                </a:moveTo>
                <a:lnTo>
                  <a:pt x="225" y="265"/>
                </a:lnTo>
                <a:lnTo>
                  <a:pt x="225" y="265"/>
                </a:lnTo>
                <a:lnTo>
                  <a:pt x="225" y="265"/>
                </a:lnTo>
                <a:lnTo>
                  <a:pt x="227" y="265"/>
                </a:lnTo>
                <a:lnTo>
                  <a:pt x="227" y="265"/>
                </a:lnTo>
                <a:lnTo>
                  <a:pt x="225" y="265"/>
                </a:lnTo>
                <a:lnTo>
                  <a:pt x="225" y="265"/>
                </a:lnTo>
                <a:lnTo>
                  <a:pt x="225" y="265"/>
                </a:lnTo>
                <a:lnTo>
                  <a:pt x="225" y="265"/>
                </a:lnTo>
                <a:close/>
                <a:moveTo>
                  <a:pt x="102" y="132"/>
                </a:moveTo>
                <a:lnTo>
                  <a:pt x="102" y="132"/>
                </a:lnTo>
                <a:lnTo>
                  <a:pt x="106" y="130"/>
                </a:lnTo>
                <a:lnTo>
                  <a:pt x="106" y="130"/>
                </a:lnTo>
                <a:lnTo>
                  <a:pt x="104" y="130"/>
                </a:lnTo>
                <a:lnTo>
                  <a:pt x="102" y="132"/>
                </a:lnTo>
                <a:lnTo>
                  <a:pt x="102" y="132"/>
                </a:lnTo>
                <a:close/>
                <a:moveTo>
                  <a:pt x="169" y="362"/>
                </a:moveTo>
                <a:lnTo>
                  <a:pt x="169" y="362"/>
                </a:lnTo>
                <a:lnTo>
                  <a:pt x="170" y="364"/>
                </a:lnTo>
                <a:lnTo>
                  <a:pt x="170" y="364"/>
                </a:lnTo>
                <a:lnTo>
                  <a:pt x="170" y="364"/>
                </a:lnTo>
                <a:lnTo>
                  <a:pt x="170" y="364"/>
                </a:lnTo>
                <a:lnTo>
                  <a:pt x="170" y="362"/>
                </a:lnTo>
                <a:lnTo>
                  <a:pt x="170" y="362"/>
                </a:lnTo>
                <a:lnTo>
                  <a:pt x="169" y="362"/>
                </a:lnTo>
                <a:lnTo>
                  <a:pt x="169" y="362"/>
                </a:lnTo>
                <a:close/>
                <a:moveTo>
                  <a:pt x="178" y="381"/>
                </a:moveTo>
                <a:lnTo>
                  <a:pt x="178" y="381"/>
                </a:lnTo>
                <a:lnTo>
                  <a:pt x="180" y="381"/>
                </a:lnTo>
                <a:lnTo>
                  <a:pt x="180" y="381"/>
                </a:lnTo>
                <a:lnTo>
                  <a:pt x="178" y="380"/>
                </a:lnTo>
                <a:lnTo>
                  <a:pt x="178" y="380"/>
                </a:lnTo>
                <a:lnTo>
                  <a:pt x="178" y="381"/>
                </a:lnTo>
                <a:lnTo>
                  <a:pt x="178" y="381"/>
                </a:lnTo>
                <a:lnTo>
                  <a:pt x="178" y="381"/>
                </a:lnTo>
                <a:lnTo>
                  <a:pt x="178" y="381"/>
                </a:lnTo>
                <a:close/>
                <a:moveTo>
                  <a:pt x="83" y="89"/>
                </a:moveTo>
                <a:lnTo>
                  <a:pt x="83" y="89"/>
                </a:lnTo>
                <a:lnTo>
                  <a:pt x="82" y="88"/>
                </a:lnTo>
                <a:lnTo>
                  <a:pt x="82" y="88"/>
                </a:lnTo>
                <a:lnTo>
                  <a:pt x="83" y="89"/>
                </a:lnTo>
                <a:lnTo>
                  <a:pt x="83" y="89"/>
                </a:lnTo>
                <a:close/>
                <a:moveTo>
                  <a:pt x="238" y="343"/>
                </a:moveTo>
                <a:lnTo>
                  <a:pt x="238" y="343"/>
                </a:lnTo>
                <a:lnTo>
                  <a:pt x="236" y="342"/>
                </a:lnTo>
                <a:lnTo>
                  <a:pt x="236" y="342"/>
                </a:lnTo>
                <a:lnTo>
                  <a:pt x="236" y="342"/>
                </a:lnTo>
                <a:lnTo>
                  <a:pt x="236" y="342"/>
                </a:lnTo>
                <a:lnTo>
                  <a:pt x="236" y="343"/>
                </a:lnTo>
                <a:lnTo>
                  <a:pt x="236" y="343"/>
                </a:lnTo>
                <a:lnTo>
                  <a:pt x="238" y="343"/>
                </a:lnTo>
                <a:lnTo>
                  <a:pt x="238" y="343"/>
                </a:lnTo>
                <a:close/>
                <a:moveTo>
                  <a:pt x="290" y="189"/>
                </a:moveTo>
                <a:lnTo>
                  <a:pt x="290" y="189"/>
                </a:lnTo>
                <a:lnTo>
                  <a:pt x="290" y="190"/>
                </a:lnTo>
                <a:lnTo>
                  <a:pt x="290" y="190"/>
                </a:lnTo>
                <a:lnTo>
                  <a:pt x="292" y="189"/>
                </a:lnTo>
                <a:lnTo>
                  <a:pt x="290" y="189"/>
                </a:lnTo>
                <a:lnTo>
                  <a:pt x="290" y="189"/>
                </a:lnTo>
                <a:close/>
                <a:moveTo>
                  <a:pt x="227" y="394"/>
                </a:moveTo>
                <a:lnTo>
                  <a:pt x="227" y="394"/>
                </a:lnTo>
                <a:lnTo>
                  <a:pt x="227" y="395"/>
                </a:lnTo>
                <a:lnTo>
                  <a:pt x="227" y="395"/>
                </a:lnTo>
                <a:lnTo>
                  <a:pt x="227" y="392"/>
                </a:lnTo>
                <a:lnTo>
                  <a:pt x="227" y="392"/>
                </a:lnTo>
                <a:lnTo>
                  <a:pt x="227" y="394"/>
                </a:lnTo>
                <a:lnTo>
                  <a:pt x="227" y="394"/>
                </a:lnTo>
                <a:lnTo>
                  <a:pt x="227" y="394"/>
                </a:lnTo>
                <a:close/>
                <a:moveTo>
                  <a:pt x="170" y="110"/>
                </a:moveTo>
                <a:lnTo>
                  <a:pt x="170" y="110"/>
                </a:lnTo>
                <a:lnTo>
                  <a:pt x="169" y="110"/>
                </a:lnTo>
                <a:lnTo>
                  <a:pt x="169" y="110"/>
                </a:lnTo>
                <a:lnTo>
                  <a:pt x="169" y="110"/>
                </a:lnTo>
                <a:lnTo>
                  <a:pt x="169" y="110"/>
                </a:lnTo>
                <a:lnTo>
                  <a:pt x="169" y="110"/>
                </a:lnTo>
                <a:lnTo>
                  <a:pt x="169" y="110"/>
                </a:lnTo>
                <a:lnTo>
                  <a:pt x="169" y="110"/>
                </a:lnTo>
                <a:lnTo>
                  <a:pt x="170" y="110"/>
                </a:lnTo>
                <a:lnTo>
                  <a:pt x="170" y="110"/>
                </a:lnTo>
                <a:close/>
                <a:moveTo>
                  <a:pt x="255" y="351"/>
                </a:moveTo>
                <a:lnTo>
                  <a:pt x="255" y="351"/>
                </a:lnTo>
                <a:lnTo>
                  <a:pt x="255" y="353"/>
                </a:lnTo>
                <a:lnTo>
                  <a:pt x="255" y="353"/>
                </a:lnTo>
                <a:lnTo>
                  <a:pt x="255" y="353"/>
                </a:lnTo>
                <a:lnTo>
                  <a:pt x="257" y="351"/>
                </a:lnTo>
                <a:lnTo>
                  <a:pt x="257" y="351"/>
                </a:lnTo>
                <a:lnTo>
                  <a:pt x="255" y="351"/>
                </a:lnTo>
                <a:lnTo>
                  <a:pt x="255" y="351"/>
                </a:lnTo>
                <a:close/>
                <a:moveTo>
                  <a:pt x="246" y="153"/>
                </a:moveTo>
                <a:lnTo>
                  <a:pt x="246" y="153"/>
                </a:lnTo>
                <a:lnTo>
                  <a:pt x="249" y="154"/>
                </a:lnTo>
                <a:lnTo>
                  <a:pt x="249" y="154"/>
                </a:lnTo>
                <a:lnTo>
                  <a:pt x="248" y="153"/>
                </a:lnTo>
                <a:lnTo>
                  <a:pt x="246" y="153"/>
                </a:lnTo>
                <a:lnTo>
                  <a:pt x="246" y="153"/>
                </a:lnTo>
                <a:close/>
                <a:moveTo>
                  <a:pt x="263" y="146"/>
                </a:moveTo>
                <a:lnTo>
                  <a:pt x="263" y="146"/>
                </a:lnTo>
                <a:lnTo>
                  <a:pt x="263" y="148"/>
                </a:lnTo>
                <a:lnTo>
                  <a:pt x="263" y="148"/>
                </a:lnTo>
                <a:lnTo>
                  <a:pt x="263" y="148"/>
                </a:lnTo>
                <a:lnTo>
                  <a:pt x="263" y="148"/>
                </a:lnTo>
                <a:lnTo>
                  <a:pt x="265" y="146"/>
                </a:lnTo>
                <a:lnTo>
                  <a:pt x="265" y="146"/>
                </a:lnTo>
                <a:lnTo>
                  <a:pt x="263" y="146"/>
                </a:lnTo>
                <a:lnTo>
                  <a:pt x="263" y="146"/>
                </a:lnTo>
                <a:close/>
                <a:moveTo>
                  <a:pt x="229" y="351"/>
                </a:moveTo>
                <a:lnTo>
                  <a:pt x="229" y="351"/>
                </a:lnTo>
                <a:lnTo>
                  <a:pt x="227" y="351"/>
                </a:lnTo>
                <a:lnTo>
                  <a:pt x="229" y="353"/>
                </a:lnTo>
                <a:lnTo>
                  <a:pt x="229" y="353"/>
                </a:lnTo>
                <a:lnTo>
                  <a:pt x="229" y="351"/>
                </a:lnTo>
                <a:lnTo>
                  <a:pt x="229" y="351"/>
                </a:lnTo>
                <a:close/>
                <a:moveTo>
                  <a:pt x="188" y="160"/>
                </a:moveTo>
                <a:lnTo>
                  <a:pt x="188" y="160"/>
                </a:lnTo>
                <a:lnTo>
                  <a:pt x="188" y="160"/>
                </a:lnTo>
                <a:lnTo>
                  <a:pt x="188" y="160"/>
                </a:lnTo>
                <a:lnTo>
                  <a:pt x="188" y="164"/>
                </a:lnTo>
                <a:lnTo>
                  <a:pt x="188" y="164"/>
                </a:lnTo>
                <a:lnTo>
                  <a:pt x="188" y="160"/>
                </a:lnTo>
                <a:lnTo>
                  <a:pt x="188" y="160"/>
                </a:lnTo>
                <a:close/>
                <a:moveTo>
                  <a:pt x="218" y="135"/>
                </a:moveTo>
                <a:lnTo>
                  <a:pt x="218" y="135"/>
                </a:lnTo>
                <a:lnTo>
                  <a:pt x="216" y="135"/>
                </a:lnTo>
                <a:lnTo>
                  <a:pt x="216" y="135"/>
                </a:lnTo>
                <a:lnTo>
                  <a:pt x="216" y="135"/>
                </a:lnTo>
                <a:lnTo>
                  <a:pt x="218" y="135"/>
                </a:lnTo>
                <a:lnTo>
                  <a:pt x="218" y="135"/>
                </a:lnTo>
                <a:close/>
                <a:moveTo>
                  <a:pt x="222" y="375"/>
                </a:moveTo>
                <a:lnTo>
                  <a:pt x="222" y="375"/>
                </a:lnTo>
                <a:lnTo>
                  <a:pt x="222" y="377"/>
                </a:lnTo>
                <a:lnTo>
                  <a:pt x="222" y="377"/>
                </a:lnTo>
                <a:lnTo>
                  <a:pt x="222" y="377"/>
                </a:lnTo>
                <a:lnTo>
                  <a:pt x="222" y="377"/>
                </a:lnTo>
                <a:lnTo>
                  <a:pt x="222" y="377"/>
                </a:lnTo>
                <a:lnTo>
                  <a:pt x="222" y="375"/>
                </a:lnTo>
                <a:lnTo>
                  <a:pt x="222" y="375"/>
                </a:lnTo>
                <a:close/>
                <a:moveTo>
                  <a:pt x="63" y="45"/>
                </a:moveTo>
                <a:lnTo>
                  <a:pt x="63" y="45"/>
                </a:lnTo>
                <a:lnTo>
                  <a:pt x="65" y="45"/>
                </a:lnTo>
                <a:lnTo>
                  <a:pt x="65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224" y="440"/>
                </a:moveTo>
                <a:lnTo>
                  <a:pt x="224" y="440"/>
                </a:lnTo>
                <a:lnTo>
                  <a:pt x="225" y="440"/>
                </a:lnTo>
                <a:lnTo>
                  <a:pt x="225" y="440"/>
                </a:lnTo>
                <a:lnTo>
                  <a:pt x="225" y="440"/>
                </a:lnTo>
                <a:lnTo>
                  <a:pt x="224" y="440"/>
                </a:lnTo>
                <a:lnTo>
                  <a:pt x="224" y="440"/>
                </a:lnTo>
                <a:close/>
                <a:moveTo>
                  <a:pt x="39" y="83"/>
                </a:moveTo>
                <a:lnTo>
                  <a:pt x="39" y="83"/>
                </a:lnTo>
                <a:lnTo>
                  <a:pt x="39" y="83"/>
                </a:lnTo>
                <a:lnTo>
                  <a:pt x="39" y="83"/>
                </a:lnTo>
                <a:lnTo>
                  <a:pt x="39" y="80"/>
                </a:lnTo>
                <a:lnTo>
                  <a:pt x="39" y="80"/>
                </a:lnTo>
                <a:lnTo>
                  <a:pt x="39" y="80"/>
                </a:lnTo>
                <a:lnTo>
                  <a:pt x="39" y="80"/>
                </a:lnTo>
                <a:lnTo>
                  <a:pt x="39" y="83"/>
                </a:lnTo>
                <a:lnTo>
                  <a:pt x="39" y="83"/>
                </a:lnTo>
                <a:close/>
                <a:moveTo>
                  <a:pt x="194" y="214"/>
                </a:moveTo>
                <a:lnTo>
                  <a:pt x="194" y="214"/>
                </a:lnTo>
                <a:lnTo>
                  <a:pt x="192" y="214"/>
                </a:lnTo>
                <a:lnTo>
                  <a:pt x="192" y="216"/>
                </a:lnTo>
                <a:lnTo>
                  <a:pt x="192" y="216"/>
                </a:lnTo>
                <a:lnTo>
                  <a:pt x="194" y="214"/>
                </a:lnTo>
                <a:lnTo>
                  <a:pt x="194" y="214"/>
                </a:lnTo>
                <a:close/>
                <a:moveTo>
                  <a:pt x="197" y="219"/>
                </a:moveTo>
                <a:lnTo>
                  <a:pt x="197" y="219"/>
                </a:lnTo>
                <a:lnTo>
                  <a:pt x="197" y="219"/>
                </a:lnTo>
                <a:lnTo>
                  <a:pt x="197" y="219"/>
                </a:lnTo>
                <a:lnTo>
                  <a:pt x="195" y="220"/>
                </a:lnTo>
                <a:lnTo>
                  <a:pt x="195" y="220"/>
                </a:lnTo>
                <a:lnTo>
                  <a:pt x="195" y="222"/>
                </a:lnTo>
                <a:lnTo>
                  <a:pt x="195" y="222"/>
                </a:lnTo>
                <a:lnTo>
                  <a:pt x="197" y="219"/>
                </a:lnTo>
                <a:lnTo>
                  <a:pt x="197" y="219"/>
                </a:lnTo>
                <a:close/>
                <a:moveTo>
                  <a:pt x="61" y="83"/>
                </a:moveTo>
                <a:lnTo>
                  <a:pt x="61" y="83"/>
                </a:lnTo>
                <a:lnTo>
                  <a:pt x="63" y="85"/>
                </a:lnTo>
                <a:lnTo>
                  <a:pt x="63" y="85"/>
                </a:lnTo>
                <a:lnTo>
                  <a:pt x="63" y="83"/>
                </a:lnTo>
                <a:lnTo>
                  <a:pt x="61" y="83"/>
                </a:lnTo>
                <a:lnTo>
                  <a:pt x="61" y="83"/>
                </a:lnTo>
                <a:close/>
                <a:moveTo>
                  <a:pt x="249" y="380"/>
                </a:moveTo>
                <a:lnTo>
                  <a:pt x="249" y="380"/>
                </a:lnTo>
                <a:lnTo>
                  <a:pt x="249" y="381"/>
                </a:lnTo>
                <a:lnTo>
                  <a:pt x="249" y="381"/>
                </a:lnTo>
                <a:lnTo>
                  <a:pt x="249" y="381"/>
                </a:lnTo>
                <a:lnTo>
                  <a:pt x="249" y="380"/>
                </a:lnTo>
                <a:lnTo>
                  <a:pt x="249" y="380"/>
                </a:lnTo>
                <a:close/>
                <a:moveTo>
                  <a:pt x="107" y="118"/>
                </a:moveTo>
                <a:lnTo>
                  <a:pt x="107" y="118"/>
                </a:lnTo>
                <a:lnTo>
                  <a:pt x="107" y="116"/>
                </a:lnTo>
                <a:lnTo>
                  <a:pt x="107" y="116"/>
                </a:lnTo>
                <a:lnTo>
                  <a:pt x="107" y="116"/>
                </a:lnTo>
                <a:lnTo>
                  <a:pt x="107" y="118"/>
                </a:lnTo>
                <a:lnTo>
                  <a:pt x="107" y="118"/>
                </a:lnTo>
                <a:close/>
                <a:moveTo>
                  <a:pt x="69" y="39"/>
                </a:moveTo>
                <a:lnTo>
                  <a:pt x="69" y="39"/>
                </a:lnTo>
                <a:lnTo>
                  <a:pt x="71" y="39"/>
                </a:lnTo>
                <a:lnTo>
                  <a:pt x="72" y="39"/>
                </a:lnTo>
                <a:lnTo>
                  <a:pt x="72" y="39"/>
                </a:lnTo>
                <a:lnTo>
                  <a:pt x="71" y="39"/>
                </a:lnTo>
                <a:lnTo>
                  <a:pt x="69" y="39"/>
                </a:lnTo>
                <a:lnTo>
                  <a:pt x="69" y="39"/>
                </a:lnTo>
                <a:close/>
                <a:moveTo>
                  <a:pt x="99" y="230"/>
                </a:moveTo>
                <a:lnTo>
                  <a:pt x="99" y="230"/>
                </a:lnTo>
                <a:lnTo>
                  <a:pt x="102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0"/>
                </a:lnTo>
                <a:lnTo>
                  <a:pt x="99" y="230"/>
                </a:lnTo>
                <a:close/>
                <a:moveTo>
                  <a:pt x="298" y="222"/>
                </a:moveTo>
                <a:lnTo>
                  <a:pt x="298" y="222"/>
                </a:lnTo>
                <a:lnTo>
                  <a:pt x="298" y="222"/>
                </a:lnTo>
                <a:lnTo>
                  <a:pt x="298" y="224"/>
                </a:lnTo>
                <a:lnTo>
                  <a:pt x="298" y="224"/>
                </a:lnTo>
                <a:lnTo>
                  <a:pt x="298" y="222"/>
                </a:lnTo>
                <a:lnTo>
                  <a:pt x="298" y="222"/>
                </a:lnTo>
                <a:close/>
                <a:moveTo>
                  <a:pt x="266" y="372"/>
                </a:moveTo>
                <a:lnTo>
                  <a:pt x="266" y="372"/>
                </a:lnTo>
                <a:lnTo>
                  <a:pt x="266" y="372"/>
                </a:lnTo>
                <a:lnTo>
                  <a:pt x="266" y="372"/>
                </a:lnTo>
                <a:lnTo>
                  <a:pt x="265" y="372"/>
                </a:lnTo>
                <a:lnTo>
                  <a:pt x="265" y="373"/>
                </a:lnTo>
                <a:lnTo>
                  <a:pt x="265" y="373"/>
                </a:lnTo>
                <a:lnTo>
                  <a:pt x="266" y="372"/>
                </a:lnTo>
                <a:lnTo>
                  <a:pt x="266" y="372"/>
                </a:lnTo>
                <a:close/>
                <a:moveTo>
                  <a:pt x="83" y="208"/>
                </a:moveTo>
                <a:lnTo>
                  <a:pt x="83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9"/>
                </a:lnTo>
                <a:lnTo>
                  <a:pt x="82" y="209"/>
                </a:lnTo>
                <a:lnTo>
                  <a:pt x="83" y="208"/>
                </a:lnTo>
                <a:lnTo>
                  <a:pt x="83" y="208"/>
                </a:lnTo>
                <a:close/>
                <a:moveTo>
                  <a:pt x="69" y="69"/>
                </a:move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69" y="69"/>
                </a:lnTo>
                <a:lnTo>
                  <a:pt x="69" y="69"/>
                </a:lnTo>
                <a:close/>
                <a:moveTo>
                  <a:pt x="83" y="211"/>
                </a:moveTo>
                <a:lnTo>
                  <a:pt x="83" y="211"/>
                </a:lnTo>
                <a:lnTo>
                  <a:pt x="83" y="212"/>
                </a:lnTo>
                <a:lnTo>
                  <a:pt x="83" y="212"/>
                </a:lnTo>
                <a:lnTo>
                  <a:pt x="83" y="211"/>
                </a:lnTo>
                <a:lnTo>
                  <a:pt x="83" y="211"/>
                </a:lnTo>
                <a:lnTo>
                  <a:pt x="83" y="211"/>
                </a:lnTo>
                <a:close/>
                <a:moveTo>
                  <a:pt x="188" y="156"/>
                </a:moveTo>
                <a:lnTo>
                  <a:pt x="188" y="156"/>
                </a:lnTo>
                <a:lnTo>
                  <a:pt x="188" y="156"/>
                </a:lnTo>
                <a:lnTo>
                  <a:pt x="188" y="157"/>
                </a:lnTo>
                <a:lnTo>
                  <a:pt x="188" y="157"/>
                </a:lnTo>
                <a:lnTo>
                  <a:pt x="188" y="156"/>
                </a:lnTo>
                <a:lnTo>
                  <a:pt x="188" y="156"/>
                </a:lnTo>
                <a:close/>
                <a:moveTo>
                  <a:pt x="177" y="247"/>
                </a:moveTo>
                <a:lnTo>
                  <a:pt x="177" y="247"/>
                </a:lnTo>
                <a:lnTo>
                  <a:pt x="175" y="247"/>
                </a:lnTo>
                <a:lnTo>
                  <a:pt x="177" y="249"/>
                </a:lnTo>
                <a:lnTo>
                  <a:pt x="177" y="249"/>
                </a:lnTo>
                <a:lnTo>
                  <a:pt x="177" y="247"/>
                </a:lnTo>
                <a:lnTo>
                  <a:pt x="177" y="247"/>
                </a:lnTo>
                <a:close/>
                <a:moveTo>
                  <a:pt x="184" y="233"/>
                </a:moveTo>
                <a:lnTo>
                  <a:pt x="184" y="233"/>
                </a:lnTo>
                <a:lnTo>
                  <a:pt x="186" y="233"/>
                </a:lnTo>
                <a:lnTo>
                  <a:pt x="186" y="233"/>
                </a:lnTo>
                <a:lnTo>
                  <a:pt x="184" y="233"/>
                </a:lnTo>
                <a:lnTo>
                  <a:pt x="184" y="233"/>
                </a:lnTo>
                <a:close/>
                <a:moveTo>
                  <a:pt x="219" y="296"/>
                </a:moveTo>
                <a:lnTo>
                  <a:pt x="219" y="296"/>
                </a:lnTo>
                <a:lnTo>
                  <a:pt x="218" y="296"/>
                </a:lnTo>
                <a:lnTo>
                  <a:pt x="218" y="298"/>
                </a:lnTo>
                <a:lnTo>
                  <a:pt x="218" y="298"/>
                </a:lnTo>
                <a:lnTo>
                  <a:pt x="219" y="296"/>
                </a:lnTo>
                <a:lnTo>
                  <a:pt x="219" y="296"/>
                </a:lnTo>
                <a:close/>
                <a:moveTo>
                  <a:pt x="63" y="37"/>
                </a:moveTo>
                <a:lnTo>
                  <a:pt x="63" y="37"/>
                </a:lnTo>
                <a:lnTo>
                  <a:pt x="61" y="37"/>
                </a:lnTo>
                <a:lnTo>
                  <a:pt x="61" y="37"/>
                </a:lnTo>
                <a:lnTo>
                  <a:pt x="63" y="37"/>
                </a:lnTo>
                <a:lnTo>
                  <a:pt x="63" y="37"/>
                </a:lnTo>
                <a:close/>
                <a:moveTo>
                  <a:pt x="254" y="365"/>
                </a:moveTo>
                <a:lnTo>
                  <a:pt x="254" y="365"/>
                </a:lnTo>
                <a:lnTo>
                  <a:pt x="254" y="367"/>
                </a:lnTo>
                <a:lnTo>
                  <a:pt x="254" y="367"/>
                </a:lnTo>
                <a:lnTo>
                  <a:pt x="254" y="367"/>
                </a:lnTo>
                <a:lnTo>
                  <a:pt x="254" y="365"/>
                </a:lnTo>
                <a:lnTo>
                  <a:pt x="254" y="365"/>
                </a:lnTo>
                <a:close/>
                <a:moveTo>
                  <a:pt x="199" y="187"/>
                </a:moveTo>
                <a:lnTo>
                  <a:pt x="199" y="187"/>
                </a:lnTo>
                <a:lnTo>
                  <a:pt x="199" y="184"/>
                </a:lnTo>
                <a:lnTo>
                  <a:pt x="199" y="184"/>
                </a:lnTo>
                <a:lnTo>
                  <a:pt x="199" y="186"/>
                </a:lnTo>
                <a:lnTo>
                  <a:pt x="199" y="187"/>
                </a:lnTo>
                <a:lnTo>
                  <a:pt x="199" y="187"/>
                </a:lnTo>
                <a:close/>
                <a:moveTo>
                  <a:pt x="229" y="392"/>
                </a:moveTo>
                <a:lnTo>
                  <a:pt x="229" y="392"/>
                </a:lnTo>
                <a:lnTo>
                  <a:pt x="230" y="392"/>
                </a:lnTo>
                <a:lnTo>
                  <a:pt x="232" y="391"/>
                </a:lnTo>
                <a:lnTo>
                  <a:pt x="232" y="391"/>
                </a:lnTo>
                <a:lnTo>
                  <a:pt x="229" y="392"/>
                </a:lnTo>
                <a:lnTo>
                  <a:pt x="229" y="392"/>
                </a:lnTo>
                <a:close/>
                <a:moveTo>
                  <a:pt x="221" y="272"/>
                </a:moveTo>
                <a:lnTo>
                  <a:pt x="221" y="272"/>
                </a:lnTo>
                <a:lnTo>
                  <a:pt x="222" y="272"/>
                </a:lnTo>
                <a:lnTo>
                  <a:pt x="222" y="272"/>
                </a:lnTo>
                <a:lnTo>
                  <a:pt x="222" y="272"/>
                </a:lnTo>
                <a:lnTo>
                  <a:pt x="222" y="272"/>
                </a:lnTo>
                <a:lnTo>
                  <a:pt x="221" y="272"/>
                </a:lnTo>
                <a:lnTo>
                  <a:pt x="221" y="272"/>
                </a:lnTo>
                <a:close/>
                <a:moveTo>
                  <a:pt x="153" y="113"/>
                </a:moveTo>
                <a:lnTo>
                  <a:pt x="153" y="113"/>
                </a:lnTo>
                <a:lnTo>
                  <a:pt x="153" y="113"/>
                </a:lnTo>
                <a:lnTo>
                  <a:pt x="153" y="112"/>
                </a:lnTo>
                <a:lnTo>
                  <a:pt x="153" y="112"/>
                </a:lnTo>
                <a:lnTo>
                  <a:pt x="153" y="113"/>
                </a:lnTo>
                <a:lnTo>
                  <a:pt x="153" y="113"/>
                </a:lnTo>
                <a:close/>
                <a:moveTo>
                  <a:pt x="132" y="110"/>
                </a:move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0"/>
                </a:lnTo>
                <a:lnTo>
                  <a:pt x="132" y="110"/>
                </a:lnTo>
                <a:lnTo>
                  <a:pt x="132" y="110"/>
                </a:lnTo>
                <a:close/>
                <a:moveTo>
                  <a:pt x="124" y="214"/>
                </a:moveTo>
                <a:lnTo>
                  <a:pt x="124" y="214"/>
                </a:lnTo>
                <a:lnTo>
                  <a:pt x="124" y="214"/>
                </a:lnTo>
                <a:lnTo>
                  <a:pt x="124" y="214"/>
                </a:lnTo>
                <a:lnTo>
                  <a:pt x="128" y="214"/>
                </a:lnTo>
                <a:lnTo>
                  <a:pt x="128" y="214"/>
                </a:lnTo>
                <a:lnTo>
                  <a:pt x="128" y="214"/>
                </a:lnTo>
                <a:lnTo>
                  <a:pt x="128" y="214"/>
                </a:lnTo>
                <a:lnTo>
                  <a:pt x="124" y="214"/>
                </a:lnTo>
                <a:lnTo>
                  <a:pt x="124" y="214"/>
                </a:lnTo>
                <a:close/>
                <a:moveTo>
                  <a:pt x="255" y="156"/>
                </a:moveTo>
                <a:lnTo>
                  <a:pt x="255" y="156"/>
                </a:lnTo>
                <a:lnTo>
                  <a:pt x="255" y="156"/>
                </a:lnTo>
                <a:lnTo>
                  <a:pt x="255" y="156"/>
                </a:lnTo>
                <a:lnTo>
                  <a:pt x="257" y="157"/>
                </a:lnTo>
                <a:lnTo>
                  <a:pt x="257" y="157"/>
                </a:lnTo>
                <a:lnTo>
                  <a:pt x="257" y="156"/>
                </a:lnTo>
                <a:lnTo>
                  <a:pt x="257" y="156"/>
                </a:lnTo>
                <a:lnTo>
                  <a:pt x="255" y="156"/>
                </a:lnTo>
                <a:lnTo>
                  <a:pt x="255" y="156"/>
                </a:lnTo>
                <a:close/>
                <a:moveTo>
                  <a:pt x="233" y="148"/>
                </a:moveTo>
                <a:lnTo>
                  <a:pt x="233" y="148"/>
                </a:lnTo>
                <a:lnTo>
                  <a:pt x="235" y="148"/>
                </a:lnTo>
                <a:lnTo>
                  <a:pt x="235" y="148"/>
                </a:lnTo>
                <a:lnTo>
                  <a:pt x="235" y="146"/>
                </a:lnTo>
                <a:lnTo>
                  <a:pt x="235" y="146"/>
                </a:lnTo>
                <a:lnTo>
                  <a:pt x="235" y="146"/>
                </a:lnTo>
                <a:lnTo>
                  <a:pt x="235" y="146"/>
                </a:lnTo>
                <a:lnTo>
                  <a:pt x="233" y="148"/>
                </a:lnTo>
                <a:lnTo>
                  <a:pt x="233" y="148"/>
                </a:lnTo>
                <a:lnTo>
                  <a:pt x="233" y="148"/>
                </a:lnTo>
                <a:lnTo>
                  <a:pt x="233" y="148"/>
                </a:lnTo>
                <a:close/>
                <a:moveTo>
                  <a:pt x="216" y="274"/>
                </a:moveTo>
                <a:lnTo>
                  <a:pt x="216" y="274"/>
                </a:lnTo>
                <a:lnTo>
                  <a:pt x="214" y="276"/>
                </a:lnTo>
                <a:lnTo>
                  <a:pt x="214" y="276"/>
                </a:lnTo>
                <a:lnTo>
                  <a:pt x="216" y="274"/>
                </a:lnTo>
                <a:lnTo>
                  <a:pt x="216" y="274"/>
                </a:lnTo>
                <a:lnTo>
                  <a:pt x="216" y="274"/>
                </a:lnTo>
                <a:close/>
                <a:moveTo>
                  <a:pt x="284" y="377"/>
                </a:moveTo>
                <a:lnTo>
                  <a:pt x="284" y="377"/>
                </a:lnTo>
                <a:lnTo>
                  <a:pt x="282" y="375"/>
                </a:lnTo>
                <a:lnTo>
                  <a:pt x="282" y="375"/>
                </a:lnTo>
                <a:lnTo>
                  <a:pt x="282" y="375"/>
                </a:lnTo>
                <a:lnTo>
                  <a:pt x="284" y="377"/>
                </a:lnTo>
                <a:lnTo>
                  <a:pt x="284" y="377"/>
                </a:lnTo>
                <a:close/>
                <a:moveTo>
                  <a:pt x="254" y="370"/>
                </a:moveTo>
                <a:lnTo>
                  <a:pt x="254" y="370"/>
                </a:lnTo>
                <a:lnTo>
                  <a:pt x="254" y="370"/>
                </a:lnTo>
                <a:lnTo>
                  <a:pt x="254" y="370"/>
                </a:lnTo>
                <a:lnTo>
                  <a:pt x="255" y="370"/>
                </a:lnTo>
                <a:lnTo>
                  <a:pt x="255" y="370"/>
                </a:lnTo>
                <a:lnTo>
                  <a:pt x="255" y="370"/>
                </a:lnTo>
                <a:lnTo>
                  <a:pt x="255" y="370"/>
                </a:lnTo>
                <a:lnTo>
                  <a:pt x="254" y="370"/>
                </a:lnTo>
                <a:lnTo>
                  <a:pt x="254" y="370"/>
                </a:lnTo>
                <a:close/>
                <a:moveTo>
                  <a:pt x="241" y="153"/>
                </a:moveTo>
                <a:lnTo>
                  <a:pt x="241" y="153"/>
                </a:lnTo>
                <a:lnTo>
                  <a:pt x="241" y="151"/>
                </a:lnTo>
                <a:lnTo>
                  <a:pt x="241" y="151"/>
                </a:lnTo>
                <a:lnTo>
                  <a:pt x="238" y="151"/>
                </a:lnTo>
                <a:lnTo>
                  <a:pt x="238" y="151"/>
                </a:lnTo>
                <a:lnTo>
                  <a:pt x="238" y="151"/>
                </a:lnTo>
                <a:lnTo>
                  <a:pt x="238" y="151"/>
                </a:lnTo>
                <a:lnTo>
                  <a:pt x="241" y="153"/>
                </a:lnTo>
                <a:lnTo>
                  <a:pt x="241" y="153"/>
                </a:lnTo>
                <a:close/>
                <a:moveTo>
                  <a:pt x="205" y="168"/>
                </a:moveTo>
                <a:lnTo>
                  <a:pt x="205" y="168"/>
                </a:lnTo>
                <a:lnTo>
                  <a:pt x="203" y="170"/>
                </a:lnTo>
                <a:lnTo>
                  <a:pt x="203" y="171"/>
                </a:lnTo>
                <a:lnTo>
                  <a:pt x="203" y="171"/>
                </a:lnTo>
                <a:lnTo>
                  <a:pt x="205" y="168"/>
                </a:lnTo>
                <a:lnTo>
                  <a:pt x="205" y="168"/>
                </a:lnTo>
                <a:close/>
                <a:moveTo>
                  <a:pt x="80" y="94"/>
                </a:moveTo>
                <a:lnTo>
                  <a:pt x="80" y="94"/>
                </a:lnTo>
                <a:lnTo>
                  <a:pt x="80" y="96"/>
                </a:lnTo>
                <a:lnTo>
                  <a:pt x="80" y="96"/>
                </a:lnTo>
                <a:lnTo>
                  <a:pt x="82" y="94"/>
                </a:lnTo>
                <a:lnTo>
                  <a:pt x="80" y="94"/>
                </a:lnTo>
                <a:lnTo>
                  <a:pt x="80" y="94"/>
                </a:lnTo>
                <a:close/>
                <a:moveTo>
                  <a:pt x="65" y="96"/>
                </a:move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3" y="94"/>
                </a:lnTo>
                <a:lnTo>
                  <a:pt x="63" y="94"/>
                </a:lnTo>
                <a:lnTo>
                  <a:pt x="63" y="94"/>
                </a:lnTo>
                <a:lnTo>
                  <a:pt x="63" y="94"/>
                </a:lnTo>
                <a:lnTo>
                  <a:pt x="65" y="96"/>
                </a:lnTo>
                <a:lnTo>
                  <a:pt x="65" y="96"/>
                </a:lnTo>
                <a:close/>
                <a:moveTo>
                  <a:pt x="61" y="93"/>
                </a:moveTo>
                <a:lnTo>
                  <a:pt x="61" y="93"/>
                </a:lnTo>
                <a:lnTo>
                  <a:pt x="63" y="93"/>
                </a:lnTo>
                <a:lnTo>
                  <a:pt x="63" y="93"/>
                </a:lnTo>
                <a:lnTo>
                  <a:pt x="61" y="91"/>
                </a:lnTo>
                <a:lnTo>
                  <a:pt x="61" y="91"/>
                </a:lnTo>
                <a:lnTo>
                  <a:pt x="60" y="91"/>
                </a:lnTo>
                <a:lnTo>
                  <a:pt x="60" y="91"/>
                </a:lnTo>
                <a:lnTo>
                  <a:pt x="61" y="93"/>
                </a:lnTo>
                <a:lnTo>
                  <a:pt x="61" y="93"/>
                </a:lnTo>
                <a:close/>
                <a:moveTo>
                  <a:pt x="129" y="233"/>
                </a:moveTo>
                <a:lnTo>
                  <a:pt x="129" y="233"/>
                </a:lnTo>
                <a:lnTo>
                  <a:pt x="129" y="233"/>
                </a:lnTo>
                <a:lnTo>
                  <a:pt x="129" y="231"/>
                </a:lnTo>
                <a:lnTo>
                  <a:pt x="129" y="231"/>
                </a:lnTo>
                <a:lnTo>
                  <a:pt x="129" y="233"/>
                </a:lnTo>
                <a:lnTo>
                  <a:pt x="129" y="233"/>
                </a:lnTo>
                <a:close/>
                <a:moveTo>
                  <a:pt x="129" y="110"/>
                </a:moveTo>
                <a:lnTo>
                  <a:pt x="129" y="110"/>
                </a:lnTo>
                <a:lnTo>
                  <a:pt x="128" y="110"/>
                </a:lnTo>
                <a:lnTo>
                  <a:pt x="128" y="110"/>
                </a:lnTo>
                <a:lnTo>
                  <a:pt x="129" y="110"/>
                </a:lnTo>
                <a:lnTo>
                  <a:pt x="129" y="110"/>
                </a:lnTo>
                <a:lnTo>
                  <a:pt x="129" y="110"/>
                </a:lnTo>
                <a:close/>
                <a:moveTo>
                  <a:pt x="134" y="121"/>
                </a:moveTo>
                <a:lnTo>
                  <a:pt x="134" y="121"/>
                </a:lnTo>
                <a:lnTo>
                  <a:pt x="134" y="121"/>
                </a:lnTo>
                <a:lnTo>
                  <a:pt x="134" y="121"/>
                </a:lnTo>
                <a:lnTo>
                  <a:pt x="136" y="121"/>
                </a:lnTo>
                <a:lnTo>
                  <a:pt x="136" y="121"/>
                </a:lnTo>
                <a:lnTo>
                  <a:pt x="136" y="121"/>
                </a:lnTo>
                <a:lnTo>
                  <a:pt x="136" y="121"/>
                </a:lnTo>
                <a:lnTo>
                  <a:pt x="134" y="121"/>
                </a:lnTo>
                <a:lnTo>
                  <a:pt x="134" y="121"/>
                </a:lnTo>
                <a:close/>
                <a:moveTo>
                  <a:pt x="262" y="153"/>
                </a:moveTo>
                <a:lnTo>
                  <a:pt x="262" y="153"/>
                </a:lnTo>
                <a:lnTo>
                  <a:pt x="263" y="151"/>
                </a:lnTo>
                <a:lnTo>
                  <a:pt x="263" y="151"/>
                </a:lnTo>
                <a:lnTo>
                  <a:pt x="262" y="153"/>
                </a:lnTo>
                <a:lnTo>
                  <a:pt x="262" y="153"/>
                </a:lnTo>
                <a:close/>
                <a:moveTo>
                  <a:pt x="60" y="33"/>
                </a:moveTo>
                <a:lnTo>
                  <a:pt x="60" y="33"/>
                </a:lnTo>
                <a:lnTo>
                  <a:pt x="60" y="34"/>
                </a:lnTo>
                <a:lnTo>
                  <a:pt x="60" y="34"/>
                </a:lnTo>
                <a:lnTo>
                  <a:pt x="60" y="33"/>
                </a:lnTo>
                <a:lnTo>
                  <a:pt x="60" y="33"/>
                </a:lnTo>
                <a:close/>
                <a:moveTo>
                  <a:pt x="65" y="72"/>
                </a:moveTo>
                <a:lnTo>
                  <a:pt x="65" y="72"/>
                </a:lnTo>
                <a:lnTo>
                  <a:pt x="65" y="72"/>
                </a:lnTo>
                <a:lnTo>
                  <a:pt x="65" y="72"/>
                </a:lnTo>
                <a:lnTo>
                  <a:pt x="65" y="71"/>
                </a:lnTo>
                <a:lnTo>
                  <a:pt x="65" y="71"/>
                </a:lnTo>
                <a:lnTo>
                  <a:pt x="65" y="72"/>
                </a:lnTo>
                <a:lnTo>
                  <a:pt x="65" y="72"/>
                </a:lnTo>
                <a:close/>
                <a:moveTo>
                  <a:pt x="65" y="63"/>
                </a:moveTo>
                <a:lnTo>
                  <a:pt x="65" y="63"/>
                </a:lnTo>
                <a:lnTo>
                  <a:pt x="65" y="64"/>
                </a:lnTo>
                <a:lnTo>
                  <a:pt x="65" y="64"/>
                </a:lnTo>
                <a:lnTo>
                  <a:pt x="65" y="64"/>
                </a:lnTo>
                <a:lnTo>
                  <a:pt x="65" y="63"/>
                </a:lnTo>
                <a:lnTo>
                  <a:pt x="65" y="63"/>
                </a:lnTo>
                <a:close/>
                <a:moveTo>
                  <a:pt x="227" y="140"/>
                </a:moveTo>
                <a:lnTo>
                  <a:pt x="227" y="140"/>
                </a:lnTo>
                <a:lnTo>
                  <a:pt x="229" y="140"/>
                </a:lnTo>
                <a:lnTo>
                  <a:pt x="229" y="140"/>
                </a:lnTo>
                <a:lnTo>
                  <a:pt x="227" y="140"/>
                </a:lnTo>
                <a:lnTo>
                  <a:pt x="227" y="140"/>
                </a:lnTo>
                <a:close/>
                <a:moveTo>
                  <a:pt x="232" y="324"/>
                </a:moveTo>
                <a:lnTo>
                  <a:pt x="232" y="324"/>
                </a:lnTo>
                <a:lnTo>
                  <a:pt x="230" y="326"/>
                </a:lnTo>
                <a:lnTo>
                  <a:pt x="230" y="326"/>
                </a:lnTo>
                <a:lnTo>
                  <a:pt x="232" y="326"/>
                </a:lnTo>
                <a:lnTo>
                  <a:pt x="232" y="324"/>
                </a:lnTo>
                <a:lnTo>
                  <a:pt x="232" y="324"/>
                </a:lnTo>
                <a:close/>
                <a:moveTo>
                  <a:pt x="80" y="170"/>
                </a:moveTo>
                <a:lnTo>
                  <a:pt x="80" y="170"/>
                </a:lnTo>
                <a:lnTo>
                  <a:pt x="79" y="170"/>
                </a:lnTo>
                <a:lnTo>
                  <a:pt x="79" y="171"/>
                </a:lnTo>
                <a:lnTo>
                  <a:pt x="79" y="171"/>
                </a:lnTo>
                <a:lnTo>
                  <a:pt x="80" y="170"/>
                </a:lnTo>
                <a:lnTo>
                  <a:pt x="80" y="170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6" y="47"/>
                </a:lnTo>
                <a:lnTo>
                  <a:pt x="46" y="47"/>
                </a:lnTo>
                <a:lnTo>
                  <a:pt x="44" y="47"/>
                </a:lnTo>
                <a:lnTo>
                  <a:pt x="44" y="48"/>
                </a:lnTo>
                <a:lnTo>
                  <a:pt x="44" y="48"/>
                </a:lnTo>
                <a:close/>
                <a:moveTo>
                  <a:pt x="241" y="372"/>
                </a:moveTo>
                <a:lnTo>
                  <a:pt x="241" y="372"/>
                </a:lnTo>
                <a:lnTo>
                  <a:pt x="240" y="370"/>
                </a:lnTo>
                <a:lnTo>
                  <a:pt x="240" y="370"/>
                </a:lnTo>
                <a:lnTo>
                  <a:pt x="241" y="372"/>
                </a:lnTo>
                <a:lnTo>
                  <a:pt x="241" y="372"/>
                </a:lnTo>
                <a:close/>
                <a:moveTo>
                  <a:pt x="243" y="370"/>
                </a:moveTo>
                <a:lnTo>
                  <a:pt x="243" y="370"/>
                </a:lnTo>
                <a:lnTo>
                  <a:pt x="244" y="370"/>
                </a:lnTo>
                <a:lnTo>
                  <a:pt x="244" y="370"/>
                </a:lnTo>
                <a:lnTo>
                  <a:pt x="244" y="370"/>
                </a:lnTo>
                <a:lnTo>
                  <a:pt x="243" y="370"/>
                </a:lnTo>
                <a:lnTo>
                  <a:pt x="243" y="370"/>
                </a:lnTo>
                <a:close/>
                <a:moveTo>
                  <a:pt x="284" y="175"/>
                </a:moveTo>
                <a:lnTo>
                  <a:pt x="284" y="175"/>
                </a:lnTo>
                <a:lnTo>
                  <a:pt x="284" y="175"/>
                </a:lnTo>
                <a:lnTo>
                  <a:pt x="284" y="175"/>
                </a:lnTo>
                <a:lnTo>
                  <a:pt x="285" y="176"/>
                </a:lnTo>
                <a:lnTo>
                  <a:pt x="285" y="176"/>
                </a:lnTo>
                <a:lnTo>
                  <a:pt x="285" y="176"/>
                </a:lnTo>
                <a:lnTo>
                  <a:pt x="285" y="176"/>
                </a:lnTo>
                <a:lnTo>
                  <a:pt x="284" y="175"/>
                </a:lnTo>
                <a:lnTo>
                  <a:pt x="284" y="175"/>
                </a:lnTo>
                <a:close/>
                <a:moveTo>
                  <a:pt x="289" y="242"/>
                </a:moveTo>
                <a:lnTo>
                  <a:pt x="289" y="242"/>
                </a:lnTo>
                <a:lnTo>
                  <a:pt x="287" y="244"/>
                </a:lnTo>
                <a:lnTo>
                  <a:pt x="287" y="244"/>
                </a:lnTo>
                <a:lnTo>
                  <a:pt x="289" y="244"/>
                </a:lnTo>
                <a:lnTo>
                  <a:pt x="289" y="244"/>
                </a:lnTo>
                <a:lnTo>
                  <a:pt x="289" y="242"/>
                </a:lnTo>
                <a:lnTo>
                  <a:pt x="289" y="242"/>
                </a:lnTo>
                <a:close/>
                <a:moveTo>
                  <a:pt x="254" y="268"/>
                </a:moveTo>
                <a:lnTo>
                  <a:pt x="254" y="268"/>
                </a:lnTo>
                <a:lnTo>
                  <a:pt x="255" y="268"/>
                </a:lnTo>
                <a:lnTo>
                  <a:pt x="255" y="268"/>
                </a:lnTo>
                <a:lnTo>
                  <a:pt x="255" y="268"/>
                </a:lnTo>
                <a:lnTo>
                  <a:pt x="254" y="268"/>
                </a:lnTo>
                <a:lnTo>
                  <a:pt x="254" y="268"/>
                </a:lnTo>
                <a:close/>
                <a:moveTo>
                  <a:pt x="230" y="429"/>
                </a:moveTo>
                <a:lnTo>
                  <a:pt x="230" y="429"/>
                </a:lnTo>
                <a:lnTo>
                  <a:pt x="230" y="429"/>
                </a:lnTo>
                <a:lnTo>
                  <a:pt x="230" y="429"/>
                </a:lnTo>
                <a:lnTo>
                  <a:pt x="230" y="429"/>
                </a:lnTo>
                <a:lnTo>
                  <a:pt x="230" y="429"/>
                </a:lnTo>
                <a:close/>
                <a:moveTo>
                  <a:pt x="227" y="389"/>
                </a:moveTo>
                <a:lnTo>
                  <a:pt x="227" y="389"/>
                </a:lnTo>
                <a:lnTo>
                  <a:pt x="227" y="389"/>
                </a:lnTo>
                <a:lnTo>
                  <a:pt x="227" y="389"/>
                </a:lnTo>
                <a:lnTo>
                  <a:pt x="227" y="389"/>
                </a:lnTo>
                <a:lnTo>
                  <a:pt x="227" y="389"/>
                </a:lnTo>
                <a:lnTo>
                  <a:pt x="227" y="389"/>
                </a:lnTo>
                <a:close/>
                <a:moveTo>
                  <a:pt x="270" y="378"/>
                </a:moveTo>
                <a:lnTo>
                  <a:pt x="270" y="378"/>
                </a:lnTo>
                <a:lnTo>
                  <a:pt x="271" y="378"/>
                </a:lnTo>
                <a:lnTo>
                  <a:pt x="271" y="378"/>
                </a:lnTo>
                <a:lnTo>
                  <a:pt x="270" y="377"/>
                </a:lnTo>
                <a:lnTo>
                  <a:pt x="270" y="378"/>
                </a:lnTo>
                <a:lnTo>
                  <a:pt x="270" y="378"/>
                </a:lnTo>
                <a:close/>
                <a:moveTo>
                  <a:pt x="99" y="108"/>
                </a:moveTo>
                <a:lnTo>
                  <a:pt x="99" y="108"/>
                </a:lnTo>
                <a:lnTo>
                  <a:pt x="99" y="108"/>
                </a:lnTo>
                <a:lnTo>
                  <a:pt x="99" y="108"/>
                </a:lnTo>
                <a:lnTo>
                  <a:pt x="99" y="108"/>
                </a:lnTo>
                <a:lnTo>
                  <a:pt x="99" y="108"/>
                </a:lnTo>
                <a:lnTo>
                  <a:pt x="99" y="108"/>
                </a:lnTo>
                <a:lnTo>
                  <a:pt x="99" y="108"/>
                </a:lnTo>
                <a:close/>
                <a:moveTo>
                  <a:pt x="189" y="201"/>
                </a:moveTo>
                <a:lnTo>
                  <a:pt x="189" y="201"/>
                </a:lnTo>
                <a:lnTo>
                  <a:pt x="189" y="201"/>
                </a:lnTo>
                <a:lnTo>
                  <a:pt x="189" y="201"/>
                </a:lnTo>
                <a:lnTo>
                  <a:pt x="191" y="200"/>
                </a:lnTo>
                <a:lnTo>
                  <a:pt x="191" y="200"/>
                </a:lnTo>
                <a:lnTo>
                  <a:pt x="191" y="200"/>
                </a:lnTo>
                <a:lnTo>
                  <a:pt x="191" y="200"/>
                </a:lnTo>
                <a:lnTo>
                  <a:pt x="189" y="201"/>
                </a:lnTo>
                <a:lnTo>
                  <a:pt x="189" y="201"/>
                </a:lnTo>
                <a:close/>
                <a:moveTo>
                  <a:pt x="232" y="269"/>
                </a:moveTo>
                <a:lnTo>
                  <a:pt x="232" y="269"/>
                </a:lnTo>
                <a:lnTo>
                  <a:pt x="232" y="271"/>
                </a:lnTo>
                <a:lnTo>
                  <a:pt x="233" y="269"/>
                </a:lnTo>
                <a:lnTo>
                  <a:pt x="233" y="269"/>
                </a:lnTo>
                <a:lnTo>
                  <a:pt x="232" y="269"/>
                </a:lnTo>
                <a:lnTo>
                  <a:pt x="232" y="269"/>
                </a:lnTo>
                <a:close/>
                <a:moveTo>
                  <a:pt x="292" y="217"/>
                </a:moveTo>
                <a:lnTo>
                  <a:pt x="292" y="217"/>
                </a:lnTo>
                <a:lnTo>
                  <a:pt x="292" y="217"/>
                </a:lnTo>
                <a:lnTo>
                  <a:pt x="292" y="217"/>
                </a:lnTo>
                <a:lnTo>
                  <a:pt x="292" y="216"/>
                </a:lnTo>
                <a:lnTo>
                  <a:pt x="292" y="216"/>
                </a:lnTo>
                <a:lnTo>
                  <a:pt x="292" y="216"/>
                </a:lnTo>
                <a:lnTo>
                  <a:pt x="292" y="216"/>
                </a:lnTo>
                <a:lnTo>
                  <a:pt x="292" y="217"/>
                </a:lnTo>
                <a:lnTo>
                  <a:pt x="292" y="217"/>
                </a:lnTo>
                <a:close/>
                <a:moveTo>
                  <a:pt x="77" y="209"/>
                </a:moveTo>
                <a:lnTo>
                  <a:pt x="77" y="209"/>
                </a:lnTo>
                <a:lnTo>
                  <a:pt x="77" y="209"/>
                </a:lnTo>
                <a:lnTo>
                  <a:pt x="77" y="209"/>
                </a:lnTo>
                <a:lnTo>
                  <a:pt x="79" y="209"/>
                </a:lnTo>
                <a:lnTo>
                  <a:pt x="79" y="209"/>
                </a:lnTo>
                <a:lnTo>
                  <a:pt x="79" y="209"/>
                </a:lnTo>
                <a:lnTo>
                  <a:pt x="79" y="209"/>
                </a:lnTo>
                <a:lnTo>
                  <a:pt x="77" y="209"/>
                </a:lnTo>
                <a:lnTo>
                  <a:pt x="77" y="209"/>
                </a:lnTo>
                <a:close/>
                <a:moveTo>
                  <a:pt x="126" y="227"/>
                </a:moveTo>
                <a:lnTo>
                  <a:pt x="126" y="227"/>
                </a:lnTo>
                <a:lnTo>
                  <a:pt x="126" y="225"/>
                </a:lnTo>
                <a:lnTo>
                  <a:pt x="126" y="225"/>
                </a:lnTo>
                <a:lnTo>
                  <a:pt x="126" y="227"/>
                </a:lnTo>
                <a:lnTo>
                  <a:pt x="126" y="227"/>
                </a:lnTo>
                <a:lnTo>
                  <a:pt x="126" y="227"/>
                </a:lnTo>
                <a:close/>
                <a:moveTo>
                  <a:pt x="128" y="113"/>
                </a:moveTo>
                <a:lnTo>
                  <a:pt x="128" y="113"/>
                </a:lnTo>
                <a:lnTo>
                  <a:pt x="128" y="113"/>
                </a:lnTo>
                <a:lnTo>
                  <a:pt x="128" y="113"/>
                </a:lnTo>
                <a:lnTo>
                  <a:pt x="128" y="113"/>
                </a:lnTo>
                <a:lnTo>
                  <a:pt x="128" y="113"/>
                </a:lnTo>
                <a:lnTo>
                  <a:pt x="128" y="113"/>
                </a:lnTo>
                <a:lnTo>
                  <a:pt x="128" y="113"/>
                </a:lnTo>
                <a:close/>
                <a:moveTo>
                  <a:pt x="147" y="116"/>
                </a:moveTo>
                <a:lnTo>
                  <a:pt x="147" y="116"/>
                </a:lnTo>
                <a:lnTo>
                  <a:pt x="147" y="116"/>
                </a:lnTo>
                <a:lnTo>
                  <a:pt x="147" y="116"/>
                </a:lnTo>
                <a:lnTo>
                  <a:pt x="147" y="116"/>
                </a:lnTo>
                <a:lnTo>
                  <a:pt x="147" y="116"/>
                </a:lnTo>
                <a:lnTo>
                  <a:pt x="147" y="115"/>
                </a:lnTo>
                <a:lnTo>
                  <a:pt x="147" y="115"/>
                </a:lnTo>
                <a:lnTo>
                  <a:pt x="147" y="116"/>
                </a:lnTo>
                <a:lnTo>
                  <a:pt x="147" y="116"/>
                </a:lnTo>
                <a:close/>
                <a:moveTo>
                  <a:pt x="60" y="89"/>
                </a:moveTo>
                <a:lnTo>
                  <a:pt x="60" y="89"/>
                </a:lnTo>
                <a:lnTo>
                  <a:pt x="60" y="89"/>
                </a:lnTo>
                <a:lnTo>
                  <a:pt x="60" y="89"/>
                </a:lnTo>
                <a:lnTo>
                  <a:pt x="60" y="89"/>
                </a:lnTo>
                <a:lnTo>
                  <a:pt x="60" y="89"/>
                </a:lnTo>
                <a:lnTo>
                  <a:pt x="58" y="89"/>
                </a:lnTo>
                <a:lnTo>
                  <a:pt x="58" y="89"/>
                </a:lnTo>
                <a:lnTo>
                  <a:pt x="60" y="89"/>
                </a:lnTo>
                <a:lnTo>
                  <a:pt x="60" y="89"/>
                </a:lnTo>
                <a:close/>
                <a:moveTo>
                  <a:pt x="298" y="373"/>
                </a:moveTo>
                <a:lnTo>
                  <a:pt x="298" y="373"/>
                </a:lnTo>
                <a:lnTo>
                  <a:pt x="300" y="375"/>
                </a:lnTo>
                <a:lnTo>
                  <a:pt x="300" y="375"/>
                </a:lnTo>
                <a:lnTo>
                  <a:pt x="300" y="373"/>
                </a:lnTo>
                <a:lnTo>
                  <a:pt x="298" y="373"/>
                </a:lnTo>
                <a:lnTo>
                  <a:pt x="298" y="373"/>
                </a:lnTo>
                <a:close/>
                <a:moveTo>
                  <a:pt x="207" y="167"/>
                </a:moveTo>
                <a:lnTo>
                  <a:pt x="207" y="167"/>
                </a:lnTo>
                <a:lnTo>
                  <a:pt x="205" y="168"/>
                </a:lnTo>
                <a:lnTo>
                  <a:pt x="205" y="168"/>
                </a:lnTo>
                <a:lnTo>
                  <a:pt x="207" y="168"/>
                </a:lnTo>
                <a:lnTo>
                  <a:pt x="207" y="167"/>
                </a:lnTo>
                <a:lnTo>
                  <a:pt x="207" y="167"/>
                </a:lnTo>
                <a:close/>
                <a:moveTo>
                  <a:pt x="225" y="342"/>
                </a:moveTo>
                <a:lnTo>
                  <a:pt x="225" y="342"/>
                </a:lnTo>
                <a:lnTo>
                  <a:pt x="225" y="342"/>
                </a:lnTo>
                <a:lnTo>
                  <a:pt x="225" y="342"/>
                </a:lnTo>
                <a:lnTo>
                  <a:pt x="225" y="342"/>
                </a:lnTo>
                <a:lnTo>
                  <a:pt x="225" y="342"/>
                </a:lnTo>
                <a:lnTo>
                  <a:pt x="225" y="342"/>
                </a:lnTo>
                <a:close/>
                <a:moveTo>
                  <a:pt x="284" y="361"/>
                </a:moveTo>
                <a:lnTo>
                  <a:pt x="284" y="361"/>
                </a:lnTo>
                <a:lnTo>
                  <a:pt x="284" y="361"/>
                </a:lnTo>
                <a:lnTo>
                  <a:pt x="284" y="361"/>
                </a:lnTo>
                <a:lnTo>
                  <a:pt x="282" y="361"/>
                </a:lnTo>
                <a:lnTo>
                  <a:pt x="282" y="361"/>
                </a:lnTo>
                <a:lnTo>
                  <a:pt x="284" y="361"/>
                </a:lnTo>
                <a:lnTo>
                  <a:pt x="284" y="361"/>
                </a:lnTo>
                <a:lnTo>
                  <a:pt x="284" y="361"/>
                </a:lnTo>
                <a:lnTo>
                  <a:pt x="284" y="361"/>
                </a:lnTo>
                <a:close/>
                <a:moveTo>
                  <a:pt x="87" y="102"/>
                </a:moveTo>
                <a:lnTo>
                  <a:pt x="87" y="102"/>
                </a:lnTo>
                <a:lnTo>
                  <a:pt x="87" y="100"/>
                </a:lnTo>
                <a:lnTo>
                  <a:pt x="87" y="100"/>
                </a:lnTo>
                <a:lnTo>
                  <a:pt x="87" y="102"/>
                </a:lnTo>
                <a:lnTo>
                  <a:pt x="87" y="102"/>
                </a:lnTo>
                <a:close/>
                <a:moveTo>
                  <a:pt x="252" y="351"/>
                </a:moveTo>
                <a:lnTo>
                  <a:pt x="252" y="351"/>
                </a:lnTo>
                <a:lnTo>
                  <a:pt x="251" y="351"/>
                </a:lnTo>
                <a:lnTo>
                  <a:pt x="251" y="351"/>
                </a:lnTo>
                <a:lnTo>
                  <a:pt x="251" y="353"/>
                </a:lnTo>
                <a:lnTo>
                  <a:pt x="251" y="353"/>
                </a:lnTo>
                <a:lnTo>
                  <a:pt x="252" y="353"/>
                </a:lnTo>
                <a:lnTo>
                  <a:pt x="252" y="353"/>
                </a:lnTo>
                <a:lnTo>
                  <a:pt x="252" y="351"/>
                </a:lnTo>
                <a:lnTo>
                  <a:pt x="252" y="351"/>
                </a:lnTo>
                <a:close/>
                <a:moveTo>
                  <a:pt x="255" y="274"/>
                </a:move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lnTo>
                  <a:pt x="255" y="274"/>
                </a:lnTo>
                <a:close/>
                <a:moveTo>
                  <a:pt x="292" y="170"/>
                </a:move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lnTo>
                  <a:pt x="292" y="170"/>
                </a:lnTo>
                <a:close/>
                <a:moveTo>
                  <a:pt x="69" y="42"/>
                </a:move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close/>
                <a:moveTo>
                  <a:pt x="229" y="340"/>
                </a:moveTo>
                <a:lnTo>
                  <a:pt x="229" y="340"/>
                </a:lnTo>
                <a:lnTo>
                  <a:pt x="229" y="340"/>
                </a:lnTo>
                <a:lnTo>
                  <a:pt x="229" y="340"/>
                </a:lnTo>
                <a:lnTo>
                  <a:pt x="230" y="340"/>
                </a:lnTo>
                <a:lnTo>
                  <a:pt x="230" y="340"/>
                </a:lnTo>
                <a:lnTo>
                  <a:pt x="230" y="340"/>
                </a:lnTo>
                <a:lnTo>
                  <a:pt x="230" y="340"/>
                </a:lnTo>
                <a:lnTo>
                  <a:pt x="229" y="340"/>
                </a:lnTo>
                <a:lnTo>
                  <a:pt x="229" y="340"/>
                </a:lnTo>
                <a:close/>
                <a:moveTo>
                  <a:pt x="69" y="192"/>
                </a:moveTo>
                <a:lnTo>
                  <a:pt x="69" y="192"/>
                </a:lnTo>
                <a:lnTo>
                  <a:pt x="69" y="192"/>
                </a:lnTo>
                <a:lnTo>
                  <a:pt x="69" y="192"/>
                </a:lnTo>
                <a:lnTo>
                  <a:pt x="71" y="194"/>
                </a:lnTo>
                <a:lnTo>
                  <a:pt x="71" y="194"/>
                </a:lnTo>
                <a:lnTo>
                  <a:pt x="71" y="192"/>
                </a:lnTo>
                <a:lnTo>
                  <a:pt x="71" y="192"/>
                </a:lnTo>
                <a:lnTo>
                  <a:pt x="69" y="192"/>
                </a:lnTo>
                <a:lnTo>
                  <a:pt x="69" y="192"/>
                </a:lnTo>
                <a:close/>
                <a:moveTo>
                  <a:pt x="101" y="118"/>
                </a:moveTo>
                <a:lnTo>
                  <a:pt x="101" y="118"/>
                </a:lnTo>
                <a:lnTo>
                  <a:pt x="101" y="118"/>
                </a:lnTo>
                <a:lnTo>
                  <a:pt x="101" y="118"/>
                </a:lnTo>
                <a:lnTo>
                  <a:pt x="101" y="118"/>
                </a:lnTo>
                <a:lnTo>
                  <a:pt x="101" y="118"/>
                </a:lnTo>
                <a:lnTo>
                  <a:pt x="101" y="118"/>
                </a:lnTo>
                <a:close/>
                <a:moveTo>
                  <a:pt x="151" y="116"/>
                </a:moveTo>
                <a:lnTo>
                  <a:pt x="151" y="116"/>
                </a:lnTo>
                <a:lnTo>
                  <a:pt x="151" y="116"/>
                </a:lnTo>
                <a:lnTo>
                  <a:pt x="151" y="116"/>
                </a:lnTo>
                <a:lnTo>
                  <a:pt x="150" y="116"/>
                </a:lnTo>
                <a:lnTo>
                  <a:pt x="150" y="116"/>
                </a:lnTo>
                <a:lnTo>
                  <a:pt x="150" y="116"/>
                </a:lnTo>
                <a:lnTo>
                  <a:pt x="150" y="116"/>
                </a:lnTo>
                <a:lnTo>
                  <a:pt x="151" y="116"/>
                </a:lnTo>
                <a:lnTo>
                  <a:pt x="151" y="116"/>
                </a:lnTo>
                <a:close/>
                <a:moveTo>
                  <a:pt x="229" y="317"/>
                </a:moveTo>
                <a:lnTo>
                  <a:pt x="229" y="317"/>
                </a:lnTo>
                <a:lnTo>
                  <a:pt x="229" y="317"/>
                </a:lnTo>
                <a:lnTo>
                  <a:pt x="229" y="317"/>
                </a:lnTo>
                <a:lnTo>
                  <a:pt x="227" y="317"/>
                </a:lnTo>
                <a:lnTo>
                  <a:pt x="227" y="317"/>
                </a:lnTo>
                <a:lnTo>
                  <a:pt x="227" y="317"/>
                </a:lnTo>
                <a:lnTo>
                  <a:pt x="227" y="317"/>
                </a:lnTo>
                <a:lnTo>
                  <a:pt x="229" y="317"/>
                </a:lnTo>
                <a:lnTo>
                  <a:pt x="229" y="317"/>
                </a:lnTo>
                <a:close/>
                <a:moveTo>
                  <a:pt x="296" y="230"/>
                </a:moveTo>
                <a:lnTo>
                  <a:pt x="296" y="230"/>
                </a:lnTo>
                <a:lnTo>
                  <a:pt x="296" y="230"/>
                </a:lnTo>
                <a:lnTo>
                  <a:pt x="296" y="230"/>
                </a:lnTo>
                <a:lnTo>
                  <a:pt x="296" y="228"/>
                </a:lnTo>
                <a:lnTo>
                  <a:pt x="296" y="228"/>
                </a:lnTo>
                <a:lnTo>
                  <a:pt x="296" y="228"/>
                </a:lnTo>
                <a:lnTo>
                  <a:pt x="296" y="228"/>
                </a:lnTo>
                <a:lnTo>
                  <a:pt x="296" y="230"/>
                </a:lnTo>
                <a:lnTo>
                  <a:pt x="296" y="230"/>
                </a:lnTo>
                <a:close/>
                <a:moveTo>
                  <a:pt x="68" y="78"/>
                </a:moveTo>
                <a:lnTo>
                  <a:pt x="68" y="78"/>
                </a:lnTo>
                <a:lnTo>
                  <a:pt x="66" y="78"/>
                </a:lnTo>
                <a:lnTo>
                  <a:pt x="66" y="78"/>
                </a:lnTo>
                <a:lnTo>
                  <a:pt x="66" y="80"/>
                </a:lnTo>
                <a:lnTo>
                  <a:pt x="66" y="80"/>
                </a:lnTo>
                <a:lnTo>
                  <a:pt x="68" y="80"/>
                </a:lnTo>
                <a:lnTo>
                  <a:pt x="68" y="80"/>
                </a:lnTo>
                <a:lnTo>
                  <a:pt x="68" y="78"/>
                </a:lnTo>
                <a:lnTo>
                  <a:pt x="68" y="78"/>
                </a:lnTo>
                <a:close/>
                <a:moveTo>
                  <a:pt x="244" y="416"/>
                </a:moveTo>
                <a:lnTo>
                  <a:pt x="244" y="416"/>
                </a:lnTo>
                <a:lnTo>
                  <a:pt x="244" y="416"/>
                </a:lnTo>
                <a:lnTo>
                  <a:pt x="244" y="416"/>
                </a:lnTo>
                <a:lnTo>
                  <a:pt x="244" y="414"/>
                </a:lnTo>
                <a:lnTo>
                  <a:pt x="244" y="414"/>
                </a:lnTo>
                <a:lnTo>
                  <a:pt x="244" y="414"/>
                </a:lnTo>
                <a:lnTo>
                  <a:pt x="244" y="414"/>
                </a:lnTo>
                <a:lnTo>
                  <a:pt x="244" y="416"/>
                </a:lnTo>
                <a:lnTo>
                  <a:pt x="244" y="416"/>
                </a:lnTo>
                <a:close/>
                <a:moveTo>
                  <a:pt x="79" y="184"/>
                </a:move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lnTo>
                  <a:pt x="79" y="184"/>
                </a:lnTo>
                <a:close/>
                <a:moveTo>
                  <a:pt x="55" y="66"/>
                </a:move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lnTo>
                  <a:pt x="55" y="66"/>
                </a:lnTo>
                <a:close/>
                <a:moveTo>
                  <a:pt x="194" y="222"/>
                </a:moveTo>
                <a:lnTo>
                  <a:pt x="194" y="222"/>
                </a:lnTo>
                <a:lnTo>
                  <a:pt x="194" y="222"/>
                </a:lnTo>
                <a:lnTo>
                  <a:pt x="194" y="222"/>
                </a:lnTo>
                <a:lnTo>
                  <a:pt x="194" y="222"/>
                </a:lnTo>
                <a:lnTo>
                  <a:pt x="194" y="222"/>
                </a:lnTo>
                <a:lnTo>
                  <a:pt x="194" y="224"/>
                </a:lnTo>
                <a:lnTo>
                  <a:pt x="194" y="224"/>
                </a:lnTo>
                <a:lnTo>
                  <a:pt x="194" y="222"/>
                </a:lnTo>
                <a:lnTo>
                  <a:pt x="194" y="222"/>
                </a:lnTo>
                <a:close/>
                <a:moveTo>
                  <a:pt x="6" y="9"/>
                </a:moveTo>
                <a:lnTo>
                  <a:pt x="6" y="9"/>
                </a:lnTo>
                <a:lnTo>
                  <a:pt x="8" y="9"/>
                </a:lnTo>
                <a:lnTo>
                  <a:pt x="8" y="9"/>
                </a:lnTo>
                <a:lnTo>
                  <a:pt x="8" y="7"/>
                </a:lnTo>
                <a:lnTo>
                  <a:pt x="8" y="7"/>
                </a:lnTo>
                <a:lnTo>
                  <a:pt x="6" y="7"/>
                </a:lnTo>
                <a:lnTo>
                  <a:pt x="6" y="7"/>
                </a:lnTo>
                <a:lnTo>
                  <a:pt x="6" y="9"/>
                </a:lnTo>
                <a:lnTo>
                  <a:pt x="6" y="9"/>
                </a:lnTo>
                <a:close/>
                <a:moveTo>
                  <a:pt x="44" y="72"/>
                </a:moveTo>
                <a:lnTo>
                  <a:pt x="44" y="72"/>
                </a:lnTo>
                <a:lnTo>
                  <a:pt x="44" y="71"/>
                </a:lnTo>
                <a:lnTo>
                  <a:pt x="44" y="71"/>
                </a:lnTo>
                <a:lnTo>
                  <a:pt x="44" y="71"/>
                </a:lnTo>
                <a:lnTo>
                  <a:pt x="44" y="71"/>
                </a:lnTo>
                <a:lnTo>
                  <a:pt x="44" y="71"/>
                </a:lnTo>
                <a:lnTo>
                  <a:pt x="44" y="71"/>
                </a:lnTo>
                <a:lnTo>
                  <a:pt x="44" y="72"/>
                </a:lnTo>
                <a:lnTo>
                  <a:pt x="44" y="72"/>
                </a:lnTo>
                <a:close/>
                <a:moveTo>
                  <a:pt x="192" y="269"/>
                </a:moveTo>
                <a:lnTo>
                  <a:pt x="192" y="269"/>
                </a:lnTo>
                <a:lnTo>
                  <a:pt x="192" y="269"/>
                </a:lnTo>
                <a:lnTo>
                  <a:pt x="192" y="269"/>
                </a:lnTo>
                <a:lnTo>
                  <a:pt x="194" y="269"/>
                </a:lnTo>
                <a:lnTo>
                  <a:pt x="194" y="269"/>
                </a:lnTo>
                <a:lnTo>
                  <a:pt x="194" y="269"/>
                </a:lnTo>
                <a:lnTo>
                  <a:pt x="194" y="269"/>
                </a:lnTo>
                <a:lnTo>
                  <a:pt x="192" y="269"/>
                </a:lnTo>
                <a:lnTo>
                  <a:pt x="192" y="269"/>
                </a:lnTo>
                <a:close/>
                <a:moveTo>
                  <a:pt x="232" y="140"/>
                </a:move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lnTo>
                  <a:pt x="232" y="140"/>
                </a:lnTo>
                <a:close/>
              </a:path>
            </a:pathLst>
          </a:custGeom>
          <a:solidFill>
            <a:srgbClr val="136CFF"/>
          </a:solidFill>
          <a:ln>
            <a:solidFill>
              <a:srgbClr val="136CFF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76520" y="2206625"/>
            <a:ext cx="1440815" cy="1717675"/>
            <a:chOff x="7742804" y="1225849"/>
            <a:chExt cx="585788" cy="698501"/>
          </a:xfrm>
          <a:solidFill>
            <a:srgbClr val="FFE60F"/>
          </a:solidFill>
        </p:grpSpPr>
        <p:sp>
          <p:nvSpPr>
            <p:cNvPr id="30" name="Freeform 115"/>
            <p:cNvSpPr>
              <a:spLocks noEditPoints="1"/>
            </p:cNvSpPr>
            <p:nvPr/>
          </p:nvSpPr>
          <p:spPr bwMode="auto">
            <a:xfrm>
              <a:off x="8038079" y="1225849"/>
              <a:ext cx="290513" cy="312738"/>
            </a:xfrm>
            <a:custGeom>
              <a:avLst/>
              <a:gdLst>
                <a:gd name="T0" fmla="*/ 105 w 183"/>
                <a:gd name="T1" fmla="*/ 0 h 197"/>
                <a:gd name="T2" fmla="*/ 116 w 183"/>
                <a:gd name="T3" fmla="*/ 183 h 197"/>
                <a:gd name="T4" fmla="*/ 28 w 183"/>
                <a:gd name="T5" fmla="*/ 183 h 197"/>
                <a:gd name="T6" fmla="*/ 14 w 183"/>
                <a:gd name="T7" fmla="*/ 145 h 197"/>
                <a:gd name="T8" fmla="*/ 109 w 183"/>
                <a:gd name="T9" fmla="*/ 180 h 197"/>
                <a:gd name="T10" fmla="*/ 75 w 183"/>
                <a:gd name="T11" fmla="*/ 145 h 197"/>
                <a:gd name="T12" fmla="*/ 140 w 183"/>
                <a:gd name="T13" fmla="*/ 19 h 197"/>
                <a:gd name="T14" fmla="*/ 90 w 183"/>
                <a:gd name="T15" fmla="*/ 104 h 197"/>
                <a:gd name="T16" fmla="*/ 47 w 183"/>
                <a:gd name="T17" fmla="*/ 52 h 197"/>
                <a:gd name="T18" fmla="*/ 157 w 183"/>
                <a:gd name="T19" fmla="*/ 85 h 197"/>
                <a:gd name="T20" fmla="*/ 97 w 183"/>
                <a:gd name="T21" fmla="*/ 55 h 197"/>
                <a:gd name="T22" fmla="*/ 90 w 183"/>
                <a:gd name="T23" fmla="*/ 36 h 197"/>
                <a:gd name="T24" fmla="*/ 53 w 183"/>
                <a:gd name="T25" fmla="*/ 58 h 197"/>
                <a:gd name="T26" fmla="*/ 77 w 183"/>
                <a:gd name="T27" fmla="*/ 82 h 197"/>
                <a:gd name="T28" fmla="*/ 150 w 183"/>
                <a:gd name="T29" fmla="*/ 34 h 197"/>
                <a:gd name="T30" fmla="*/ 131 w 183"/>
                <a:gd name="T31" fmla="*/ 77 h 197"/>
                <a:gd name="T32" fmla="*/ 66 w 183"/>
                <a:gd name="T33" fmla="*/ 45 h 197"/>
                <a:gd name="T34" fmla="*/ 109 w 183"/>
                <a:gd name="T35" fmla="*/ 80 h 197"/>
                <a:gd name="T36" fmla="*/ 17 w 183"/>
                <a:gd name="T37" fmla="*/ 102 h 197"/>
                <a:gd name="T38" fmla="*/ 86 w 183"/>
                <a:gd name="T39" fmla="*/ 66 h 197"/>
                <a:gd name="T40" fmla="*/ 121 w 183"/>
                <a:gd name="T41" fmla="*/ 126 h 197"/>
                <a:gd name="T42" fmla="*/ 154 w 183"/>
                <a:gd name="T43" fmla="*/ 72 h 197"/>
                <a:gd name="T44" fmla="*/ 86 w 183"/>
                <a:gd name="T45" fmla="*/ 22 h 197"/>
                <a:gd name="T46" fmla="*/ 107 w 183"/>
                <a:gd name="T47" fmla="*/ 88 h 197"/>
                <a:gd name="T48" fmla="*/ 109 w 183"/>
                <a:gd name="T49" fmla="*/ 112 h 197"/>
                <a:gd name="T50" fmla="*/ 109 w 183"/>
                <a:gd name="T51" fmla="*/ 31 h 197"/>
                <a:gd name="T52" fmla="*/ 6 w 183"/>
                <a:gd name="T53" fmla="*/ 126 h 197"/>
                <a:gd name="T54" fmla="*/ 132 w 183"/>
                <a:gd name="T55" fmla="*/ 58 h 197"/>
                <a:gd name="T56" fmla="*/ 58 w 183"/>
                <a:gd name="T57" fmla="*/ 58 h 197"/>
                <a:gd name="T58" fmla="*/ 165 w 183"/>
                <a:gd name="T59" fmla="*/ 87 h 197"/>
                <a:gd name="T60" fmla="*/ 74 w 183"/>
                <a:gd name="T61" fmla="*/ 94 h 197"/>
                <a:gd name="T62" fmla="*/ 77 w 183"/>
                <a:gd name="T63" fmla="*/ 154 h 197"/>
                <a:gd name="T64" fmla="*/ 116 w 183"/>
                <a:gd name="T65" fmla="*/ 20 h 197"/>
                <a:gd name="T66" fmla="*/ 80 w 183"/>
                <a:gd name="T67" fmla="*/ 153 h 197"/>
                <a:gd name="T68" fmla="*/ 60 w 183"/>
                <a:gd name="T69" fmla="*/ 88 h 197"/>
                <a:gd name="T70" fmla="*/ 104 w 183"/>
                <a:gd name="T71" fmla="*/ 34 h 197"/>
                <a:gd name="T72" fmla="*/ 102 w 183"/>
                <a:gd name="T73" fmla="*/ 47 h 197"/>
                <a:gd name="T74" fmla="*/ 80 w 183"/>
                <a:gd name="T75" fmla="*/ 27 h 197"/>
                <a:gd name="T76" fmla="*/ 44 w 183"/>
                <a:gd name="T77" fmla="*/ 115 h 197"/>
                <a:gd name="T78" fmla="*/ 64 w 183"/>
                <a:gd name="T79" fmla="*/ 115 h 197"/>
                <a:gd name="T80" fmla="*/ 145 w 183"/>
                <a:gd name="T81" fmla="*/ 88 h 197"/>
                <a:gd name="T82" fmla="*/ 135 w 183"/>
                <a:gd name="T83" fmla="*/ 34 h 197"/>
                <a:gd name="T84" fmla="*/ 180 w 183"/>
                <a:gd name="T85" fmla="*/ 49 h 197"/>
                <a:gd name="T86" fmla="*/ 77 w 183"/>
                <a:gd name="T87" fmla="*/ 124 h 197"/>
                <a:gd name="T88" fmla="*/ 112 w 183"/>
                <a:gd name="T89" fmla="*/ 87 h 197"/>
                <a:gd name="T90" fmla="*/ 31 w 183"/>
                <a:gd name="T91" fmla="*/ 123 h 197"/>
                <a:gd name="T92" fmla="*/ 74 w 183"/>
                <a:gd name="T93" fmla="*/ 101 h 197"/>
                <a:gd name="T94" fmla="*/ 134 w 183"/>
                <a:gd name="T95" fmla="*/ 113 h 197"/>
                <a:gd name="T96" fmla="*/ 82 w 183"/>
                <a:gd name="T97" fmla="*/ 134 h 197"/>
                <a:gd name="T98" fmla="*/ 97 w 183"/>
                <a:gd name="T99" fmla="*/ 33 h 197"/>
                <a:gd name="T100" fmla="*/ 167 w 183"/>
                <a:gd name="T101" fmla="*/ 94 h 197"/>
                <a:gd name="T102" fmla="*/ 116 w 183"/>
                <a:gd name="T103" fmla="*/ 162 h 197"/>
                <a:gd name="T104" fmla="*/ 104 w 183"/>
                <a:gd name="T105" fmla="*/ 124 h 197"/>
                <a:gd name="T106" fmla="*/ 140 w 183"/>
                <a:gd name="T107" fmla="*/ 80 h 197"/>
                <a:gd name="T108" fmla="*/ 99 w 183"/>
                <a:gd name="T109" fmla="*/ 115 h 197"/>
                <a:gd name="T110" fmla="*/ 150 w 183"/>
                <a:gd name="T111" fmla="*/ 61 h 197"/>
                <a:gd name="T112" fmla="*/ 113 w 183"/>
                <a:gd name="T113" fmla="*/ 22 h 197"/>
                <a:gd name="T114" fmla="*/ 83 w 183"/>
                <a:gd name="T115" fmla="*/ 33 h 197"/>
                <a:gd name="T116" fmla="*/ 90 w 183"/>
                <a:gd name="T117" fmla="*/ 25 h 197"/>
                <a:gd name="T118" fmla="*/ 34 w 183"/>
                <a:gd name="T119" fmla="*/ 93 h 197"/>
                <a:gd name="T120" fmla="*/ 104 w 183"/>
                <a:gd name="T121" fmla="*/ 94 h 197"/>
                <a:gd name="T122" fmla="*/ 153 w 183"/>
                <a:gd name="T123" fmla="*/ 82 h 197"/>
                <a:gd name="T124" fmla="*/ 60 w 183"/>
                <a:gd name="T125" fmla="*/ 11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" h="197">
                  <a:moveTo>
                    <a:pt x="25" y="172"/>
                  </a:moveTo>
                  <a:lnTo>
                    <a:pt x="25" y="172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15" y="162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4" y="150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1" y="13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30" y="66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5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3" y="3"/>
                  </a:lnTo>
                  <a:lnTo>
                    <a:pt x="156" y="8"/>
                  </a:lnTo>
                  <a:lnTo>
                    <a:pt x="156" y="8"/>
                  </a:lnTo>
                  <a:lnTo>
                    <a:pt x="162" y="12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3" y="20"/>
                  </a:lnTo>
                  <a:lnTo>
                    <a:pt x="176" y="25"/>
                  </a:lnTo>
                  <a:lnTo>
                    <a:pt x="178" y="30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3" y="50"/>
                  </a:lnTo>
                  <a:lnTo>
                    <a:pt x="183" y="60"/>
                  </a:lnTo>
                  <a:lnTo>
                    <a:pt x="183" y="60"/>
                  </a:lnTo>
                  <a:lnTo>
                    <a:pt x="178" y="77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59" y="116"/>
                  </a:lnTo>
                  <a:lnTo>
                    <a:pt x="159" y="116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3" y="131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5" y="143"/>
                  </a:lnTo>
                  <a:lnTo>
                    <a:pt x="145" y="143"/>
                  </a:lnTo>
                  <a:lnTo>
                    <a:pt x="137" y="157"/>
                  </a:lnTo>
                  <a:lnTo>
                    <a:pt x="127" y="170"/>
                  </a:lnTo>
                  <a:lnTo>
                    <a:pt x="127" y="170"/>
                  </a:lnTo>
                  <a:lnTo>
                    <a:pt x="121" y="178"/>
                  </a:lnTo>
                  <a:lnTo>
                    <a:pt x="121" y="178"/>
                  </a:lnTo>
                  <a:lnTo>
                    <a:pt x="116" y="183"/>
                  </a:lnTo>
                  <a:lnTo>
                    <a:pt x="116" y="183"/>
                  </a:lnTo>
                  <a:lnTo>
                    <a:pt x="116" y="184"/>
                  </a:lnTo>
                  <a:lnTo>
                    <a:pt x="116" y="184"/>
                  </a:lnTo>
                  <a:lnTo>
                    <a:pt x="115" y="186"/>
                  </a:lnTo>
                  <a:lnTo>
                    <a:pt x="115" y="186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7"/>
                  </a:lnTo>
                  <a:lnTo>
                    <a:pt x="112" y="189"/>
                  </a:lnTo>
                  <a:lnTo>
                    <a:pt x="110" y="189"/>
                  </a:lnTo>
                  <a:lnTo>
                    <a:pt x="110" y="189"/>
                  </a:lnTo>
                  <a:lnTo>
                    <a:pt x="110" y="189"/>
                  </a:lnTo>
                  <a:lnTo>
                    <a:pt x="110" y="189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7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5" y="197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66" y="194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4" y="183"/>
                  </a:lnTo>
                  <a:lnTo>
                    <a:pt x="44" y="183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39" y="184"/>
                  </a:lnTo>
                  <a:lnTo>
                    <a:pt x="39" y="184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28" y="183"/>
                  </a:lnTo>
                  <a:lnTo>
                    <a:pt x="27" y="180"/>
                  </a:lnTo>
                  <a:lnTo>
                    <a:pt x="25" y="176"/>
                  </a:lnTo>
                  <a:lnTo>
                    <a:pt x="25" y="176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2"/>
                  </a:lnTo>
                  <a:lnTo>
                    <a:pt x="25" y="172"/>
                  </a:lnTo>
                  <a:close/>
                  <a:moveTo>
                    <a:pt x="41" y="118"/>
                  </a:moveTo>
                  <a:lnTo>
                    <a:pt x="41" y="118"/>
                  </a:lnTo>
                  <a:lnTo>
                    <a:pt x="41" y="120"/>
                  </a:lnTo>
                  <a:lnTo>
                    <a:pt x="41" y="120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8" y="129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0" y="129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1" y="142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5" y="161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5" y="162"/>
                  </a:lnTo>
                  <a:lnTo>
                    <a:pt x="45" y="162"/>
                  </a:lnTo>
                  <a:lnTo>
                    <a:pt x="49" y="165"/>
                  </a:lnTo>
                  <a:lnTo>
                    <a:pt x="49" y="170"/>
                  </a:lnTo>
                  <a:lnTo>
                    <a:pt x="49" y="170"/>
                  </a:lnTo>
                  <a:lnTo>
                    <a:pt x="49" y="170"/>
                  </a:lnTo>
                  <a:lnTo>
                    <a:pt x="49" y="170"/>
                  </a:lnTo>
                  <a:lnTo>
                    <a:pt x="49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3" y="175"/>
                  </a:lnTo>
                  <a:lnTo>
                    <a:pt x="53" y="175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85" y="187"/>
                  </a:lnTo>
                  <a:lnTo>
                    <a:pt x="94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99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9" y="183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10" y="172"/>
                  </a:lnTo>
                  <a:lnTo>
                    <a:pt x="107" y="165"/>
                  </a:lnTo>
                  <a:lnTo>
                    <a:pt x="107" y="165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1" y="154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8" y="145"/>
                  </a:lnTo>
                  <a:lnTo>
                    <a:pt x="88" y="145"/>
                  </a:lnTo>
                  <a:lnTo>
                    <a:pt x="86" y="143"/>
                  </a:lnTo>
                  <a:lnTo>
                    <a:pt x="86" y="143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50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6" y="159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77" y="164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69" y="157"/>
                  </a:lnTo>
                  <a:lnTo>
                    <a:pt x="69" y="154"/>
                  </a:lnTo>
                  <a:lnTo>
                    <a:pt x="69" y="154"/>
                  </a:lnTo>
                  <a:lnTo>
                    <a:pt x="69" y="150"/>
                  </a:lnTo>
                  <a:lnTo>
                    <a:pt x="69" y="150"/>
                  </a:lnTo>
                  <a:lnTo>
                    <a:pt x="72" y="14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1" y="118"/>
                  </a:lnTo>
                  <a:lnTo>
                    <a:pt x="41" y="118"/>
                  </a:lnTo>
                  <a:close/>
                  <a:moveTo>
                    <a:pt x="131" y="19"/>
                  </a:moveTo>
                  <a:lnTo>
                    <a:pt x="131" y="19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40" y="27"/>
                  </a:lnTo>
                  <a:lnTo>
                    <a:pt x="140" y="27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1" y="19"/>
                  </a:lnTo>
                  <a:lnTo>
                    <a:pt x="131" y="19"/>
                  </a:lnTo>
                  <a:close/>
                  <a:moveTo>
                    <a:pt x="56" y="44"/>
                  </a:moveTo>
                  <a:lnTo>
                    <a:pt x="56" y="44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4" y="23"/>
                  </a:lnTo>
                  <a:lnTo>
                    <a:pt x="68" y="30"/>
                  </a:lnTo>
                  <a:lnTo>
                    <a:pt x="61" y="38"/>
                  </a:lnTo>
                  <a:lnTo>
                    <a:pt x="56" y="44"/>
                  </a:lnTo>
                  <a:lnTo>
                    <a:pt x="56" y="44"/>
                  </a:lnTo>
                  <a:close/>
                  <a:moveTo>
                    <a:pt x="94" y="107"/>
                  </a:moveTo>
                  <a:lnTo>
                    <a:pt x="94" y="107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7"/>
                  </a:lnTo>
                  <a:lnTo>
                    <a:pt x="94" y="107"/>
                  </a:lnTo>
                  <a:close/>
                  <a:moveTo>
                    <a:pt x="85" y="19"/>
                  </a:move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97" y="12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07" y="8"/>
                  </a:lnTo>
                  <a:lnTo>
                    <a:pt x="99" y="11"/>
                  </a:lnTo>
                  <a:lnTo>
                    <a:pt x="90" y="14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5" y="19"/>
                  </a:lnTo>
                  <a:close/>
                  <a:moveTo>
                    <a:pt x="82" y="66"/>
                  </a:moveTo>
                  <a:lnTo>
                    <a:pt x="82" y="66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61"/>
                  </a:lnTo>
                  <a:lnTo>
                    <a:pt x="82" y="66"/>
                  </a:lnTo>
                  <a:lnTo>
                    <a:pt x="82" y="66"/>
                  </a:lnTo>
                  <a:close/>
                  <a:moveTo>
                    <a:pt x="47" y="52"/>
                  </a:move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7" y="52"/>
                  </a:lnTo>
                  <a:lnTo>
                    <a:pt x="47" y="52"/>
                  </a:lnTo>
                  <a:close/>
                  <a:moveTo>
                    <a:pt x="110" y="50"/>
                  </a:moveTo>
                  <a:lnTo>
                    <a:pt x="110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0" y="50"/>
                  </a:lnTo>
                  <a:lnTo>
                    <a:pt x="110" y="50"/>
                  </a:lnTo>
                  <a:close/>
                  <a:moveTo>
                    <a:pt x="150" y="94"/>
                  </a:moveTo>
                  <a:lnTo>
                    <a:pt x="150" y="94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48" y="87"/>
                  </a:lnTo>
                  <a:lnTo>
                    <a:pt x="148" y="87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26" y="22"/>
                  </a:moveTo>
                  <a:lnTo>
                    <a:pt x="126" y="22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6" y="22"/>
                  </a:lnTo>
                  <a:lnTo>
                    <a:pt x="126" y="22"/>
                  </a:lnTo>
                  <a:close/>
                  <a:moveTo>
                    <a:pt x="94" y="53"/>
                  </a:moveTo>
                  <a:lnTo>
                    <a:pt x="94" y="53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1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4" y="53"/>
                  </a:lnTo>
                  <a:lnTo>
                    <a:pt x="94" y="53"/>
                  </a:lnTo>
                  <a:close/>
                  <a:moveTo>
                    <a:pt x="113" y="139"/>
                  </a:moveTo>
                  <a:lnTo>
                    <a:pt x="113" y="139"/>
                  </a:lnTo>
                  <a:lnTo>
                    <a:pt x="115" y="135"/>
                  </a:lnTo>
                  <a:lnTo>
                    <a:pt x="115" y="135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05" y="137"/>
                  </a:lnTo>
                  <a:lnTo>
                    <a:pt x="105" y="137"/>
                  </a:lnTo>
                  <a:lnTo>
                    <a:pt x="105" y="139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42"/>
                  </a:lnTo>
                  <a:lnTo>
                    <a:pt x="105" y="142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3" y="139"/>
                  </a:lnTo>
                  <a:close/>
                  <a:moveTo>
                    <a:pt x="90" y="39"/>
                  </a:moveTo>
                  <a:lnTo>
                    <a:pt x="90" y="39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9"/>
                  </a:lnTo>
                  <a:lnTo>
                    <a:pt x="90" y="39"/>
                  </a:lnTo>
                  <a:close/>
                  <a:moveTo>
                    <a:pt x="148" y="41"/>
                  </a:moveTo>
                  <a:lnTo>
                    <a:pt x="148" y="41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5" y="42"/>
                  </a:lnTo>
                  <a:lnTo>
                    <a:pt x="145" y="42"/>
                  </a:lnTo>
                  <a:lnTo>
                    <a:pt x="146" y="42"/>
                  </a:lnTo>
                  <a:lnTo>
                    <a:pt x="148" y="41"/>
                  </a:lnTo>
                  <a:lnTo>
                    <a:pt x="148" y="41"/>
                  </a:lnTo>
                  <a:close/>
                  <a:moveTo>
                    <a:pt x="96" y="6"/>
                  </a:moveTo>
                  <a:lnTo>
                    <a:pt x="96" y="6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3" y="3"/>
                  </a:lnTo>
                  <a:lnTo>
                    <a:pt x="107" y="3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6" y="6"/>
                  </a:lnTo>
                  <a:close/>
                  <a:moveTo>
                    <a:pt x="55" y="58"/>
                  </a:moveTo>
                  <a:lnTo>
                    <a:pt x="55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5" y="58"/>
                  </a:lnTo>
                  <a:lnTo>
                    <a:pt x="55" y="58"/>
                  </a:lnTo>
                  <a:close/>
                  <a:moveTo>
                    <a:pt x="83" y="38"/>
                  </a:moveTo>
                  <a:lnTo>
                    <a:pt x="83" y="38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3" y="38"/>
                  </a:lnTo>
                  <a:lnTo>
                    <a:pt x="83" y="38"/>
                  </a:lnTo>
                  <a:close/>
                  <a:moveTo>
                    <a:pt x="77" y="82"/>
                  </a:moveTo>
                  <a:lnTo>
                    <a:pt x="77" y="82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5"/>
                  </a:lnTo>
                  <a:lnTo>
                    <a:pt x="69" y="75"/>
                  </a:lnTo>
                  <a:lnTo>
                    <a:pt x="77" y="82"/>
                  </a:lnTo>
                  <a:lnTo>
                    <a:pt x="77" y="82"/>
                  </a:lnTo>
                  <a:close/>
                  <a:moveTo>
                    <a:pt x="143" y="16"/>
                  </a:moveTo>
                  <a:lnTo>
                    <a:pt x="143" y="16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17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6"/>
                  </a:lnTo>
                  <a:lnTo>
                    <a:pt x="143" y="16"/>
                  </a:lnTo>
                  <a:close/>
                  <a:moveTo>
                    <a:pt x="150" y="41"/>
                  </a:moveTo>
                  <a:lnTo>
                    <a:pt x="150" y="41"/>
                  </a:lnTo>
                  <a:lnTo>
                    <a:pt x="151" y="41"/>
                  </a:lnTo>
                  <a:lnTo>
                    <a:pt x="151" y="41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6" y="31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50" y="41"/>
                  </a:lnTo>
                  <a:lnTo>
                    <a:pt x="150" y="41"/>
                  </a:lnTo>
                  <a:close/>
                  <a:moveTo>
                    <a:pt x="113" y="66"/>
                  </a:moveTo>
                  <a:lnTo>
                    <a:pt x="113" y="66"/>
                  </a:lnTo>
                  <a:lnTo>
                    <a:pt x="110" y="68"/>
                  </a:lnTo>
                  <a:lnTo>
                    <a:pt x="110" y="68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3" y="66"/>
                  </a:lnTo>
                  <a:lnTo>
                    <a:pt x="113" y="66"/>
                  </a:lnTo>
                  <a:close/>
                  <a:moveTo>
                    <a:pt x="71" y="82"/>
                  </a:moveTo>
                  <a:lnTo>
                    <a:pt x="71" y="82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71" y="82"/>
                  </a:lnTo>
                  <a:lnTo>
                    <a:pt x="71" y="82"/>
                  </a:lnTo>
                  <a:close/>
                  <a:moveTo>
                    <a:pt x="124" y="80"/>
                  </a:moveTo>
                  <a:lnTo>
                    <a:pt x="124" y="80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4" y="80"/>
                  </a:lnTo>
                  <a:lnTo>
                    <a:pt x="124" y="80"/>
                  </a:lnTo>
                  <a:close/>
                  <a:moveTo>
                    <a:pt x="110" y="17"/>
                  </a:moveTo>
                  <a:lnTo>
                    <a:pt x="110" y="17"/>
                  </a:lnTo>
                  <a:lnTo>
                    <a:pt x="105" y="19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10" y="17"/>
                  </a:lnTo>
                  <a:lnTo>
                    <a:pt x="110" y="17"/>
                  </a:lnTo>
                  <a:close/>
                  <a:moveTo>
                    <a:pt x="75" y="63"/>
                  </a:moveTo>
                  <a:lnTo>
                    <a:pt x="75" y="63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3"/>
                  </a:lnTo>
                  <a:lnTo>
                    <a:pt x="75" y="63"/>
                  </a:lnTo>
                  <a:close/>
                  <a:moveTo>
                    <a:pt x="63" y="53"/>
                  </a:moveTo>
                  <a:lnTo>
                    <a:pt x="63" y="53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3" y="53"/>
                  </a:lnTo>
                  <a:lnTo>
                    <a:pt x="63" y="53"/>
                  </a:lnTo>
                  <a:close/>
                  <a:moveTo>
                    <a:pt x="97" y="82"/>
                  </a:moveTo>
                  <a:lnTo>
                    <a:pt x="97" y="82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97" y="82"/>
                  </a:lnTo>
                  <a:lnTo>
                    <a:pt x="97" y="82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10" y="79"/>
                  </a:moveTo>
                  <a:lnTo>
                    <a:pt x="110" y="7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05" y="75"/>
                  </a:lnTo>
                  <a:lnTo>
                    <a:pt x="105" y="75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79"/>
                  </a:lnTo>
                  <a:lnTo>
                    <a:pt x="110" y="79"/>
                  </a:lnTo>
                  <a:close/>
                  <a:moveTo>
                    <a:pt x="52" y="87"/>
                  </a:moveTo>
                  <a:lnTo>
                    <a:pt x="52" y="87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7"/>
                  </a:lnTo>
                  <a:lnTo>
                    <a:pt x="52" y="87"/>
                  </a:lnTo>
                  <a:close/>
                  <a:moveTo>
                    <a:pt x="156" y="36"/>
                  </a:moveTo>
                  <a:lnTo>
                    <a:pt x="156" y="36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6" y="33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6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54" y="30"/>
                  </a:lnTo>
                  <a:lnTo>
                    <a:pt x="156" y="36"/>
                  </a:lnTo>
                  <a:lnTo>
                    <a:pt x="156" y="36"/>
                  </a:lnTo>
                  <a:close/>
                  <a:moveTo>
                    <a:pt x="15" y="105"/>
                  </a:moveTo>
                  <a:lnTo>
                    <a:pt x="15" y="105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5" y="105"/>
                  </a:lnTo>
                  <a:lnTo>
                    <a:pt x="15" y="105"/>
                  </a:lnTo>
                  <a:close/>
                  <a:moveTo>
                    <a:pt x="74" y="52"/>
                  </a:moveTo>
                  <a:lnTo>
                    <a:pt x="74" y="52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2"/>
                  </a:lnTo>
                  <a:lnTo>
                    <a:pt x="74" y="5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9"/>
                  </a:lnTo>
                  <a:lnTo>
                    <a:pt x="28" y="99"/>
                  </a:lnTo>
                  <a:close/>
                  <a:moveTo>
                    <a:pt x="86" y="66"/>
                  </a:moveTo>
                  <a:lnTo>
                    <a:pt x="86" y="66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6" y="66"/>
                  </a:lnTo>
                  <a:lnTo>
                    <a:pt x="86" y="66"/>
                  </a:lnTo>
                  <a:close/>
                  <a:moveTo>
                    <a:pt x="77" y="93"/>
                  </a:moveTo>
                  <a:lnTo>
                    <a:pt x="77" y="93"/>
                  </a:lnTo>
                  <a:lnTo>
                    <a:pt x="77" y="88"/>
                  </a:lnTo>
                  <a:lnTo>
                    <a:pt x="77" y="88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7" y="93"/>
                  </a:lnTo>
                  <a:lnTo>
                    <a:pt x="77" y="93"/>
                  </a:lnTo>
                  <a:close/>
                  <a:moveTo>
                    <a:pt x="120" y="64"/>
                  </a:moveTo>
                  <a:lnTo>
                    <a:pt x="120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20" y="64"/>
                  </a:lnTo>
                  <a:lnTo>
                    <a:pt x="120" y="64"/>
                  </a:lnTo>
                  <a:close/>
                  <a:moveTo>
                    <a:pt x="121" y="126"/>
                  </a:moveTo>
                  <a:lnTo>
                    <a:pt x="121" y="126"/>
                  </a:lnTo>
                  <a:lnTo>
                    <a:pt x="124" y="124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1" y="126"/>
                  </a:lnTo>
                  <a:close/>
                  <a:moveTo>
                    <a:pt x="38" y="83"/>
                  </a:moveTo>
                  <a:lnTo>
                    <a:pt x="38" y="83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8" y="83"/>
                  </a:lnTo>
                  <a:close/>
                  <a:moveTo>
                    <a:pt x="113" y="107"/>
                  </a:moveTo>
                  <a:lnTo>
                    <a:pt x="113" y="107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20" y="105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3" y="107"/>
                  </a:lnTo>
                  <a:lnTo>
                    <a:pt x="113" y="107"/>
                  </a:lnTo>
                  <a:close/>
                  <a:moveTo>
                    <a:pt x="154" y="72"/>
                  </a:moveTo>
                  <a:lnTo>
                    <a:pt x="154" y="72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1" y="74"/>
                  </a:lnTo>
                  <a:lnTo>
                    <a:pt x="151" y="74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4" y="72"/>
                  </a:lnTo>
                  <a:lnTo>
                    <a:pt x="154" y="72"/>
                  </a:lnTo>
                  <a:close/>
                  <a:moveTo>
                    <a:pt x="137" y="105"/>
                  </a:move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40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5"/>
                  </a:lnTo>
                  <a:lnTo>
                    <a:pt x="137" y="105"/>
                  </a:lnTo>
                  <a:close/>
                  <a:moveTo>
                    <a:pt x="96" y="121"/>
                  </a:moveTo>
                  <a:lnTo>
                    <a:pt x="96" y="121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96" y="121"/>
                  </a:lnTo>
                  <a:lnTo>
                    <a:pt x="96" y="121"/>
                  </a:lnTo>
                  <a:close/>
                  <a:moveTo>
                    <a:pt x="97" y="16"/>
                  </a:moveTo>
                  <a:lnTo>
                    <a:pt x="97" y="16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7" y="16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3" y="75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63" y="102"/>
                  </a:moveTo>
                  <a:lnTo>
                    <a:pt x="63" y="102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3" y="102"/>
                  </a:lnTo>
                  <a:lnTo>
                    <a:pt x="63" y="102"/>
                  </a:lnTo>
                  <a:close/>
                  <a:moveTo>
                    <a:pt x="107" y="87"/>
                  </a:moveTo>
                  <a:lnTo>
                    <a:pt x="107" y="87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7" y="93"/>
                  </a:lnTo>
                  <a:lnTo>
                    <a:pt x="107" y="93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7" y="87"/>
                  </a:lnTo>
                  <a:lnTo>
                    <a:pt x="107" y="87"/>
                  </a:lnTo>
                  <a:close/>
                  <a:moveTo>
                    <a:pt x="129" y="121"/>
                  </a:moveTo>
                  <a:lnTo>
                    <a:pt x="129" y="121"/>
                  </a:lnTo>
                  <a:lnTo>
                    <a:pt x="131" y="121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7" y="116"/>
                  </a:lnTo>
                  <a:lnTo>
                    <a:pt x="127" y="116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9" y="121"/>
                  </a:lnTo>
                  <a:lnTo>
                    <a:pt x="129" y="121"/>
                  </a:lnTo>
                  <a:close/>
                  <a:moveTo>
                    <a:pt x="109" y="112"/>
                  </a:move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09" y="107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3" y="99"/>
                  </a:lnTo>
                  <a:lnTo>
                    <a:pt x="113" y="99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12"/>
                  </a:lnTo>
                  <a:lnTo>
                    <a:pt x="109" y="112"/>
                  </a:lnTo>
                  <a:close/>
                  <a:moveTo>
                    <a:pt x="137" y="80"/>
                  </a:moveTo>
                  <a:lnTo>
                    <a:pt x="137" y="80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2"/>
                  </a:lnTo>
                  <a:lnTo>
                    <a:pt x="137" y="80"/>
                  </a:lnTo>
                  <a:lnTo>
                    <a:pt x="137" y="80"/>
                  </a:lnTo>
                  <a:close/>
                  <a:moveTo>
                    <a:pt x="110" y="36"/>
                  </a:moveTo>
                  <a:lnTo>
                    <a:pt x="110" y="36"/>
                  </a:lnTo>
                  <a:lnTo>
                    <a:pt x="112" y="39"/>
                  </a:lnTo>
                  <a:lnTo>
                    <a:pt x="112" y="39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0" y="36"/>
                  </a:lnTo>
                  <a:lnTo>
                    <a:pt x="110" y="36"/>
                  </a:lnTo>
                  <a:close/>
                  <a:moveTo>
                    <a:pt x="101" y="53"/>
                  </a:moveTo>
                  <a:lnTo>
                    <a:pt x="101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1" y="53"/>
                  </a:lnTo>
                  <a:lnTo>
                    <a:pt x="101" y="53"/>
                  </a:lnTo>
                  <a:close/>
                  <a:moveTo>
                    <a:pt x="113" y="25"/>
                  </a:moveTo>
                  <a:lnTo>
                    <a:pt x="113" y="25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3" y="27"/>
                  </a:lnTo>
                  <a:lnTo>
                    <a:pt x="113" y="25"/>
                  </a:lnTo>
                  <a:lnTo>
                    <a:pt x="113" y="25"/>
                  </a:lnTo>
                  <a:close/>
                  <a:moveTo>
                    <a:pt x="175" y="28"/>
                  </a:moveTo>
                  <a:lnTo>
                    <a:pt x="175" y="28"/>
                  </a:lnTo>
                  <a:lnTo>
                    <a:pt x="172" y="23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70" y="23"/>
                  </a:lnTo>
                  <a:lnTo>
                    <a:pt x="175" y="28"/>
                  </a:lnTo>
                  <a:lnTo>
                    <a:pt x="175" y="28"/>
                  </a:lnTo>
                  <a:close/>
                  <a:moveTo>
                    <a:pt x="135" y="91"/>
                  </a:moveTo>
                  <a:lnTo>
                    <a:pt x="135" y="91"/>
                  </a:lnTo>
                  <a:lnTo>
                    <a:pt x="139" y="93"/>
                  </a:lnTo>
                  <a:lnTo>
                    <a:pt x="139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5" y="91"/>
                  </a:lnTo>
                  <a:lnTo>
                    <a:pt x="135" y="91"/>
                  </a:lnTo>
                  <a:close/>
                  <a:moveTo>
                    <a:pt x="33" y="120"/>
                  </a:moveTo>
                  <a:lnTo>
                    <a:pt x="33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8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8" y="140"/>
                  </a:moveTo>
                  <a:lnTo>
                    <a:pt x="8" y="140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8" y="140"/>
                  </a:lnTo>
                  <a:lnTo>
                    <a:pt x="8" y="140"/>
                  </a:lnTo>
                  <a:close/>
                  <a:moveTo>
                    <a:pt x="77" y="50"/>
                  </a:moveTo>
                  <a:lnTo>
                    <a:pt x="77" y="50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7" y="50"/>
                  </a:lnTo>
                  <a:lnTo>
                    <a:pt x="77" y="50"/>
                  </a:lnTo>
                  <a:close/>
                  <a:moveTo>
                    <a:pt x="99" y="61"/>
                  </a:moveTo>
                  <a:lnTo>
                    <a:pt x="99" y="61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9" y="61"/>
                  </a:lnTo>
                  <a:lnTo>
                    <a:pt x="99" y="61"/>
                  </a:lnTo>
                  <a:close/>
                  <a:moveTo>
                    <a:pt x="132" y="58"/>
                  </a:moveTo>
                  <a:lnTo>
                    <a:pt x="132" y="58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2" y="58"/>
                  </a:lnTo>
                  <a:close/>
                  <a:moveTo>
                    <a:pt x="150" y="55"/>
                  </a:moveTo>
                  <a:lnTo>
                    <a:pt x="150" y="55"/>
                  </a:lnTo>
                  <a:lnTo>
                    <a:pt x="150" y="55"/>
                  </a:lnTo>
                  <a:lnTo>
                    <a:pt x="150" y="55"/>
                  </a:lnTo>
                  <a:lnTo>
                    <a:pt x="150" y="49"/>
                  </a:lnTo>
                  <a:lnTo>
                    <a:pt x="150" y="49"/>
                  </a:lnTo>
                  <a:lnTo>
                    <a:pt x="146" y="52"/>
                  </a:lnTo>
                  <a:lnTo>
                    <a:pt x="146" y="52"/>
                  </a:lnTo>
                  <a:lnTo>
                    <a:pt x="148" y="53"/>
                  </a:lnTo>
                  <a:lnTo>
                    <a:pt x="150" y="55"/>
                  </a:lnTo>
                  <a:lnTo>
                    <a:pt x="150" y="55"/>
                  </a:lnTo>
                  <a:close/>
                  <a:moveTo>
                    <a:pt x="75" y="42"/>
                  </a:moveTo>
                  <a:lnTo>
                    <a:pt x="75" y="42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2"/>
                  </a:lnTo>
                  <a:lnTo>
                    <a:pt x="75" y="42"/>
                  </a:lnTo>
                  <a:close/>
                  <a:moveTo>
                    <a:pt x="142" y="60"/>
                  </a:moveTo>
                  <a:lnTo>
                    <a:pt x="142" y="60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2" y="60"/>
                  </a:lnTo>
                  <a:lnTo>
                    <a:pt x="142" y="60"/>
                  </a:lnTo>
                  <a:close/>
                  <a:moveTo>
                    <a:pt x="60" y="57"/>
                  </a:moveTo>
                  <a:lnTo>
                    <a:pt x="60" y="57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57"/>
                  </a:lnTo>
                  <a:lnTo>
                    <a:pt x="60" y="57"/>
                  </a:lnTo>
                  <a:close/>
                  <a:moveTo>
                    <a:pt x="131" y="82"/>
                  </a:moveTo>
                  <a:lnTo>
                    <a:pt x="131" y="82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1" y="82"/>
                  </a:lnTo>
                  <a:lnTo>
                    <a:pt x="131" y="82"/>
                  </a:lnTo>
                  <a:close/>
                  <a:moveTo>
                    <a:pt x="109" y="153"/>
                  </a:move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7" y="146"/>
                  </a:lnTo>
                  <a:lnTo>
                    <a:pt x="107" y="146"/>
                  </a:lnTo>
                  <a:lnTo>
                    <a:pt x="109" y="153"/>
                  </a:lnTo>
                  <a:lnTo>
                    <a:pt x="109" y="153"/>
                  </a:lnTo>
                  <a:close/>
                  <a:moveTo>
                    <a:pt x="176" y="44"/>
                  </a:moveTo>
                  <a:lnTo>
                    <a:pt x="176" y="44"/>
                  </a:lnTo>
                  <a:lnTo>
                    <a:pt x="176" y="39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6" y="39"/>
                  </a:lnTo>
                  <a:lnTo>
                    <a:pt x="176" y="44"/>
                  </a:lnTo>
                  <a:lnTo>
                    <a:pt x="176" y="44"/>
                  </a:lnTo>
                  <a:close/>
                  <a:moveTo>
                    <a:pt x="170" y="75"/>
                  </a:moveTo>
                  <a:lnTo>
                    <a:pt x="170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70" y="75"/>
                  </a:lnTo>
                  <a:lnTo>
                    <a:pt x="170" y="75"/>
                  </a:lnTo>
                  <a:close/>
                  <a:moveTo>
                    <a:pt x="124" y="74"/>
                  </a:moveTo>
                  <a:lnTo>
                    <a:pt x="124" y="74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18" y="74"/>
                  </a:lnTo>
                  <a:lnTo>
                    <a:pt x="118" y="77"/>
                  </a:lnTo>
                  <a:lnTo>
                    <a:pt x="118" y="77"/>
                  </a:lnTo>
                  <a:lnTo>
                    <a:pt x="124" y="74"/>
                  </a:lnTo>
                  <a:lnTo>
                    <a:pt x="124" y="74"/>
                  </a:lnTo>
                  <a:close/>
                  <a:moveTo>
                    <a:pt x="146" y="131"/>
                  </a:moveTo>
                  <a:lnTo>
                    <a:pt x="146" y="131"/>
                  </a:lnTo>
                  <a:lnTo>
                    <a:pt x="142" y="135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3" y="135"/>
                  </a:lnTo>
                  <a:lnTo>
                    <a:pt x="146" y="131"/>
                  </a:lnTo>
                  <a:lnTo>
                    <a:pt x="146" y="131"/>
                  </a:lnTo>
                  <a:close/>
                  <a:moveTo>
                    <a:pt x="77" y="105"/>
                  </a:moveTo>
                  <a:lnTo>
                    <a:pt x="77" y="105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79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5"/>
                  </a:lnTo>
                  <a:close/>
                  <a:moveTo>
                    <a:pt x="77" y="99"/>
                  </a:moveTo>
                  <a:lnTo>
                    <a:pt x="77" y="99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7" y="99"/>
                  </a:lnTo>
                  <a:lnTo>
                    <a:pt x="77" y="99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6" y="90"/>
                  </a:lnTo>
                  <a:lnTo>
                    <a:pt x="96" y="90"/>
                  </a:lnTo>
                  <a:close/>
                  <a:moveTo>
                    <a:pt x="88" y="96"/>
                  </a:moveTo>
                  <a:lnTo>
                    <a:pt x="88" y="96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4"/>
                  </a:lnTo>
                  <a:lnTo>
                    <a:pt x="85" y="98"/>
                  </a:lnTo>
                  <a:lnTo>
                    <a:pt x="85" y="98"/>
                  </a:lnTo>
                  <a:lnTo>
                    <a:pt x="88" y="96"/>
                  </a:lnTo>
                  <a:lnTo>
                    <a:pt x="88" y="96"/>
                  </a:lnTo>
                  <a:close/>
                  <a:moveTo>
                    <a:pt x="104" y="148"/>
                  </a:moveTo>
                  <a:lnTo>
                    <a:pt x="104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4" y="148"/>
                  </a:lnTo>
                  <a:lnTo>
                    <a:pt x="104" y="148"/>
                  </a:lnTo>
                  <a:close/>
                  <a:moveTo>
                    <a:pt x="77" y="157"/>
                  </a:moveTo>
                  <a:lnTo>
                    <a:pt x="77" y="157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7" y="151"/>
                  </a:lnTo>
                  <a:lnTo>
                    <a:pt x="75" y="154"/>
                  </a:lnTo>
                  <a:lnTo>
                    <a:pt x="77" y="157"/>
                  </a:lnTo>
                  <a:lnTo>
                    <a:pt x="77" y="157"/>
                  </a:lnTo>
                  <a:close/>
                  <a:moveTo>
                    <a:pt x="165" y="93"/>
                  </a:moveTo>
                  <a:lnTo>
                    <a:pt x="165" y="93"/>
                  </a:lnTo>
                  <a:lnTo>
                    <a:pt x="162" y="98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62" y="98"/>
                  </a:lnTo>
                  <a:lnTo>
                    <a:pt x="165" y="93"/>
                  </a:lnTo>
                  <a:lnTo>
                    <a:pt x="165" y="93"/>
                  </a:lnTo>
                  <a:close/>
                  <a:moveTo>
                    <a:pt x="123" y="66"/>
                  </a:moveTo>
                  <a:lnTo>
                    <a:pt x="123" y="66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24" y="61"/>
                  </a:lnTo>
                  <a:lnTo>
                    <a:pt x="124" y="61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3" y="66"/>
                  </a:lnTo>
                  <a:lnTo>
                    <a:pt x="123" y="66"/>
                  </a:lnTo>
                  <a:close/>
                  <a:moveTo>
                    <a:pt x="99" y="109"/>
                  </a:moveTo>
                  <a:lnTo>
                    <a:pt x="99" y="109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9" y="109"/>
                  </a:lnTo>
                  <a:lnTo>
                    <a:pt x="99" y="109"/>
                  </a:lnTo>
                  <a:close/>
                  <a:moveTo>
                    <a:pt x="116" y="20"/>
                  </a:moveTo>
                  <a:lnTo>
                    <a:pt x="116" y="20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1" y="19"/>
                  </a:lnTo>
                  <a:lnTo>
                    <a:pt x="116" y="20"/>
                  </a:lnTo>
                  <a:lnTo>
                    <a:pt x="116" y="20"/>
                  </a:lnTo>
                  <a:close/>
                  <a:moveTo>
                    <a:pt x="77" y="194"/>
                  </a:moveTo>
                  <a:lnTo>
                    <a:pt x="77" y="194"/>
                  </a:lnTo>
                  <a:lnTo>
                    <a:pt x="71" y="191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77" y="194"/>
                  </a:lnTo>
                  <a:lnTo>
                    <a:pt x="77" y="194"/>
                  </a:lnTo>
                  <a:close/>
                  <a:moveTo>
                    <a:pt x="74" y="128"/>
                  </a:moveTo>
                  <a:lnTo>
                    <a:pt x="74" y="128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4" y="128"/>
                  </a:lnTo>
                  <a:lnTo>
                    <a:pt x="74" y="128"/>
                  </a:lnTo>
                  <a:close/>
                  <a:moveTo>
                    <a:pt x="127" y="47"/>
                  </a:moveTo>
                  <a:lnTo>
                    <a:pt x="127" y="47"/>
                  </a:lnTo>
                  <a:lnTo>
                    <a:pt x="124" y="47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7" y="47"/>
                  </a:lnTo>
                  <a:close/>
                  <a:moveTo>
                    <a:pt x="88" y="77"/>
                  </a:moveTo>
                  <a:lnTo>
                    <a:pt x="88" y="77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77"/>
                  </a:lnTo>
                  <a:lnTo>
                    <a:pt x="88" y="77"/>
                  </a:lnTo>
                  <a:close/>
                  <a:moveTo>
                    <a:pt x="79" y="150"/>
                  </a:moveTo>
                  <a:lnTo>
                    <a:pt x="79" y="150"/>
                  </a:lnTo>
                  <a:lnTo>
                    <a:pt x="80" y="153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2" y="151"/>
                  </a:lnTo>
                  <a:lnTo>
                    <a:pt x="82" y="151"/>
                  </a:lnTo>
                  <a:lnTo>
                    <a:pt x="79" y="150"/>
                  </a:lnTo>
                  <a:lnTo>
                    <a:pt x="79" y="150"/>
                  </a:lnTo>
                  <a:close/>
                  <a:moveTo>
                    <a:pt x="99" y="72"/>
                  </a:moveTo>
                  <a:lnTo>
                    <a:pt x="99" y="72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9" y="75"/>
                  </a:lnTo>
                  <a:lnTo>
                    <a:pt x="99" y="72"/>
                  </a:lnTo>
                  <a:lnTo>
                    <a:pt x="99" y="72"/>
                  </a:lnTo>
                  <a:close/>
                  <a:moveTo>
                    <a:pt x="91" y="75"/>
                  </a:moveTo>
                  <a:lnTo>
                    <a:pt x="91" y="75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91" y="75"/>
                  </a:lnTo>
                  <a:close/>
                  <a:moveTo>
                    <a:pt x="71" y="42"/>
                  </a:moveTo>
                  <a:lnTo>
                    <a:pt x="71" y="42"/>
                  </a:lnTo>
                  <a:lnTo>
                    <a:pt x="69" y="44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71" y="42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75" y="110"/>
                  </a:moveTo>
                  <a:lnTo>
                    <a:pt x="75" y="110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75" y="110"/>
                  </a:lnTo>
                  <a:lnTo>
                    <a:pt x="75" y="110"/>
                  </a:lnTo>
                  <a:close/>
                  <a:moveTo>
                    <a:pt x="25" y="109"/>
                  </a:moveTo>
                  <a:lnTo>
                    <a:pt x="25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5" y="109"/>
                  </a:lnTo>
                  <a:lnTo>
                    <a:pt x="25" y="109"/>
                  </a:lnTo>
                  <a:close/>
                  <a:moveTo>
                    <a:pt x="104" y="34"/>
                  </a:moveTo>
                  <a:lnTo>
                    <a:pt x="104" y="34"/>
                  </a:lnTo>
                  <a:lnTo>
                    <a:pt x="105" y="33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4" y="34"/>
                  </a:lnTo>
                  <a:close/>
                  <a:moveTo>
                    <a:pt x="9" y="113"/>
                  </a:moveTo>
                  <a:lnTo>
                    <a:pt x="9" y="113"/>
                  </a:lnTo>
                  <a:lnTo>
                    <a:pt x="6" y="116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6" y="118"/>
                  </a:lnTo>
                  <a:lnTo>
                    <a:pt x="9" y="113"/>
                  </a:lnTo>
                  <a:lnTo>
                    <a:pt x="9" y="113"/>
                  </a:lnTo>
                  <a:close/>
                  <a:moveTo>
                    <a:pt x="148" y="75"/>
                  </a:moveTo>
                  <a:lnTo>
                    <a:pt x="148" y="75"/>
                  </a:lnTo>
                  <a:lnTo>
                    <a:pt x="148" y="79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148" y="75"/>
                  </a:lnTo>
                  <a:lnTo>
                    <a:pt x="148" y="75"/>
                  </a:lnTo>
                  <a:close/>
                  <a:moveTo>
                    <a:pt x="96" y="49"/>
                  </a:moveTo>
                  <a:lnTo>
                    <a:pt x="96" y="49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close/>
                  <a:moveTo>
                    <a:pt x="102" y="49"/>
                  </a:moveTo>
                  <a:lnTo>
                    <a:pt x="102" y="49"/>
                  </a:lnTo>
                  <a:lnTo>
                    <a:pt x="109" y="44"/>
                  </a:lnTo>
                  <a:lnTo>
                    <a:pt x="109" y="44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102" y="49"/>
                  </a:lnTo>
                  <a:close/>
                  <a:moveTo>
                    <a:pt x="25" y="102"/>
                  </a:move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5" y="102"/>
                  </a:lnTo>
                  <a:lnTo>
                    <a:pt x="25" y="102"/>
                  </a:lnTo>
                  <a:close/>
                  <a:moveTo>
                    <a:pt x="44" y="77"/>
                  </a:moveTo>
                  <a:lnTo>
                    <a:pt x="44" y="77"/>
                  </a:lnTo>
                  <a:lnTo>
                    <a:pt x="45" y="74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7"/>
                  </a:lnTo>
                  <a:lnTo>
                    <a:pt x="44" y="77"/>
                  </a:lnTo>
                  <a:close/>
                  <a:moveTo>
                    <a:pt x="68" y="184"/>
                  </a:moveTo>
                  <a:lnTo>
                    <a:pt x="68" y="184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63" y="183"/>
                  </a:lnTo>
                  <a:lnTo>
                    <a:pt x="68" y="184"/>
                  </a:lnTo>
                  <a:lnTo>
                    <a:pt x="68" y="184"/>
                  </a:lnTo>
                  <a:close/>
                  <a:moveTo>
                    <a:pt x="80" y="27"/>
                  </a:move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close/>
                  <a:moveTo>
                    <a:pt x="91" y="124"/>
                  </a:moveTo>
                  <a:lnTo>
                    <a:pt x="91" y="124"/>
                  </a:lnTo>
                  <a:lnTo>
                    <a:pt x="90" y="126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1" y="124"/>
                  </a:lnTo>
                  <a:lnTo>
                    <a:pt x="91" y="124"/>
                  </a:lnTo>
                  <a:close/>
                  <a:moveTo>
                    <a:pt x="124" y="88"/>
                  </a:moveTo>
                  <a:lnTo>
                    <a:pt x="124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1"/>
                  </a:lnTo>
                  <a:lnTo>
                    <a:pt x="123" y="91"/>
                  </a:lnTo>
                  <a:lnTo>
                    <a:pt x="123" y="93"/>
                  </a:lnTo>
                  <a:lnTo>
                    <a:pt x="123" y="93"/>
                  </a:lnTo>
                  <a:lnTo>
                    <a:pt x="124" y="91"/>
                  </a:lnTo>
                  <a:lnTo>
                    <a:pt x="124" y="88"/>
                  </a:lnTo>
                  <a:lnTo>
                    <a:pt x="124" y="88"/>
                  </a:lnTo>
                  <a:close/>
                  <a:moveTo>
                    <a:pt x="86" y="115"/>
                  </a:moveTo>
                  <a:lnTo>
                    <a:pt x="86" y="115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6" y="115"/>
                  </a:lnTo>
                  <a:close/>
                  <a:moveTo>
                    <a:pt x="162" y="31"/>
                  </a:moveTo>
                  <a:lnTo>
                    <a:pt x="162" y="31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2" y="31"/>
                  </a:lnTo>
                  <a:lnTo>
                    <a:pt x="162" y="31"/>
                  </a:lnTo>
                  <a:close/>
                  <a:moveTo>
                    <a:pt x="42" y="116"/>
                  </a:moveTo>
                  <a:lnTo>
                    <a:pt x="42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2" y="116"/>
                  </a:lnTo>
                  <a:close/>
                  <a:moveTo>
                    <a:pt x="45" y="167"/>
                  </a:moveTo>
                  <a:lnTo>
                    <a:pt x="45" y="167"/>
                  </a:lnTo>
                  <a:lnTo>
                    <a:pt x="41" y="164"/>
                  </a:lnTo>
                  <a:lnTo>
                    <a:pt x="39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1" y="164"/>
                  </a:lnTo>
                  <a:lnTo>
                    <a:pt x="45" y="167"/>
                  </a:lnTo>
                  <a:lnTo>
                    <a:pt x="45" y="167"/>
                  </a:lnTo>
                  <a:close/>
                  <a:moveTo>
                    <a:pt x="110" y="12"/>
                  </a:moveTo>
                  <a:lnTo>
                    <a:pt x="110" y="12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10" y="12"/>
                  </a:lnTo>
                  <a:lnTo>
                    <a:pt x="110" y="12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162" y="49"/>
                  </a:moveTo>
                  <a:lnTo>
                    <a:pt x="162" y="49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2"/>
                  </a:lnTo>
                  <a:lnTo>
                    <a:pt x="162" y="49"/>
                  </a:lnTo>
                  <a:lnTo>
                    <a:pt x="162" y="49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3" y="118"/>
                  </a:lnTo>
                  <a:lnTo>
                    <a:pt x="63" y="118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47" y="96"/>
                  </a:moveTo>
                  <a:lnTo>
                    <a:pt x="47" y="96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7" y="96"/>
                  </a:lnTo>
                  <a:lnTo>
                    <a:pt x="47" y="96"/>
                  </a:lnTo>
                  <a:close/>
                  <a:moveTo>
                    <a:pt x="116" y="120"/>
                  </a:moveTo>
                  <a:lnTo>
                    <a:pt x="116" y="120"/>
                  </a:lnTo>
                  <a:lnTo>
                    <a:pt x="113" y="121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6" y="120"/>
                  </a:lnTo>
                  <a:lnTo>
                    <a:pt x="116" y="120"/>
                  </a:lnTo>
                  <a:close/>
                  <a:moveTo>
                    <a:pt x="83" y="120"/>
                  </a:moveTo>
                  <a:lnTo>
                    <a:pt x="83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3" y="120"/>
                  </a:lnTo>
                  <a:lnTo>
                    <a:pt x="83" y="120"/>
                  </a:lnTo>
                  <a:close/>
                  <a:moveTo>
                    <a:pt x="145" y="88"/>
                  </a:moveTo>
                  <a:lnTo>
                    <a:pt x="145" y="88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3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8"/>
                  </a:lnTo>
                  <a:lnTo>
                    <a:pt x="145" y="88"/>
                  </a:lnTo>
                  <a:close/>
                  <a:moveTo>
                    <a:pt x="139" y="69"/>
                  </a:move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39" y="69"/>
                  </a:lnTo>
                  <a:lnTo>
                    <a:pt x="139" y="69"/>
                  </a:lnTo>
                  <a:close/>
                  <a:moveTo>
                    <a:pt x="56" y="120"/>
                  </a:moveTo>
                  <a:lnTo>
                    <a:pt x="56" y="120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6" y="120"/>
                  </a:lnTo>
                  <a:lnTo>
                    <a:pt x="56" y="120"/>
                  </a:lnTo>
                  <a:close/>
                  <a:moveTo>
                    <a:pt x="123" y="156"/>
                  </a:moveTo>
                  <a:lnTo>
                    <a:pt x="123" y="156"/>
                  </a:lnTo>
                  <a:lnTo>
                    <a:pt x="127" y="150"/>
                  </a:lnTo>
                  <a:lnTo>
                    <a:pt x="127" y="150"/>
                  </a:lnTo>
                  <a:lnTo>
                    <a:pt x="124" y="153"/>
                  </a:lnTo>
                  <a:lnTo>
                    <a:pt x="123" y="156"/>
                  </a:lnTo>
                  <a:lnTo>
                    <a:pt x="123" y="156"/>
                  </a:lnTo>
                  <a:close/>
                  <a:moveTo>
                    <a:pt x="137" y="33"/>
                  </a:moveTo>
                  <a:lnTo>
                    <a:pt x="137" y="33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7" y="38"/>
                  </a:lnTo>
                  <a:lnTo>
                    <a:pt x="137" y="38"/>
                  </a:lnTo>
                  <a:lnTo>
                    <a:pt x="139" y="39"/>
                  </a:lnTo>
                  <a:lnTo>
                    <a:pt x="139" y="39"/>
                  </a:lnTo>
                  <a:lnTo>
                    <a:pt x="139" y="39"/>
                  </a:lnTo>
                  <a:lnTo>
                    <a:pt x="139" y="39"/>
                  </a:lnTo>
                  <a:lnTo>
                    <a:pt x="137" y="33"/>
                  </a:lnTo>
                  <a:lnTo>
                    <a:pt x="137" y="33"/>
                  </a:lnTo>
                  <a:close/>
                  <a:moveTo>
                    <a:pt x="91" y="131"/>
                  </a:moveTo>
                  <a:lnTo>
                    <a:pt x="91" y="131"/>
                  </a:lnTo>
                  <a:lnTo>
                    <a:pt x="88" y="131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91" y="131"/>
                  </a:lnTo>
                  <a:lnTo>
                    <a:pt x="91" y="131"/>
                  </a:lnTo>
                  <a:close/>
                  <a:moveTo>
                    <a:pt x="91" y="137"/>
                  </a:moveTo>
                  <a:lnTo>
                    <a:pt x="91" y="137"/>
                  </a:lnTo>
                  <a:lnTo>
                    <a:pt x="93" y="139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1" y="137"/>
                  </a:lnTo>
                  <a:lnTo>
                    <a:pt x="91" y="137"/>
                  </a:lnTo>
                  <a:close/>
                  <a:moveTo>
                    <a:pt x="180" y="49"/>
                  </a:moveTo>
                  <a:lnTo>
                    <a:pt x="180" y="49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53"/>
                  </a:lnTo>
                  <a:lnTo>
                    <a:pt x="180" y="49"/>
                  </a:lnTo>
                  <a:lnTo>
                    <a:pt x="180" y="49"/>
                  </a:lnTo>
                  <a:close/>
                  <a:moveTo>
                    <a:pt x="56" y="107"/>
                  </a:moveTo>
                  <a:lnTo>
                    <a:pt x="56" y="107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6" y="109"/>
                  </a:lnTo>
                  <a:lnTo>
                    <a:pt x="56" y="107"/>
                  </a:lnTo>
                  <a:lnTo>
                    <a:pt x="56" y="107"/>
                  </a:lnTo>
                  <a:close/>
                  <a:moveTo>
                    <a:pt x="72" y="105"/>
                  </a:moveTo>
                  <a:lnTo>
                    <a:pt x="72" y="105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72" y="105"/>
                  </a:lnTo>
                  <a:close/>
                  <a:moveTo>
                    <a:pt x="131" y="55"/>
                  </a:moveTo>
                  <a:lnTo>
                    <a:pt x="131" y="55"/>
                  </a:lnTo>
                  <a:lnTo>
                    <a:pt x="127" y="55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31" y="55"/>
                  </a:lnTo>
                  <a:lnTo>
                    <a:pt x="131" y="55"/>
                  </a:lnTo>
                  <a:close/>
                  <a:moveTo>
                    <a:pt x="69" y="110"/>
                  </a:moveTo>
                  <a:lnTo>
                    <a:pt x="69" y="110"/>
                  </a:lnTo>
                  <a:lnTo>
                    <a:pt x="69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69" y="110"/>
                  </a:lnTo>
                  <a:lnTo>
                    <a:pt x="69" y="110"/>
                  </a:lnTo>
                  <a:close/>
                  <a:moveTo>
                    <a:pt x="72" y="123"/>
                  </a:moveTo>
                  <a:lnTo>
                    <a:pt x="72" y="123"/>
                  </a:lnTo>
                  <a:lnTo>
                    <a:pt x="77" y="124"/>
                  </a:lnTo>
                  <a:lnTo>
                    <a:pt x="77" y="124"/>
                  </a:lnTo>
                  <a:lnTo>
                    <a:pt x="77" y="124"/>
                  </a:lnTo>
                  <a:lnTo>
                    <a:pt x="77" y="124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2" y="123"/>
                  </a:lnTo>
                  <a:lnTo>
                    <a:pt x="72" y="123"/>
                  </a:lnTo>
                  <a:close/>
                  <a:moveTo>
                    <a:pt x="123" y="145"/>
                  </a:moveTo>
                  <a:lnTo>
                    <a:pt x="123" y="145"/>
                  </a:lnTo>
                  <a:lnTo>
                    <a:pt x="124" y="145"/>
                  </a:lnTo>
                  <a:lnTo>
                    <a:pt x="123" y="143"/>
                  </a:lnTo>
                  <a:lnTo>
                    <a:pt x="123" y="143"/>
                  </a:lnTo>
                  <a:lnTo>
                    <a:pt x="121" y="143"/>
                  </a:lnTo>
                  <a:lnTo>
                    <a:pt x="121" y="145"/>
                  </a:lnTo>
                  <a:lnTo>
                    <a:pt x="121" y="145"/>
                  </a:lnTo>
                  <a:lnTo>
                    <a:pt x="123" y="145"/>
                  </a:lnTo>
                  <a:lnTo>
                    <a:pt x="123" y="145"/>
                  </a:lnTo>
                  <a:close/>
                  <a:moveTo>
                    <a:pt x="88" y="88"/>
                  </a:moveTo>
                  <a:lnTo>
                    <a:pt x="88" y="88"/>
                  </a:lnTo>
                  <a:lnTo>
                    <a:pt x="90" y="87"/>
                  </a:lnTo>
                  <a:lnTo>
                    <a:pt x="88" y="85"/>
                  </a:lnTo>
                  <a:lnTo>
                    <a:pt x="88" y="85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8" y="88"/>
                  </a:lnTo>
                  <a:lnTo>
                    <a:pt x="88" y="88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4" y="55"/>
                  </a:lnTo>
                  <a:lnTo>
                    <a:pt x="64" y="55"/>
                  </a:lnTo>
                  <a:close/>
                  <a:moveTo>
                    <a:pt x="113" y="88"/>
                  </a:moveTo>
                  <a:lnTo>
                    <a:pt x="113" y="88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3" y="88"/>
                  </a:lnTo>
                  <a:lnTo>
                    <a:pt x="113" y="88"/>
                  </a:lnTo>
                  <a:close/>
                  <a:moveTo>
                    <a:pt x="94" y="112"/>
                  </a:moveTo>
                  <a:lnTo>
                    <a:pt x="94" y="112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96" y="113"/>
                  </a:lnTo>
                  <a:lnTo>
                    <a:pt x="96" y="113"/>
                  </a:lnTo>
                  <a:lnTo>
                    <a:pt x="94" y="112"/>
                  </a:lnTo>
                  <a:lnTo>
                    <a:pt x="94" y="112"/>
                  </a:lnTo>
                  <a:close/>
                  <a:moveTo>
                    <a:pt x="112" y="162"/>
                  </a:moveTo>
                  <a:lnTo>
                    <a:pt x="112" y="162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0" y="161"/>
                  </a:lnTo>
                  <a:lnTo>
                    <a:pt x="112" y="162"/>
                  </a:lnTo>
                  <a:lnTo>
                    <a:pt x="112" y="162"/>
                  </a:lnTo>
                  <a:close/>
                  <a:moveTo>
                    <a:pt x="91" y="98"/>
                  </a:moveTo>
                  <a:lnTo>
                    <a:pt x="91" y="98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91" y="98"/>
                  </a:lnTo>
                  <a:lnTo>
                    <a:pt x="91" y="98"/>
                  </a:lnTo>
                  <a:close/>
                  <a:moveTo>
                    <a:pt x="109" y="98"/>
                  </a:moveTo>
                  <a:lnTo>
                    <a:pt x="109" y="98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2" y="94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09" y="98"/>
                  </a:lnTo>
                  <a:lnTo>
                    <a:pt x="109" y="98"/>
                  </a:lnTo>
                  <a:close/>
                  <a:moveTo>
                    <a:pt x="34" y="123"/>
                  </a:moveTo>
                  <a:lnTo>
                    <a:pt x="34" y="123"/>
                  </a:lnTo>
                  <a:lnTo>
                    <a:pt x="31" y="123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3" y="124"/>
                  </a:lnTo>
                  <a:lnTo>
                    <a:pt x="34" y="123"/>
                  </a:lnTo>
                  <a:lnTo>
                    <a:pt x="34" y="123"/>
                  </a:lnTo>
                  <a:close/>
                  <a:moveTo>
                    <a:pt x="116" y="57"/>
                  </a:moveTo>
                  <a:lnTo>
                    <a:pt x="116" y="57"/>
                  </a:lnTo>
                  <a:lnTo>
                    <a:pt x="115" y="55"/>
                  </a:lnTo>
                  <a:lnTo>
                    <a:pt x="113" y="53"/>
                  </a:lnTo>
                  <a:lnTo>
                    <a:pt x="113" y="53"/>
                  </a:lnTo>
                  <a:lnTo>
                    <a:pt x="115" y="57"/>
                  </a:lnTo>
                  <a:lnTo>
                    <a:pt x="115" y="57"/>
                  </a:lnTo>
                  <a:lnTo>
                    <a:pt x="116" y="57"/>
                  </a:lnTo>
                  <a:lnTo>
                    <a:pt x="116" y="57"/>
                  </a:lnTo>
                  <a:close/>
                  <a:moveTo>
                    <a:pt x="121" y="115"/>
                  </a:moveTo>
                  <a:lnTo>
                    <a:pt x="121" y="115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5"/>
                  </a:lnTo>
                  <a:close/>
                  <a:moveTo>
                    <a:pt x="66" y="118"/>
                  </a:moveTo>
                  <a:lnTo>
                    <a:pt x="66" y="118"/>
                  </a:lnTo>
                  <a:lnTo>
                    <a:pt x="68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6" y="118"/>
                  </a:lnTo>
                  <a:lnTo>
                    <a:pt x="66" y="118"/>
                  </a:lnTo>
                  <a:close/>
                  <a:moveTo>
                    <a:pt x="74" y="101"/>
                  </a:moveTo>
                  <a:lnTo>
                    <a:pt x="74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4" y="101"/>
                  </a:lnTo>
                  <a:close/>
                  <a:moveTo>
                    <a:pt x="168" y="27"/>
                  </a:moveTo>
                  <a:lnTo>
                    <a:pt x="168" y="27"/>
                  </a:lnTo>
                  <a:lnTo>
                    <a:pt x="168" y="30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68" y="27"/>
                  </a:lnTo>
                  <a:lnTo>
                    <a:pt x="168" y="27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148" y="66"/>
                  </a:moveTo>
                  <a:lnTo>
                    <a:pt x="148" y="66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48" y="66"/>
                  </a:lnTo>
                  <a:lnTo>
                    <a:pt x="148" y="66"/>
                  </a:lnTo>
                  <a:close/>
                  <a:moveTo>
                    <a:pt x="132" y="113"/>
                  </a:moveTo>
                  <a:lnTo>
                    <a:pt x="132" y="113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90" y="110"/>
                  </a:moveTo>
                  <a:lnTo>
                    <a:pt x="90" y="110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90" y="110"/>
                  </a:lnTo>
                  <a:lnTo>
                    <a:pt x="90" y="110"/>
                  </a:lnTo>
                  <a:close/>
                  <a:moveTo>
                    <a:pt x="107" y="41"/>
                  </a:moveTo>
                  <a:lnTo>
                    <a:pt x="107" y="41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close/>
                  <a:moveTo>
                    <a:pt x="9" y="112"/>
                  </a:moveTo>
                  <a:lnTo>
                    <a:pt x="9" y="112"/>
                  </a:lnTo>
                  <a:lnTo>
                    <a:pt x="11" y="110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1" y="110"/>
                  </a:lnTo>
                  <a:lnTo>
                    <a:pt x="9" y="112"/>
                  </a:lnTo>
                  <a:lnTo>
                    <a:pt x="9" y="112"/>
                  </a:lnTo>
                  <a:close/>
                  <a:moveTo>
                    <a:pt x="85" y="135"/>
                  </a:move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5" y="135"/>
                  </a:lnTo>
                  <a:lnTo>
                    <a:pt x="85" y="135"/>
                  </a:lnTo>
                  <a:close/>
                  <a:moveTo>
                    <a:pt x="112" y="129"/>
                  </a:moveTo>
                  <a:lnTo>
                    <a:pt x="112" y="129"/>
                  </a:lnTo>
                  <a:lnTo>
                    <a:pt x="109" y="132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2" y="129"/>
                  </a:lnTo>
                  <a:lnTo>
                    <a:pt x="112" y="129"/>
                  </a:lnTo>
                  <a:close/>
                  <a:moveTo>
                    <a:pt x="38" y="112"/>
                  </a:moveTo>
                  <a:lnTo>
                    <a:pt x="38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120" y="82"/>
                  </a:moveTo>
                  <a:lnTo>
                    <a:pt x="120" y="82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2"/>
                  </a:lnTo>
                  <a:lnTo>
                    <a:pt x="120" y="82"/>
                  </a:lnTo>
                  <a:close/>
                  <a:moveTo>
                    <a:pt x="74" y="113"/>
                  </a:moveTo>
                  <a:lnTo>
                    <a:pt x="74" y="113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4" y="113"/>
                  </a:lnTo>
                  <a:lnTo>
                    <a:pt x="74" y="113"/>
                  </a:lnTo>
                  <a:close/>
                  <a:moveTo>
                    <a:pt x="99" y="30"/>
                  </a:moveTo>
                  <a:lnTo>
                    <a:pt x="99" y="30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30"/>
                  </a:lnTo>
                  <a:close/>
                  <a:moveTo>
                    <a:pt x="143" y="63"/>
                  </a:moveTo>
                  <a:lnTo>
                    <a:pt x="143" y="63"/>
                  </a:lnTo>
                  <a:lnTo>
                    <a:pt x="139" y="64"/>
                  </a:lnTo>
                  <a:lnTo>
                    <a:pt x="139" y="64"/>
                  </a:lnTo>
                  <a:lnTo>
                    <a:pt x="143" y="63"/>
                  </a:lnTo>
                  <a:lnTo>
                    <a:pt x="143" y="63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8"/>
                  </a:lnTo>
                  <a:lnTo>
                    <a:pt x="118" y="38"/>
                  </a:lnTo>
                  <a:close/>
                  <a:moveTo>
                    <a:pt x="112" y="112"/>
                  </a:moveTo>
                  <a:lnTo>
                    <a:pt x="112" y="112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97" y="131"/>
                  </a:moveTo>
                  <a:lnTo>
                    <a:pt x="97" y="131"/>
                  </a:lnTo>
                  <a:lnTo>
                    <a:pt x="97" y="129"/>
                  </a:lnTo>
                  <a:lnTo>
                    <a:pt x="97" y="129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7" y="131"/>
                  </a:lnTo>
                  <a:lnTo>
                    <a:pt x="97" y="131"/>
                  </a:lnTo>
                  <a:close/>
                  <a:moveTo>
                    <a:pt x="168" y="96"/>
                  </a:moveTo>
                  <a:lnTo>
                    <a:pt x="168" y="96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8" y="96"/>
                  </a:lnTo>
                  <a:lnTo>
                    <a:pt x="168" y="96"/>
                  </a:lnTo>
                  <a:close/>
                  <a:moveTo>
                    <a:pt x="72" y="61"/>
                  </a:moveTo>
                  <a:lnTo>
                    <a:pt x="72" y="61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2" y="61"/>
                  </a:lnTo>
                  <a:lnTo>
                    <a:pt x="72" y="61"/>
                  </a:lnTo>
                  <a:close/>
                  <a:moveTo>
                    <a:pt x="165" y="45"/>
                  </a:moveTo>
                  <a:lnTo>
                    <a:pt x="165" y="45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4" y="44"/>
                  </a:lnTo>
                  <a:lnTo>
                    <a:pt x="165" y="45"/>
                  </a:lnTo>
                  <a:lnTo>
                    <a:pt x="165" y="45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16" y="162"/>
                  </a:moveTo>
                  <a:lnTo>
                    <a:pt x="116" y="162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2"/>
                  </a:lnTo>
                  <a:lnTo>
                    <a:pt x="116" y="162"/>
                  </a:lnTo>
                  <a:close/>
                  <a:moveTo>
                    <a:pt x="112" y="142"/>
                  </a:moveTo>
                  <a:lnTo>
                    <a:pt x="112" y="142"/>
                  </a:lnTo>
                  <a:lnTo>
                    <a:pt x="109" y="143"/>
                  </a:lnTo>
                  <a:lnTo>
                    <a:pt x="109" y="143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43" y="80"/>
                  </a:moveTo>
                  <a:lnTo>
                    <a:pt x="143" y="80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3" y="80"/>
                  </a:lnTo>
                  <a:close/>
                  <a:moveTo>
                    <a:pt x="131" y="45"/>
                  </a:moveTo>
                  <a:lnTo>
                    <a:pt x="131" y="45"/>
                  </a:lnTo>
                  <a:lnTo>
                    <a:pt x="131" y="47"/>
                  </a:lnTo>
                  <a:lnTo>
                    <a:pt x="131" y="47"/>
                  </a:lnTo>
                  <a:lnTo>
                    <a:pt x="131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1" y="45"/>
                  </a:lnTo>
                  <a:close/>
                  <a:moveTo>
                    <a:pt x="60" y="121"/>
                  </a:move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0" y="121"/>
                  </a:lnTo>
                  <a:lnTo>
                    <a:pt x="60" y="121"/>
                  </a:lnTo>
                  <a:close/>
                  <a:moveTo>
                    <a:pt x="102" y="128"/>
                  </a:moveTo>
                  <a:lnTo>
                    <a:pt x="102" y="128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2" y="128"/>
                  </a:lnTo>
                  <a:lnTo>
                    <a:pt x="102" y="128"/>
                  </a:lnTo>
                  <a:close/>
                  <a:moveTo>
                    <a:pt x="167" y="63"/>
                  </a:moveTo>
                  <a:lnTo>
                    <a:pt x="167" y="63"/>
                  </a:lnTo>
                  <a:lnTo>
                    <a:pt x="167" y="64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3"/>
                  </a:lnTo>
                  <a:lnTo>
                    <a:pt x="167" y="63"/>
                  </a:lnTo>
                  <a:close/>
                  <a:moveTo>
                    <a:pt x="120" y="42"/>
                  </a:move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0" y="42"/>
                  </a:lnTo>
                  <a:lnTo>
                    <a:pt x="120" y="42"/>
                  </a:lnTo>
                  <a:close/>
                  <a:moveTo>
                    <a:pt x="44" y="64"/>
                  </a:moveTo>
                  <a:lnTo>
                    <a:pt x="44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4" y="64"/>
                  </a:lnTo>
                  <a:lnTo>
                    <a:pt x="44" y="64"/>
                  </a:lnTo>
                  <a:close/>
                  <a:moveTo>
                    <a:pt x="120" y="93"/>
                  </a:moveTo>
                  <a:lnTo>
                    <a:pt x="120" y="93"/>
                  </a:lnTo>
                  <a:lnTo>
                    <a:pt x="120" y="93"/>
                  </a:lnTo>
                  <a:lnTo>
                    <a:pt x="120" y="93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20" y="93"/>
                  </a:lnTo>
                  <a:close/>
                  <a:moveTo>
                    <a:pt x="140" y="80"/>
                  </a:moveTo>
                  <a:lnTo>
                    <a:pt x="140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40" y="79"/>
                  </a:lnTo>
                  <a:lnTo>
                    <a:pt x="140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39" y="79"/>
                  </a:lnTo>
                  <a:lnTo>
                    <a:pt x="139" y="79"/>
                  </a:lnTo>
                  <a:lnTo>
                    <a:pt x="140" y="80"/>
                  </a:lnTo>
                  <a:lnTo>
                    <a:pt x="140" y="80"/>
                  </a:lnTo>
                  <a:close/>
                  <a:moveTo>
                    <a:pt x="116" y="11"/>
                  </a:moveTo>
                  <a:lnTo>
                    <a:pt x="116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6" y="11"/>
                  </a:lnTo>
                  <a:lnTo>
                    <a:pt x="116" y="11"/>
                  </a:lnTo>
                  <a:close/>
                  <a:moveTo>
                    <a:pt x="77" y="74"/>
                  </a:moveTo>
                  <a:lnTo>
                    <a:pt x="77" y="74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7" y="74"/>
                  </a:lnTo>
                  <a:lnTo>
                    <a:pt x="77" y="74"/>
                  </a:lnTo>
                  <a:close/>
                  <a:moveTo>
                    <a:pt x="172" y="39"/>
                  </a:moveTo>
                  <a:lnTo>
                    <a:pt x="172" y="39"/>
                  </a:lnTo>
                  <a:lnTo>
                    <a:pt x="172" y="41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72" y="39"/>
                  </a:lnTo>
                  <a:lnTo>
                    <a:pt x="172" y="39"/>
                  </a:lnTo>
                  <a:close/>
                  <a:moveTo>
                    <a:pt x="99" y="115"/>
                  </a:moveTo>
                  <a:lnTo>
                    <a:pt x="99" y="115"/>
                  </a:lnTo>
                  <a:lnTo>
                    <a:pt x="99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9" y="115"/>
                  </a:lnTo>
                  <a:lnTo>
                    <a:pt x="99" y="115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60" y="79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94" y="80"/>
                  </a:moveTo>
                  <a:lnTo>
                    <a:pt x="94" y="80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3" y="82"/>
                  </a:lnTo>
                  <a:lnTo>
                    <a:pt x="94" y="80"/>
                  </a:lnTo>
                  <a:lnTo>
                    <a:pt x="94" y="80"/>
                  </a:lnTo>
                  <a:close/>
                  <a:moveTo>
                    <a:pt x="134" y="74"/>
                  </a:moveTo>
                  <a:lnTo>
                    <a:pt x="134" y="74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5"/>
                  </a:lnTo>
                  <a:lnTo>
                    <a:pt x="134" y="75"/>
                  </a:lnTo>
                  <a:lnTo>
                    <a:pt x="134" y="75"/>
                  </a:lnTo>
                  <a:lnTo>
                    <a:pt x="134" y="75"/>
                  </a:lnTo>
                  <a:lnTo>
                    <a:pt x="134" y="74"/>
                  </a:lnTo>
                  <a:lnTo>
                    <a:pt x="134" y="74"/>
                  </a:lnTo>
                  <a:close/>
                  <a:moveTo>
                    <a:pt x="123" y="58"/>
                  </a:moveTo>
                  <a:lnTo>
                    <a:pt x="123" y="58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23" y="58"/>
                  </a:lnTo>
                  <a:lnTo>
                    <a:pt x="123" y="58"/>
                  </a:lnTo>
                  <a:close/>
                  <a:moveTo>
                    <a:pt x="150" y="61"/>
                  </a:moveTo>
                  <a:lnTo>
                    <a:pt x="150" y="61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6" y="61"/>
                  </a:lnTo>
                  <a:lnTo>
                    <a:pt x="146" y="61"/>
                  </a:lnTo>
                  <a:lnTo>
                    <a:pt x="150" y="61"/>
                  </a:lnTo>
                  <a:lnTo>
                    <a:pt x="150" y="61"/>
                  </a:lnTo>
                  <a:close/>
                  <a:moveTo>
                    <a:pt x="131" y="98"/>
                  </a:moveTo>
                  <a:lnTo>
                    <a:pt x="131" y="98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1" y="98"/>
                  </a:lnTo>
                  <a:lnTo>
                    <a:pt x="131" y="98"/>
                  </a:lnTo>
                  <a:close/>
                  <a:moveTo>
                    <a:pt x="115" y="77"/>
                  </a:moveTo>
                  <a:lnTo>
                    <a:pt x="115" y="77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15" y="77"/>
                  </a:lnTo>
                  <a:lnTo>
                    <a:pt x="115" y="77"/>
                  </a:lnTo>
                  <a:close/>
                  <a:moveTo>
                    <a:pt x="94" y="63"/>
                  </a:moveTo>
                  <a:lnTo>
                    <a:pt x="94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3" y="64"/>
                  </a:lnTo>
                  <a:lnTo>
                    <a:pt x="94" y="63"/>
                  </a:lnTo>
                  <a:lnTo>
                    <a:pt x="94" y="63"/>
                  </a:lnTo>
                  <a:close/>
                  <a:moveTo>
                    <a:pt x="69" y="91"/>
                  </a:moveTo>
                  <a:lnTo>
                    <a:pt x="69" y="9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91"/>
                  </a:lnTo>
                  <a:lnTo>
                    <a:pt x="69" y="91"/>
                  </a:lnTo>
                  <a:close/>
                  <a:moveTo>
                    <a:pt x="113" y="22"/>
                  </a:moveTo>
                  <a:lnTo>
                    <a:pt x="113" y="22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2"/>
                  </a:lnTo>
                  <a:lnTo>
                    <a:pt x="113" y="22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3" y="194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4" y="194"/>
                  </a:lnTo>
                  <a:lnTo>
                    <a:pt x="94" y="194"/>
                  </a:lnTo>
                  <a:close/>
                  <a:moveTo>
                    <a:pt x="61" y="44"/>
                  </a:moveTo>
                  <a:lnTo>
                    <a:pt x="61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1" y="44"/>
                  </a:lnTo>
                  <a:close/>
                  <a:moveTo>
                    <a:pt x="168" y="52"/>
                  </a:moveTo>
                  <a:lnTo>
                    <a:pt x="168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52"/>
                  </a:lnTo>
                  <a:lnTo>
                    <a:pt x="168" y="52"/>
                  </a:lnTo>
                  <a:close/>
                  <a:moveTo>
                    <a:pt x="83" y="33"/>
                  </a:moveTo>
                  <a:lnTo>
                    <a:pt x="83" y="33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3" y="33"/>
                  </a:lnTo>
                  <a:lnTo>
                    <a:pt x="83" y="33"/>
                  </a:lnTo>
                  <a:close/>
                  <a:moveTo>
                    <a:pt x="139" y="72"/>
                  </a:moveTo>
                  <a:lnTo>
                    <a:pt x="139" y="72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9" y="72"/>
                  </a:lnTo>
                  <a:lnTo>
                    <a:pt x="139" y="72"/>
                  </a:lnTo>
                  <a:close/>
                  <a:moveTo>
                    <a:pt x="63" y="68"/>
                  </a:moveTo>
                  <a:lnTo>
                    <a:pt x="63" y="68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8"/>
                  </a:lnTo>
                  <a:lnTo>
                    <a:pt x="63" y="68"/>
                  </a:lnTo>
                  <a:close/>
                  <a:moveTo>
                    <a:pt x="101" y="135"/>
                  </a:moveTo>
                  <a:lnTo>
                    <a:pt x="101" y="135"/>
                  </a:lnTo>
                  <a:lnTo>
                    <a:pt x="101" y="135"/>
                  </a:lnTo>
                  <a:lnTo>
                    <a:pt x="101" y="135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1" y="135"/>
                  </a:lnTo>
                  <a:lnTo>
                    <a:pt x="101" y="135"/>
                  </a:lnTo>
                  <a:close/>
                  <a:moveTo>
                    <a:pt x="127" y="112"/>
                  </a:moveTo>
                  <a:lnTo>
                    <a:pt x="127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7" y="112"/>
                  </a:lnTo>
                  <a:lnTo>
                    <a:pt x="127" y="112"/>
                  </a:lnTo>
                  <a:close/>
                  <a:moveTo>
                    <a:pt x="134" y="104"/>
                  </a:moveTo>
                  <a:lnTo>
                    <a:pt x="134" y="104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4" y="104"/>
                  </a:lnTo>
                  <a:lnTo>
                    <a:pt x="134" y="104"/>
                  </a:lnTo>
                  <a:close/>
                  <a:moveTo>
                    <a:pt x="90" y="25"/>
                  </a:move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90" y="25"/>
                  </a:lnTo>
                  <a:lnTo>
                    <a:pt x="90" y="25"/>
                  </a:lnTo>
                  <a:close/>
                  <a:moveTo>
                    <a:pt x="118" y="55"/>
                  </a:moveTo>
                  <a:lnTo>
                    <a:pt x="118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18" y="55"/>
                  </a:lnTo>
                  <a:lnTo>
                    <a:pt x="118" y="55"/>
                  </a:lnTo>
                  <a:close/>
                  <a:moveTo>
                    <a:pt x="120" y="50"/>
                  </a:moveTo>
                  <a:lnTo>
                    <a:pt x="120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close/>
                  <a:moveTo>
                    <a:pt x="99" y="42"/>
                  </a:moveTo>
                  <a:lnTo>
                    <a:pt x="99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2"/>
                  </a:lnTo>
                  <a:close/>
                  <a:moveTo>
                    <a:pt x="150" y="45"/>
                  </a:moveTo>
                  <a:lnTo>
                    <a:pt x="150" y="45"/>
                  </a:lnTo>
                  <a:lnTo>
                    <a:pt x="150" y="45"/>
                  </a:lnTo>
                  <a:lnTo>
                    <a:pt x="150" y="45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50" y="45"/>
                  </a:lnTo>
                  <a:lnTo>
                    <a:pt x="150" y="45"/>
                  </a:lnTo>
                  <a:close/>
                  <a:moveTo>
                    <a:pt x="34" y="93"/>
                  </a:moveTo>
                  <a:lnTo>
                    <a:pt x="34" y="93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3"/>
                  </a:lnTo>
                  <a:lnTo>
                    <a:pt x="34" y="93"/>
                  </a:lnTo>
                  <a:close/>
                  <a:moveTo>
                    <a:pt x="82" y="159"/>
                  </a:moveTo>
                  <a:lnTo>
                    <a:pt x="82" y="159"/>
                  </a:lnTo>
                  <a:lnTo>
                    <a:pt x="82" y="159"/>
                  </a:lnTo>
                  <a:lnTo>
                    <a:pt x="82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2" y="159"/>
                  </a:lnTo>
                  <a:close/>
                  <a:moveTo>
                    <a:pt x="129" y="110"/>
                  </a:moveTo>
                  <a:lnTo>
                    <a:pt x="129" y="110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10"/>
                  </a:lnTo>
                  <a:lnTo>
                    <a:pt x="129" y="110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139" y="53"/>
                  </a:moveTo>
                  <a:lnTo>
                    <a:pt x="139" y="53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139" y="53"/>
                  </a:lnTo>
                  <a:lnTo>
                    <a:pt x="139" y="53"/>
                  </a:lnTo>
                  <a:close/>
                  <a:moveTo>
                    <a:pt x="104" y="96"/>
                  </a:move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close/>
                  <a:moveTo>
                    <a:pt x="115" y="31"/>
                  </a:moveTo>
                  <a:lnTo>
                    <a:pt x="115" y="3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5" y="31"/>
                  </a:lnTo>
                  <a:close/>
                  <a:moveTo>
                    <a:pt x="145" y="45"/>
                  </a:moveTo>
                  <a:lnTo>
                    <a:pt x="145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3" y="45"/>
                  </a:lnTo>
                  <a:lnTo>
                    <a:pt x="143" y="45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5" y="45"/>
                  </a:lnTo>
                  <a:lnTo>
                    <a:pt x="145" y="45"/>
                  </a:lnTo>
                  <a:close/>
                  <a:moveTo>
                    <a:pt x="101" y="140"/>
                  </a:moveTo>
                  <a:lnTo>
                    <a:pt x="101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101" y="140"/>
                  </a:lnTo>
                  <a:lnTo>
                    <a:pt x="101" y="140"/>
                  </a:lnTo>
                  <a:close/>
                  <a:moveTo>
                    <a:pt x="153" y="82"/>
                  </a:moveTo>
                  <a:lnTo>
                    <a:pt x="153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3" y="82"/>
                  </a:lnTo>
                  <a:lnTo>
                    <a:pt x="153" y="82"/>
                  </a:lnTo>
                  <a:close/>
                  <a:moveTo>
                    <a:pt x="85" y="102"/>
                  </a:moveTo>
                  <a:lnTo>
                    <a:pt x="85" y="102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2"/>
                  </a:lnTo>
                  <a:lnTo>
                    <a:pt x="85" y="102"/>
                  </a:lnTo>
                  <a:close/>
                  <a:moveTo>
                    <a:pt x="39" y="181"/>
                  </a:move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39" y="181"/>
                  </a:lnTo>
                  <a:lnTo>
                    <a:pt x="39" y="181"/>
                  </a:lnTo>
                  <a:close/>
                  <a:moveTo>
                    <a:pt x="56" y="80"/>
                  </a:moveTo>
                  <a:lnTo>
                    <a:pt x="56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6" y="80"/>
                  </a:lnTo>
                  <a:close/>
                  <a:moveTo>
                    <a:pt x="66" y="66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close/>
                  <a:moveTo>
                    <a:pt x="60" y="116"/>
                  </a:moveTo>
                  <a:lnTo>
                    <a:pt x="60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0" y="116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4" y="41"/>
                  </a:lnTo>
                  <a:lnTo>
                    <a:pt x="64" y="41"/>
                  </a:lnTo>
                  <a:close/>
                  <a:moveTo>
                    <a:pt x="56" y="68"/>
                  </a:moveTo>
                  <a:lnTo>
                    <a:pt x="56" y="68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8" y="69"/>
                  </a:lnTo>
                  <a:lnTo>
                    <a:pt x="56" y="68"/>
                  </a:lnTo>
                  <a:lnTo>
                    <a:pt x="56" y="68"/>
                  </a:lnTo>
                  <a:close/>
                  <a:moveTo>
                    <a:pt x="115" y="17"/>
                  </a:move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116"/>
            <p:cNvSpPr>
              <a:spLocks noEditPoints="1"/>
            </p:cNvSpPr>
            <p:nvPr/>
          </p:nvSpPr>
          <p:spPr bwMode="auto">
            <a:xfrm>
              <a:off x="7742804" y="1275062"/>
              <a:ext cx="252413" cy="258763"/>
            </a:xfrm>
            <a:custGeom>
              <a:avLst/>
              <a:gdLst>
                <a:gd name="T0" fmla="*/ 151 w 159"/>
                <a:gd name="T1" fmla="*/ 81 h 163"/>
                <a:gd name="T2" fmla="*/ 83 w 159"/>
                <a:gd name="T3" fmla="*/ 163 h 163"/>
                <a:gd name="T4" fmla="*/ 4 w 159"/>
                <a:gd name="T5" fmla="*/ 27 h 163"/>
                <a:gd name="T6" fmla="*/ 3 w 159"/>
                <a:gd name="T7" fmla="*/ 54 h 163"/>
                <a:gd name="T8" fmla="*/ 102 w 159"/>
                <a:gd name="T9" fmla="*/ 108 h 163"/>
                <a:gd name="T10" fmla="*/ 112 w 159"/>
                <a:gd name="T11" fmla="*/ 144 h 163"/>
                <a:gd name="T12" fmla="*/ 134 w 159"/>
                <a:gd name="T13" fmla="*/ 90 h 163"/>
                <a:gd name="T14" fmla="*/ 28 w 159"/>
                <a:gd name="T15" fmla="*/ 35 h 163"/>
                <a:gd name="T16" fmla="*/ 42 w 159"/>
                <a:gd name="T17" fmla="*/ 41 h 163"/>
                <a:gd name="T18" fmla="*/ 66 w 159"/>
                <a:gd name="T19" fmla="*/ 79 h 163"/>
                <a:gd name="T20" fmla="*/ 48 w 159"/>
                <a:gd name="T21" fmla="*/ 74 h 163"/>
                <a:gd name="T22" fmla="*/ 91 w 159"/>
                <a:gd name="T23" fmla="*/ 49 h 163"/>
                <a:gd name="T24" fmla="*/ 85 w 159"/>
                <a:gd name="T25" fmla="*/ 92 h 163"/>
                <a:gd name="T26" fmla="*/ 94 w 159"/>
                <a:gd name="T27" fmla="*/ 79 h 163"/>
                <a:gd name="T28" fmla="*/ 36 w 159"/>
                <a:gd name="T29" fmla="*/ 46 h 163"/>
                <a:gd name="T30" fmla="*/ 26 w 159"/>
                <a:gd name="T31" fmla="*/ 13 h 163"/>
                <a:gd name="T32" fmla="*/ 23 w 159"/>
                <a:gd name="T33" fmla="*/ 76 h 163"/>
                <a:gd name="T34" fmla="*/ 39 w 159"/>
                <a:gd name="T35" fmla="*/ 33 h 163"/>
                <a:gd name="T36" fmla="*/ 105 w 159"/>
                <a:gd name="T37" fmla="*/ 46 h 163"/>
                <a:gd name="T38" fmla="*/ 52 w 159"/>
                <a:gd name="T39" fmla="*/ 38 h 163"/>
                <a:gd name="T40" fmla="*/ 45 w 159"/>
                <a:gd name="T41" fmla="*/ 33 h 163"/>
                <a:gd name="T42" fmla="*/ 34 w 159"/>
                <a:gd name="T43" fmla="*/ 84 h 163"/>
                <a:gd name="T44" fmla="*/ 14 w 159"/>
                <a:gd name="T45" fmla="*/ 60 h 163"/>
                <a:gd name="T46" fmla="*/ 48 w 159"/>
                <a:gd name="T47" fmla="*/ 7 h 163"/>
                <a:gd name="T48" fmla="*/ 77 w 159"/>
                <a:gd name="T49" fmla="*/ 123 h 163"/>
                <a:gd name="T50" fmla="*/ 61 w 159"/>
                <a:gd name="T51" fmla="*/ 103 h 163"/>
                <a:gd name="T52" fmla="*/ 34 w 159"/>
                <a:gd name="T53" fmla="*/ 71 h 163"/>
                <a:gd name="T54" fmla="*/ 82 w 159"/>
                <a:gd name="T55" fmla="*/ 41 h 163"/>
                <a:gd name="T56" fmla="*/ 63 w 159"/>
                <a:gd name="T57" fmla="*/ 123 h 163"/>
                <a:gd name="T58" fmla="*/ 48 w 159"/>
                <a:gd name="T59" fmla="*/ 63 h 163"/>
                <a:gd name="T60" fmla="*/ 101 w 159"/>
                <a:gd name="T61" fmla="*/ 65 h 163"/>
                <a:gd name="T62" fmla="*/ 53 w 159"/>
                <a:gd name="T63" fmla="*/ 100 h 163"/>
                <a:gd name="T64" fmla="*/ 15 w 159"/>
                <a:gd name="T65" fmla="*/ 73 h 163"/>
                <a:gd name="T66" fmla="*/ 42 w 159"/>
                <a:gd name="T67" fmla="*/ 114 h 163"/>
                <a:gd name="T68" fmla="*/ 89 w 159"/>
                <a:gd name="T69" fmla="*/ 38 h 163"/>
                <a:gd name="T70" fmla="*/ 42 w 159"/>
                <a:gd name="T71" fmla="*/ 74 h 163"/>
                <a:gd name="T72" fmla="*/ 83 w 159"/>
                <a:gd name="T73" fmla="*/ 112 h 163"/>
                <a:gd name="T74" fmla="*/ 56 w 159"/>
                <a:gd name="T75" fmla="*/ 90 h 163"/>
                <a:gd name="T76" fmla="*/ 88 w 159"/>
                <a:gd name="T77" fmla="*/ 48 h 163"/>
                <a:gd name="T78" fmla="*/ 31 w 159"/>
                <a:gd name="T79" fmla="*/ 22 h 163"/>
                <a:gd name="T80" fmla="*/ 104 w 159"/>
                <a:gd name="T81" fmla="*/ 78 h 163"/>
                <a:gd name="T82" fmla="*/ 31 w 159"/>
                <a:gd name="T83" fmla="*/ 95 h 163"/>
                <a:gd name="T84" fmla="*/ 77 w 159"/>
                <a:gd name="T85" fmla="*/ 33 h 163"/>
                <a:gd name="T86" fmla="*/ 59 w 159"/>
                <a:gd name="T87" fmla="*/ 81 h 163"/>
                <a:gd name="T88" fmla="*/ 107 w 159"/>
                <a:gd name="T89" fmla="*/ 79 h 163"/>
                <a:gd name="T90" fmla="*/ 124 w 159"/>
                <a:gd name="T91" fmla="*/ 98 h 163"/>
                <a:gd name="T92" fmla="*/ 44 w 159"/>
                <a:gd name="T93" fmla="*/ 56 h 163"/>
                <a:gd name="T94" fmla="*/ 58 w 159"/>
                <a:gd name="T95" fmla="*/ 24 h 163"/>
                <a:gd name="T96" fmla="*/ 18 w 159"/>
                <a:gd name="T97" fmla="*/ 35 h 163"/>
                <a:gd name="T98" fmla="*/ 12 w 159"/>
                <a:gd name="T99" fmla="*/ 43 h 163"/>
                <a:gd name="T100" fmla="*/ 78 w 159"/>
                <a:gd name="T101" fmla="*/ 98 h 163"/>
                <a:gd name="T102" fmla="*/ 53 w 159"/>
                <a:gd name="T103" fmla="*/ 33 h 163"/>
                <a:gd name="T104" fmla="*/ 58 w 159"/>
                <a:gd name="T105" fmla="*/ 52 h 163"/>
                <a:gd name="T106" fmla="*/ 45 w 159"/>
                <a:gd name="T107" fmla="*/ 24 h 163"/>
                <a:gd name="T108" fmla="*/ 6 w 159"/>
                <a:gd name="T109" fmla="*/ 68 h 163"/>
                <a:gd name="T110" fmla="*/ 74 w 159"/>
                <a:gd name="T111" fmla="*/ 125 h 163"/>
                <a:gd name="T112" fmla="*/ 83 w 159"/>
                <a:gd name="T113" fmla="*/ 62 h 163"/>
                <a:gd name="T114" fmla="*/ 105 w 159"/>
                <a:gd name="T115" fmla="*/ 60 h 163"/>
                <a:gd name="T116" fmla="*/ 91 w 159"/>
                <a:gd name="T117" fmla="*/ 22 h 163"/>
                <a:gd name="T118" fmla="*/ 53 w 159"/>
                <a:gd name="T119" fmla="*/ 19 h 163"/>
                <a:gd name="T120" fmla="*/ 88 w 159"/>
                <a:gd name="T121" fmla="*/ 63 h 163"/>
                <a:gd name="T122" fmla="*/ 66 w 159"/>
                <a:gd name="T123" fmla="*/ 114 h 163"/>
                <a:gd name="T124" fmla="*/ 83 w 159"/>
                <a:gd name="T125" fmla="*/ 8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" h="163">
                  <a:moveTo>
                    <a:pt x="55" y="0"/>
                  </a:moveTo>
                  <a:lnTo>
                    <a:pt x="55" y="0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83" y="11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5" y="63"/>
                  </a:lnTo>
                  <a:lnTo>
                    <a:pt x="135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8" y="79"/>
                  </a:lnTo>
                  <a:lnTo>
                    <a:pt x="148" y="79"/>
                  </a:lnTo>
                  <a:lnTo>
                    <a:pt x="149" y="81"/>
                  </a:lnTo>
                  <a:lnTo>
                    <a:pt x="151" y="81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7" y="85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7" y="98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38" y="13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3" y="144"/>
                  </a:lnTo>
                  <a:lnTo>
                    <a:pt x="123" y="14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01" y="160"/>
                  </a:lnTo>
                  <a:lnTo>
                    <a:pt x="101" y="160"/>
                  </a:lnTo>
                  <a:lnTo>
                    <a:pt x="93" y="163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0" y="161"/>
                  </a:lnTo>
                  <a:lnTo>
                    <a:pt x="77" y="160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58" y="139"/>
                  </a:lnTo>
                  <a:lnTo>
                    <a:pt x="58" y="139"/>
                  </a:lnTo>
                  <a:lnTo>
                    <a:pt x="48" y="133"/>
                  </a:lnTo>
                  <a:lnTo>
                    <a:pt x="39" y="125"/>
                  </a:lnTo>
                  <a:lnTo>
                    <a:pt x="39" y="12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20" y="103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7" y="8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4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4" y="27"/>
                  </a:lnTo>
                  <a:lnTo>
                    <a:pt x="9" y="21"/>
                  </a:lnTo>
                  <a:lnTo>
                    <a:pt x="14" y="1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41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3" y="56"/>
                  </a:moveTo>
                  <a:lnTo>
                    <a:pt x="3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3" y="56"/>
                  </a:lnTo>
                  <a:close/>
                  <a:moveTo>
                    <a:pt x="134" y="90"/>
                  </a:moveTo>
                  <a:lnTo>
                    <a:pt x="134" y="90"/>
                  </a:lnTo>
                  <a:lnTo>
                    <a:pt x="134" y="93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27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1" y="108"/>
                  </a:lnTo>
                  <a:lnTo>
                    <a:pt x="121" y="108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15" y="104"/>
                  </a:lnTo>
                  <a:lnTo>
                    <a:pt x="112" y="101"/>
                  </a:lnTo>
                  <a:lnTo>
                    <a:pt x="112" y="101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2" y="108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8" y="122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3" y="133"/>
                  </a:lnTo>
                  <a:lnTo>
                    <a:pt x="83" y="133"/>
                  </a:lnTo>
                  <a:lnTo>
                    <a:pt x="83" y="136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9" y="149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26" y="133"/>
                  </a:lnTo>
                  <a:lnTo>
                    <a:pt x="126" y="133"/>
                  </a:lnTo>
                  <a:lnTo>
                    <a:pt x="132" y="128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48" y="106"/>
                  </a:lnTo>
                  <a:lnTo>
                    <a:pt x="149" y="101"/>
                  </a:lnTo>
                  <a:lnTo>
                    <a:pt x="149" y="101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51" y="97"/>
                  </a:lnTo>
                  <a:lnTo>
                    <a:pt x="151" y="97"/>
                  </a:lnTo>
                  <a:lnTo>
                    <a:pt x="151" y="93"/>
                  </a:lnTo>
                  <a:lnTo>
                    <a:pt x="149" y="92"/>
                  </a:lnTo>
                  <a:lnTo>
                    <a:pt x="149" y="92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4" y="90"/>
                  </a:lnTo>
                  <a:lnTo>
                    <a:pt x="134" y="90"/>
                  </a:lnTo>
                  <a:close/>
                  <a:moveTo>
                    <a:pt x="89" y="156"/>
                  </a:moveTo>
                  <a:lnTo>
                    <a:pt x="89" y="156"/>
                  </a:lnTo>
                  <a:lnTo>
                    <a:pt x="89" y="156"/>
                  </a:lnTo>
                  <a:lnTo>
                    <a:pt x="89" y="156"/>
                  </a:lnTo>
                  <a:lnTo>
                    <a:pt x="88" y="160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9" y="161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10" y="150"/>
                  </a:lnTo>
                  <a:lnTo>
                    <a:pt x="110" y="150"/>
                  </a:lnTo>
                  <a:lnTo>
                    <a:pt x="101" y="153"/>
                  </a:lnTo>
                  <a:lnTo>
                    <a:pt x="89" y="156"/>
                  </a:lnTo>
                  <a:lnTo>
                    <a:pt x="89" y="156"/>
                  </a:lnTo>
                  <a:close/>
                  <a:moveTo>
                    <a:pt x="28" y="35"/>
                  </a:moveTo>
                  <a:lnTo>
                    <a:pt x="28" y="3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5" y="46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28" y="35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1" y="43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1"/>
                  </a:lnTo>
                  <a:lnTo>
                    <a:pt x="42" y="41"/>
                  </a:lnTo>
                  <a:close/>
                  <a:moveTo>
                    <a:pt x="59" y="93"/>
                  </a:moveTo>
                  <a:lnTo>
                    <a:pt x="59" y="93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59" y="85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93"/>
                  </a:lnTo>
                  <a:lnTo>
                    <a:pt x="59" y="93"/>
                  </a:lnTo>
                  <a:close/>
                  <a:moveTo>
                    <a:pt x="48" y="79"/>
                  </a:moveTo>
                  <a:lnTo>
                    <a:pt x="48" y="79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104" y="40"/>
                  </a:move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91" y="49"/>
                  </a:moveTo>
                  <a:lnTo>
                    <a:pt x="91" y="49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7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9"/>
                  </a:lnTo>
                  <a:close/>
                  <a:moveTo>
                    <a:pt x="83" y="98"/>
                  </a:moveTo>
                  <a:lnTo>
                    <a:pt x="83" y="98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93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3" y="98"/>
                  </a:lnTo>
                  <a:lnTo>
                    <a:pt x="83" y="98"/>
                  </a:lnTo>
                  <a:close/>
                  <a:moveTo>
                    <a:pt x="59" y="68"/>
                  </a:moveTo>
                  <a:lnTo>
                    <a:pt x="59" y="68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68"/>
                  </a:lnTo>
                  <a:lnTo>
                    <a:pt x="59" y="68"/>
                  </a:lnTo>
                  <a:close/>
                  <a:moveTo>
                    <a:pt x="91" y="65"/>
                  </a:moveTo>
                  <a:lnTo>
                    <a:pt x="91" y="65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67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1" y="65"/>
                  </a:lnTo>
                  <a:close/>
                  <a:moveTo>
                    <a:pt x="6" y="56"/>
                  </a:moveTo>
                  <a:lnTo>
                    <a:pt x="6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8"/>
                  </a:lnTo>
                  <a:lnTo>
                    <a:pt x="6" y="56"/>
                  </a:lnTo>
                  <a:lnTo>
                    <a:pt x="6" y="56"/>
                  </a:lnTo>
                  <a:close/>
                  <a:moveTo>
                    <a:pt x="36" y="46"/>
                  </a:moveTo>
                  <a:lnTo>
                    <a:pt x="36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1" y="49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6" y="46"/>
                  </a:lnTo>
                  <a:lnTo>
                    <a:pt x="36" y="46"/>
                  </a:lnTo>
                  <a:close/>
                  <a:moveTo>
                    <a:pt x="7" y="33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0" y="1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15" y="21"/>
                  </a:lnTo>
                  <a:lnTo>
                    <a:pt x="11" y="27"/>
                  </a:lnTo>
                  <a:lnTo>
                    <a:pt x="7" y="33"/>
                  </a:lnTo>
                  <a:lnTo>
                    <a:pt x="7" y="33"/>
                  </a:lnTo>
                  <a:close/>
                  <a:moveTo>
                    <a:pt x="25" y="76"/>
                  </a:moveTo>
                  <a:lnTo>
                    <a:pt x="25" y="76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5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3" y="62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5" y="76"/>
                  </a:lnTo>
                  <a:close/>
                  <a:moveTo>
                    <a:pt x="52" y="92"/>
                  </a:moveTo>
                  <a:lnTo>
                    <a:pt x="52" y="92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2" y="92"/>
                  </a:lnTo>
                  <a:lnTo>
                    <a:pt x="52" y="92"/>
                  </a:lnTo>
                  <a:close/>
                  <a:moveTo>
                    <a:pt x="31" y="44"/>
                  </a:moveTo>
                  <a:lnTo>
                    <a:pt x="31" y="44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4"/>
                  </a:lnTo>
                  <a:lnTo>
                    <a:pt x="31" y="44"/>
                  </a:lnTo>
                  <a:close/>
                  <a:moveTo>
                    <a:pt x="108" y="63"/>
                  </a:moveTo>
                  <a:lnTo>
                    <a:pt x="108" y="63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0" y="65"/>
                  </a:lnTo>
                  <a:lnTo>
                    <a:pt x="108" y="63"/>
                  </a:lnTo>
                  <a:lnTo>
                    <a:pt x="108" y="63"/>
                  </a:lnTo>
                  <a:close/>
                  <a:moveTo>
                    <a:pt x="112" y="54"/>
                  </a:moveTo>
                  <a:lnTo>
                    <a:pt x="112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07" y="54"/>
                  </a:lnTo>
                  <a:lnTo>
                    <a:pt x="107" y="54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2" y="54"/>
                  </a:lnTo>
                  <a:close/>
                  <a:moveTo>
                    <a:pt x="63" y="44"/>
                  </a:moveTo>
                  <a:lnTo>
                    <a:pt x="63" y="44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44"/>
                  </a:lnTo>
                  <a:lnTo>
                    <a:pt x="63" y="44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  <a:moveTo>
                    <a:pt x="41" y="18"/>
                  </a:moveTo>
                  <a:lnTo>
                    <a:pt x="41" y="18"/>
                  </a:lnTo>
                  <a:lnTo>
                    <a:pt x="50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1" y="18"/>
                  </a:lnTo>
                  <a:close/>
                  <a:moveTo>
                    <a:pt x="45" y="33"/>
                  </a:moveTo>
                  <a:lnTo>
                    <a:pt x="45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5" y="33"/>
                  </a:lnTo>
                  <a:lnTo>
                    <a:pt x="45" y="33"/>
                  </a:lnTo>
                  <a:close/>
                  <a:moveTo>
                    <a:pt x="31" y="85"/>
                  </a:moveTo>
                  <a:lnTo>
                    <a:pt x="31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1" y="85"/>
                  </a:lnTo>
                  <a:lnTo>
                    <a:pt x="31" y="85"/>
                  </a:lnTo>
                  <a:close/>
                  <a:moveTo>
                    <a:pt x="119" y="79"/>
                  </a:moveTo>
                  <a:lnTo>
                    <a:pt x="119" y="79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8" y="87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19" y="79"/>
                  </a:lnTo>
                  <a:lnTo>
                    <a:pt x="119" y="79"/>
                  </a:lnTo>
                  <a:close/>
                  <a:moveTo>
                    <a:pt x="14" y="60"/>
                  </a:moveTo>
                  <a:lnTo>
                    <a:pt x="14" y="60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60"/>
                  </a:lnTo>
                  <a:lnTo>
                    <a:pt x="14" y="60"/>
                  </a:lnTo>
                  <a:close/>
                  <a:moveTo>
                    <a:pt x="66" y="10"/>
                  </a:move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56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66" y="10"/>
                  </a:lnTo>
                  <a:lnTo>
                    <a:pt x="66" y="10"/>
                  </a:lnTo>
                  <a:close/>
                  <a:moveTo>
                    <a:pt x="64" y="133"/>
                  </a:moveTo>
                  <a:lnTo>
                    <a:pt x="64" y="133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64" y="133"/>
                  </a:lnTo>
                  <a:lnTo>
                    <a:pt x="64" y="133"/>
                  </a:lnTo>
                  <a:close/>
                  <a:moveTo>
                    <a:pt x="77" y="108"/>
                  </a:moveTo>
                  <a:lnTo>
                    <a:pt x="77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8" y="122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5" y="117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08"/>
                  </a:lnTo>
                  <a:lnTo>
                    <a:pt x="77" y="108"/>
                  </a:lnTo>
                  <a:close/>
                  <a:moveTo>
                    <a:pt x="61" y="103"/>
                  </a:move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97"/>
                  </a:lnTo>
                  <a:lnTo>
                    <a:pt x="64" y="93"/>
                  </a:lnTo>
                  <a:lnTo>
                    <a:pt x="64" y="93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1" y="103"/>
                  </a:lnTo>
                  <a:lnTo>
                    <a:pt x="61" y="103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5" y="44"/>
                  </a:lnTo>
                  <a:lnTo>
                    <a:pt x="75" y="44"/>
                  </a:lnTo>
                  <a:close/>
                  <a:moveTo>
                    <a:pt x="36" y="73"/>
                  </a:moveTo>
                  <a:lnTo>
                    <a:pt x="36" y="73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6" y="73"/>
                  </a:lnTo>
                  <a:lnTo>
                    <a:pt x="36" y="73"/>
                  </a:lnTo>
                  <a:close/>
                  <a:moveTo>
                    <a:pt x="97" y="43"/>
                  </a:moveTo>
                  <a:lnTo>
                    <a:pt x="97" y="43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97" y="43"/>
                  </a:lnTo>
                  <a:close/>
                  <a:moveTo>
                    <a:pt x="82" y="38"/>
                  </a:moveTo>
                  <a:lnTo>
                    <a:pt x="82" y="38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48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3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82" y="38"/>
                  </a:lnTo>
                  <a:close/>
                  <a:moveTo>
                    <a:pt x="36" y="30"/>
                  </a:moveTo>
                  <a:lnTo>
                    <a:pt x="36" y="30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6" y="30"/>
                  </a:lnTo>
                  <a:lnTo>
                    <a:pt x="36" y="30"/>
                  </a:lnTo>
                  <a:close/>
                  <a:moveTo>
                    <a:pt x="61" y="130"/>
                  </a:moveTo>
                  <a:lnTo>
                    <a:pt x="61" y="130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59" y="123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61" y="130"/>
                  </a:lnTo>
                  <a:lnTo>
                    <a:pt x="61" y="130"/>
                  </a:lnTo>
                  <a:close/>
                  <a:moveTo>
                    <a:pt x="33" y="103"/>
                  </a:moveTo>
                  <a:lnTo>
                    <a:pt x="33" y="103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33" y="103"/>
                  </a:lnTo>
                  <a:close/>
                  <a:moveTo>
                    <a:pt x="55" y="56"/>
                  </a:moveTo>
                  <a:lnTo>
                    <a:pt x="55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2" y="57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5" y="56"/>
                  </a:lnTo>
                  <a:lnTo>
                    <a:pt x="55" y="56"/>
                  </a:lnTo>
                  <a:close/>
                  <a:moveTo>
                    <a:pt x="14" y="79"/>
                  </a:moveTo>
                  <a:lnTo>
                    <a:pt x="14" y="79"/>
                  </a:lnTo>
                  <a:lnTo>
                    <a:pt x="17" y="89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4" y="79"/>
                  </a:lnTo>
                  <a:close/>
                  <a:moveTo>
                    <a:pt x="97" y="56"/>
                  </a:moveTo>
                  <a:lnTo>
                    <a:pt x="97" y="56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0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99" y="60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7" y="57"/>
                  </a:lnTo>
                  <a:lnTo>
                    <a:pt x="97" y="56"/>
                  </a:lnTo>
                  <a:lnTo>
                    <a:pt x="97" y="56"/>
                  </a:lnTo>
                  <a:close/>
                  <a:moveTo>
                    <a:pt x="55" y="106"/>
                  </a:moveTo>
                  <a:lnTo>
                    <a:pt x="55" y="106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6" y="106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58" y="109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5" y="106"/>
                  </a:lnTo>
                  <a:lnTo>
                    <a:pt x="55" y="106"/>
                  </a:lnTo>
                  <a:close/>
                  <a:moveTo>
                    <a:pt x="72" y="85"/>
                  </a:moveTo>
                  <a:lnTo>
                    <a:pt x="72" y="85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85"/>
                  </a:lnTo>
                  <a:lnTo>
                    <a:pt x="72" y="85"/>
                  </a:lnTo>
                  <a:close/>
                  <a:moveTo>
                    <a:pt x="91" y="82"/>
                  </a:moveTo>
                  <a:lnTo>
                    <a:pt x="91" y="82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91" y="82"/>
                  </a:lnTo>
                  <a:lnTo>
                    <a:pt x="91" y="82"/>
                  </a:lnTo>
                  <a:close/>
                  <a:moveTo>
                    <a:pt x="12" y="65"/>
                  </a:moveTo>
                  <a:lnTo>
                    <a:pt x="12" y="65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2" y="65"/>
                  </a:lnTo>
                  <a:lnTo>
                    <a:pt x="12" y="65"/>
                  </a:lnTo>
                  <a:close/>
                  <a:moveTo>
                    <a:pt x="91" y="97"/>
                  </a:moveTo>
                  <a:lnTo>
                    <a:pt x="91" y="97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6" y="90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1" y="97"/>
                  </a:lnTo>
                  <a:lnTo>
                    <a:pt x="91" y="97"/>
                  </a:lnTo>
                  <a:close/>
                  <a:moveTo>
                    <a:pt x="42" y="114"/>
                  </a:moveTo>
                  <a:lnTo>
                    <a:pt x="42" y="114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19"/>
                  </a:lnTo>
                  <a:lnTo>
                    <a:pt x="48" y="119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2" y="114"/>
                  </a:lnTo>
                  <a:lnTo>
                    <a:pt x="42" y="114"/>
                  </a:lnTo>
                  <a:close/>
                  <a:moveTo>
                    <a:pt x="52" y="54"/>
                  </a:move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9"/>
                  </a:lnTo>
                  <a:lnTo>
                    <a:pt x="52" y="54"/>
                  </a:lnTo>
                  <a:lnTo>
                    <a:pt x="52" y="54"/>
                  </a:lnTo>
                  <a:close/>
                  <a:moveTo>
                    <a:pt x="85" y="33"/>
                  </a:moveTo>
                  <a:lnTo>
                    <a:pt x="85" y="33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85" y="33"/>
                  </a:lnTo>
                  <a:lnTo>
                    <a:pt x="85" y="33"/>
                  </a:lnTo>
                  <a:close/>
                  <a:moveTo>
                    <a:pt x="75" y="56"/>
                  </a:moveTo>
                  <a:lnTo>
                    <a:pt x="75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5" y="56"/>
                  </a:lnTo>
                  <a:lnTo>
                    <a:pt x="75" y="56"/>
                  </a:lnTo>
                  <a:close/>
                  <a:moveTo>
                    <a:pt x="41" y="78"/>
                  </a:moveTo>
                  <a:lnTo>
                    <a:pt x="41" y="7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9" y="74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9" y="76"/>
                  </a:lnTo>
                  <a:lnTo>
                    <a:pt x="41" y="78"/>
                  </a:lnTo>
                  <a:lnTo>
                    <a:pt x="41" y="78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8" y="109"/>
                  </a:lnTo>
                  <a:lnTo>
                    <a:pt x="48" y="109"/>
                  </a:lnTo>
                  <a:close/>
                  <a:moveTo>
                    <a:pt x="82" y="115"/>
                  </a:moveTo>
                  <a:lnTo>
                    <a:pt x="82" y="115"/>
                  </a:lnTo>
                  <a:lnTo>
                    <a:pt x="85" y="112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82" y="114"/>
                  </a:lnTo>
                  <a:lnTo>
                    <a:pt x="82" y="115"/>
                  </a:lnTo>
                  <a:lnTo>
                    <a:pt x="82" y="115"/>
                  </a:lnTo>
                  <a:close/>
                  <a:moveTo>
                    <a:pt x="74" y="24"/>
                  </a:moveTo>
                  <a:lnTo>
                    <a:pt x="74" y="24"/>
                  </a:lnTo>
                  <a:lnTo>
                    <a:pt x="67" y="21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9" y="2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4" y="24"/>
                  </a:lnTo>
                  <a:close/>
                  <a:moveTo>
                    <a:pt x="127" y="78"/>
                  </a:moveTo>
                  <a:lnTo>
                    <a:pt x="127" y="78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2" y="81"/>
                  </a:lnTo>
                  <a:lnTo>
                    <a:pt x="132" y="81"/>
                  </a:lnTo>
                  <a:lnTo>
                    <a:pt x="130" y="79"/>
                  </a:lnTo>
                  <a:lnTo>
                    <a:pt x="127" y="78"/>
                  </a:lnTo>
                  <a:lnTo>
                    <a:pt x="127" y="78"/>
                  </a:lnTo>
                  <a:close/>
                  <a:moveTo>
                    <a:pt x="56" y="90"/>
                  </a:moveTo>
                  <a:lnTo>
                    <a:pt x="56" y="90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0"/>
                  </a:lnTo>
                  <a:lnTo>
                    <a:pt x="56" y="90"/>
                  </a:lnTo>
                  <a:close/>
                  <a:moveTo>
                    <a:pt x="112" y="90"/>
                  </a:moveTo>
                  <a:lnTo>
                    <a:pt x="112" y="90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2" y="85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2" y="90"/>
                  </a:lnTo>
                  <a:lnTo>
                    <a:pt x="112" y="90"/>
                  </a:lnTo>
                  <a:close/>
                  <a:moveTo>
                    <a:pt x="88" y="51"/>
                  </a:moveTo>
                  <a:lnTo>
                    <a:pt x="88" y="51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6" y="48"/>
                  </a:lnTo>
                  <a:lnTo>
                    <a:pt x="88" y="51"/>
                  </a:lnTo>
                  <a:lnTo>
                    <a:pt x="88" y="51"/>
                  </a:lnTo>
                  <a:close/>
                  <a:moveTo>
                    <a:pt x="66" y="125"/>
                  </a:moveTo>
                  <a:lnTo>
                    <a:pt x="66" y="125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7" y="130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6" y="125"/>
                  </a:lnTo>
                  <a:lnTo>
                    <a:pt x="66" y="125"/>
                  </a:lnTo>
                  <a:close/>
                  <a:moveTo>
                    <a:pt x="104" y="84"/>
                  </a:moveTo>
                  <a:lnTo>
                    <a:pt x="104" y="84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4" y="84"/>
                  </a:lnTo>
                  <a:lnTo>
                    <a:pt x="104" y="84"/>
                  </a:lnTo>
                  <a:close/>
                  <a:moveTo>
                    <a:pt x="31" y="22"/>
                  </a:moveTo>
                  <a:lnTo>
                    <a:pt x="31" y="22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1" y="22"/>
                  </a:lnTo>
                  <a:lnTo>
                    <a:pt x="31" y="22"/>
                  </a:lnTo>
                  <a:close/>
                  <a:moveTo>
                    <a:pt x="26" y="16"/>
                  </a:moveTo>
                  <a:lnTo>
                    <a:pt x="26" y="1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6" y="16"/>
                  </a:lnTo>
                  <a:lnTo>
                    <a:pt x="26" y="16"/>
                  </a:lnTo>
                  <a:close/>
                  <a:moveTo>
                    <a:pt x="36" y="117"/>
                  </a:moveTo>
                  <a:lnTo>
                    <a:pt x="36" y="117"/>
                  </a:lnTo>
                  <a:lnTo>
                    <a:pt x="41" y="123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36" y="117"/>
                  </a:lnTo>
                  <a:lnTo>
                    <a:pt x="36" y="117"/>
                  </a:lnTo>
                  <a:close/>
                  <a:moveTo>
                    <a:pt x="104" y="78"/>
                  </a:move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4" y="78"/>
                  </a:lnTo>
                  <a:lnTo>
                    <a:pt x="104" y="78"/>
                  </a:lnTo>
                  <a:close/>
                  <a:moveTo>
                    <a:pt x="42" y="108"/>
                  </a:moveTo>
                  <a:lnTo>
                    <a:pt x="42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2" y="108"/>
                  </a:lnTo>
                  <a:lnTo>
                    <a:pt x="42" y="108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23" y="70"/>
                  </a:moveTo>
                  <a:lnTo>
                    <a:pt x="123" y="70"/>
                  </a:lnTo>
                  <a:lnTo>
                    <a:pt x="124" y="73"/>
                  </a:lnTo>
                  <a:lnTo>
                    <a:pt x="127" y="74"/>
                  </a:lnTo>
                  <a:lnTo>
                    <a:pt x="127" y="74"/>
                  </a:lnTo>
                  <a:lnTo>
                    <a:pt x="124" y="71"/>
                  </a:lnTo>
                  <a:lnTo>
                    <a:pt x="123" y="70"/>
                  </a:lnTo>
                  <a:lnTo>
                    <a:pt x="123" y="70"/>
                  </a:lnTo>
                  <a:close/>
                  <a:moveTo>
                    <a:pt x="64" y="14"/>
                  </a:moveTo>
                  <a:lnTo>
                    <a:pt x="64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64" y="14"/>
                  </a:lnTo>
                  <a:lnTo>
                    <a:pt x="64" y="14"/>
                  </a:lnTo>
                  <a:close/>
                  <a:moveTo>
                    <a:pt x="75" y="33"/>
                  </a:moveTo>
                  <a:lnTo>
                    <a:pt x="75" y="33"/>
                  </a:lnTo>
                  <a:lnTo>
                    <a:pt x="72" y="35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137" y="81"/>
                  </a:moveTo>
                  <a:lnTo>
                    <a:pt x="137" y="81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78"/>
                  </a:lnTo>
                  <a:lnTo>
                    <a:pt x="135" y="81"/>
                  </a:lnTo>
                  <a:lnTo>
                    <a:pt x="135" y="81"/>
                  </a:lnTo>
                  <a:lnTo>
                    <a:pt x="137" y="81"/>
                  </a:lnTo>
                  <a:lnTo>
                    <a:pt x="137" y="81"/>
                  </a:lnTo>
                  <a:close/>
                  <a:moveTo>
                    <a:pt x="18" y="32"/>
                  </a:moveTo>
                  <a:lnTo>
                    <a:pt x="18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8" y="32"/>
                  </a:lnTo>
                  <a:lnTo>
                    <a:pt x="18" y="32"/>
                  </a:lnTo>
                  <a:close/>
                  <a:moveTo>
                    <a:pt x="59" y="81"/>
                  </a:moveTo>
                  <a:lnTo>
                    <a:pt x="59" y="81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59" y="79"/>
                  </a:lnTo>
                  <a:lnTo>
                    <a:pt x="59" y="81"/>
                  </a:lnTo>
                  <a:lnTo>
                    <a:pt x="59" y="81"/>
                  </a:lnTo>
                  <a:close/>
                  <a:moveTo>
                    <a:pt x="14" y="33"/>
                  </a:move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107" y="79"/>
                  </a:moveTo>
                  <a:lnTo>
                    <a:pt x="107" y="79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8" y="81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07" y="79"/>
                  </a:lnTo>
                  <a:lnTo>
                    <a:pt x="107" y="79"/>
                  </a:lnTo>
                  <a:close/>
                  <a:moveTo>
                    <a:pt x="77" y="16"/>
                  </a:move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77" y="16"/>
                  </a:lnTo>
                  <a:lnTo>
                    <a:pt x="77" y="16"/>
                  </a:lnTo>
                  <a:close/>
                  <a:moveTo>
                    <a:pt x="69" y="112"/>
                  </a:moveTo>
                  <a:lnTo>
                    <a:pt x="69" y="112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9" y="112"/>
                  </a:lnTo>
                  <a:lnTo>
                    <a:pt x="69" y="112"/>
                  </a:lnTo>
                  <a:close/>
                  <a:moveTo>
                    <a:pt x="121" y="101"/>
                  </a:moveTo>
                  <a:lnTo>
                    <a:pt x="121" y="101"/>
                  </a:lnTo>
                  <a:lnTo>
                    <a:pt x="123" y="101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3" y="100"/>
                  </a:lnTo>
                  <a:lnTo>
                    <a:pt x="123" y="100"/>
                  </a:lnTo>
                  <a:lnTo>
                    <a:pt x="121" y="100"/>
                  </a:lnTo>
                  <a:lnTo>
                    <a:pt x="121" y="100"/>
                  </a:lnTo>
                  <a:lnTo>
                    <a:pt x="121" y="101"/>
                  </a:lnTo>
                  <a:lnTo>
                    <a:pt x="121" y="101"/>
                  </a:lnTo>
                  <a:close/>
                  <a:moveTo>
                    <a:pt x="72" y="104"/>
                  </a:moveTo>
                  <a:lnTo>
                    <a:pt x="72" y="104"/>
                  </a:lnTo>
                  <a:lnTo>
                    <a:pt x="74" y="103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2" y="101"/>
                  </a:lnTo>
                  <a:lnTo>
                    <a:pt x="72" y="104"/>
                  </a:lnTo>
                  <a:lnTo>
                    <a:pt x="72" y="104"/>
                  </a:lnTo>
                  <a:close/>
                  <a:moveTo>
                    <a:pt x="36" y="93"/>
                  </a:move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6" y="93"/>
                  </a:lnTo>
                  <a:lnTo>
                    <a:pt x="36" y="93"/>
                  </a:lnTo>
                  <a:close/>
                  <a:moveTo>
                    <a:pt x="44" y="56"/>
                  </a:moveTo>
                  <a:lnTo>
                    <a:pt x="44" y="56"/>
                  </a:lnTo>
                  <a:lnTo>
                    <a:pt x="44" y="5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55" y="120"/>
                  </a:moveTo>
                  <a:lnTo>
                    <a:pt x="55" y="120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5" y="120"/>
                  </a:lnTo>
                  <a:lnTo>
                    <a:pt x="55" y="120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6"/>
                  </a:lnTo>
                  <a:lnTo>
                    <a:pt x="66" y="106"/>
                  </a:lnTo>
                  <a:close/>
                  <a:moveTo>
                    <a:pt x="58" y="24"/>
                  </a:move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8" y="24"/>
                  </a:lnTo>
                  <a:lnTo>
                    <a:pt x="58" y="24"/>
                  </a:lnTo>
                  <a:close/>
                  <a:moveTo>
                    <a:pt x="58" y="49"/>
                  </a:moveTo>
                  <a:lnTo>
                    <a:pt x="58" y="49"/>
                  </a:lnTo>
                  <a:lnTo>
                    <a:pt x="58" y="4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85" y="101"/>
                  </a:moveTo>
                  <a:lnTo>
                    <a:pt x="85" y="101"/>
                  </a:lnTo>
                  <a:lnTo>
                    <a:pt x="82" y="101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5" y="101"/>
                  </a:lnTo>
                  <a:lnTo>
                    <a:pt x="85" y="101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72" y="112"/>
                  </a:moveTo>
                  <a:lnTo>
                    <a:pt x="72" y="112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12"/>
                  </a:lnTo>
                  <a:lnTo>
                    <a:pt x="72" y="112"/>
                  </a:lnTo>
                  <a:close/>
                  <a:moveTo>
                    <a:pt x="97" y="70"/>
                  </a:moveTo>
                  <a:lnTo>
                    <a:pt x="97" y="70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0"/>
                  </a:lnTo>
                  <a:lnTo>
                    <a:pt x="97" y="70"/>
                  </a:lnTo>
                  <a:close/>
                  <a:moveTo>
                    <a:pt x="14" y="38"/>
                  </a:moveTo>
                  <a:lnTo>
                    <a:pt x="14" y="38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78" y="56"/>
                  </a:moveTo>
                  <a:lnTo>
                    <a:pt x="78" y="56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7"/>
                  </a:lnTo>
                  <a:lnTo>
                    <a:pt x="78" y="56"/>
                  </a:lnTo>
                  <a:lnTo>
                    <a:pt x="78" y="56"/>
                  </a:lnTo>
                  <a:close/>
                  <a:moveTo>
                    <a:pt x="78" y="98"/>
                  </a:move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78" y="98"/>
                  </a:lnTo>
                  <a:close/>
                  <a:moveTo>
                    <a:pt x="63" y="111"/>
                  </a:moveTo>
                  <a:lnTo>
                    <a:pt x="63" y="111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1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3" y="111"/>
                  </a:lnTo>
                  <a:close/>
                  <a:moveTo>
                    <a:pt x="45" y="79"/>
                  </a:moveTo>
                  <a:lnTo>
                    <a:pt x="45" y="79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5" y="79"/>
                  </a:lnTo>
                  <a:close/>
                  <a:moveTo>
                    <a:pt x="50" y="35"/>
                  </a:move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0" y="35"/>
                  </a:lnTo>
                  <a:lnTo>
                    <a:pt x="50" y="35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42" y="100"/>
                  </a:moveTo>
                  <a:lnTo>
                    <a:pt x="42" y="100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2" y="100"/>
                  </a:lnTo>
                  <a:lnTo>
                    <a:pt x="42" y="100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56" y="85"/>
                  </a:moveTo>
                  <a:lnTo>
                    <a:pt x="56" y="85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5"/>
                  </a:lnTo>
                  <a:close/>
                  <a:moveTo>
                    <a:pt x="85" y="52"/>
                  </a:moveTo>
                  <a:lnTo>
                    <a:pt x="85" y="52"/>
                  </a:lnTo>
                  <a:lnTo>
                    <a:pt x="85" y="54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5" y="52"/>
                  </a:lnTo>
                  <a:lnTo>
                    <a:pt x="85" y="52"/>
                  </a:lnTo>
                  <a:close/>
                  <a:moveTo>
                    <a:pt x="33" y="33"/>
                  </a:moveTo>
                  <a:lnTo>
                    <a:pt x="33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3" y="33"/>
                  </a:lnTo>
                  <a:close/>
                  <a:moveTo>
                    <a:pt x="44" y="22"/>
                  </a:moveTo>
                  <a:lnTo>
                    <a:pt x="44" y="22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4" y="22"/>
                  </a:lnTo>
                  <a:close/>
                  <a:moveTo>
                    <a:pt x="67" y="120"/>
                  </a:moveTo>
                  <a:lnTo>
                    <a:pt x="67" y="120"/>
                  </a:lnTo>
                  <a:lnTo>
                    <a:pt x="67" y="122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67" y="120"/>
                  </a:lnTo>
                  <a:lnTo>
                    <a:pt x="67" y="120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7" y="71"/>
                  </a:move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7" y="71"/>
                  </a:lnTo>
                  <a:lnTo>
                    <a:pt x="7" y="71"/>
                  </a:lnTo>
                  <a:close/>
                  <a:moveTo>
                    <a:pt x="37" y="62"/>
                  </a:moveTo>
                  <a:lnTo>
                    <a:pt x="37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2"/>
                  </a:lnTo>
                  <a:lnTo>
                    <a:pt x="37" y="62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11"/>
                  </a:lnTo>
                  <a:close/>
                  <a:moveTo>
                    <a:pt x="74" y="125"/>
                  </a:moveTo>
                  <a:lnTo>
                    <a:pt x="74" y="125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4" y="125"/>
                  </a:lnTo>
                  <a:lnTo>
                    <a:pt x="74" y="125"/>
                  </a:lnTo>
                  <a:close/>
                  <a:moveTo>
                    <a:pt x="86" y="43"/>
                  </a:moveTo>
                  <a:lnTo>
                    <a:pt x="86" y="43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3"/>
                  </a:lnTo>
                  <a:lnTo>
                    <a:pt x="86" y="43"/>
                  </a:lnTo>
                  <a:close/>
                  <a:moveTo>
                    <a:pt x="97" y="38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7" y="38"/>
                  </a:lnTo>
                  <a:lnTo>
                    <a:pt x="97" y="38"/>
                  </a:lnTo>
                  <a:close/>
                  <a:moveTo>
                    <a:pt x="119" y="97"/>
                  </a:moveTo>
                  <a:lnTo>
                    <a:pt x="119" y="97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close/>
                  <a:moveTo>
                    <a:pt x="83" y="62"/>
                  </a:move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5" y="60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62"/>
                  </a:lnTo>
                  <a:lnTo>
                    <a:pt x="83" y="62"/>
                  </a:lnTo>
                  <a:close/>
                  <a:moveTo>
                    <a:pt x="53" y="125"/>
                  </a:moveTo>
                  <a:lnTo>
                    <a:pt x="53" y="125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3" y="125"/>
                  </a:lnTo>
                  <a:lnTo>
                    <a:pt x="53" y="125"/>
                  </a:lnTo>
                  <a:close/>
                  <a:moveTo>
                    <a:pt x="145" y="87"/>
                  </a:moveTo>
                  <a:lnTo>
                    <a:pt x="145" y="87"/>
                  </a:lnTo>
                  <a:lnTo>
                    <a:pt x="143" y="87"/>
                  </a:lnTo>
                  <a:lnTo>
                    <a:pt x="143" y="89"/>
                  </a:lnTo>
                  <a:lnTo>
                    <a:pt x="143" y="89"/>
                  </a:lnTo>
                  <a:lnTo>
                    <a:pt x="145" y="87"/>
                  </a:lnTo>
                  <a:lnTo>
                    <a:pt x="145" y="87"/>
                  </a:lnTo>
                  <a:close/>
                  <a:moveTo>
                    <a:pt x="105" y="60"/>
                  </a:moveTo>
                  <a:lnTo>
                    <a:pt x="105" y="60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0"/>
                  </a:lnTo>
                  <a:lnTo>
                    <a:pt x="105" y="60"/>
                  </a:lnTo>
                  <a:close/>
                  <a:moveTo>
                    <a:pt x="50" y="111"/>
                  </a:moveTo>
                  <a:lnTo>
                    <a:pt x="50" y="111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1"/>
                  </a:lnTo>
                  <a:lnTo>
                    <a:pt x="50" y="111"/>
                  </a:lnTo>
                  <a:lnTo>
                    <a:pt x="50" y="111"/>
                  </a:lnTo>
                  <a:close/>
                  <a:moveTo>
                    <a:pt x="67" y="43"/>
                  </a:moveTo>
                  <a:lnTo>
                    <a:pt x="67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7" y="43"/>
                  </a:lnTo>
                  <a:lnTo>
                    <a:pt x="67" y="43"/>
                  </a:lnTo>
                  <a:close/>
                  <a:moveTo>
                    <a:pt x="20" y="78"/>
                  </a:moveTo>
                  <a:lnTo>
                    <a:pt x="20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0" y="78"/>
                  </a:lnTo>
                  <a:close/>
                  <a:moveTo>
                    <a:pt x="91" y="22"/>
                  </a:moveTo>
                  <a:lnTo>
                    <a:pt x="91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1" y="22"/>
                  </a:lnTo>
                  <a:close/>
                  <a:moveTo>
                    <a:pt x="69" y="74"/>
                  </a:moveTo>
                  <a:lnTo>
                    <a:pt x="69" y="74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69" y="7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53" y="19"/>
                  </a:move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19"/>
                  </a:lnTo>
                  <a:close/>
                  <a:moveTo>
                    <a:pt x="72" y="48"/>
                  </a:moveTo>
                  <a:lnTo>
                    <a:pt x="72" y="48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2" y="48"/>
                  </a:lnTo>
                  <a:lnTo>
                    <a:pt x="72" y="48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88" y="63"/>
                  </a:move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close/>
                  <a:moveTo>
                    <a:pt x="154" y="87"/>
                  </a:moveTo>
                  <a:lnTo>
                    <a:pt x="154" y="87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4" y="87"/>
                  </a:lnTo>
                  <a:lnTo>
                    <a:pt x="154" y="87"/>
                  </a:lnTo>
                  <a:close/>
                  <a:moveTo>
                    <a:pt x="26" y="81"/>
                  </a:move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close/>
                  <a:moveTo>
                    <a:pt x="66" y="114"/>
                  </a:move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104" y="67"/>
                  </a:moveTo>
                  <a:lnTo>
                    <a:pt x="104" y="67"/>
                  </a:lnTo>
                  <a:lnTo>
                    <a:pt x="102" y="67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4" y="67"/>
                  </a:lnTo>
                  <a:close/>
                  <a:moveTo>
                    <a:pt x="56" y="98"/>
                  </a:move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close/>
                  <a:moveTo>
                    <a:pt x="83" y="85"/>
                  </a:moveTo>
                  <a:lnTo>
                    <a:pt x="83" y="85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3" y="85"/>
                  </a:lnTo>
                  <a:lnTo>
                    <a:pt x="8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117"/>
            <p:cNvSpPr>
              <a:spLocks noEditPoints="1"/>
            </p:cNvSpPr>
            <p:nvPr/>
          </p:nvSpPr>
          <p:spPr bwMode="auto">
            <a:xfrm>
              <a:off x="7960291" y="1473499"/>
              <a:ext cx="36513" cy="38100"/>
            </a:xfrm>
            <a:custGeom>
              <a:avLst/>
              <a:gdLst>
                <a:gd name="T0" fmla="*/ 14 w 23"/>
                <a:gd name="T1" fmla="*/ 1 h 24"/>
                <a:gd name="T2" fmla="*/ 14 w 23"/>
                <a:gd name="T3" fmla="*/ 1 h 24"/>
                <a:gd name="T4" fmla="*/ 17 w 23"/>
                <a:gd name="T5" fmla="*/ 1 h 24"/>
                <a:gd name="T6" fmla="*/ 20 w 23"/>
                <a:gd name="T7" fmla="*/ 3 h 24"/>
                <a:gd name="T8" fmla="*/ 20 w 23"/>
                <a:gd name="T9" fmla="*/ 3 h 24"/>
                <a:gd name="T10" fmla="*/ 23 w 23"/>
                <a:gd name="T11" fmla="*/ 6 h 24"/>
                <a:gd name="T12" fmla="*/ 23 w 23"/>
                <a:gd name="T13" fmla="*/ 9 h 24"/>
                <a:gd name="T14" fmla="*/ 23 w 23"/>
                <a:gd name="T15" fmla="*/ 9 h 24"/>
                <a:gd name="T16" fmla="*/ 22 w 23"/>
                <a:gd name="T17" fmla="*/ 16 h 24"/>
                <a:gd name="T18" fmla="*/ 19 w 23"/>
                <a:gd name="T19" fmla="*/ 20 h 24"/>
                <a:gd name="T20" fmla="*/ 19 w 23"/>
                <a:gd name="T21" fmla="*/ 20 h 24"/>
                <a:gd name="T22" fmla="*/ 16 w 23"/>
                <a:gd name="T23" fmla="*/ 24 h 24"/>
                <a:gd name="T24" fmla="*/ 11 w 23"/>
                <a:gd name="T25" fmla="*/ 24 h 24"/>
                <a:gd name="T26" fmla="*/ 11 w 23"/>
                <a:gd name="T27" fmla="*/ 24 h 24"/>
                <a:gd name="T28" fmla="*/ 8 w 23"/>
                <a:gd name="T29" fmla="*/ 22 h 24"/>
                <a:gd name="T30" fmla="*/ 5 w 23"/>
                <a:gd name="T31" fmla="*/ 20 h 24"/>
                <a:gd name="T32" fmla="*/ 1 w 23"/>
                <a:gd name="T33" fmla="*/ 17 h 24"/>
                <a:gd name="T34" fmla="*/ 0 w 23"/>
                <a:gd name="T35" fmla="*/ 14 h 24"/>
                <a:gd name="T36" fmla="*/ 0 w 23"/>
                <a:gd name="T37" fmla="*/ 14 h 24"/>
                <a:gd name="T38" fmla="*/ 0 w 23"/>
                <a:gd name="T39" fmla="*/ 11 h 24"/>
                <a:gd name="T40" fmla="*/ 0 w 23"/>
                <a:gd name="T41" fmla="*/ 8 h 24"/>
                <a:gd name="T42" fmla="*/ 1 w 23"/>
                <a:gd name="T43" fmla="*/ 5 h 24"/>
                <a:gd name="T44" fmla="*/ 5 w 23"/>
                <a:gd name="T45" fmla="*/ 1 h 24"/>
                <a:gd name="T46" fmla="*/ 5 w 23"/>
                <a:gd name="T47" fmla="*/ 1 h 24"/>
                <a:gd name="T48" fmla="*/ 11 w 23"/>
                <a:gd name="T49" fmla="*/ 0 h 24"/>
                <a:gd name="T50" fmla="*/ 11 w 23"/>
                <a:gd name="T51" fmla="*/ 0 h 24"/>
                <a:gd name="T52" fmla="*/ 12 w 23"/>
                <a:gd name="T53" fmla="*/ 0 h 24"/>
                <a:gd name="T54" fmla="*/ 12 w 23"/>
                <a:gd name="T55" fmla="*/ 0 h 24"/>
                <a:gd name="T56" fmla="*/ 14 w 23"/>
                <a:gd name="T57" fmla="*/ 1 h 24"/>
                <a:gd name="T58" fmla="*/ 14 w 23"/>
                <a:gd name="T59" fmla="*/ 1 h 24"/>
                <a:gd name="T60" fmla="*/ 5 w 23"/>
                <a:gd name="T61" fmla="*/ 14 h 24"/>
                <a:gd name="T62" fmla="*/ 5 w 23"/>
                <a:gd name="T63" fmla="*/ 14 h 24"/>
                <a:gd name="T64" fmla="*/ 6 w 23"/>
                <a:gd name="T65" fmla="*/ 9 h 24"/>
                <a:gd name="T66" fmla="*/ 8 w 23"/>
                <a:gd name="T67" fmla="*/ 6 h 24"/>
                <a:gd name="T68" fmla="*/ 8 w 23"/>
                <a:gd name="T69" fmla="*/ 6 h 24"/>
                <a:gd name="T70" fmla="*/ 5 w 23"/>
                <a:gd name="T71" fmla="*/ 9 h 24"/>
                <a:gd name="T72" fmla="*/ 5 w 23"/>
                <a:gd name="T73" fmla="*/ 13 h 24"/>
                <a:gd name="T74" fmla="*/ 5 w 23"/>
                <a:gd name="T75" fmla="*/ 14 h 24"/>
                <a:gd name="T76" fmla="*/ 5 w 23"/>
                <a:gd name="T77" fmla="*/ 14 h 24"/>
                <a:gd name="T78" fmla="*/ 11 w 23"/>
                <a:gd name="T79" fmla="*/ 13 h 24"/>
                <a:gd name="T80" fmla="*/ 11 w 23"/>
                <a:gd name="T81" fmla="*/ 13 h 24"/>
                <a:gd name="T82" fmla="*/ 14 w 23"/>
                <a:gd name="T83" fmla="*/ 11 h 24"/>
                <a:gd name="T84" fmla="*/ 14 w 23"/>
                <a:gd name="T85" fmla="*/ 11 h 24"/>
                <a:gd name="T86" fmla="*/ 14 w 23"/>
                <a:gd name="T87" fmla="*/ 9 h 24"/>
                <a:gd name="T88" fmla="*/ 14 w 23"/>
                <a:gd name="T89" fmla="*/ 9 h 24"/>
                <a:gd name="T90" fmla="*/ 12 w 23"/>
                <a:gd name="T91" fmla="*/ 8 h 24"/>
                <a:gd name="T92" fmla="*/ 12 w 23"/>
                <a:gd name="T93" fmla="*/ 8 h 24"/>
                <a:gd name="T94" fmla="*/ 11 w 23"/>
                <a:gd name="T95" fmla="*/ 9 h 24"/>
                <a:gd name="T96" fmla="*/ 11 w 23"/>
                <a:gd name="T97" fmla="*/ 13 h 24"/>
                <a:gd name="T98" fmla="*/ 11 w 23"/>
                <a:gd name="T9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4">
                  <a:moveTo>
                    <a:pt x="14" y="1"/>
                  </a:moveTo>
                  <a:lnTo>
                    <a:pt x="14" y="1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6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118"/>
            <p:cNvSpPr>
              <a:spLocks noEditPoints="1"/>
            </p:cNvSpPr>
            <p:nvPr/>
          </p:nvSpPr>
          <p:spPr bwMode="auto">
            <a:xfrm>
              <a:off x="7999979" y="1891012"/>
              <a:ext cx="39688" cy="33338"/>
            </a:xfrm>
            <a:custGeom>
              <a:avLst/>
              <a:gdLst>
                <a:gd name="T0" fmla="*/ 14 w 25"/>
                <a:gd name="T1" fmla="*/ 21 h 21"/>
                <a:gd name="T2" fmla="*/ 14 w 25"/>
                <a:gd name="T3" fmla="*/ 21 h 21"/>
                <a:gd name="T4" fmla="*/ 9 w 25"/>
                <a:gd name="T5" fmla="*/ 19 h 21"/>
                <a:gd name="T6" fmla="*/ 5 w 25"/>
                <a:gd name="T7" fmla="*/ 16 h 21"/>
                <a:gd name="T8" fmla="*/ 5 w 25"/>
                <a:gd name="T9" fmla="*/ 16 h 21"/>
                <a:gd name="T10" fmla="*/ 2 w 25"/>
                <a:gd name="T11" fmla="*/ 13 h 21"/>
                <a:gd name="T12" fmla="*/ 2 w 25"/>
                <a:gd name="T13" fmla="*/ 13 h 21"/>
                <a:gd name="T14" fmla="*/ 0 w 25"/>
                <a:gd name="T15" fmla="*/ 10 h 21"/>
                <a:gd name="T16" fmla="*/ 2 w 25"/>
                <a:gd name="T17" fmla="*/ 5 h 21"/>
                <a:gd name="T18" fmla="*/ 2 w 25"/>
                <a:gd name="T19" fmla="*/ 5 h 21"/>
                <a:gd name="T20" fmla="*/ 5 w 25"/>
                <a:gd name="T21" fmla="*/ 3 h 21"/>
                <a:gd name="T22" fmla="*/ 5 w 25"/>
                <a:gd name="T23" fmla="*/ 3 h 21"/>
                <a:gd name="T24" fmla="*/ 6 w 25"/>
                <a:gd name="T25" fmla="*/ 2 h 21"/>
                <a:gd name="T26" fmla="*/ 6 w 25"/>
                <a:gd name="T27" fmla="*/ 2 h 21"/>
                <a:gd name="T28" fmla="*/ 8 w 25"/>
                <a:gd name="T29" fmla="*/ 0 h 21"/>
                <a:gd name="T30" fmla="*/ 13 w 25"/>
                <a:gd name="T31" fmla="*/ 0 h 21"/>
                <a:gd name="T32" fmla="*/ 13 w 25"/>
                <a:gd name="T33" fmla="*/ 0 h 21"/>
                <a:gd name="T34" fmla="*/ 14 w 25"/>
                <a:gd name="T35" fmla="*/ 0 h 21"/>
                <a:gd name="T36" fmla="*/ 14 w 25"/>
                <a:gd name="T37" fmla="*/ 0 h 21"/>
                <a:gd name="T38" fmla="*/ 16 w 25"/>
                <a:gd name="T39" fmla="*/ 0 h 21"/>
                <a:gd name="T40" fmla="*/ 19 w 25"/>
                <a:gd name="T41" fmla="*/ 2 h 21"/>
                <a:gd name="T42" fmla="*/ 19 w 25"/>
                <a:gd name="T43" fmla="*/ 2 h 21"/>
                <a:gd name="T44" fmla="*/ 22 w 25"/>
                <a:gd name="T45" fmla="*/ 5 h 21"/>
                <a:gd name="T46" fmla="*/ 22 w 25"/>
                <a:gd name="T47" fmla="*/ 5 h 21"/>
                <a:gd name="T48" fmla="*/ 25 w 25"/>
                <a:gd name="T49" fmla="*/ 8 h 21"/>
                <a:gd name="T50" fmla="*/ 25 w 25"/>
                <a:gd name="T51" fmla="*/ 11 h 21"/>
                <a:gd name="T52" fmla="*/ 25 w 25"/>
                <a:gd name="T53" fmla="*/ 11 h 21"/>
                <a:gd name="T54" fmla="*/ 24 w 25"/>
                <a:gd name="T55" fmla="*/ 16 h 21"/>
                <a:gd name="T56" fmla="*/ 22 w 25"/>
                <a:gd name="T57" fmla="*/ 18 h 21"/>
                <a:gd name="T58" fmla="*/ 19 w 25"/>
                <a:gd name="T59" fmla="*/ 19 h 21"/>
                <a:gd name="T60" fmla="*/ 14 w 25"/>
                <a:gd name="T61" fmla="*/ 21 h 21"/>
                <a:gd name="T62" fmla="*/ 14 w 25"/>
                <a:gd name="T63" fmla="*/ 21 h 21"/>
                <a:gd name="T64" fmla="*/ 13 w 25"/>
                <a:gd name="T65" fmla="*/ 15 h 21"/>
                <a:gd name="T66" fmla="*/ 13 w 25"/>
                <a:gd name="T67" fmla="*/ 15 h 21"/>
                <a:gd name="T68" fmla="*/ 13 w 25"/>
                <a:gd name="T69" fmla="*/ 11 h 21"/>
                <a:gd name="T70" fmla="*/ 13 w 25"/>
                <a:gd name="T71" fmla="*/ 10 h 21"/>
                <a:gd name="T72" fmla="*/ 13 w 25"/>
                <a:gd name="T73" fmla="*/ 10 h 21"/>
                <a:gd name="T74" fmla="*/ 11 w 25"/>
                <a:gd name="T75" fmla="*/ 8 h 21"/>
                <a:gd name="T76" fmla="*/ 11 w 25"/>
                <a:gd name="T77" fmla="*/ 8 h 21"/>
                <a:gd name="T78" fmla="*/ 11 w 25"/>
                <a:gd name="T79" fmla="*/ 11 h 21"/>
                <a:gd name="T80" fmla="*/ 13 w 25"/>
                <a:gd name="T81" fmla="*/ 15 h 21"/>
                <a:gd name="T82" fmla="*/ 13 w 25"/>
                <a:gd name="T83" fmla="*/ 15 h 21"/>
                <a:gd name="T84" fmla="*/ 17 w 25"/>
                <a:gd name="T85" fmla="*/ 8 h 21"/>
                <a:gd name="T86" fmla="*/ 17 w 25"/>
                <a:gd name="T87" fmla="*/ 8 h 21"/>
                <a:gd name="T88" fmla="*/ 17 w 25"/>
                <a:gd name="T89" fmla="*/ 8 h 21"/>
                <a:gd name="T90" fmla="*/ 17 w 25"/>
                <a:gd name="T91" fmla="*/ 8 h 21"/>
                <a:gd name="T92" fmla="*/ 16 w 25"/>
                <a:gd name="T93" fmla="*/ 10 h 21"/>
                <a:gd name="T94" fmla="*/ 16 w 25"/>
                <a:gd name="T95" fmla="*/ 10 h 21"/>
                <a:gd name="T96" fmla="*/ 17 w 25"/>
                <a:gd name="T97" fmla="*/ 10 h 21"/>
                <a:gd name="T98" fmla="*/ 17 w 25"/>
                <a:gd name="T99" fmla="*/ 10 h 21"/>
                <a:gd name="T100" fmla="*/ 17 w 25"/>
                <a:gd name="T101" fmla="*/ 8 h 21"/>
                <a:gd name="T102" fmla="*/ 17 w 25"/>
                <a:gd name="T10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21">
                  <a:moveTo>
                    <a:pt x="14" y="21"/>
                  </a:moveTo>
                  <a:lnTo>
                    <a:pt x="14" y="21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15"/>
                  </a:moveTo>
                  <a:lnTo>
                    <a:pt x="13" y="15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17" y="8"/>
                  </a:move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119"/>
            <p:cNvSpPr>
              <a:spLocks noEditPoints="1"/>
            </p:cNvSpPr>
            <p:nvPr/>
          </p:nvSpPr>
          <p:spPr bwMode="auto">
            <a:xfrm>
              <a:off x="8052366" y="1881487"/>
              <a:ext cx="38100" cy="33338"/>
            </a:xfrm>
            <a:custGeom>
              <a:avLst/>
              <a:gdLst>
                <a:gd name="T0" fmla="*/ 16 w 24"/>
                <a:gd name="T1" fmla="*/ 17 h 21"/>
                <a:gd name="T2" fmla="*/ 16 w 24"/>
                <a:gd name="T3" fmla="*/ 19 h 21"/>
                <a:gd name="T4" fmla="*/ 11 w 24"/>
                <a:gd name="T5" fmla="*/ 21 h 21"/>
                <a:gd name="T6" fmla="*/ 11 w 24"/>
                <a:gd name="T7" fmla="*/ 21 h 21"/>
                <a:gd name="T8" fmla="*/ 6 w 24"/>
                <a:gd name="T9" fmla="*/ 21 h 21"/>
                <a:gd name="T10" fmla="*/ 0 w 24"/>
                <a:gd name="T11" fmla="*/ 13 h 21"/>
                <a:gd name="T12" fmla="*/ 0 w 24"/>
                <a:gd name="T13" fmla="*/ 8 h 21"/>
                <a:gd name="T14" fmla="*/ 3 w 24"/>
                <a:gd name="T15" fmla="*/ 3 h 21"/>
                <a:gd name="T16" fmla="*/ 6 w 24"/>
                <a:gd name="T17" fmla="*/ 2 h 21"/>
                <a:gd name="T18" fmla="*/ 8 w 24"/>
                <a:gd name="T19" fmla="*/ 0 h 21"/>
                <a:gd name="T20" fmla="*/ 16 w 24"/>
                <a:gd name="T21" fmla="*/ 2 h 21"/>
                <a:gd name="T22" fmla="*/ 18 w 24"/>
                <a:gd name="T23" fmla="*/ 2 h 21"/>
                <a:gd name="T24" fmla="*/ 19 w 24"/>
                <a:gd name="T25" fmla="*/ 2 h 21"/>
                <a:gd name="T26" fmla="*/ 21 w 24"/>
                <a:gd name="T27" fmla="*/ 5 h 21"/>
                <a:gd name="T28" fmla="*/ 22 w 24"/>
                <a:gd name="T29" fmla="*/ 6 h 21"/>
                <a:gd name="T30" fmla="*/ 24 w 24"/>
                <a:gd name="T31" fmla="*/ 14 h 21"/>
                <a:gd name="T32" fmla="*/ 21 w 24"/>
                <a:gd name="T33" fmla="*/ 16 h 21"/>
                <a:gd name="T34" fmla="*/ 18 w 24"/>
                <a:gd name="T35" fmla="*/ 17 h 21"/>
                <a:gd name="T36" fmla="*/ 16 w 24"/>
                <a:gd name="T37" fmla="*/ 17 h 21"/>
                <a:gd name="T38" fmla="*/ 19 w 24"/>
                <a:gd name="T39" fmla="*/ 8 h 21"/>
                <a:gd name="T40" fmla="*/ 18 w 24"/>
                <a:gd name="T41" fmla="*/ 14 h 21"/>
                <a:gd name="T42" fmla="*/ 21 w 24"/>
                <a:gd name="T43" fmla="*/ 11 h 21"/>
                <a:gd name="T44" fmla="*/ 21 w 24"/>
                <a:gd name="T45" fmla="*/ 9 h 21"/>
                <a:gd name="T46" fmla="*/ 19 w 24"/>
                <a:gd name="T47" fmla="*/ 8 h 21"/>
                <a:gd name="T48" fmla="*/ 10 w 24"/>
                <a:gd name="T49" fmla="*/ 16 h 21"/>
                <a:gd name="T50" fmla="*/ 10 w 24"/>
                <a:gd name="T51" fmla="*/ 6 h 21"/>
                <a:gd name="T52" fmla="*/ 8 w 24"/>
                <a:gd name="T53" fmla="*/ 6 h 21"/>
                <a:gd name="T54" fmla="*/ 8 w 24"/>
                <a:gd name="T55" fmla="*/ 14 h 21"/>
                <a:gd name="T56" fmla="*/ 10 w 24"/>
                <a:gd name="T57" fmla="*/ 16 h 21"/>
                <a:gd name="T58" fmla="*/ 14 w 24"/>
                <a:gd name="T59" fmla="*/ 11 h 21"/>
                <a:gd name="T60" fmla="*/ 14 w 24"/>
                <a:gd name="T61" fmla="*/ 8 h 21"/>
                <a:gd name="T62" fmla="*/ 13 w 24"/>
                <a:gd name="T63" fmla="*/ 11 h 21"/>
                <a:gd name="T64" fmla="*/ 14 w 24"/>
                <a:gd name="T6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1">
                  <a:moveTo>
                    <a:pt x="16" y="17"/>
                  </a:moveTo>
                  <a:lnTo>
                    <a:pt x="16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17"/>
                  </a:lnTo>
                  <a:close/>
                  <a:moveTo>
                    <a:pt x="19" y="8"/>
                  </a:moveTo>
                  <a:lnTo>
                    <a:pt x="19" y="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9" y="8"/>
                  </a:lnTo>
                  <a:close/>
                  <a:moveTo>
                    <a:pt x="10" y="16"/>
                  </a:moveTo>
                  <a:lnTo>
                    <a:pt x="10" y="1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6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120"/>
            <p:cNvSpPr>
              <a:spLocks noEditPoints="1"/>
            </p:cNvSpPr>
            <p:nvPr/>
          </p:nvSpPr>
          <p:spPr bwMode="auto">
            <a:xfrm>
              <a:off x="7944416" y="1881487"/>
              <a:ext cx="38100" cy="38100"/>
            </a:xfrm>
            <a:custGeom>
              <a:avLst/>
              <a:gdLst>
                <a:gd name="T0" fmla="*/ 15 w 24"/>
                <a:gd name="T1" fmla="*/ 0 h 24"/>
                <a:gd name="T2" fmla="*/ 19 w 24"/>
                <a:gd name="T3" fmla="*/ 2 h 24"/>
                <a:gd name="T4" fmla="*/ 24 w 24"/>
                <a:gd name="T5" fmla="*/ 9 h 24"/>
                <a:gd name="T6" fmla="*/ 24 w 24"/>
                <a:gd name="T7" fmla="*/ 14 h 24"/>
                <a:gd name="T8" fmla="*/ 21 w 24"/>
                <a:gd name="T9" fmla="*/ 17 h 24"/>
                <a:gd name="T10" fmla="*/ 19 w 24"/>
                <a:gd name="T11" fmla="*/ 21 h 24"/>
                <a:gd name="T12" fmla="*/ 10 w 24"/>
                <a:gd name="T13" fmla="*/ 24 h 24"/>
                <a:gd name="T14" fmla="*/ 5 w 24"/>
                <a:gd name="T15" fmla="*/ 22 h 24"/>
                <a:gd name="T16" fmla="*/ 2 w 24"/>
                <a:gd name="T17" fmla="*/ 19 h 24"/>
                <a:gd name="T18" fmla="*/ 0 w 24"/>
                <a:gd name="T19" fmla="*/ 16 h 24"/>
                <a:gd name="T20" fmla="*/ 7 w 24"/>
                <a:gd name="T21" fmla="*/ 3 h 24"/>
                <a:gd name="T22" fmla="*/ 10 w 24"/>
                <a:gd name="T23" fmla="*/ 2 h 24"/>
                <a:gd name="T24" fmla="*/ 15 w 24"/>
                <a:gd name="T25" fmla="*/ 0 h 24"/>
                <a:gd name="T26" fmla="*/ 16 w 24"/>
                <a:gd name="T27" fmla="*/ 19 h 24"/>
                <a:gd name="T28" fmla="*/ 16 w 24"/>
                <a:gd name="T29" fmla="*/ 19 h 24"/>
                <a:gd name="T30" fmla="*/ 10 w 24"/>
                <a:gd name="T31" fmla="*/ 17 h 24"/>
                <a:gd name="T32" fmla="*/ 5 w 24"/>
                <a:gd name="T33" fmla="*/ 11 h 24"/>
                <a:gd name="T34" fmla="*/ 7 w 24"/>
                <a:gd name="T35" fmla="*/ 9 h 24"/>
                <a:gd name="T36" fmla="*/ 7 w 24"/>
                <a:gd name="T37" fmla="*/ 8 h 24"/>
                <a:gd name="T38" fmla="*/ 3 w 24"/>
                <a:gd name="T39" fmla="*/ 16 h 24"/>
                <a:gd name="T40" fmla="*/ 7 w 24"/>
                <a:gd name="T41" fmla="*/ 19 h 24"/>
                <a:gd name="T42" fmla="*/ 11 w 24"/>
                <a:gd name="T43" fmla="*/ 22 h 24"/>
                <a:gd name="T44" fmla="*/ 15 w 24"/>
                <a:gd name="T45" fmla="*/ 21 h 24"/>
                <a:gd name="T46" fmla="*/ 16 w 24"/>
                <a:gd name="T47" fmla="*/ 19 h 24"/>
                <a:gd name="T48" fmla="*/ 11 w 24"/>
                <a:gd name="T49" fmla="*/ 11 h 24"/>
                <a:gd name="T50" fmla="*/ 15 w 24"/>
                <a:gd name="T51" fmla="*/ 8 h 24"/>
                <a:gd name="T52" fmla="*/ 18 w 24"/>
                <a:gd name="T53" fmla="*/ 6 h 24"/>
                <a:gd name="T54" fmla="*/ 15 w 24"/>
                <a:gd name="T55" fmla="*/ 6 h 24"/>
                <a:gd name="T56" fmla="*/ 13 w 24"/>
                <a:gd name="T57" fmla="*/ 8 h 24"/>
                <a:gd name="T58" fmla="*/ 11 w 24"/>
                <a:gd name="T59" fmla="*/ 11 h 24"/>
                <a:gd name="T60" fmla="*/ 18 w 24"/>
                <a:gd name="T61" fmla="*/ 11 h 24"/>
                <a:gd name="T62" fmla="*/ 16 w 24"/>
                <a:gd name="T63" fmla="*/ 14 h 24"/>
                <a:gd name="T64" fmla="*/ 18 w 24"/>
                <a:gd name="T65" fmla="*/ 13 h 24"/>
                <a:gd name="T66" fmla="*/ 18 w 24"/>
                <a:gd name="T6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4">
                  <a:moveTo>
                    <a:pt x="15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19"/>
                  </a:move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6" y="19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Freeform 121"/>
            <p:cNvSpPr>
              <a:spLocks noEditPoints="1"/>
            </p:cNvSpPr>
            <p:nvPr/>
          </p:nvSpPr>
          <p:spPr bwMode="auto">
            <a:xfrm>
              <a:off x="8044429" y="1813224"/>
              <a:ext cx="36513" cy="38100"/>
            </a:xfrm>
            <a:custGeom>
              <a:avLst/>
              <a:gdLst>
                <a:gd name="T0" fmla="*/ 11 w 23"/>
                <a:gd name="T1" fmla="*/ 0 h 24"/>
                <a:gd name="T2" fmla="*/ 18 w 23"/>
                <a:gd name="T3" fmla="*/ 4 h 24"/>
                <a:gd name="T4" fmla="*/ 21 w 23"/>
                <a:gd name="T5" fmla="*/ 7 h 24"/>
                <a:gd name="T6" fmla="*/ 23 w 23"/>
                <a:gd name="T7" fmla="*/ 13 h 24"/>
                <a:gd name="T8" fmla="*/ 21 w 23"/>
                <a:gd name="T9" fmla="*/ 19 h 24"/>
                <a:gd name="T10" fmla="*/ 19 w 23"/>
                <a:gd name="T11" fmla="*/ 23 h 24"/>
                <a:gd name="T12" fmla="*/ 10 w 23"/>
                <a:gd name="T13" fmla="*/ 24 h 24"/>
                <a:gd name="T14" fmla="*/ 8 w 23"/>
                <a:gd name="T15" fmla="*/ 24 h 24"/>
                <a:gd name="T16" fmla="*/ 4 w 23"/>
                <a:gd name="T17" fmla="*/ 21 h 24"/>
                <a:gd name="T18" fmla="*/ 0 w 23"/>
                <a:gd name="T19" fmla="*/ 15 h 24"/>
                <a:gd name="T20" fmla="*/ 0 w 23"/>
                <a:gd name="T21" fmla="*/ 11 h 24"/>
                <a:gd name="T22" fmla="*/ 4 w 23"/>
                <a:gd name="T23" fmla="*/ 5 h 24"/>
                <a:gd name="T24" fmla="*/ 11 w 23"/>
                <a:gd name="T25" fmla="*/ 0 h 24"/>
                <a:gd name="T26" fmla="*/ 7 w 23"/>
                <a:gd name="T27" fmla="*/ 16 h 24"/>
                <a:gd name="T28" fmla="*/ 7 w 23"/>
                <a:gd name="T29" fmla="*/ 16 h 24"/>
                <a:gd name="T30" fmla="*/ 8 w 23"/>
                <a:gd name="T31" fmla="*/ 11 h 24"/>
                <a:gd name="T32" fmla="*/ 11 w 23"/>
                <a:gd name="T33" fmla="*/ 7 h 24"/>
                <a:gd name="T34" fmla="*/ 11 w 23"/>
                <a:gd name="T35" fmla="*/ 7 h 24"/>
                <a:gd name="T36" fmla="*/ 15 w 23"/>
                <a:gd name="T37" fmla="*/ 10 h 24"/>
                <a:gd name="T38" fmla="*/ 15 w 23"/>
                <a:gd name="T39" fmla="*/ 11 h 24"/>
                <a:gd name="T40" fmla="*/ 16 w 23"/>
                <a:gd name="T41" fmla="*/ 13 h 24"/>
                <a:gd name="T42" fmla="*/ 16 w 23"/>
                <a:gd name="T43" fmla="*/ 16 h 24"/>
                <a:gd name="T44" fmla="*/ 18 w 23"/>
                <a:gd name="T45" fmla="*/ 15 h 24"/>
                <a:gd name="T46" fmla="*/ 19 w 23"/>
                <a:gd name="T47" fmla="*/ 10 h 24"/>
                <a:gd name="T48" fmla="*/ 18 w 23"/>
                <a:gd name="T49" fmla="*/ 8 h 24"/>
                <a:gd name="T50" fmla="*/ 15 w 23"/>
                <a:gd name="T51" fmla="*/ 7 h 24"/>
                <a:gd name="T52" fmla="*/ 11 w 23"/>
                <a:gd name="T53" fmla="*/ 5 h 24"/>
                <a:gd name="T54" fmla="*/ 8 w 23"/>
                <a:gd name="T55" fmla="*/ 7 h 24"/>
                <a:gd name="T56" fmla="*/ 5 w 23"/>
                <a:gd name="T57" fmla="*/ 13 h 24"/>
                <a:gd name="T58" fmla="*/ 5 w 23"/>
                <a:gd name="T59" fmla="*/ 15 h 24"/>
                <a:gd name="T60" fmla="*/ 7 w 23"/>
                <a:gd name="T61" fmla="*/ 16 h 24"/>
                <a:gd name="T62" fmla="*/ 15 w 23"/>
                <a:gd name="T63" fmla="*/ 21 h 24"/>
                <a:gd name="T64" fmla="*/ 10 w 23"/>
                <a:gd name="T65" fmla="*/ 21 h 24"/>
                <a:gd name="T66" fmla="*/ 15 w 23"/>
                <a:gd name="T6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5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122"/>
            <p:cNvSpPr>
              <a:spLocks noEditPoints="1"/>
            </p:cNvSpPr>
            <p:nvPr/>
          </p:nvSpPr>
          <p:spPr bwMode="auto">
            <a:xfrm>
              <a:off x="7974579" y="1833862"/>
              <a:ext cx="33338" cy="33338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19 w 21"/>
                <a:gd name="T5" fmla="*/ 16 h 21"/>
                <a:gd name="T6" fmla="*/ 19 w 21"/>
                <a:gd name="T7" fmla="*/ 16 h 21"/>
                <a:gd name="T8" fmla="*/ 16 w 21"/>
                <a:gd name="T9" fmla="*/ 19 h 21"/>
                <a:gd name="T10" fmla="*/ 14 w 21"/>
                <a:gd name="T11" fmla="*/ 21 h 21"/>
                <a:gd name="T12" fmla="*/ 11 w 21"/>
                <a:gd name="T13" fmla="*/ 21 h 21"/>
                <a:gd name="T14" fmla="*/ 7 w 21"/>
                <a:gd name="T15" fmla="*/ 21 h 21"/>
                <a:gd name="T16" fmla="*/ 7 w 21"/>
                <a:gd name="T17" fmla="*/ 21 h 21"/>
                <a:gd name="T18" fmla="*/ 3 w 21"/>
                <a:gd name="T19" fmla="*/ 19 h 21"/>
                <a:gd name="T20" fmla="*/ 3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0 w 21"/>
                <a:gd name="T27" fmla="*/ 11 h 21"/>
                <a:gd name="T28" fmla="*/ 2 w 21"/>
                <a:gd name="T29" fmla="*/ 5 h 21"/>
                <a:gd name="T30" fmla="*/ 2 w 21"/>
                <a:gd name="T31" fmla="*/ 5 h 21"/>
                <a:gd name="T32" fmla="*/ 5 w 21"/>
                <a:gd name="T33" fmla="*/ 2 h 21"/>
                <a:gd name="T34" fmla="*/ 10 w 21"/>
                <a:gd name="T35" fmla="*/ 0 h 21"/>
                <a:gd name="T36" fmla="*/ 14 w 21"/>
                <a:gd name="T37" fmla="*/ 0 h 21"/>
                <a:gd name="T38" fmla="*/ 18 w 21"/>
                <a:gd name="T39" fmla="*/ 3 h 21"/>
                <a:gd name="T40" fmla="*/ 18 w 21"/>
                <a:gd name="T41" fmla="*/ 3 h 21"/>
                <a:gd name="T42" fmla="*/ 19 w 21"/>
                <a:gd name="T43" fmla="*/ 5 h 21"/>
                <a:gd name="T44" fmla="*/ 21 w 21"/>
                <a:gd name="T45" fmla="*/ 8 h 21"/>
                <a:gd name="T46" fmla="*/ 21 w 21"/>
                <a:gd name="T47" fmla="*/ 8 h 21"/>
                <a:gd name="T48" fmla="*/ 21 w 21"/>
                <a:gd name="T49" fmla="*/ 10 h 21"/>
                <a:gd name="T50" fmla="*/ 21 w 21"/>
                <a:gd name="T51" fmla="*/ 10 h 21"/>
                <a:gd name="T52" fmla="*/ 7 w 21"/>
                <a:gd name="T53" fmla="*/ 11 h 21"/>
                <a:gd name="T54" fmla="*/ 7 w 21"/>
                <a:gd name="T55" fmla="*/ 11 h 21"/>
                <a:gd name="T56" fmla="*/ 7 w 21"/>
                <a:gd name="T57" fmla="*/ 13 h 21"/>
                <a:gd name="T58" fmla="*/ 7 w 21"/>
                <a:gd name="T59" fmla="*/ 14 h 21"/>
                <a:gd name="T60" fmla="*/ 7 w 21"/>
                <a:gd name="T61" fmla="*/ 14 h 21"/>
                <a:gd name="T62" fmla="*/ 7 w 21"/>
                <a:gd name="T63" fmla="*/ 16 h 21"/>
                <a:gd name="T64" fmla="*/ 7 w 21"/>
                <a:gd name="T65" fmla="*/ 16 h 21"/>
                <a:gd name="T66" fmla="*/ 10 w 21"/>
                <a:gd name="T67" fmla="*/ 16 h 21"/>
                <a:gd name="T68" fmla="*/ 10 w 21"/>
                <a:gd name="T69" fmla="*/ 16 h 21"/>
                <a:gd name="T70" fmla="*/ 8 w 21"/>
                <a:gd name="T71" fmla="*/ 13 h 21"/>
                <a:gd name="T72" fmla="*/ 7 w 21"/>
                <a:gd name="T73" fmla="*/ 11 h 21"/>
                <a:gd name="T74" fmla="*/ 7 w 21"/>
                <a:gd name="T75" fmla="*/ 11 h 21"/>
                <a:gd name="T76" fmla="*/ 7 w 21"/>
                <a:gd name="T77" fmla="*/ 8 h 21"/>
                <a:gd name="T78" fmla="*/ 7 w 21"/>
                <a:gd name="T79" fmla="*/ 8 h 21"/>
                <a:gd name="T80" fmla="*/ 8 w 21"/>
                <a:gd name="T81" fmla="*/ 8 h 21"/>
                <a:gd name="T82" fmla="*/ 10 w 21"/>
                <a:gd name="T83" fmla="*/ 6 h 21"/>
                <a:gd name="T84" fmla="*/ 10 w 21"/>
                <a:gd name="T85" fmla="*/ 6 h 21"/>
                <a:gd name="T86" fmla="*/ 8 w 21"/>
                <a:gd name="T87" fmla="*/ 6 h 21"/>
                <a:gd name="T88" fmla="*/ 7 w 21"/>
                <a:gd name="T89" fmla="*/ 8 h 21"/>
                <a:gd name="T90" fmla="*/ 7 w 21"/>
                <a:gd name="T9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8"/>
                  </a:moveTo>
                  <a:lnTo>
                    <a:pt x="7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123"/>
            <p:cNvSpPr/>
            <p:nvPr/>
          </p:nvSpPr>
          <p:spPr bwMode="auto">
            <a:xfrm>
              <a:off x="8025379" y="1478262"/>
              <a:ext cx="31750" cy="30163"/>
            </a:xfrm>
            <a:custGeom>
              <a:avLst/>
              <a:gdLst>
                <a:gd name="T0" fmla="*/ 20 w 20"/>
                <a:gd name="T1" fmla="*/ 10 h 19"/>
                <a:gd name="T2" fmla="*/ 20 w 20"/>
                <a:gd name="T3" fmla="*/ 10 h 19"/>
                <a:gd name="T4" fmla="*/ 19 w 20"/>
                <a:gd name="T5" fmla="*/ 16 h 19"/>
                <a:gd name="T6" fmla="*/ 19 w 20"/>
                <a:gd name="T7" fmla="*/ 16 h 19"/>
                <a:gd name="T8" fmla="*/ 16 w 20"/>
                <a:gd name="T9" fmla="*/ 19 h 19"/>
                <a:gd name="T10" fmla="*/ 11 w 20"/>
                <a:gd name="T11" fmla="*/ 19 h 19"/>
                <a:gd name="T12" fmla="*/ 11 w 20"/>
                <a:gd name="T13" fmla="*/ 19 h 19"/>
                <a:gd name="T14" fmla="*/ 6 w 20"/>
                <a:gd name="T15" fmla="*/ 19 h 19"/>
                <a:gd name="T16" fmla="*/ 6 w 20"/>
                <a:gd name="T17" fmla="*/ 19 h 19"/>
                <a:gd name="T18" fmla="*/ 3 w 20"/>
                <a:gd name="T19" fmla="*/ 17 h 19"/>
                <a:gd name="T20" fmla="*/ 3 w 20"/>
                <a:gd name="T21" fmla="*/ 17 h 19"/>
                <a:gd name="T22" fmla="*/ 0 w 20"/>
                <a:gd name="T23" fmla="*/ 14 h 19"/>
                <a:gd name="T24" fmla="*/ 0 w 20"/>
                <a:gd name="T25" fmla="*/ 13 h 19"/>
                <a:gd name="T26" fmla="*/ 0 w 20"/>
                <a:gd name="T27" fmla="*/ 13 h 19"/>
                <a:gd name="T28" fmla="*/ 0 w 20"/>
                <a:gd name="T29" fmla="*/ 10 h 19"/>
                <a:gd name="T30" fmla="*/ 0 w 20"/>
                <a:gd name="T31" fmla="*/ 10 h 19"/>
                <a:gd name="T32" fmla="*/ 3 w 20"/>
                <a:gd name="T33" fmla="*/ 3 h 19"/>
                <a:gd name="T34" fmla="*/ 3 w 20"/>
                <a:gd name="T35" fmla="*/ 3 h 19"/>
                <a:gd name="T36" fmla="*/ 3 w 20"/>
                <a:gd name="T37" fmla="*/ 3 h 19"/>
                <a:gd name="T38" fmla="*/ 3 w 20"/>
                <a:gd name="T39" fmla="*/ 3 h 19"/>
                <a:gd name="T40" fmla="*/ 9 w 20"/>
                <a:gd name="T41" fmla="*/ 0 h 19"/>
                <a:gd name="T42" fmla="*/ 14 w 20"/>
                <a:gd name="T43" fmla="*/ 0 h 19"/>
                <a:gd name="T44" fmla="*/ 14 w 20"/>
                <a:gd name="T45" fmla="*/ 0 h 19"/>
                <a:gd name="T46" fmla="*/ 17 w 20"/>
                <a:gd name="T47" fmla="*/ 2 h 19"/>
                <a:gd name="T48" fmla="*/ 19 w 20"/>
                <a:gd name="T49" fmla="*/ 3 h 19"/>
                <a:gd name="T50" fmla="*/ 19 w 20"/>
                <a:gd name="T51" fmla="*/ 3 h 19"/>
                <a:gd name="T52" fmla="*/ 19 w 20"/>
                <a:gd name="T53" fmla="*/ 6 h 19"/>
                <a:gd name="T54" fmla="*/ 19 w 20"/>
                <a:gd name="T55" fmla="*/ 6 h 19"/>
                <a:gd name="T56" fmla="*/ 20 w 20"/>
                <a:gd name="T57" fmla="*/ 10 h 19"/>
                <a:gd name="T58" fmla="*/ 20 w 20"/>
                <a:gd name="T5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" h="19">
                  <a:moveTo>
                    <a:pt x="20" y="10"/>
                  </a:moveTo>
                  <a:lnTo>
                    <a:pt x="20" y="10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124"/>
            <p:cNvSpPr>
              <a:spLocks noEditPoints="1"/>
            </p:cNvSpPr>
            <p:nvPr/>
          </p:nvSpPr>
          <p:spPr bwMode="auto">
            <a:xfrm>
              <a:off x="8020616" y="1541762"/>
              <a:ext cx="30163" cy="31750"/>
            </a:xfrm>
            <a:custGeom>
              <a:avLst/>
              <a:gdLst>
                <a:gd name="T0" fmla="*/ 19 w 19"/>
                <a:gd name="T1" fmla="*/ 7 h 20"/>
                <a:gd name="T2" fmla="*/ 19 w 19"/>
                <a:gd name="T3" fmla="*/ 7 h 20"/>
                <a:gd name="T4" fmla="*/ 17 w 19"/>
                <a:gd name="T5" fmla="*/ 12 h 20"/>
                <a:gd name="T6" fmla="*/ 15 w 19"/>
                <a:gd name="T7" fmla="*/ 15 h 20"/>
                <a:gd name="T8" fmla="*/ 15 w 19"/>
                <a:gd name="T9" fmla="*/ 15 h 20"/>
                <a:gd name="T10" fmla="*/ 12 w 19"/>
                <a:gd name="T11" fmla="*/ 18 h 20"/>
                <a:gd name="T12" fmla="*/ 12 w 19"/>
                <a:gd name="T13" fmla="*/ 18 h 20"/>
                <a:gd name="T14" fmla="*/ 11 w 19"/>
                <a:gd name="T15" fmla="*/ 20 h 20"/>
                <a:gd name="T16" fmla="*/ 8 w 19"/>
                <a:gd name="T17" fmla="*/ 20 h 20"/>
                <a:gd name="T18" fmla="*/ 8 w 19"/>
                <a:gd name="T19" fmla="*/ 20 h 20"/>
                <a:gd name="T20" fmla="*/ 4 w 19"/>
                <a:gd name="T21" fmla="*/ 18 h 20"/>
                <a:gd name="T22" fmla="*/ 1 w 19"/>
                <a:gd name="T23" fmla="*/ 15 h 20"/>
                <a:gd name="T24" fmla="*/ 0 w 19"/>
                <a:gd name="T25" fmla="*/ 12 h 20"/>
                <a:gd name="T26" fmla="*/ 0 w 19"/>
                <a:gd name="T27" fmla="*/ 9 h 20"/>
                <a:gd name="T28" fmla="*/ 0 w 19"/>
                <a:gd name="T29" fmla="*/ 9 h 20"/>
                <a:gd name="T30" fmla="*/ 1 w 19"/>
                <a:gd name="T31" fmla="*/ 4 h 20"/>
                <a:gd name="T32" fmla="*/ 4 w 19"/>
                <a:gd name="T33" fmla="*/ 1 h 20"/>
                <a:gd name="T34" fmla="*/ 4 w 19"/>
                <a:gd name="T35" fmla="*/ 1 h 20"/>
                <a:gd name="T36" fmla="*/ 6 w 19"/>
                <a:gd name="T37" fmla="*/ 0 h 20"/>
                <a:gd name="T38" fmla="*/ 11 w 19"/>
                <a:gd name="T39" fmla="*/ 0 h 20"/>
                <a:gd name="T40" fmla="*/ 11 w 19"/>
                <a:gd name="T41" fmla="*/ 0 h 20"/>
                <a:gd name="T42" fmla="*/ 14 w 19"/>
                <a:gd name="T43" fmla="*/ 1 h 20"/>
                <a:gd name="T44" fmla="*/ 14 w 19"/>
                <a:gd name="T45" fmla="*/ 1 h 20"/>
                <a:gd name="T46" fmla="*/ 17 w 19"/>
                <a:gd name="T47" fmla="*/ 3 h 20"/>
                <a:gd name="T48" fmla="*/ 19 w 19"/>
                <a:gd name="T49" fmla="*/ 7 h 20"/>
                <a:gd name="T50" fmla="*/ 19 w 19"/>
                <a:gd name="T51" fmla="*/ 7 h 20"/>
                <a:gd name="T52" fmla="*/ 4 w 19"/>
                <a:gd name="T53" fmla="*/ 11 h 20"/>
                <a:gd name="T54" fmla="*/ 4 w 19"/>
                <a:gd name="T55" fmla="*/ 11 h 20"/>
                <a:gd name="T56" fmla="*/ 4 w 19"/>
                <a:gd name="T57" fmla="*/ 7 h 20"/>
                <a:gd name="T58" fmla="*/ 4 w 19"/>
                <a:gd name="T59" fmla="*/ 7 h 20"/>
                <a:gd name="T60" fmla="*/ 4 w 19"/>
                <a:gd name="T61" fmla="*/ 7 h 20"/>
                <a:gd name="T62" fmla="*/ 4 w 19"/>
                <a:gd name="T63" fmla="*/ 7 h 20"/>
                <a:gd name="T64" fmla="*/ 4 w 19"/>
                <a:gd name="T65" fmla="*/ 11 h 20"/>
                <a:gd name="T66" fmla="*/ 4 w 19"/>
                <a:gd name="T67" fmla="*/ 11 h 20"/>
                <a:gd name="T68" fmla="*/ 12 w 19"/>
                <a:gd name="T69" fmla="*/ 4 h 20"/>
                <a:gd name="T70" fmla="*/ 12 w 19"/>
                <a:gd name="T71" fmla="*/ 4 h 20"/>
                <a:gd name="T72" fmla="*/ 11 w 19"/>
                <a:gd name="T73" fmla="*/ 4 h 20"/>
                <a:gd name="T74" fmla="*/ 9 w 19"/>
                <a:gd name="T75" fmla="*/ 4 h 20"/>
                <a:gd name="T76" fmla="*/ 9 w 19"/>
                <a:gd name="T77" fmla="*/ 4 h 20"/>
                <a:gd name="T78" fmla="*/ 12 w 19"/>
                <a:gd name="T79" fmla="*/ 4 h 20"/>
                <a:gd name="T80" fmla="*/ 12 w 19"/>
                <a:gd name="T8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0">
                  <a:moveTo>
                    <a:pt x="19" y="7"/>
                  </a:moveTo>
                  <a:lnTo>
                    <a:pt x="19" y="7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7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125"/>
            <p:cNvSpPr>
              <a:spLocks noEditPoints="1"/>
            </p:cNvSpPr>
            <p:nvPr/>
          </p:nvSpPr>
          <p:spPr bwMode="auto">
            <a:xfrm>
              <a:off x="8099991" y="1873549"/>
              <a:ext cx="30163" cy="34925"/>
            </a:xfrm>
            <a:custGeom>
              <a:avLst/>
              <a:gdLst>
                <a:gd name="T0" fmla="*/ 14 w 19"/>
                <a:gd name="T1" fmla="*/ 5 h 22"/>
                <a:gd name="T2" fmla="*/ 14 w 19"/>
                <a:gd name="T3" fmla="*/ 5 h 22"/>
                <a:gd name="T4" fmla="*/ 16 w 19"/>
                <a:gd name="T5" fmla="*/ 7 h 22"/>
                <a:gd name="T6" fmla="*/ 16 w 19"/>
                <a:gd name="T7" fmla="*/ 10 h 22"/>
                <a:gd name="T8" fmla="*/ 19 w 19"/>
                <a:gd name="T9" fmla="*/ 13 h 22"/>
                <a:gd name="T10" fmla="*/ 16 w 19"/>
                <a:gd name="T11" fmla="*/ 19 h 22"/>
                <a:gd name="T12" fmla="*/ 14 w 19"/>
                <a:gd name="T13" fmla="*/ 21 h 22"/>
                <a:gd name="T14" fmla="*/ 11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0 w 19"/>
                <a:gd name="T21" fmla="*/ 18 h 22"/>
                <a:gd name="T22" fmla="*/ 0 w 19"/>
                <a:gd name="T23" fmla="*/ 13 h 22"/>
                <a:gd name="T24" fmla="*/ 3 w 19"/>
                <a:gd name="T25" fmla="*/ 5 h 22"/>
                <a:gd name="T26" fmla="*/ 5 w 19"/>
                <a:gd name="T27" fmla="*/ 3 h 22"/>
                <a:gd name="T28" fmla="*/ 11 w 19"/>
                <a:gd name="T29" fmla="*/ 0 h 22"/>
                <a:gd name="T30" fmla="*/ 13 w 19"/>
                <a:gd name="T31" fmla="*/ 0 h 22"/>
                <a:gd name="T32" fmla="*/ 14 w 19"/>
                <a:gd name="T33" fmla="*/ 2 h 22"/>
                <a:gd name="T34" fmla="*/ 14 w 19"/>
                <a:gd name="T35" fmla="*/ 5 h 22"/>
                <a:gd name="T36" fmla="*/ 11 w 19"/>
                <a:gd name="T37" fmla="*/ 18 h 22"/>
                <a:gd name="T38" fmla="*/ 13 w 19"/>
                <a:gd name="T39" fmla="*/ 16 h 22"/>
                <a:gd name="T40" fmla="*/ 13 w 19"/>
                <a:gd name="T41" fmla="*/ 11 h 22"/>
                <a:gd name="T42" fmla="*/ 8 w 19"/>
                <a:gd name="T43" fmla="*/ 11 h 22"/>
                <a:gd name="T44" fmla="*/ 6 w 19"/>
                <a:gd name="T45" fmla="*/ 13 h 22"/>
                <a:gd name="T46" fmla="*/ 11 w 19"/>
                <a:gd name="T47" fmla="*/ 13 h 22"/>
                <a:gd name="T48" fmla="*/ 11 w 19"/>
                <a:gd name="T49" fmla="*/ 14 h 22"/>
                <a:gd name="T50" fmla="*/ 11 w 19"/>
                <a:gd name="T51" fmla="*/ 18 h 22"/>
                <a:gd name="T52" fmla="*/ 6 w 19"/>
                <a:gd name="T53" fmla="*/ 8 h 22"/>
                <a:gd name="T54" fmla="*/ 11 w 19"/>
                <a:gd name="T55" fmla="*/ 8 h 22"/>
                <a:gd name="T56" fmla="*/ 8 w 19"/>
                <a:gd name="T57" fmla="*/ 7 h 22"/>
                <a:gd name="T58" fmla="*/ 6 w 19"/>
                <a:gd name="T59" fmla="*/ 8 h 22"/>
                <a:gd name="T60" fmla="*/ 3 w 19"/>
                <a:gd name="T61" fmla="*/ 14 h 22"/>
                <a:gd name="T62" fmla="*/ 3 w 19"/>
                <a:gd name="T63" fmla="*/ 18 h 22"/>
                <a:gd name="T64" fmla="*/ 5 w 19"/>
                <a:gd name="T65" fmla="*/ 18 h 22"/>
                <a:gd name="T66" fmla="*/ 3 w 19"/>
                <a:gd name="T6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2">
                  <a:moveTo>
                    <a:pt x="14" y="5"/>
                  </a:move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1" y="18"/>
                  </a:lnTo>
                  <a:close/>
                  <a:moveTo>
                    <a:pt x="6" y="8"/>
                  </a:moveTo>
                  <a:lnTo>
                    <a:pt x="6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126"/>
            <p:cNvSpPr>
              <a:spLocks noEditPoints="1"/>
            </p:cNvSpPr>
            <p:nvPr/>
          </p:nvSpPr>
          <p:spPr bwMode="auto">
            <a:xfrm>
              <a:off x="7942829" y="1538587"/>
              <a:ext cx="31750" cy="30163"/>
            </a:xfrm>
            <a:custGeom>
              <a:avLst/>
              <a:gdLst>
                <a:gd name="T0" fmla="*/ 11 w 20"/>
                <a:gd name="T1" fmla="*/ 19 h 19"/>
                <a:gd name="T2" fmla="*/ 11 w 20"/>
                <a:gd name="T3" fmla="*/ 19 h 19"/>
                <a:gd name="T4" fmla="*/ 3 w 20"/>
                <a:gd name="T5" fmla="*/ 17 h 19"/>
                <a:gd name="T6" fmla="*/ 3 w 20"/>
                <a:gd name="T7" fmla="*/ 17 h 19"/>
                <a:gd name="T8" fmla="*/ 1 w 20"/>
                <a:gd name="T9" fmla="*/ 14 h 19"/>
                <a:gd name="T10" fmla="*/ 1 w 20"/>
                <a:gd name="T11" fmla="*/ 14 h 19"/>
                <a:gd name="T12" fmla="*/ 0 w 20"/>
                <a:gd name="T13" fmla="*/ 13 h 19"/>
                <a:gd name="T14" fmla="*/ 0 w 20"/>
                <a:gd name="T15" fmla="*/ 11 h 19"/>
                <a:gd name="T16" fmla="*/ 0 w 20"/>
                <a:gd name="T17" fmla="*/ 11 h 19"/>
                <a:gd name="T18" fmla="*/ 1 w 20"/>
                <a:gd name="T19" fmla="*/ 6 h 19"/>
                <a:gd name="T20" fmla="*/ 4 w 20"/>
                <a:gd name="T21" fmla="*/ 2 h 19"/>
                <a:gd name="T22" fmla="*/ 4 w 20"/>
                <a:gd name="T23" fmla="*/ 2 h 19"/>
                <a:gd name="T24" fmla="*/ 8 w 20"/>
                <a:gd name="T25" fmla="*/ 2 h 19"/>
                <a:gd name="T26" fmla="*/ 8 w 20"/>
                <a:gd name="T27" fmla="*/ 2 h 19"/>
                <a:gd name="T28" fmla="*/ 12 w 20"/>
                <a:gd name="T29" fmla="*/ 0 h 19"/>
                <a:gd name="T30" fmla="*/ 17 w 20"/>
                <a:gd name="T31" fmla="*/ 2 h 19"/>
                <a:gd name="T32" fmla="*/ 17 w 20"/>
                <a:gd name="T33" fmla="*/ 2 h 19"/>
                <a:gd name="T34" fmla="*/ 19 w 20"/>
                <a:gd name="T35" fmla="*/ 5 h 19"/>
                <a:gd name="T36" fmla="*/ 20 w 20"/>
                <a:gd name="T37" fmla="*/ 9 h 19"/>
                <a:gd name="T38" fmla="*/ 20 w 20"/>
                <a:gd name="T39" fmla="*/ 9 h 19"/>
                <a:gd name="T40" fmla="*/ 19 w 20"/>
                <a:gd name="T41" fmla="*/ 13 h 19"/>
                <a:gd name="T42" fmla="*/ 19 w 20"/>
                <a:gd name="T43" fmla="*/ 13 h 19"/>
                <a:gd name="T44" fmla="*/ 16 w 20"/>
                <a:gd name="T45" fmla="*/ 17 h 19"/>
                <a:gd name="T46" fmla="*/ 11 w 20"/>
                <a:gd name="T47" fmla="*/ 19 h 19"/>
                <a:gd name="T48" fmla="*/ 11 w 20"/>
                <a:gd name="T49" fmla="*/ 19 h 19"/>
                <a:gd name="T50" fmla="*/ 16 w 20"/>
                <a:gd name="T51" fmla="*/ 5 h 19"/>
                <a:gd name="T52" fmla="*/ 16 w 20"/>
                <a:gd name="T53" fmla="*/ 5 h 19"/>
                <a:gd name="T54" fmla="*/ 17 w 20"/>
                <a:gd name="T55" fmla="*/ 9 h 19"/>
                <a:gd name="T56" fmla="*/ 17 w 20"/>
                <a:gd name="T57" fmla="*/ 9 h 19"/>
                <a:gd name="T58" fmla="*/ 17 w 20"/>
                <a:gd name="T59" fmla="*/ 6 h 19"/>
                <a:gd name="T60" fmla="*/ 16 w 20"/>
                <a:gd name="T61" fmla="*/ 5 h 19"/>
                <a:gd name="T62" fmla="*/ 16 w 20"/>
                <a:gd name="T63" fmla="*/ 5 h 19"/>
                <a:gd name="T64" fmla="*/ 3 w 20"/>
                <a:gd name="T65" fmla="*/ 9 h 19"/>
                <a:gd name="T66" fmla="*/ 3 w 20"/>
                <a:gd name="T67" fmla="*/ 9 h 19"/>
                <a:gd name="T68" fmla="*/ 3 w 20"/>
                <a:gd name="T69" fmla="*/ 13 h 19"/>
                <a:gd name="T70" fmla="*/ 4 w 20"/>
                <a:gd name="T71" fmla="*/ 13 h 19"/>
                <a:gd name="T72" fmla="*/ 4 w 20"/>
                <a:gd name="T73" fmla="*/ 13 h 19"/>
                <a:gd name="T74" fmla="*/ 3 w 20"/>
                <a:gd name="T75" fmla="*/ 9 h 19"/>
                <a:gd name="T76" fmla="*/ 3 w 20"/>
                <a:gd name="T7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lnTo>
                    <a:pt x="11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11" y="19"/>
                  </a:lnTo>
                  <a:close/>
                  <a:moveTo>
                    <a:pt x="16" y="5"/>
                  </a:moveTo>
                  <a:lnTo>
                    <a:pt x="16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6" y="5"/>
                  </a:lnTo>
                  <a:close/>
                  <a:moveTo>
                    <a:pt x="3" y="9"/>
                  </a:moveTo>
                  <a:lnTo>
                    <a:pt x="3" y="9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127"/>
            <p:cNvSpPr>
              <a:spLocks noEditPoints="1"/>
            </p:cNvSpPr>
            <p:nvPr/>
          </p:nvSpPr>
          <p:spPr bwMode="auto">
            <a:xfrm>
              <a:off x="8014266" y="1838624"/>
              <a:ext cx="28575" cy="33338"/>
            </a:xfrm>
            <a:custGeom>
              <a:avLst/>
              <a:gdLst>
                <a:gd name="T0" fmla="*/ 0 w 18"/>
                <a:gd name="T1" fmla="*/ 13 h 21"/>
                <a:gd name="T2" fmla="*/ 0 w 18"/>
                <a:gd name="T3" fmla="*/ 13 h 21"/>
                <a:gd name="T4" fmla="*/ 2 w 18"/>
                <a:gd name="T5" fmla="*/ 8 h 21"/>
                <a:gd name="T6" fmla="*/ 5 w 18"/>
                <a:gd name="T7" fmla="*/ 3 h 21"/>
                <a:gd name="T8" fmla="*/ 5 w 18"/>
                <a:gd name="T9" fmla="*/ 3 h 21"/>
                <a:gd name="T10" fmla="*/ 8 w 18"/>
                <a:gd name="T11" fmla="*/ 0 h 21"/>
                <a:gd name="T12" fmla="*/ 13 w 18"/>
                <a:gd name="T13" fmla="*/ 2 h 21"/>
                <a:gd name="T14" fmla="*/ 13 w 18"/>
                <a:gd name="T15" fmla="*/ 2 h 21"/>
                <a:gd name="T16" fmla="*/ 16 w 18"/>
                <a:gd name="T17" fmla="*/ 5 h 21"/>
                <a:gd name="T18" fmla="*/ 18 w 18"/>
                <a:gd name="T19" fmla="*/ 11 h 21"/>
                <a:gd name="T20" fmla="*/ 18 w 18"/>
                <a:gd name="T21" fmla="*/ 11 h 21"/>
                <a:gd name="T22" fmla="*/ 18 w 18"/>
                <a:gd name="T23" fmla="*/ 14 h 21"/>
                <a:gd name="T24" fmla="*/ 16 w 18"/>
                <a:gd name="T25" fmla="*/ 18 h 21"/>
                <a:gd name="T26" fmla="*/ 16 w 18"/>
                <a:gd name="T27" fmla="*/ 18 h 21"/>
                <a:gd name="T28" fmla="*/ 15 w 18"/>
                <a:gd name="T29" fmla="*/ 21 h 21"/>
                <a:gd name="T30" fmla="*/ 12 w 18"/>
                <a:gd name="T31" fmla="*/ 21 h 21"/>
                <a:gd name="T32" fmla="*/ 12 w 18"/>
                <a:gd name="T33" fmla="*/ 21 h 21"/>
                <a:gd name="T34" fmla="*/ 10 w 18"/>
                <a:gd name="T35" fmla="*/ 21 h 21"/>
                <a:gd name="T36" fmla="*/ 10 w 18"/>
                <a:gd name="T37" fmla="*/ 21 h 21"/>
                <a:gd name="T38" fmla="*/ 5 w 18"/>
                <a:gd name="T39" fmla="*/ 21 h 21"/>
                <a:gd name="T40" fmla="*/ 2 w 18"/>
                <a:gd name="T41" fmla="*/ 18 h 21"/>
                <a:gd name="T42" fmla="*/ 2 w 18"/>
                <a:gd name="T43" fmla="*/ 18 h 21"/>
                <a:gd name="T44" fmla="*/ 0 w 18"/>
                <a:gd name="T45" fmla="*/ 13 h 21"/>
                <a:gd name="T46" fmla="*/ 0 w 18"/>
                <a:gd name="T47" fmla="*/ 13 h 21"/>
                <a:gd name="T48" fmla="*/ 10 w 18"/>
                <a:gd name="T49" fmla="*/ 18 h 21"/>
                <a:gd name="T50" fmla="*/ 10 w 18"/>
                <a:gd name="T51" fmla="*/ 18 h 21"/>
                <a:gd name="T52" fmla="*/ 10 w 18"/>
                <a:gd name="T53" fmla="*/ 18 h 21"/>
                <a:gd name="T54" fmla="*/ 10 w 18"/>
                <a:gd name="T55" fmla="*/ 18 h 21"/>
                <a:gd name="T56" fmla="*/ 7 w 18"/>
                <a:gd name="T57" fmla="*/ 16 h 21"/>
                <a:gd name="T58" fmla="*/ 7 w 18"/>
                <a:gd name="T59" fmla="*/ 14 h 21"/>
                <a:gd name="T60" fmla="*/ 7 w 18"/>
                <a:gd name="T61" fmla="*/ 14 h 21"/>
                <a:gd name="T62" fmla="*/ 5 w 18"/>
                <a:gd name="T63" fmla="*/ 13 h 21"/>
                <a:gd name="T64" fmla="*/ 5 w 18"/>
                <a:gd name="T65" fmla="*/ 13 h 21"/>
                <a:gd name="T66" fmla="*/ 5 w 18"/>
                <a:gd name="T67" fmla="*/ 16 h 21"/>
                <a:gd name="T68" fmla="*/ 7 w 18"/>
                <a:gd name="T69" fmla="*/ 18 h 21"/>
                <a:gd name="T70" fmla="*/ 7 w 18"/>
                <a:gd name="T71" fmla="*/ 18 h 21"/>
                <a:gd name="T72" fmla="*/ 8 w 18"/>
                <a:gd name="T73" fmla="*/ 18 h 21"/>
                <a:gd name="T74" fmla="*/ 10 w 18"/>
                <a:gd name="T75" fmla="*/ 18 h 21"/>
                <a:gd name="T76" fmla="*/ 10 w 18"/>
                <a:gd name="T77" fmla="*/ 18 h 21"/>
                <a:gd name="T78" fmla="*/ 13 w 18"/>
                <a:gd name="T79" fmla="*/ 7 h 21"/>
                <a:gd name="T80" fmla="*/ 13 w 18"/>
                <a:gd name="T81" fmla="*/ 7 h 21"/>
                <a:gd name="T82" fmla="*/ 13 w 18"/>
                <a:gd name="T83" fmla="*/ 7 h 21"/>
                <a:gd name="T84" fmla="*/ 13 w 18"/>
                <a:gd name="T85" fmla="*/ 7 h 21"/>
                <a:gd name="T86" fmla="*/ 10 w 18"/>
                <a:gd name="T87" fmla="*/ 5 h 21"/>
                <a:gd name="T88" fmla="*/ 10 w 18"/>
                <a:gd name="T89" fmla="*/ 5 h 21"/>
                <a:gd name="T90" fmla="*/ 12 w 18"/>
                <a:gd name="T91" fmla="*/ 7 h 21"/>
                <a:gd name="T92" fmla="*/ 12 w 18"/>
                <a:gd name="T93" fmla="*/ 7 h 21"/>
                <a:gd name="T94" fmla="*/ 13 w 18"/>
                <a:gd name="T95" fmla="*/ 7 h 21"/>
                <a:gd name="T96" fmla="*/ 13 w 18"/>
                <a:gd name="T97" fmla="*/ 7 h 21"/>
                <a:gd name="T98" fmla="*/ 7 w 18"/>
                <a:gd name="T99" fmla="*/ 7 h 21"/>
                <a:gd name="T100" fmla="*/ 7 w 18"/>
                <a:gd name="T101" fmla="*/ 7 h 21"/>
                <a:gd name="T102" fmla="*/ 7 w 18"/>
                <a:gd name="T103" fmla="*/ 8 h 21"/>
                <a:gd name="T104" fmla="*/ 7 w 18"/>
                <a:gd name="T105" fmla="*/ 8 h 21"/>
                <a:gd name="T106" fmla="*/ 8 w 18"/>
                <a:gd name="T107" fmla="*/ 7 h 21"/>
                <a:gd name="T108" fmla="*/ 8 w 18"/>
                <a:gd name="T109" fmla="*/ 7 h 21"/>
                <a:gd name="T110" fmla="*/ 7 w 18"/>
                <a:gd name="T111" fmla="*/ 7 h 21"/>
                <a:gd name="T112" fmla="*/ 7 w 18"/>
                <a:gd name="T1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close/>
                  <a:moveTo>
                    <a:pt x="13" y="7"/>
                  </a:move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128"/>
            <p:cNvSpPr>
              <a:spLocks noEditPoints="1"/>
            </p:cNvSpPr>
            <p:nvPr/>
          </p:nvSpPr>
          <p:spPr bwMode="auto">
            <a:xfrm>
              <a:off x="7992041" y="1789412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2 h 22"/>
                <a:gd name="T4" fmla="*/ 0 w 19"/>
                <a:gd name="T5" fmla="*/ 15 h 22"/>
                <a:gd name="T6" fmla="*/ 2 w 19"/>
                <a:gd name="T7" fmla="*/ 12 h 22"/>
                <a:gd name="T8" fmla="*/ 2 w 19"/>
                <a:gd name="T9" fmla="*/ 11 h 22"/>
                <a:gd name="T10" fmla="*/ 3 w 19"/>
                <a:gd name="T11" fmla="*/ 6 h 22"/>
                <a:gd name="T12" fmla="*/ 7 w 19"/>
                <a:gd name="T13" fmla="*/ 3 h 22"/>
                <a:gd name="T14" fmla="*/ 10 w 19"/>
                <a:gd name="T15" fmla="*/ 1 h 22"/>
                <a:gd name="T16" fmla="*/ 13 w 19"/>
                <a:gd name="T17" fmla="*/ 0 h 22"/>
                <a:gd name="T18" fmla="*/ 14 w 19"/>
                <a:gd name="T19" fmla="*/ 0 h 22"/>
                <a:gd name="T20" fmla="*/ 19 w 19"/>
                <a:gd name="T21" fmla="*/ 1 h 22"/>
                <a:gd name="T22" fmla="*/ 19 w 19"/>
                <a:gd name="T23" fmla="*/ 6 h 22"/>
                <a:gd name="T24" fmla="*/ 19 w 19"/>
                <a:gd name="T25" fmla="*/ 9 h 22"/>
                <a:gd name="T26" fmla="*/ 16 w 19"/>
                <a:gd name="T27" fmla="*/ 15 h 22"/>
                <a:gd name="T28" fmla="*/ 13 w 19"/>
                <a:gd name="T29" fmla="*/ 20 h 22"/>
                <a:gd name="T30" fmla="*/ 7 w 19"/>
                <a:gd name="T31" fmla="*/ 22 h 22"/>
                <a:gd name="T32" fmla="*/ 5 w 19"/>
                <a:gd name="T33" fmla="*/ 15 h 22"/>
                <a:gd name="T34" fmla="*/ 3 w 19"/>
                <a:gd name="T35" fmla="*/ 19 h 22"/>
                <a:gd name="T36" fmla="*/ 7 w 19"/>
                <a:gd name="T37" fmla="*/ 19 h 22"/>
                <a:gd name="T38" fmla="*/ 7 w 19"/>
                <a:gd name="T39" fmla="*/ 19 h 22"/>
                <a:gd name="T40" fmla="*/ 11 w 19"/>
                <a:gd name="T41" fmla="*/ 17 h 22"/>
                <a:gd name="T42" fmla="*/ 10 w 19"/>
                <a:gd name="T43" fmla="*/ 17 h 22"/>
                <a:gd name="T44" fmla="*/ 7 w 19"/>
                <a:gd name="T45" fmla="*/ 15 h 22"/>
                <a:gd name="T46" fmla="*/ 7 w 19"/>
                <a:gd name="T47" fmla="*/ 15 h 22"/>
                <a:gd name="T48" fmla="*/ 5 w 19"/>
                <a:gd name="T49" fmla="*/ 15 h 22"/>
                <a:gd name="T50" fmla="*/ 11 w 19"/>
                <a:gd name="T51" fmla="*/ 8 h 22"/>
                <a:gd name="T52" fmla="*/ 11 w 19"/>
                <a:gd name="T53" fmla="*/ 11 h 22"/>
                <a:gd name="T54" fmla="*/ 11 w 19"/>
                <a:gd name="T55" fmla="*/ 12 h 22"/>
                <a:gd name="T56" fmla="*/ 14 w 19"/>
                <a:gd name="T57" fmla="*/ 11 h 22"/>
                <a:gd name="T58" fmla="*/ 13 w 19"/>
                <a:gd name="T59" fmla="*/ 9 h 22"/>
                <a:gd name="T60" fmla="*/ 11 w 19"/>
                <a:gd name="T61" fmla="*/ 8 h 22"/>
                <a:gd name="T62" fmla="*/ 16 w 19"/>
                <a:gd name="T63" fmla="*/ 6 h 22"/>
                <a:gd name="T64" fmla="*/ 14 w 19"/>
                <a:gd name="T65" fmla="*/ 3 h 22"/>
                <a:gd name="T66" fmla="*/ 13 w 19"/>
                <a:gd name="T67" fmla="*/ 4 h 22"/>
                <a:gd name="T68" fmla="*/ 16 w 19"/>
                <a:gd name="T6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7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6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7" y="22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129"/>
            <p:cNvSpPr>
              <a:spLocks noEditPoints="1"/>
            </p:cNvSpPr>
            <p:nvPr/>
          </p:nvSpPr>
          <p:spPr bwMode="auto">
            <a:xfrm>
              <a:off x="8042841" y="1587799"/>
              <a:ext cx="26988" cy="33338"/>
            </a:xfrm>
            <a:custGeom>
              <a:avLst/>
              <a:gdLst>
                <a:gd name="T0" fmla="*/ 17 w 17"/>
                <a:gd name="T1" fmla="*/ 10 h 21"/>
                <a:gd name="T2" fmla="*/ 17 w 17"/>
                <a:gd name="T3" fmla="*/ 10 h 21"/>
                <a:gd name="T4" fmla="*/ 17 w 17"/>
                <a:gd name="T5" fmla="*/ 16 h 21"/>
                <a:gd name="T6" fmla="*/ 17 w 17"/>
                <a:gd name="T7" fmla="*/ 16 h 21"/>
                <a:gd name="T8" fmla="*/ 14 w 17"/>
                <a:gd name="T9" fmla="*/ 19 h 21"/>
                <a:gd name="T10" fmla="*/ 9 w 17"/>
                <a:gd name="T11" fmla="*/ 21 h 21"/>
                <a:gd name="T12" fmla="*/ 9 w 17"/>
                <a:gd name="T13" fmla="*/ 21 h 21"/>
                <a:gd name="T14" fmla="*/ 3 w 17"/>
                <a:gd name="T15" fmla="*/ 19 h 21"/>
                <a:gd name="T16" fmla="*/ 3 w 17"/>
                <a:gd name="T17" fmla="*/ 19 h 21"/>
                <a:gd name="T18" fmla="*/ 1 w 17"/>
                <a:gd name="T19" fmla="*/ 16 h 21"/>
                <a:gd name="T20" fmla="*/ 0 w 17"/>
                <a:gd name="T21" fmla="*/ 13 h 21"/>
                <a:gd name="T22" fmla="*/ 0 w 17"/>
                <a:gd name="T23" fmla="*/ 13 h 21"/>
                <a:gd name="T24" fmla="*/ 1 w 17"/>
                <a:gd name="T25" fmla="*/ 7 h 21"/>
                <a:gd name="T26" fmla="*/ 1 w 17"/>
                <a:gd name="T27" fmla="*/ 7 h 21"/>
                <a:gd name="T28" fmla="*/ 3 w 17"/>
                <a:gd name="T29" fmla="*/ 4 h 21"/>
                <a:gd name="T30" fmla="*/ 6 w 17"/>
                <a:gd name="T31" fmla="*/ 2 h 21"/>
                <a:gd name="T32" fmla="*/ 6 w 17"/>
                <a:gd name="T33" fmla="*/ 2 h 21"/>
                <a:gd name="T34" fmla="*/ 8 w 17"/>
                <a:gd name="T35" fmla="*/ 0 h 21"/>
                <a:gd name="T36" fmla="*/ 8 w 17"/>
                <a:gd name="T37" fmla="*/ 0 h 21"/>
                <a:gd name="T38" fmla="*/ 9 w 17"/>
                <a:gd name="T39" fmla="*/ 0 h 21"/>
                <a:gd name="T40" fmla="*/ 12 w 17"/>
                <a:gd name="T41" fmla="*/ 0 h 21"/>
                <a:gd name="T42" fmla="*/ 12 w 17"/>
                <a:gd name="T43" fmla="*/ 0 h 21"/>
                <a:gd name="T44" fmla="*/ 14 w 17"/>
                <a:gd name="T45" fmla="*/ 2 h 21"/>
                <a:gd name="T46" fmla="*/ 17 w 17"/>
                <a:gd name="T47" fmla="*/ 5 h 21"/>
                <a:gd name="T48" fmla="*/ 17 w 17"/>
                <a:gd name="T49" fmla="*/ 10 h 21"/>
                <a:gd name="T50" fmla="*/ 17 w 17"/>
                <a:gd name="T51" fmla="*/ 10 h 21"/>
                <a:gd name="T52" fmla="*/ 11 w 17"/>
                <a:gd name="T53" fmla="*/ 8 h 21"/>
                <a:gd name="T54" fmla="*/ 11 w 17"/>
                <a:gd name="T55" fmla="*/ 8 h 21"/>
                <a:gd name="T56" fmla="*/ 11 w 17"/>
                <a:gd name="T57" fmla="*/ 8 h 21"/>
                <a:gd name="T58" fmla="*/ 11 w 17"/>
                <a:gd name="T59" fmla="*/ 8 h 21"/>
                <a:gd name="T60" fmla="*/ 14 w 17"/>
                <a:gd name="T61" fmla="*/ 7 h 21"/>
                <a:gd name="T62" fmla="*/ 14 w 17"/>
                <a:gd name="T63" fmla="*/ 7 h 21"/>
                <a:gd name="T64" fmla="*/ 14 w 17"/>
                <a:gd name="T65" fmla="*/ 5 h 21"/>
                <a:gd name="T66" fmla="*/ 14 w 17"/>
                <a:gd name="T67" fmla="*/ 5 h 21"/>
                <a:gd name="T68" fmla="*/ 12 w 17"/>
                <a:gd name="T69" fmla="*/ 5 h 21"/>
                <a:gd name="T70" fmla="*/ 12 w 17"/>
                <a:gd name="T71" fmla="*/ 5 h 21"/>
                <a:gd name="T72" fmla="*/ 12 w 17"/>
                <a:gd name="T73" fmla="*/ 5 h 21"/>
                <a:gd name="T74" fmla="*/ 11 w 17"/>
                <a:gd name="T75" fmla="*/ 8 h 21"/>
                <a:gd name="T76" fmla="*/ 11 w 17"/>
                <a:gd name="T77" fmla="*/ 8 h 21"/>
                <a:gd name="T78" fmla="*/ 5 w 17"/>
                <a:gd name="T79" fmla="*/ 12 h 21"/>
                <a:gd name="T80" fmla="*/ 5 w 17"/>
                <a:gd name="T81" fmla="*/ 12 h 21"/>
                <a:gd name="T82" fmla="*/ 3 w 17"/>
                <a:gd name="T83" fmla="*/ 15 h 21"/>
                <a:gd name="T84" fmla="*/ 6 w 17"/>
                <a:gd name="T85" fmla="*/ 16 h 21"/>
                <a:gd name="T86" fmla="*/ 6 w 17"/>
                <a:gd name="T87" fmla="*/ 16 h 21"/>
                <a:gd name="T88" fmla="*/ 5 w 17"/>
                <a:gd name="T89" fmla="*/ 12 h 21"/>
                <a:gd name="T90" fmla="*/ 5 w 17"/>
                <a:gd name="T91" fmla="*/ 12 h 21"/>
                <a:gd name="T92" fmla="*/ 6 w 17"/>
                <a:gd name="T93" fmla="*/ 10 h 21"/>
                <a:gd name="T94" fmla="*/ 6 w 17"/>
                <a:gd name="T95" fmla="*/ 10 h 21"/>
                <a:gd name="T96" fmla="*/ 8 w 17"/>
                <a:gd name="T97" fmla="*/ 7 h 21"/>
                <a:gd name="T98" fmla="*/ 8 w 17"/>
                <a:gd name="T99" fmla="*/ 7 h 21"/>
                <a:gd name="T100" fmla="*/ 8 w 17"/>
                <a:gd name="T101" fmla="*/ 7 h 21"/>
                <a:gd name="T102" fmla="*/ 8 w 17"/>
                <a:gd name="T103" fmla="*/ 7 h 21"/>
                <a:gd name="T104" fmla="*/ 6 w 17"/>
                <a:gd name="T105" fmla="*/ 8 h 21"/>
                <a:gd name="T106" fmla="*/ 6 w 17"/>
                <a:gd name="T107" fmla="*/ 10 h 21"/>
                <a:gd name="T108" fmla="*/ 6 w 17"/>
                <a:gd name="T10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21">
                  <a:moveTo>
                    <a:pt x="17" y="10"/>
                  </a:moveTo>
                  <a:lnTo>
                    <a:pt x="17" y="10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2"/>
                  </a:lnTo>
                  <a:lnTo>
                    <a:pt x="5" y="12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130"/>
            <p:cNvSpPr>
              <a:spLocks noEditPoints="1"/>
            </p:cNvSpPr>
            <p:nvPr/>
          </p:nvSpPr>
          <p:spPr bwMode="auto">
            <a:xfrm>
              <a:off x="8030141" y="1663999"/>
              <a:ext cx="26988" cy="31750"/>
            </a:xfrm>
            <a:custGeom>
              <a:avLst/>
              <a:gdLst>
                <a:gd name="T0" fmla="*/ 11 w 17"/>
                <a:gd name="T1" fmla="*/ 0 h 20"/>
                <a:gd name="T2" fmla="*/ 11 w 17"/>
                <a:gd name="T3" fmla="*/ 0 h 20"/>
                <a:gd name="T4" fmla="*/ 13 w 17"/>
                <a:gd name="T5" fmla="*/ 0 h 20"/>
                <a:gd name="T6" fmla="*/ 16 w 17"/>
                <a:gd name="T7" fmla="*/ 1 h 20"/>
                <a:gd name="T8" fmla="*/ 16 w 17"/>
                <a:gd name="T9" fmla="*/ 1 h 20"/>
                <a:gd name="T10" fmla="*/ 16 w 17"/>
                <a:gd name="T11" fmla="*/ 1 h 20"/>
                <a:gd name="T12" fmla="*/ 16 w 17"/>
                <a:gd name="T13" fmla="*/ 1 h 20"/>
                <a:gd name="T14" fmla="*/ 17 w 17"/>
                <a:gd name="T15" fmla="*/ 1 h 20"/>
                <a:gd name="T16" fmla="*/ 17 w 17"/>
                <a:gd name="T17" fmla="*/ 1 h 20"/>
                <a:gd name="T18" fmla="*/ 17 w 17"/>
                <a:gd name="T19" fmla="*/ 5 h 20"/>
                <a:gd name="T20" fmla="*/ 17 w 17"/>
                <a:gd name="T21" fmla="*/ 5 h 20"/>
                <a:gd name="T22" fmla="*/ 17 w 17"/>
                <a:gd name="T23" fmla="*/ 5 h 20"/>
                <a:gd name="T24" fmla="*/ 17 w 17"/>
                <a:gd name="T25" fmla="*/ 5 h 20"/>
                <a:gd name="T26" fmla="*/ 17 w 17"/>
                <a:gd name="T27" fmla="*/ 6 h 20"/>
                <a:gd name="T28" fmla="*/ 17 w 17"/>
                <a:gd name="T29" fmla="*/ 6 h 20"/>
                <a:gd name="T30" fmla="*/ 17 w 17"/>
                <a:gd name="T31" fmla="*/ 9 h 20"/>
                <a:gd name="T32" fmla="*/ 16 w 17"/>
                <a:gd name="T33" fmla="*/ 12 h 20"/>
                <a:gd name="T34" fmla="*/ 16 w 17"/>
                <a:gd name="T35" fmla="*/ 12 h 20"/>
                <a:gd name="T36" fmla="*/ 16 w 17"/>
                <a:gd name="T37" fmla="*/ 14 h 20"/>
                <a:gd name="T38" fmla="*/ 16 w 17"/>
                <a:gd name="T39" fmla="*/ 14 h 20"/>
                <a:gd name="T40" fmla="*/ 13 w 17"/>
                <a:gd name="T41" fmla="*/ 16 h 20"/>
                <a:gd name="T42" fmla="*/ 13 w 17"/>
                <a:gd name="T43" fmla="*/ 16 h 20"/>
                <a:gd name="T44" fmla="*/ 11 w 17"/>
                <a:gd name="T45" fmla="*/ 19 h 20"/>
                <a:gd name="T46" fmla="*/ 11 w 17"/>
                <a:gd name="T47" fmla="*/ 19 h 20"/>
                <a:gd name="T48" fmla="*/ 8 w 17"/>
                <a:gd name="T49" fmla="*/ 20 h 20"/>
                <a:gd name="T50" fmla="*/ 6 w 17"/>
                <a:gd name="T51" fmla="*/ 19 h 20"/>
                <a:gd name="T52" fmla="*/ 6 w 17"/>
                <a:gd name="T53" fmla="*/ 19 h 20"/>
                <a:gd name="T54" fmla="*/ 2 w 17"/>
                <a:gd name="T55" fmla="*/ 16 h 20"/>
                <a:gd name="T56" fmla="*/ 2 w 17"/>
                <a:gd name="T57" fmla="*/ 16 h 20"/>
                <a:gd name="T58" fmla="*/ 2 w 17"/>
                <a:gd name="T59" fmla="*/ 12 h 20"/>
                <a:gd name="T60" fmla="*/ 2 w 17"/>
                <a:gd name="T61" fmla="*/ 12 h 20"/>
                <a:gd name="T62" fmla="*/ 0 w 17"/>
                <a:gd name="T63" fmla="*/ 9 h 20"/>
                <a:gd name="T64" fmla="*/ 0 w 17"/>
                <a:gd name="T65" fmla="*/ 9 h 20"/>
                <a:gd name="T66" fmla="*/ 3 w 17"/>
                <a:gd name="T67" fmla="*/ 5 h 20"/>
                <a:gd name="T68" fmla="*/ 6 w 17"/>
                <a:gd name="T69" fmla="*/ 1 h 20"/>
                <a:gd name="T70" fmla="*/ 6 w 17"/>
                <a:gd name="T71" fmla="*/ 1 h 20"/>
                <a:gd name="T72" fmla="*/ 11 w 17"/>
                <a:gd name="T73" fmla="*/ 0 h 20"/>
                <a:gd name="T74" fmla="*/ 11 w 17"/>
                <a:gd name="T75" fmla="*/ 0 h 20"/>
                <a:gd name="T76" fmla="*/ 8 w 17"/>
                <a:gd name="T77" fmla="*/ 3 h 20"/>
                <a:gd name="T78" fmla="*/ 8 w 17"/>
                <a:gd name="T79" fmla="*/ 3 h 20"/>
                <a:gd name="T80" fmla="*/ 13 w 17"/>
                <a:gd name="T81" fmla="*/ 5 h 20"/>
                <a:gd name="T82" fmla="*/ 13 w 17"/>
                <a:gd name="T83" fmla="*/ 5 h 20"/>
                <a:gd name="T84" fmla="*/ 11 w 17"/>
                <a:gd name="T85" fmla="*/ 3 h 20"/>
                <a:gd name="T86" fmla="*/ 8 w 17"/>
                <a:gd name="T87" fmla="*/ 3 h 20"/>
                <a:gd name="T88" fmla="*/ 8 w 17"/>
                <a:gd name="T8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0">
                  <a:moveTo>
                    <a:pt x="11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131"/>
            <p:cNvSpPr>
              <a:spLocks noEditPoints="1"/>
            </p:cNvSpPr>
            <p:nvPr/>
          </p:nvSpPr>
          <p:spPr bwMode="auto">
            <a:xfrm>
              <a:off x="8026966" y="1721149"/>
              <a:ext cx="25400" cy="33338"/>
            </a:xfrm>
            <a:custGeom>
              <a:avLst/>
              <a:gdLst>
                <a:gd name="T0" fmla="*/ 16 w 16"/>
                <a:gd name="T1" fmla="*/ 10 h 21"/>
                <a:gd name="T2" fmla="*/ 16 w 16"/>
                <a:gd name="T3" fmla="*/ 10 h 21"/>
                <a:gd name="T4" fmla="*/ 13 w 16"/>
                <a:gd name="T5" fmla="*/ 17 h 21"/>
                <a:gd name="T6" fmla="*/ 13 w 16"/>
                <a:gd name="T7" fmla="*/ 17 h 21"/>
                <a:gd name="T8" fmla="*/ 10 w 16"/>
                <a:gd name="T9" fmla="*/ 21 h 21"/>
                <a:gd name="T10" fmla="*/ 5 w 16"/>
                <a:gd name="T11" fmla="*/ 19 h 21"/>
                <a:gd name="T12" fmla="*/ 5 w 16"/>
                <a:gd name="T13" fmla="*/ 19 h 21"/>
                <a:gd name="T14" fmla="*/ 4 w 16"/>
                <a:gd name="T15" fmla="*/ 17 h 21"/>
                <a:gd name="T16" fmla="*/ 0 w 16"/>
                <a:gd name="T17" fmla="*/ 14 h 21"/>
                <a:gd name="T18" fmla="*/ 0 w 16"/>
                <a:gd name="T19" fmla="*/ 11 h 21"/>
                <a:gd name="T20" fmla="*/ 0 w 16"/>
                <a:gd name="T21" fmla="*/ 8 h 21"/>
                <a:gd name="T22" fmla="*/ 0 w 16"/>
                <a:gd name="T23" fmla="*/ 8 h 21"/>
                <a:gd name="T24" fmla="*/ 2 w 16"/>
                <a:gd name="T25" fmla="*/ 6 h 21"/>
                <a:gd name="T26" fmla="*/ 2 w 16"/>
                <a:gd name="T27" fmla="*/ 6 h 21"/>
                <a:gd name="T28" fmla="*/ 4 w 16"/>
                <a:gd name="T29" fmla="*/ 3 h 21"/>
                <a:gd name="T30" fmla="*/ 4 w 16"/>
                <a:gd name="T31" fmla="*/ 3 h 21"/>
                <a:gd name="T32" fmla="*/ 7 w 16"/>
                <a:gd name="T33" fmla="*/ 0 h 21"/>
                <a:gd name="T34" fmla="*/ 10 w 16"/>
                <a:gd name="T35" fmla="*/ 2 h 21"/>
                <a:gd name="T36" fmla="*/ 10 w 16"/>
                <a:gd name="T37" fmla="*/ 2 h 21"/>
                <a:gd name="T38" fmla="*/ 15 w 16"/>
                <a:gd name="T39" fmla="*/ 5 h 21"/>
                <a:gd name="T40" fmla="*/ 16 w 16"/>
                <a:gd name="T41" fmla="*/ 10 h 21"/>
                <a:gd name="T42" fmla="*/ 16 w 16"/>
                <a:gd name="T43" fmla="*/ 10 h 21"/>
                <a:gd name="T44" fmla="*/ 7 w 16"/>
                <a:gd name="T45" fmla="*/ 16 h 21"/>
                <a:gd name="T46" fmla="*/ 7 w 16"/>
                <a:gd name="T47" fmla="*/ 16 h 21"/>
                <a:gd name="T48" fmla="*/ 10 w 16"/>
                <a:gd name="T49" fmla="*/ 17 h 21"/>
                <a:gd name="T50" fmla="*/ 10 w 16"/>
                <a:gd name="T51" fmla="*/ 16 h 21"/>
                <a:gd name="T52" fmla="*/ 10 w 16"/>
                <a:gd name="T53" fmla="*/ 16 h 21"/>
                <a:gd name="T54" fmla="*/ 11 w 16"/>
                <a:gd name="T55" fmla="*/ 13 h 21"/>
                <a:gd name="T56" fmla="*/ 11 w 16"/>
                <a:gd name="T57" fmla="*/ 13 h 21"/>
                <a:gd name="T58" fmla="*/ 10 w 16"/>
                <a:gd name="T59" fmla="*/ 14 h 21"/>
                <a:gd name="T60" fmla="*/ 7 w 16"/>
                <a:gd name="T61" fmla="*/ 16 h 21"/>
                <a:gd name="T62" fmla="*/ 7 w 16"/>
                <a:gd name="T6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1">
                  <a:moveTo>
                    <a:pt x="16" y="10"/>
                  </a:moveTo>
                  <a:lnTo>
                    <a:pt x="16" y="10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132"/>
            <p:cNvSpPr>
              <a:spLocks noEditPoints="1"/>
            </p:cNvSpPr>
            <p:nvPr/>
          </p:nvSpPr>
          <p:spPr bwMode="auto">
            <a:xfrm>
              <a:off x="8090466" y="1837037"/>
              <a:ext cx="19050" cy="31750"/>
            </a:xfrm>
            <a:custGeom>
              <a:avLst/>
              <a:gdLst>
                <a:gd name="T0" fmla="*/ 11 w 12"/>
                <a:gd name="T1" fmla="*/ 4 h 20"/>
                <a:gd name="T2" fmla="*/ 11 w 12"/>
                <a:gd name="T3" fmla="*/ 4 h 20"/>
                <a:gd name="T4" fmla="*/ 11 w 12"/>
                <a:gd name="T5" fmla="*/ 6 h 20"/>
                <a:gd name="T6" fmla="*/ 11 w 12"/>
                <a:gd name="T7" fmla="*/ 6 h 20"/>
                <a:gd name="T8" fmla="*/ 12 w 12"/>
                <a:gd name="T9" fmla="*/ 9 h 20"/>
                <a:gd name="T10" fmla="*/ 12 w 12"/>
                <a:gd name="T11" fmla="*/ 11 h 20"/>
                <a:gd name="T12" fmla="*/ 12 w 12"/>
                <a:gd name="T13" fmla="*/ 11 h 20"/>
                <a:gd name="T14" fmla="*/ 11 w 12"/>
                <a:gd name="T15" fmla="*/ 17 h 20"/>
                <a:gd name="T16" fmla="*/ 11 w 12"/>
                <a:gd name="T17" fmla="*/ 17 h 20"/>
                <a:gd name="T18" fmla="*/ 9 w 12"/>
                <a:gd name="T19" fmla="*/ 20 h 20"/>
                <a:gd name="T20" fmla="*/ 6 w 12"/>
                <a:gd name="T21" fmla="*/ 20 h 20"/>
                <a:gd name="T22" fmla="*/ 6 w 12"/>
                <a:gd name="T23" fmla="*/ 20 h 20"/>
                <a:gd name="T24" fmla="*/ 3 w 12"/>
                <a:gd name="T25" fmla="*/ 20 h 20"/>
                <a:gd name="T26" fmla="*/ 1 w 12"/>
                <a:gd name="T27" fmla="*/ 17 h 20"/>
                <a:gd name="T28" fmla="*/ 1 w 12"/>
                <a:gd name="T29" fmla="*/ 17 h 20"/>
                <a:gd name="T30" fmla="*/ 0 w 12"/>
                <a:gd name="T31" fmla="*/ 15 h 20"/>
                <a:gd name="T32" fmla="*/ 0 w 12"/>
                <a:gd name="T33" fmla="*/ 12 h 20"/>
                <a:gd name="T34" fmla="*/ 0 w 12"/>
                <a:gd name="T35" fmla="*/ 12 h 20"/>
                <a:gd name="T36" fmla="*/ 0 w 12"/>
                <a:gd name="T37" fmla="*/ 9 h 20"/>
                <a:gd name="T38" fmla="*/ 0 w 12"/>
                <a:gd name="T39" fmla="*/ 9 h 20"/>
                <a:gd name="T40" fmla="*/ 1 w 12"/>
                <a:gd name="T41" fmla="*/ 4 h 20"/>
                <a:gd name="T42" fmla="*/ 5 w 12"/>
                <a:gd name="T43" fmla="*/ 1 h 20"/>
                <a:gd name="T44" fmla="*/ 5 w 12"/>
                <a:gd name="T45" fmla="*/ 1 h 20"/>
                <a:gd name="T46" fmla="*/ 8 w 12"/>
                <a:gd name="T47" fmla="*/ 0 h 20"/>
                <a:gd name="T48" fmla="*/ 8 w 12"/>
                <a:gd name="T49" fmla="*/ 0 h 20"/>
                <a:gd name="T50" fmla="*/ 9 w 12"/>
                <a:gd name="T51" fmla="*/ 0 h 20"/>
                <a:gd name="T52" fmla="*/ 9 w 12"/>
                <a:gd name="T53" fmla="*/ 0 h 20"/>
                <a:gd name="T54" fmla="*/ 11 w 12"/>
                <a:gd name="T55" fmla="*/ 0 h 20"/>
                <a:gd name="T56" fmla="*/ 11 w 12"/>
                <a:gd name="T57" fmla="*/ 0 h 20"/>
                <a:gd name="T58" fmla="*/ 11 w 12"/>
                <a:gd name="T59" fmla="*/ 0 h 20"/>
                <a:gd name="T60" fmla="*/ 11 w 12"/>
                <a:gd name="T61" fmla="*/ 4 h 20"/>
                <a:gd name="T62" fmla="*/ 11 w 12"/>
                <a:gd name="T63" fmla="*/ 4 h 20"/>
                <a:gd name="T64" fmla="*/ 11 w 12"/>
                <a:gd name="T65" fmla="*/ 4 h 20"/>
                <a:gd name="T66" fmla="*/ 11 w 12"/>
                <a:gd name="T67" fmla="*/ 4 h 20"/>
                <a:gd name="T68" fmla="*/ 6 w 12"/>
                <a:gd name="T69" fmla="*/ 14 h 20"/>
                <a:gd name="T70" fmla="*/ 6 w 12"/>
                <a:gd name="T71" fmla="*/ 14 h 20"/>
                <a:gd name="T72" fmla="*/ 8 w 12"/>
                <a:gd name="T73" fmla="*/ 14 h 20"/>
                <a:gd name="T74" fmla="*/ 9 w 12"/>
                <a:gd name="T75" fmla="*/ 12 h 20"/>
                <a:gd name="T76" fmla="*/ 9 w 12"/>
                <a:gd name="T77" fmla="*/ 12 h 20"/>
                <a:gd name="T78" fmla="*/ 8 w 12"/>
                <a:gd name="T79" fmla="*/ 11 h 20"/>
                <a:gd name="T80" fmla="*/ 6 w 12"/>
                <a:gd name="T81" fmla="*/ 9 h 20"/>
                <a:gd name="T82" fmla="*/ 6 w 12"/>
                <a:gd name="T83" fmla="*/ 9 h 20"/>
                <a:gd name="T84" fmla="*/ 6 w 12"/>
                <a:gd name="T85" fmla="*/ 11 h 20"/>
                <a:gd name="T86" fmla="*/ 6 w 12"/>
                <a:gd name="T87" fmla="*/ 11 h 20"/>
                <a:gd name="T88" fmla="*/ 6 w 12"/>
                <a:gd name="T89" fmla="*/ 12 h 20"/>
                <a:gd name="T90" fmla="*/ 6 w 12"/>
                <a:gd name="T91" fmla="*/ 14 h 20"/>
                <a:gd name="T92" fmla="*/ 6 w 12"/>
                <a:gd name="T9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" h="20">
                  <a:moveTo>
                    <a:pt x="11" y="4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133"/>
            <p:cNvSpPr/>
            <p:nvPr/>
          </p:nvSpPr>
          <p:spPr bwMode="auto">
            <a:xfrm>
              <a:off x="8003154" y="1621137"/>
              <a:ext cx="22225" cy="26988"/>
            </a:xfrm>
            <a:custGeom>
              <a:avLst/>
              <a:gdLst>
                <a:gd name="T0" fmla="*/ 7 w 14"/>
                <a:gd name="T1" fmla="*/ 17 h 17"/>
                <a:gd name="T2" fmla="*/ 7 w 14"/>
                <a:gd name="T3" fmla="*/ 17 h 17"/>
                <a:gd name="T4" fmla="*/ 4 w 14"/>
                <a:gd name="T5" fmla="*/ 17 h 17"/>
                <a:gd name="T6" fmla="*/ 3 w 14"/>
                <a:gd name="T7" fmla="*/ 16 h 17"/>
                <a:gd name="T8" fmla="*/ 3 w 14"/>
                <a:gd name="T9" fmla="*/ 16 h 17"/>
                <a:gd name="T10" fmla="*/ 1 w 14"/>
                <a:gd name="T11" fmla="*/ 14 h 17"/>
                <a:gd name="T12" fmla="*/ 0 w 14"/>
                <a:gd name="T13" fmla="*/ 11 h 17"/>
                <a:gd name="T14" fmla="*/ 0 w 14"/>
                <a:gd name="T15" fmla="*/ 11 h 17"/>
                <a:gd name="T16" fmla="*/ 0 w 14"/>
                <a:gd name="T17" fmla="*/ 11 h 17"/>
                <a:gd name="T18" fmla="*/ 0 w 14"/>
                <a:gd name="T19" fmla="*/ 11 h 17"/>
                <a:gd name="T20" fmla="*/ 0 w 14"/>
                <a:gd name="T21" fmla="*/ 8 h 17"/>
                <a:gd name="T22" fmla="*/ 1 w 14"/>
                <a:gd name="T23" fmla="*/ 5 h 17"/>
                <a:gd name="T24" fmla="*/ 1 w 14"/>
                <a:gd name="T25" fmla="*/ 5 h 17"/>
                <a:gd name="T26" fmla="*/ 3 w 14"/>
                <a:gd name="T27" fmla="*/ 3 h 17"/>
                <a:gd name="T28" fmla="*/ 3 w 14"/>
                <a:gd name="T29" fmla="*/ 3 h 17"/>
                <a:gd name="T30" fmla="*/ 4 w 14"/>
                <a:gd name="T31" fmla="*/ 2 h 17"/>
                <a:gd name="T32" fmla="*/ 7 w 14"/>
                <a:gd name="T33" fmla="*/ 0 h 17"/>
                <a:gd name="T34" fmla="*/ 7 w 14"/>
                <a:gd name="T35" fmla="*/ 0 h 17"/>
                <a:gd name="T36" fmla="*/ 9 w 14"/>
                <a:gd name="T37" fmla="*/ 2 h 17"/>
                <a:gd name="T38" fmla="*/ 9 w 14"/>
                <a:gd name="T39" fmla="*/ 2 h 17"/>
                <a:gd name="T40" fmla="*/ 12 w 14"/>
                <a:gd name="T41" fmla="*/ 2 h 17"/>
                <a:gd name="T42" fmla="*/ 12 w 14"/>
                <a:gd name="T43" fmla="*/ 2 h 17"/>
                <a:gd name="T44" fmla="*/ 14 w 14"/>
                <a:gd name="T45" fmla="*/ 3 h 17"/>
                <a:gd name="T46" fmla="*/ 14 w 14"/>
                <a:gd name="T47" fmla="*/ 5 h 17"/>
                <a:gd name="T48" fmla="*/ 14 w 14"/>
                <a:gd name="T49" fmla="*/ 5 h 17"/>
                <a:gd name="T50" fmla="*/ 14 w 14"/>
                <a:gd name="T51" fmla="*/ 8 h 17"/>
                <a:gd name="T52" fmla="*/ 14 w 14"/>
                <a:gd name="T53" fmla="*/ 8 h 17"/>
                <a:gd name="T54" fmla="*/ 14 w 14"/>
                <a:gd name="T55" fmla="*/ 11 h 17"/>
                <a:gd name="T56" fmla="*/ 14 w 14"/>
                <a:gd name="T57" fmla="*/ 11 h 17"/>
                <a:gd name="T58" fmla="*/ 12 w 14"/>
                <a:gd name="T59" fmla="*/ 16 h 17"/>
                <a:gd name="T60" fmla="*/ 12 w 14"/>
                <a:gd name="T61" fmla="*/ 16 h 17"/>
                <a:gd name="T62" fmla="*/ 11 w 14"/>
                <a:gd name="T63" fmla="*/ 17 h 17"/>
                <a:gd name="T64" fmla="*/ 7 w 14"/>
                <a:gd name="T65" fmla="*/ 17 h 17"/>
                <a:gd name="T66" fmla="*/ 7 w 14"/>
                <a:gd name="T67" fmla="*/ 17 h 17"/>
                <a:gd name="T68" fmla="*/ 7 w 14"/>
                <a:gd name="T69" fmla="*/ 17 h 17"/>
                <a:gd name="T70" fmla="*/ 7 w 14"/>
                <a:gd name="T7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lnTo>
                    <a:pt x="7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134"/>
            <p:cNvSpPr>
              <a:spLocks noEditPoints="1"/>
            </p:cNvSpPr>
            <p:nvPr/>
          </p:nvSpPr>
          <p:spPr bwMode="auto">
            <a:xfrm>
              <a:off x="8033316" y="1776712"/>
              <a:ext cx="22225" cy="25400"/>
            </a:xfrm>
            <a:custGeom>
              <a:avLst/>
              <a:gdLst>
                <a:gd name="T0" fmla="*/ 14 w 14"/>
                <a:gd name="T1" fmla="*/ 8 h 16"/>
                <a:gd name="T2" fmla="*/ 14 w 14"/>
                <a:gd name="T3" fmla="*/ 8 h 16"/>
                <a:gd name="T4" fmla="*/ 12 w 14"/>
                <a:gd name="T5" fmla="*/ 12 h 16"/>
                <a:gd name="T6" fmla="*/ 12 w 14"/>
                <a:gd name="T7" fmla="*/ 12 h 16"/>
                <a:gd name="T8" fmla="*/ 9 w 14"/>
                <a:gd name="T9" fmla="*/ 16 h 16"/>
                <a:gd name="T10" fmla="*/ 9 w 14"/>
                <a:gd name="T11" fmla="*/ 16 h 16"/>
                <a:gd name="T12" fmla="*/ 9 w 14"/>
                <a:gd name="T13" fmla="*/ 16 h 16"/>
                <a:gd name="T14" fmla="*/ 9 w 14"/>
                <a:gd name="T15" fmla="*/ 16 h 16"/>
                <a:gd name="T16" fmla="*/ 6 w 14"/>
                <a:gd name="T17" fmla="*/ 16 h 16"/>
                <a:gd name="T18" fmla="*/ 6 w 14"/>
                <a:gd name="T19" fmla="*/ 16 h 16"/>
                <a:gd name="T20" fmla="*/ 1 w 14"/>
                <a:gd name="T21" fmla="*/ 14 h 16"/>
                <a:gd name="T22" fmla="*/ 0 w 14"/>
                <a:gd name="T23" fmla="*/ 9 h 16"/>
                <a:gd name="T24" fmla="*/ 0 w 14"/>
                <a:gd name="T25" fmla="*/ 9 h 16"/>
                <a:gd name="T26" fmla="*/ 0 w 14"/>
                <a:gd name="T27" fmla="*/ 5 h 16"/>
                <a:gd name="T28" fmla="*/ 1 w 14"/>
                <a:gd name="T29" fmla="*/ 1 h 16"/>
                <a:gd name="T30" fmla="*/ 1 w 14"/>
                <a:gd name="T31" fmla="*/ 1 h 16"/>
                <a:gd name="T32" fmla="*/ 4 w 14"/>
                <a:gd name="T33" fmla="*/ 0 h 16"/>
                <a:gd name="T34" fmla="*/ 6 w 14"/>
                <a:gd name="T35" fmla="*/ 0 h 16"/>
                <a:gd name="T36" fmla="*/ 6 w 14"/>
                <a:gd name="T37" fmla="*/ 0 h 16"/>
                <a:gd name="T38" fmla="*/ 9 w 14"/>
                <a:gd name="T39" fmla="*/ 0 h 16"/>
                <a:gd name="T40" fmla="*/ 9 w 14"/>
                <a:gd name="T41" fmla="*/ 0 h 16"/>
                <a:gd name="T42" fmla="*/ 12 w 14"/>
                <a:gd name="T43" fmla="*/ 3 h 16"/>
                <a:gd name="T44" fmla="*/ 14 w 14"/>
                <a:gd name="T45" fmla="*/ 8 h 16"/>
                <a:gd name="T46" fmla="*/ 14 w 14"/>
                <a:gd name="T47" fmla="*/ 8 h 16"/>
                <a:gd name="T48" fmla="*/ 3 w 14"/>
                <a:gd name="T49" fmla="*/ 8 h 16"/>
                <a:gd name="T50" fmla="*/ 3 w 14"/>
                <a:gd name="T51" fmla="*/ 8 h 16"/>
                <a:gd name="T52" fmla="*/ 3 w 14"/>
                <a:gd name="T53" fmla="*/ 6 h 16"/>
                <a:gd name="T54" fmla="*/ 3 w 14"/>
                <a:gd name="T55" fmla="*/ 6 h 16"/>
                <a:gd name="T56" fmla="*/ 4 w 14"/>
                <a:gd name="T57" fmla="*/ 3 h 16"/>
                <a:gd name="T58" fmla="*/ 4 w 14"/>
                <a:gd name="T59" fmla="*/ 3 h 16"/>
                <a:gd name="T60" fmla="*/ 3 w 14"/>
                <a:gd name="T61" fmla="*/ 5 h 16"/>
                <a:gd name="T62" fmla="*/ 3 w 14"/>
                <a:gd name="T63" fmla="*/ 8 h 16"/>
                <a:gd name="T64" fmla="*/ 3 w 14"/>
                <a:gd name="T6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6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135"/>
            <p:cNvSpPr/>
            <p:nvPr/>
          </p:nvSpPr>
          <p:spPr bwMode="auto">
            <a:xfrm>
              <a:off x="8065066" y="1778299"/>
              <a:ext cx="20638" cy="28575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8 h 18"/>
                <a:gd name="T4" fmla="*/ 11 w 13"/>
                <a:gd name="T5" fmla="*/ 13 h 18"/>
                <a:gd name="T6" fmla="*/ 11 w 13"/>
                <a:gd name="T7" fmla="*/ 13 h 18"/>
                <a:gd name="T8" fmla="*/ 10 w 13"/>
                <a:gd name="T9" fmla="*/ 16 h 18"/>
                <a:gd name="T10" fmla="*/ 10 w 13"/>
                <a:gd name="T11" fmla="*/ 16 h 18"/>
                <a:gd name="T12" fmla="*/ 6 w 13"/>
                <a:gd name="T13" fmla="*/ 18 h 18"/>
                <a:gd name="T14" fmla="*/ 3 w 13"/>
                <a:gd name="T15" fmla="*/ 16 h 18"/>
                <a:gd name="T16" fmla="*/ 3 w 13"/>
                <a:gd name="T17" fmla="*/ 16 h 18"/>
                <a:gd name="T18" fmla="*/ 2 w 13"/>
                <a:gd name="T19" fmla="*/ 15 h 18"/>
                <a:gd name="T20" fmla="*/ 0 w 13"/>
                <a:gd name="T21" fmla="*/ 11 h 18"/>
                <a:gd name="T22" fmla="*/ 0 w 13"/>
                <a:gd name="T23" fmla="*/ 11 h 18"/>
                <a:gd name="T24" fmla="*/ 0 w 13"/>
                <a:gd name="T25" fmla="*/ 10 h 18"/>
                <a:gd name="T26" fmla="*/ 0 w 13"/>
                <a:gd name="T27" fmla="*/ 10 h 18"/>
                <a:gd name="T28" fmla="*/ 0 w 13"/>
                <a:gd name="T29" fmla="*/ 7 h 18"/>
                <a:gd name="T30" fmla="*/ 0 w 13"/>
                <a:gd name="T31" fmla="*/ 7 h 18"/>
                <a:gd name="T32" fmla="*/ 2 w 13"/>
                <a:gd name="T33" fmla="*/ 5 h 18"/>
                <a:gd name="T34" fmla="*/ 2 w 13"/>
                <a:gd name="T35" fmla="*/ 5 h 18"/>
                <a:gd name="T36" fmla="*/ 2 w 13"/>
                <a:gd name="T37" fmla="*/ 4 h 18"/>
                <a:gd name="T38" fmla="*/ 2 w 13"/>
                <a:gd name="T39" fmla="*/ 4 h 18"/>
                <a:gd name="T40" fmla="*/ 3 w 13"/>
                <a:gd name="T41" fmla="*/ 0 h 18"/>
                <a:gd name="T42" fmla="*/ 6 w 13"/>
                <a:gd name="T43" fmla="*/ 0 h 18"/>
                <a:gd name="T44" fmla="*/ 6 w 13"/>
                <a:gd name="T45" fmla="*/ 0 h 18"/>
                <a:gd name="T46" fmla="*/ 13 w 13"/>
                <a:gd name="T47" fmla="*/ 4 h 18"/>
                <a:gd name="T48" fmla="*/ 13 w 13"/>
                <a:gd name="T49" fmla="*/ 4 h 18"/>
                <a:gd name="T50" fmla="*/ 13 w 13"/>
                <a:gd name="T51" fmla="*/ 5 h 18"/>
                <a:gd name="T52" fmla="*/ 13 w 13"/>
                <a:gd name="T53" fmla="*/ 8 h 18"/>
                <a:gd name="T54" fmla="*/ 13 w 13"/>
                <a:gd name="T5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8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8069829" y="1535412"/>
              <a:ext cx="20638" cy="23813"/>
            </a:xfrm>
            <a:custGeom>
              <a:avLst/>
              <a:gdLst>
                <a:gd name="T0" fmla="*/ 13 w 13"/>
                <a:gd name="T1" fmla="*/ 8 h 15"/>
                <a:gd name="T2" fmla="*/ 13 w 13"/>
                <a:gd name="T3" fmla="*/ 8 h 15"/>
                <a:gd name="T4" fmla="*/ 11 w 13"/>
                <a:gd name="T5" fmla="*/ 13 h 15"/>
                <a:gd name="T6" fmla="*/ 11 w 13"/>
                <a:gd name="T7" fmla="*/ 13 h 15"/>
                <a:gd name="T8" fmla="*/ 10 w 13"/>
                <a:gd name="T9" fmla="*/ 15 h 15"/>
                <a:gd name="T10" fmla="*/ 7 w 13"/>
                <a:gd name="T11" fmla="*/ 15 h 15"/>
                <a:gd name="T12" fmla="*/ 7 w 13"/>
                <a:gd name="T13" fmla="*/ 15 h 15"/>
                <a:gd name="T14" fmla="*/ 5 w 13"/>
                <a:gd name="T15" fmla="*/ 15 h 15"/>
                <a:gd name="T16" fmla="*/ 5 w 13"/>
                <a:gd name="T17" fmla="*/ 15 h 15"/>
                <a:gd name="T18" fmla="*/ 2 w 13"/>
                <a:gd name="T19" fmla="*/ 15 h 15"/>
                <a:gd name="T20" fmla="*/ 0 w 13"/>
                <a:gd name="T21" fmla="*/ 11 h 15"/>
                <a:gd name="T22" fmla="*/ 0 w 13"/>
                <a:gd name="T23" fmla="*/ 11 h 15"/>
                <a:gd name="T24" fmla="*/ 0 w 13"/>
                <a:gd name="T25" fmla="*/ 10 h 15"/>
                <a:gd name="T26" fmla="*/ 0 w 13"/>
                <a:gd name="T27" fmla="*/ 10 h 15"/>
                <a:gd name="T28" fmla="*/ 0 w 13"/>
                <a:gd name="T29" fmla="*/ 7 h 15"/>
                <a:gd name="T30" fmla="*/ 0 w 13"/>
                <a:gd name="T31" fmla="*/ 5 h 15"/>
                <a:gd name="T32" fmla="*/ 0 w 13"/>
                <a:gd name="T33" fmla="*/ 5 h 15"/>
                <a:gd name="T34" fmla="*/ 2 w 13"/>
                <a:gd name="T35" fmla="*/ 2 h 15"/>
                <a:gd name="T36" fmla="*/ 2 w 13"/>
                <a:gd name="T37" fmla="*/ 2 h 15"/>
                <a:gd name="T38" fmla="*/ 3 w 13"/>
                <a:gd name="T39" fmla="*/ 0 h 15"/>
                <a:gd name="T40" fmla="*/ 5 w 13"/>
                <a:gd name="T41" fmla="*/ 0 h 15"/>
                <a:gd name="T42" fmla="*/ 5 w 13"/>
                <a:gd name="T43" fmla="*/ 0 h 15"/>
                <a:gd name="T44" fmla="*/ 11 w 13"/>
                <a:gd name="T45" fmla="*/ 4 h 15"/>
                <a:gd name="T46" fmla="*/ 11 w 13"/>
                <a:gd name="T47" fmla="*/ 4 h 15"/>
                <a:gd name="T48" fmla="*/ 13 w 13"/>
                <a:gd name="T49" fmla="*/ 5 h 15"/>
                <a:gd name="T50" fmla="*/ 13 w 13"/>
                <a:gd name="T51" fmla="*/ 8 h 15"/>
                <a:gd name="T52" fmla="*/ 13 w 13"/>
                <a:gd name="T53" fmla="*/ 8 h 15"/>
                <a:gd name="T54" fmla="*/ 8 w 13"/>
                <a:gd name="T55" fmla="*/ 11 h 15"/>
                <a:gd name="T56" fmla="*/ 8 w 13"/>
                <a:gd name="T57" fmla="*/ 11 h 15"/>
                <a:gd name="T58" fmla="*/ 10 w 13"/>
                <a:gd name="T59" fmla="*/ 10 h 15"/>
                <a:gd name="T60" fmla="*/ 10 w 13"/>
                <a:gd name="T61" fmla="*/ 7 h 15"/>
                <a:gd name="T62" fmla="*/ 10 w 13"/>
                <a:gd name="T63" fmla="*/ 7 h 15"/>
                <a:gd name="T64" fmla="*/ 8 w 13"/>
                <a:gd name="T65" fmla="*/ 8 h 15"/>
                <a:gd name="T66" fmla="*/ 8 w 13"/>
                <a:gd name="T67" fmla="*/ 8 h 15"/>
                <a:gd name="T68" fmla="*/ 8 w 13"/>
                <a:gd name="T69" fmla="*/ 11 h 15"/>
                <a:gd name="T70" fmla="*/ 8 w 13"/>
                <a:gd name="T7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lnTo>
                    <a:pt x="13" y="8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137"/>
            <p:cNvSpPr>
              <a:spLocks noEditPoints="1"/>
            </p:cNvSpPr>
            <p:nvPr/>
          </p:nvSpPr>
          <p:spPr bwMode="auto">
            <a:xfrm>
              <a:off x="8099991" y="1440162"/>
              <a:ext cx="33338" cy="33338"/>
            </a:xfrm>
            <a:custGeom>
              <a:avLst/>
              <a:gdLst>
                <a:gd name="T0" fmla="*/ 11 w 21"/>
                <a:gd name="T1" fmla="*/ 0 h 21"/>
                <a:gd name="T2" fmla="*/ 11 w 21"/>
                <a:gd name="T3" fmla="*/ 0 h 21"/>
                <a:gd name="T4" fmla="*/ 13 w 21"/>
                <a:gd name="T5" fmla="*/ 0 h 21"/>
                <a:gd name="T6" fmla="*/ 13 w 21"/>
                <a:gd name="T7" fmla="*/ 0 h 21"/>
                <a:gd name="T8" fmla="*/ 16 w 21"/>
                <a:gd name="T9" fmla="*/ 0 h 21"/>
                <a:gd name="T10" fmla="*/ 17 w 21"/>
                <a:gd name="T11" fmla="*/ 2 h 21"/>
                <a:gd name="T12" fmla="*/ 17 w 21"/>
                <a:gd name="T13" fmla="*/ 2 h 21"/>
                <a:gd name="T14" fmla="*/ 21 w 21"/>
                <a:gd name="T15" fmla="*/ 7 h 21"/>
                <a:gd name="T16" fmla="*/ 21 w 21"/>
                <a:gd name="T17" fmla="*/ 7 h 21"/>
                <a:gd name="T18" fmla="*/ 21 w 21"/>
                <a:gd name="T19" fmla="*/ 10 h 21"/>
                <a:gd name="T20" fmla="*/ 21 w 21"/>
                <a:gd name="T21" fmla="*/ 10 h 21"/>
                <a:gd name="T22" fmla="*/ 21 w 21"/>
                <a:gd name="T23" fmla="*/ 13 h 21"/>
                <a:gd name="T24" fmla="*/ 17 w 21"/>
                <a:gd name="T25" fmla="*/ 16 h 21"/>
                <a:gd name="T26" fmla="*/ 16 w 21"/>
                <a:gd name="T27" fmla="*/ 19 h 21"/>
                <a:gd name="T28" fmla="*/ 11 w 21"/>
                <a:gd name="T29" fmla="*/ 21 h 21"/>
                <a:gd name="T30" fmla="*/ 11 w 21"/>
                <a:gd name="T31" fmla="*/ 21 h 21"/>
                <a:gd name="T32" fmla="*/ 5 w 21"/>
                <a:gd name="T33" fmla="*/ 19 h 21"/>
                <a:gd name="T34" fmla="*/ 2 w 21"/>
                <a:gd name="T35" fmla="*/ 15 h 21"/>
                <a:gd name="T36" fmla="*/ 2 w 21"/>
                <a:gd name="T37" fmla="*/ 15 h 21"/>
                <a:gd name="T38" fmla="*/ 0 w 21"/>
                <a:gd name="T39" fmla="*/ 10 h 21"/>
                <a:gd name="T40" fmla="*/ 0 w 21"/>
                <a:gd name="T41" fmla="*/ 10 h 21"/>
                <a:gd name="T42" fmla="*/ 2 w 21"/>
                <a:gd name="T43" fmla="*/ 7 h 21"/>
                <a:gd name="T44" fmla="*/ 3 w 21"/>
                <a:gd name="T45" fmla="*/ 4 h 21"/>
                <a:gd name="T46" fmla="*/ 3 w 21"/>
                <a:gd name="T47" fmla="*/ 4 h 21"/>
                <a:gd name="T48" fmla="*/ 5 w 21"/>
                <a:gd name="T49" fmla="*/ 2 h 21"/>
                <a:gd name="T50" fmla="*/ 5 w 21"/>
                <a:gd name="T51" fmla="*/ 2 h 21"/>
                <a:gd name="T52" fmla="*/ 8 w 21"/>
                <a:gd name="T53" fmla="*/ 0 h 21"/>
                <a:gd name="T54" fmla="*/ 11 w 21"/>
                <a:gd name="T55" fmla="*/ 0 h 21"/>
                <a:gd name="T56" fmla="*/ 11 w 21"/>
                <a:gd name="T57" fmla="*/ 0 h 21"/>
                <a:gd name="T58" fmla="*/ 5 w 21"/>
                <a:gd name="T59" fmla="*/ 15 h 21"/>
                <a:gd name="T60" fmla="*/ 5 w 21"/>
                <a:gd name="T61" fmla="*/ 15 h 21"/>
                <a:gd name="T62" fmla="*/ 3 w 21"/>
                <a:gd name="T63" fmla="*/ 13 h 21"/>
                <a:gd name="T64" fmla="*/ 3 w 21"/>
                <a:gd name="T65" fmla="*/ 11 h 21"/>
                <a:gd name="T66" fmla="*/ 3 w 21"/>
                <a:gd name="T67" fmla="*/ 11 h 21"/>
                <a:gd name="T68" fmla="*/ 3 w 21"/>
                <a:gd name="T69" fmla="*/ 13 h 21"/>
                <a:gd name="T70" fmla="*/ 5 w 21"/>
                <a:gd name="T71" fmla="*/ 15 h 21"/>
                <a:gd name="T72" fmla="*/ 5 w 21"/>
                <a:gd name="T73" fmla="*/ 15 h 21"/>
                <a:gd name="T74" fmla="*/ 13 w 21"/>
                <a:gd name="T75" fmla="*/ 10 h 21"/>
                <a:gd name="T76" fmla="*/ 13 w 21"/>
                <a:gd name="T77" fmla="*/ 10 h 21"/>
                <a:gd name="T78" fmla="*/ 11 w 21"/>
                <a:gd name="T79" fmla="*/ 10 h 21"/>
                <a:gd name="T80" fmla="*/ 11 w 21"/>
                <a:gd name="T81" fmla="*/ 10 h 21"/>
                <a:gd name="T82" fmla="*/ 13 w 21"/>
                <a:gd name="T83" fmla="*/ 11 h 21"/>
                <a:gd name="T84" fmla="*/ 13 w 21"/>
                <a:gd name="T85" fmla="*/ 11 h 21"/>
                <a:gd name="T86" fmla="*/ 13 w 21"/>
                <a:gd name="T87" fmla="*/ 10 h 21"/>
                <a:gd name="T88" fmla="*/ 13 w 21"/>
                <a:gd name="T89" fmla="*/ 10 h 21"/>
                <a:gd name="T90" fmla="*/ 10 w 21"/>
                <a:gd name="T91" fmla="*/ 15 h 21"/>
                <a:gd name="T92" fmla="*/ 10 w 21"/>
                <a:gd name="T93" fmla="*/ 15 h 21"/>
                <a:gd name="T94" fmla="*/ 10 w 21"/>
                <a:gd name="T95" fmla="*/ 13 h 21"/>
                <a:gd name="T96" fmla="*/ 10 w 21"/>
                <a:gd name="T97" fmla="*/ 13 h 21"/>
                <a:gd name="T98" fmla="*/ 10 w 21"/>
                <a:gd name="T99" fmla="*/ 13 h 21"/>
                <a:gd name="T100" fmla="*/ 10 w 21"/>
                <a:gd name="T101" fmla="*/ 13 h 21"/>
                <a:gd name="T102" fmla="*/ 10 w 21"/>
                <a:gd name="T103" fmla="*/ 13 h 21"/>
                <a:gd name="T104" fmla="*/ 10 w 21"/>
                <a:gd name="T105" fmla="*/ 13 h 21"/>
                <a:gd name="T106" fmla="*/ 10 w 21"/>
                <a:gd name="T107" fmla="*/ 15 h 21"/>
                <a:gd name="T108" fmla="*/ 10 w 21"/>
                <a:gd name="T10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21">
                  <a:moveTo>
                    <a:pt x="11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138"/>
            <p:cNvSpPr>
              <a:spLocks noEditPoints="1"/>
            </p:cNvSpPr>
            <p:nvPr/>
          </p:nvSpPr>
          <p:spPr bwMode="auto">
            <a:xfrm>
              <a:off x="7895204" y="1468737"/>
              <a:ext cx="26988" cy="31750"/>
            </a:xfrm>
            <a:custGeom>
              <a:avLst/>
              <a:gdLst>
                <a:gd name="T0" fmla="*/ 0 w 17"/>
                <a:gd name="T1" fmla="*/ 9 h 20"/>
                <a:gd name="T2" fmla="*/ 0 w 17"/>
                <a:gd name="T3" fmla="*/ 9 h 20"/>
                <a:gd name="T4" fmla="*/ 0 w 17"/>
                <a:gd name="T5" fmla="*/ 8 h 20"/>
                <a:gd name="T6" fmla="*/ 1 w 17"/>
                <a:gd name="T7" fmla="*/ 4 h 20"/>
                <a:gd name="T8" fmla="*/ 1 w 17"/>
                <a:gd name="T9" fmla="*/ 4 h 20"/>
                <a:gd name="T10" fmla="*/ 5 w 17"/>
                <a:gd name="T11" fmla="*/ 1 h 20"/>
                <a:gd name="T12" fmla="*/ 5 w 17"/>
                <a:gd name="T13" fmla="*/ 1 h 20"/>
                <a:gd name="T14" fmla="*/ 8 w 17"/>
                <a:gd name="T15" fmla="*/ 0 h 20"/>
                <a:gd name="T16" fmla="*/ 9 w 17"/>
                <a:gd name="T17" fmla="*/ 0 h 20"/>
                <a:gd name="T18" fmla="*/ 9 w 17"/>
                <a:gd name="T19" fmla="*/ 0 h 20"/>
                <a:gd name="T20" fmla="*/ 11 w 17"/>
                <a:gd name="T21" fmla="*/ 0 h 20"/>
                <a:gd name="T22" fmla="*/ 11 w 17"/>
                <a:gd name="T23" fmla="*/ 0 h 20"/>
                <a:gd name="T24" fmla="*/ 16 w 17"/>
                <a:gd name="T25" fmla="*/ 1 h 20"/>
                <a:gd name="T26" fmla="*/ 17 w 17"/>
                <a:gd name="T27" fmla="*/ 6 h 20"/>
                <a:gd name="T28" fmla="*/ 17 w 17"/>
                <a:gd name="T29" fmla="*/ 6 h 20"/>
                <a:gd name="T30" fmla="*/ 17 w 17"/>
                <a:gd name="T31" fmla="*/ 9 h 20"/>
                <a:gd name="T32" fmla="*/ 17 w 17"/>
                <a:gd name="T33" fmla="*/ 9 h 20"/>
                <a:gd name="T34" fmla="*/ 16 w 17"/>
                <a:gd name="T35" fmla="*/ 14 h 20"/>
                <a:gd name="T36" fmla="*/ 16 w 17"/>
                <a:gd name="T37" fmla="*/ 14 h 20"/>
                <a:gd name="T38" fmla="*/ 14 w 17"/>
                <a:gd name="T39" fmla="*/ 16 h 20"/>
                <a:gd name="T40" fmla="*/ 14 w 17"/>
                <a:gd name="T41" fmla="*/ 16 h 20"/>
                <a:gd name="T42" fmla="*/ 11 w 17"/>
                <a:gd name="T43" fmla="*/ 19 h 20"/>
                <a:gd name="T44" fmla="*/ 11 w 17"/>
                <a:gd name="T45" fmla="*/ 19 h 20"/>
                <a:gd name="T46" fmla="*/ 8 w 17"/>
                <a:gd name="T47" fmla="*/ 20 h 20"/>
                <a:gd name="T48" fmla="*/ 6 w 17"/>
                <a:gd name="T49" fmla="*/ 19 h 20"/>
                <a:gd name="T50" fmla="*/ 6 w 17"/>
                <a:gd name="T51" fmla="*/ 19 h 20"/>
                <a:gd name="T52" fmla="*/ 3 w 17"/>
                <a:gd name="T53" fmla="*/ 16 h 20"/>
                <a:gd name="T54" fmla="*/ 3 w 17"/>
                <a:gd name="T55" fmla="*/ 16 h 20"/>
                <a:gd name="T56" fmla="*/ 1 w 17"/>
                <a:gd name="T57" fmla="*/ 16 h 20"/>
                <a:gd name="T58" fmla="*/ 1 w 17"/>
                <a:gd name="T59" fmla="*/ 16 h 20"/>
                <a:gd name="T60" fmla="*/ 0 w 17"/>
                <a:gd name="T61" fmla="*/ 14 h 20"/>
                <a:gd name="T62" fmla="*/ 0 w 17"/>
                <a:gd name="T63" fmla="*/ 11 h 20"/>
                <a:gd name="T64" fmla="*/ 0 w 17"/>
                <a:gd name="T65" fmla="*/ 11 h 20"/>
                <a:gd name="T66" fmla="*/ 0 w 17"/>
                <a:gd name="T67" fmla="*/ 9 h 20"/>
                <a:gd name="T68" fmla="*/ 0 w 17"/>
                <a:gd name="T69" fmla="*/ 9 h 20"/>
                <a:gd name="T70" fmla="*/ 8 w 17"/>
                <a:gd name="T71" fmla="*/ 17 h 20"/>
                <a:gd name="T72" fmla="*/ 8 w 17"/>
                <a:gd name="T73" fmla="*/ 17 h 20"/>
                <a:gd name="T74" fmla="*/ 9 w 17"/>
                <a:gd name="T75" fmla="*/ 17 h 20"/>
                <a:gd name="T76" fmla="*/ 9 w 17"/>
                <a:gd name="T77" fmla="*/ 17 h 20"/>
                <a:gd name="T78" fmla="*/ 8 w 17"/>
                <a:gd name="T79" fmla="*/ 17 h 20"/>
                <a:gd name="T80" fmla="*/ 8 w 17"/>
                <a:gd name="T8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20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17"/>
                  </a:move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grpSp>
        <p:nvGrpSpPr>
          <p:cNvPr id="54" name="组合 363"/>
          <p:cNvGrpSpPr/>
          <p:nvPr/>
        </p:nvGrpSpPr>
        <p:grpSpPr>
          <a:xfrm>
            <a:off x="9493250" y="2064385"/>
            <a:ext cx="1725930" cy="1732915"/>
            <a:chOff x="5148263" y="2954338"/>
            <a:chExt cx="1249363" cy="1279525"/>
          </a:xfrm>
          <a:solidFill>
            <a:srgbClr val="136CFF"/>
          </a:solidFill>
        </p:grpSpPr>
        <p:sp>
          <p:nvSpPr>
            <p:cNvPr id="55" name="Freeform 230"/>
            <p:cNvSpPr>
              <a:spLocks noEditPoints="1"/>
            </p:cNvSpPr>
            <p:nvPr/>
          </p:nvSpPr>
          <p:spPr bwMode="auto">
            <a:xfrm>
              <a:off x="5230813" y="3509963"/>
              <a:ext cx="179388" cy="177800"/>
            </a:xfrm>
            <a:custGeom>
              <a:avLst/>
              <a:gdLst/>
              <a:ahLst/>
              <a:cxnLst>
                <a:cxn ang="0">
                  <a:pos x="181" y="336"/>
                </a:cxn>
                <a:cxn ang="0">
                  <a:pos x="155" y="319"/>
                </a:cxn>
                <a:cxn ang="0">
                  <a:pos x="127" y="274"/>
                </a:cxn>
                <a:cxn ang="0">
                  <a:pos x="108" y="245"/>
                </a:cxn>
                <a:cxn ang="0">
                  <a:pos x="59" y="234"/>
                </a:cxn>
                <a:cxn ang="0">
                  <a:pos x="25" y="227"/>
                </a:cxn>
                <a:cxn ang="0">
                  <a:pos x="4" y="219"/>
                </a:cxn>
                <a:cxn ang="0">
                  <a:pos x="0" y="205"/>
                </a:cxn>
                <a:cxn ang="0">
                  <a:pos x="13" y="170"/>
                </a:cxn>
                <a:cxn ang="0">
                  <a:pos x="36" y="144"/>
                </a:cxn>
                <a:cxn ang="0">
                  <a:pos x="53" y="116"/>
                </a:cxn>
                <a:cxn ang="0">
                  <a:pos x="49" y="66"/>
                </a:cxn>
                <a:cxn ang="0">
                  <a:pos x="52" y="15"/>
                </a:cxn>
                <a:cxn ang="0">
                  <a:pos x="67" y="2"/>
                </a:cxn>
                <a:cxn ang="0">
                  <a:pos x="95" y="5"/>
                </a:cxn>
                <a:cxn ang="0">
                  <a:pos x="143" y="26"/>
                </a:cxn>
                <a:cxn ang="0">
                  <a:pos x="168" y="27"/>
                </a:cxn>
                <a:cxn ang="0">
                  <a:pos x="205" y="9"/>
                </a:cxn>
                <a:cxn ang="0">
                  <a:pos x="232" y="1"/>
                </a:cxn>
                <a:cxn ang="0">
                  <a:pos x="273" y="3"/>
                </a:cxn>
                <a:cxn ang="0">
                  <a:pos x="287" y="17"/>
                </a:cxn>
                <a:cxn ang="0">
                  <a:pos x="287" y="43"/>
                </a:cxn>
                <a:cxn ang="0">
                  <a:pos x="275" y="102"/>
                </a:cxn>
                <a:cxn ang="0">
                  <a:pos x="279" y="118"/>
                </a:cxn>
                <a:cxn ang="0">
                  <a:pos x="304" y="139"/>
                </a:cxn>
                <a:cxn ang="0">
                  <a:pos x="333" y="159"/>
                </a:cxn>
                <a:cxn ang="0">
                  <a:pos x="339" y="170"/>
                </a:cxn>
                <a:cxn ang="0">
                  <a:pos x="331" y="204"/>
                </a:cxn>
                <a:cxn ang="0">
                  <a:pos x="315" y="217"/>
                </a:cxn>
                <a:cxn ang="0">
                  <a:pos x="270" y="230"/>
                </a:cxn>
                <a:cxn ang="0">
                  <a:pos x="249" y="243"/>
                </a:cxn>
                <a:cxn ang="0">
                  <a:pos x="227" y="282"/>
                </a:cxn>
                <a:cxn ang="0">
                  <a:pos x="203" y="332"/>
                </a:cxn>
                <a:cxn ang="0">
                  <a:pos x="157" y="48"/>
                </a:cxn>
                <a:cxn ang="0">
                  <a:pos x="107" y="27"/>
                </a:cxn>
                <a:cxn ang="0">
                  <a:pos x="75" y="20"/>
                </a:cxn>
                <a:cxn ang="0">
                  <a:pos x="65" y="71"/>
                </a:cxn>
                <a:cxn ang="0">
                  <a:pos x="65" y="129"/>
                </a:cxn>
                <a:cxn ang="0">
                  <a:pos x="46" y="163"/>
                </a:cxn>
                <a:cxn ang="0">
                  <a:pos x="31" y="175"/>
                </a:cxn>
                <a:cxn ang="0">
                  <a:pos x="20" y="198"/>
                </a:cxn>
                <a:cxn ang="0">
                  <a:pos x="73" y="222"/>
                </a:cxn>
                <a:cxn ang="0">
                  <a:pos x="110" y="228"/>
                </a:cxn>
                <a:cxn ang="0">
                  <a:pos x="124" y="237"/>
                </a:cxn>
                <a:cxn ang="0">
                  <a:pos x="138" y="269"/>
                </a:cxn>
                <a:cxn ang="0">
                  <a:pos x="153" y="295"/>
                </a:cxn>
                <a:cxn ang="0">
                  <a:pos x="185" y="321"/>
                </a:cxn>
                <a:cxn ang="0">
                  <a:pos x="207" y="288"/>
                </a:cxn>
                <a:cxn ang="0">
                  <a:pos x="230" y="237"/>
                </a:cxn>
                <a:cxn ang="0">
                  <a:pos x="247" y="223"/>
                </a:cxn>
                <a:cxn ang="0">
                  <a:pos x="270" y="210"/>
                </a:cxn>
                <a:cxn ang="0">
                  <a:pos x="309" y="199"/>
                </a:cxn>
                <a:cxn ang="0">
                  <a:pos x="320" y="184"/>
                </a:cxn>
                <a:cxn ang="0">
                  <a:pos x="318" y="171"/>
                </a:cxn>
                <a:cxn ang="0">
                  <a:pos x="295" y="152"/>
                </a:cxn>
                <a:cxn ang="0">
                  <a:pos x="264" y="130"/>
                </a:cxn>
                <a:cxn ang="0">
                  <a:pos x="259" y="113"/>
                </a:cxn>
                <a:cxn ang="0">
                  <a:pos x="262" y="78"/>
                </a:cxn>
                <a:cxn ang="0">
                  <a:pos x="270" y="26"/>
                </a:cxn>
                <a:cxn ang="0">
                  <a:pos x="249" y="19"/>
                </a:cxn>
                <a:cxn ang="0">
                  <a:pos x="215" y="27"/>
                </a:cxn>
                <a:cxn ang="0">
                  <a:pos x="157" y="48"/>
                </a:cxn>
              </a:cxnLst>
              <a:rect l="0" t="0" r="r" b="b"/>
              <a:pathLst>
                <a:path w="339" h="337">
                  <a:moveTo>
                    <a:pt x="199" y="337"/>
                  </a:moveTo>
                  <a:lnTo>
                    <a:pt x="199" y="337"/>
                  </a:lnTo>
                  <a:lnTo>
                    <a:pt x="189" y="337"/>
                  </a:lnTo>
                  <a:lnTo>
                    <a:pt x="181" y="336"/>
                  </a:lnTo>
                  <a:lnTo>
                    <a:pt x="173" y="334"/>
                  </a:lnTo>
                  <a:lnTo>
                    <a:pt x="167" y="330"/>
                  </a:lnTo>
                  <a:lnTo>
                    <a:pt x="160" y="325"/>
                  </a:lnTo>
                  <a:lnTo>
                    <a:pt x="155" y="319"/>
                  </a:lnTo>
                  <a:lnTo>
                    <a:pt x="150" y="313"/>
                  </a:lnTo>
                  <a:lnTo>
                    <a:pt x="144" y="305"/>
                  </a:lnTo>
                  <a:lnTo>
                    <a:pt x="136" y="290"/>
                  </a:lnTo>
                  <a:lnTo>
                    <a:pt x="127" y="274"/>
                  </a:lnTo>
                  <a:lnTo>
                    <a:pt x="118" y="259"/>
                  </a:lnTo>
                  <a:lnTo>
                    <a:pt x="113" y="252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1" y="245"/>
                  </a:lnTo>
                  <a:lnTo>
                    <a:pt x="94" y="243"/>
                  </a:lnTo>
                  <a:lnTo>
                    <a:pt x="77" y="239"/>
                  </a:lnTo>
                  <a:lnTo>
                    <a:pt x="59" y="234"/>
                  </a:lnTo>
                  <a:lnTo>
                    <a:pt x="49" y="230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25" y="227"/>
                  </a:lnTo>
                  <a:lnTo>
                    <a:pt x="19" y="226"/>
                  </a:lnTo>
                  <a:lnTo>
                    <a:pt x="14" y="225"/>
                  </a:lnTo>
                  <a:lnTo>
                    <a:pt x="8" y="223"/>
                  </a:lnTo>
                  <a:lnTo>
                    <a:pt x="4" y="219"/>
                  </a:lnTo>
                  <a:lnTo>
                    <a:pt x="1" y="21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3" y="190"/>
                  </a:lnTo>
                  <a:lnTo>
                    <a:pt x="7" y="18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8" y="164"/>
                  </a:lnTo>
                  <a:lnTo>
                    <a:pt x="23" y="156"/>
                  </a:lnTo>
                  <a:lnTo>
                    <a:pt x="36" y="144"/>
                  </a:lnTo>
                  <a:lnTo>
                    <a:pt x="43" y="137"/>
                  </a:lnTo>
                  <a:lnTo>
                    <a:pt x="48" y="131"/>
                  </a:lnTo>
                  <a:lnTo>
                    <a:pt x="51" y="123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04"/>
                  </a:lnTo>
                  <a:lnTo>
                    <a:pt x="52" y="92"/>
                  </a:lnTo>
                  <a:lnTo>
                    <a:pt x="49" y="66"/>
                  </a:lnTo>
                  <a:lnTo>
                    <a:pt x="48" y="54"/>
                  </a:lnTo>
                  <a:lnTo>
                    <a:pt x="48" y="41"/>
                  </a:lnTo>
                  <a:lnTo>
                    <a:pt x="49" y="2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7" y="10"/>
                  </a:lnTo>
                  <a:lnTo>
                    <a:pt x="62" y="5"/>
                  </a:lnTo>
                  <a:lnTo>
                    <a:pt x="67" y="2"/>
                  </a:lnTo>
                  <a:lnTo>
                    <a:pt x="73" y="1"/>
                  </a:lnTo>
                  <a:lnTo>
                    <a:pt x="78" y="1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8" y="12"/>
                  </a:lnTo>
                  <a:lnTo>
                    <a:pt x="122" y="18"/>
                  </a:lnTo>
                  <a:lnTo>
                    <a:pt x="136" y="24"/>
                  </a:lnTo>
                  <a:lnTo>
                    <a:pt x="143" y="26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9" y="28"/>
                  </a:lnTo>
                  <a:lnTo>
                    <a:pt x="168" y="27"/>
                  </a:lnTo>
                  <a:lnTo>
                    <a:pt x="175" y="25"/>
                  </a:lnTo>
                  <a:lnTo>
                    <a:pt x="183" y="20"/>
                  </a:lnTo>
                  <a:lnTo>
                    <a:pt x="198" y="13"/>
                  </a:lnTo>
                  <a:lnTo>
                    <a:pt x="205" y="9"/>
                  </a:lnTo>
                  <a:lnTo>
                    <a:pt x="214" y="5"/>
                  </a:lnTo>
                  <a:lnTo>
                    <a:pt x="214" y="5"/>
                  </a:lnTo>
                  <a:lnTo>
                    <a:pt x="221" y="3"/>
                  </a:lnTo>
                  <a:lnTo>
                    <a:pt x="232" y="1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7" y="1"/>
                  </a:lnTo>
                  <a:lnTo>
                    <a:pt x="273" y="3"/>
                  </a:lnTo>
                  <a:lnTo>
                    <a:pt x="278" y="5"/>
                  </a:lnTo>
                  <a:lnTo>
                    <a:pt x="281" y="9"/>
                  </a:lnTo>
                  <a:lnTo>
                    <a:pt x="285" y="12"/>
                  </a:lnTo>
                  <a:lnTo>
                    <a:pt x="287" y="17"/>
                  </a:lnTo>
                  <a:lnTo>
                    <a:pt x="289" y="23"/>
                  </a:lnTo>
                  <a:lnTo>
                    <a:pt x="289" y="23"/>
                  </a:lnTo>
                  <a:lnTo>
                    <a:pt x="289" y="32"/>
                  </a:lnTo>
                  <a:lnTo>
                    <a:pt x="287" y="43"/>
                  </a:lnTo>
                  <a:lnTo>
                    <a:pt x="280" y="70"/>
                  </a:lnTo>
                  <a:lnTo>
                    <a:pt x="277" y="84"/>
                  </a:lnTo>
                  <a:lnTo>
                    <a:pt x="275" y="96"/>
                  </a:lnTo>
                  <a:lnTo>
                    <a:pt x="275" y="102"/>
                  </a:lnTo>
                  <a:lnTo>
                    <a:pt x="276" y="108"/>
                  </a:lnTo>
                  <a:lnTo>
                    <a:pt x="277" y="114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82" y="123"/>
                  </a:lnTo>
                  <a:lnTo>
                    <a:pt x="286" y="126"/>
                  </a:lnTo>
                  <a:lnTo>
                    <a:pt x="294" y="134"/>
                  </a:lnTo>
                  <a:lnTo>
                    <a:pt x="304" y="139"/>
                  </a:lnTo>
                  <a:lnTo>
                    <a:pt x="312" y="145"/>
                  </a:lnTo>
                  <a:lnTo>
                    <a:pt x="322" y="149"/>
                  </a:lnTo>
                  <a:lnTo>
                    <a:pt x="330" y="154"/>
                  </a:lnTo>
                  <a:lnTo>
                    <a:pt x="333" y="159"/>
                  </a:lnTo>
                  <a:lnTo>
                    <a:pt x="336" y="162"/>
                  </a:lnTo>
                  <a:lnTo>
                    <a:pt x="338" y="166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39" y="177"/>
                  </a:lnTo>
                  <a:lnTo>
                    <a:pt x="337" y="187"/>
                  </a:lnTo>
                  <a:lnTo>
                    <a:pt x="333" y="199"/>
                  </a:lnTo>
                  <a:lnTo>
                    <a:pt x="331" y="204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2" y="214"/>
                  </a:lnTo>
                  <a:lnTo>
                    <a:pt x="315" y="217"/>
                  </a:lnTo>
                  <a:lnTo>
                    <a:pt x="306" y="221"/>
                  </a:lnTo>
                  <a:lnTo>
                    <a:pt x="297" y="224"/>
                  </a:lnTo>
                  <a:lnTo>
                    <a:pt x="279" y="228"/>
                  </a:lnTo>
                  <a:lnTo>
                    <a:pt x="270" y="230"/>
                  </a:lnTo>
                  <a:lnTo>
                    <a:pt x="260" y="235"/>
                  </a:lnTo>
                  <a:lnTo>
                    <a:pt x="260" y="235"/>
                  </a:lnTo>
                  <a:lnTo>
                    <a:pt x="255" y="238"/>
                  </a:lnTo>
                  <a:lnTo>
                    <a:pt x="249" y="243"/>
                  </a:lnTo>
                  <a:lnTo>
                    <a:pt x="244" y="249"/>
                  </a:lnTo>
                  <a:lnTo>
                    <a:pt x="240" y="254"/>
                  </a:lnTo>
                  <a:lnTo>
                    <a:pt x="233" y="268"/>
                  </a:lnTo>
                  <a:lnTo>
                    <a:pt x="227" y="282"/>
                  </a:lnTo>
                  <a:lnTo>
                    <a:pt x="221" y="297"/>
                  </a:lnTo>
                  <a:lnTo>
                    <a:pt x="215" y="312"/>
                  </a:lnTo>
                  <a:lnTo>
                    <a:pt x="207" y="326"/>
                  </a:lnTo>
                  <a:lnTo>
                    <a:pt x="203" y="332"/>
                  </a:lnTo>
                  <a:lnTo>
                    <a:pt x="199" y="337"/>
                  </a:lnTo>
                  <a:lnTo>
                    <a:pt x="199" y="337"/>
                  </a:lnTo>
                  <a:close/>
                  <a:moveTo>
                    <a:pt x="157" y="48"/>
                  </a:moveTo>
                  <a:lnTo>
                    <a:pt x="157" y="48"/>
                  </a:lnTo>
                  <a:lnTo>
                    <a:pt x="146" y="45"/>
                  </a:lnTo>
                  <a:lnTo>
                    <a:pt x="137" y="41"/>
                  </a:lnTo>
                  <a:lnTo>
                    <a:pt x="116" y="31"/>
                  </a:lnTo>
                  <a:lnTo>
                    <a:pt x="107" y="27"/>
                  </a:lnTo>
                  <a:lnTo>
                    <a:pt x="96" y="24"/>
                  </a:lnTo>
                  <a:lnTo>
                    <a:pt x="85" y="22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69" y="32"/>
                  </a:lnTo>
                  <a:lnTo>
                    <a:pt x="66" y="44"/>
                  </a:lnTo>
                  <a:lnTo>
                    <a:pt x="65" y="58"/>
                  </a:lnTo>
                  <a:lnTo>
                    <a:pt x="65" y="71"/>
                  </a:lnTo>
                  <a:lnTo>
                    <a:pt x="67" y="99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5" y="129"/>
                  </a:lnTo>
                  <a:lnTo>
                    <a:pt x="61" y="133"/>
                  </a:lnTo>
                  <a:lnTo>
                    <a:pt x="55" y="141"/>
                  </a:lnTo>
                  <a:lnTo>
                    <a:pt x="50" y="152"/>
                  </a:lnTo>
                  <a:lnTo>
                    <a:pt x="46" y="163"/>
                  </a:lnTo>
                  <a:lnTo>
                    <a:pt x="46" y="163"/>
                  </a:lnTo>
                  <a:lnTo>
                    <a:pt x="40" y="166"/>
                  </a:lnTo>
                  <a:lnTo>
                    <a:pt x="36" y="170"/>
                  </a:lnTo>
                  <a:lnTo>
                    <a:pt x="31" y="175"/>
                  </a:lnTo>
                  <a:lnTo>
                    <a:pt x="28" y="180"/>
                  </a:lnTo>
                  <a:lnTo>
                    <a:pt x="24" y="186"/>
                  </a:lnTo>
                  <a:lnTo>
                    <a:pt x="21" y="192"/>
                  </a:lnTo>
                  <a:lnTo>
                    <a:pt x="20" y="198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47" y="213"/>
                  </a:lnTo>
                  <a:lnTo>
                    <a:pt x="73" y="222"/>
                  </a:lnTo>
                  <a:lnTo>
                    <a:pt x="73" y="222"/>
                  </a:lnTo>
                  <a:lnTo>
                    <a:pt x="85" y="224"/>
                  </a:lnTo>
                  <a:lnTo>
                    <a:pt x="98" y="226"/>
                  </a:lnTo>
                  <a:lnTo>
                    <a:pt x="110" y="228"/>
                  </a:lnTo>
                  <a:lnTo>
                    <a:pt x="115" y="230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4" y="237"/>
                  </a:lnTo>
                  <a:lnTo>
                    <a:pt x="128" y="242"/>
                  </a:lnTo>
                  <a:lnTo>
                    <a:pt x="130" y="249"/>
                  </a:lnTo>
                  <a:lnTo>
                    <a:pt x="134" y="255"/>
                  </a:lnTo>
                  <a:lnTo>
                    <a:pt x="138" y="269"/>
                  </a:lnTo>
                  <a:lnTo>
                    <a:pt x="141" y="275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3" y="295"/>
                  </a:lnTo>
                  <a:lnTo>
                    <a:pt x="161" y="305"/>
                  </a:lnTo>
                  <a:lnTo>
                    <a:pt x="173" y="314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90" y="317"/>
                  </a:lnTo>
                  <a:lnTo>
                    <a:pt x="195" y="312"/>
                  </a:lnTo>
                  <a:lnTo>
                    <a:pt x="202" y="301"/>
                  </a:lnTo>
                  <a:lnTo>
                    <a:pt x="207" y="288"/>
                  </a:lnTo>
                  <a:lnTo>
                    <a:pt x="213" y="275"/>
                  </a:lnTo>
                  <a:lnTo>
                    <a:pt x="218" y="261"/>
                  </a:lnTo>
                  <a:lnTo>
                    <a:pt x="224" y="249"/>
                  </a:lnTo>
                  <a:lnTo>
                    <a:pt x="230" y="237"/>
                  </a:lnTo>
                  <a:lnTo>
                    <a:pt x="233" y="231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47" y="223"/>
                  </a:lnTo>
                  <a:lnTo>
                    <a:pt x="254" y="219"/>
                  </a:lnTo>
                  <a:lnTo>
                    <a:pt x="260" y="214"/>
                  </a:lnTo>
                  <a:lnTo>
                    <a:pt x="270" y="210"/>
                  </a:lnTo>
                  <a:lnTo>
                    <a:pt x="270" y="210"/>
                  </a:lnTo>
                  <a:lnTo>
                    <a:pt x="286" y="207"/>
                  </a:lnTo>
                  <a:lnTo>
                    <a:pt x="294" y="205"/>
                  </a:lnTo>
                  <a:lnTo>
                    <a:pt x="302" y="202"/>
                  </a:lnTo>
                  <a:lnTo>
                    <a:pt x="309" y="199"/>
                  </a:lnTo>
                  <a:lnTo>
                    <a:pt x="316" y="195"/>
                  </a:lnTo>
                  <a:lnTo>
                    <a:pt x="318" y="192"/>
                  </a:lnTo>
                  <a:lnTo>
                    <a:pt x="319" y="189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76"/>
                  </a:lnTo>
                  <a:lnTo>
                    <a:pt x="318" y="171"/>
                  </a:lnTo>
                  <a:lnTo>
                    <a:pt x="316" y="167"/>
                  </a:lnTo>
                  <a:lnTo>
                    <a:pt x="312" y="164"/>
                  </a:lnTo>
                  <a:lnTo>
                    <a:pt x="305" y="158"/>
                  </a:lnTo>
                  <a:lnTo>
                    <a:pt x="295" y="152"/>
                  </a:lnTo>
                  <a:lnTo>
                    <a:pt x="285" y="147"/>
                  </a:lnTo>
                  <a:lnTo>
                    <a:pt x="276" y="141"/>
                  </a:lnTo>
                  <a:lnTo>
                    <a:pt x="267" y="134"/>
                  </a:lnTo>
                  <a:lnTo>
                    <a:pt x="264" y="130"/>
                  </a:lnTo>
                  <a:lnTo>
                    <a:pt x="262" y="125"/>
                  </a:lnTo>
                  <a:lnTo>
                    <a:pt x="262" y="125"/>
                  </a:lnTo>
                  <a:lnTo>
                    <a:pt x="260" y="119"/>
                  </a:lnTo>
                  <a:lnTo>
                    <a:pt x="259" y="113"/>
                  </a:lnTo>
                  <a:lnTo>
                    <a:pt x="258" y="106"/>
                  </a:lnTo>
                  <a:lnTo>
                    <a:pt x="258" y="101"/>
                  </a:lnTo>
                  <a:lnTo>
                    <a:pt x="259" y="90"/>
                  </a:lnTo>
                  <a:lnTo>
                    <a:pt x="262" y="78"/>
                  </a:lnTo>
                  <a:lnTo>
                    <a:pt x="265" y="68"/>
                  </a:lnTo>
                  <a:lnTo>
                    <a:pt x="269" y="56"/>
                  </a:lnTo>
                  <a:lnTo>
                    <a:pt x="270" y="42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62" y="23"/>
                  </a:lnTo>
                  <a:lnTo>
                    <a:pt x="256" y="20"/>
                  </a:lnTo>
                  <a:lnTo>
                    <a:pt x="249" y="19"/>
                  </a:lnTo>
                  <a:lnTo>
                    <a:pt x="242" y="19"/>
                  </a:lnTo>
                  <a:lnTo>
                    <a:pt x="235" y="20"/>
                  </a:lnTo>
                  <a:lnTo>
                    <a:pt x="229" y="22"/>
                  </a:lnTo>
                  <a:lnTo>
                    <a:pt x="215" y="27"/>
                  </a:lnTo>
                  <a:lnTo>
                    <a:pt x="188" y="40"/>
                  </a:lnTo>
                  <a:lnTo>
                    <a:pt x="173" y="45"/>
                  </a:lnTo>
                  <a:lnTo>
                    <a:pt x="166" y="47"/>
                  </a:lnTo>
                  <a:lnTo>
                    <a:pt x="157" y="48"/>
                  </a:lnTo>
                  <a:lnTo>
                    <a:pt x="157" y="48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231"/>
            <p:cNvSpPr>
              <a:spLocks noEditPoints="1"/>
            </p:cNvSpPr>
            <p:nvPr/>
          </p:nvSpPr>
          <p:spPr bwMode="auto">
            <a:xfrm>
              <a:off x="5257801" y="3532188"/>
              <a:ext cx="123825" cy="123825"/>
            </a:xfrm>
            <a:custGeom>
              <a:avLst/>
              <a:gdLst/>
              <a:ahLst/>
              <a:cxnLst>
                <a:cxn ang="0">
                  <a:pos x="192" y="21"/>
                </a:cxn>
                <a:cxn ang="0">
                  <a:pos x="190" y="65"/>
                </a:cxn>
                <a:cxn ang="0">
                  <a:pos x="196" y="88"/>
                </a:cxn>
                <a:cxn ang="0">
                  <a:pos x="217" y="107"/>
                </a:cxn>
                <a:cxn ang="0">
                  <a:pos x="236" y="125"/>
                </a:cxn>
                <a:cxn ang="0">
                  <a:pos x="227" y="145"/>
                </a:cxn>
                <a:cxn ang="0">
                  <a:pos x="210" y="152"/>
                </a:cxn>
                <a:cxn ang="0">
                  <a:pos x="183" y="160"/>
                </a:cxn>
                <a:cxn ang="0">
                  <a:pos x="164" y="189"/>
                </a:cxn>
                <a:cxn ang="0">
                  <a:pos x="141" y="234"/>
                </a:cxn>
                <a:cxn ang="0">
                  <a:pos x="120" y="226"/>
                </a:cxn>
                <a:cxn ang="0">
                  <a:pos x="94" y="171"/>
                </a:cxn>
                <a:cxn ang="0">
                  <a:pos x="82" y="161"/>
                </a:cxn>
                <a:cxn ang="0">
                  <a:pos x="58" y="159"/>
                </a:cxn>
                <a:cxn ang="0">
                  <a:pos x="18" y="163"/>
                </a:cxn>
                <a:cxn ang="0">
                  <a:pos x="1" y="156"/>
                </a:cxn>
                <a:cxn ang="0">
                  <a:pos x="5" y="122"/>
                </a:cxn>
                <a:cxn ang="0">
                  <a:pos x="19" y="96"/>
                </a:cxn>
                <a:cxn ang="0">
                  <a:pos x="42" y="80"/>
                </a:cxn>
                <a:cxn ang="0">
                  <a:pos x="37" y="59"/>
                </a:cxn>
                <a:cxn ang="0">
                  <a:pos x="26" y="21"/>
                </a:cxn>
                <a:cxn ang="0">
                  <a:pos x="36" y="6"/>
                </a:cxn>
                <a:cxn ang="0">
                  <a:pos x="56" y="2"/>
                </a:cxn>
                <a:cxn ang="0">
                  <a:pos x="80" y="21"/>
                </a:cxn>
                <a:cxn ang="0">
                  <a:pos x="109" y="23"/>
                </a:cxn>
                <a:cxn ang="0">
                  <a:pos x="168" y="0"/>
                </a:cxn>
                <a:cxn ang="0">
                  <a:pos x="182" y="3"/>
                </a:cxn>
                <a:cxn ang="0">
                  <a:pos x="46" y="24"/>
                </a:cxn>
                <a:cxn ang="0">
                  <a:pos x="57" y="52"/>
                </a:cxn>
                <a:cxn ang="0">
                  <a:pos x="65" y="77"/>
                </a:cxn>
                <a:cxn ang="0">
                  <a:pos x="59" y="90"/>
                </a:cxn>
                <a:cxn ang="0">
                  <a:pos x="30" y="114"/>
                </a:cxn>
                <a:cxn ang="0">
                  <a:pos x="19" y="131"/>
                </a:cxn>
                <a:cxn ang="0">
                  <a:pos x="39" y="143"/>
                </a:cxn>
                <a:cxn ang="0">
                  <a:pos x="95" y="146"/>
                </a:cxn>
                <a:cxn ang="0">
                  <a:pos x="106" y="156"/>
                </a:cxn>
                <a:cxn ang="0">
                  <a:pos x="118" y="191"/>
                </a:cxn>
                <a:cxn ang="0">
                  <a:pos x="133" y="211"/>
                </a:cxn>
                <a:cxn ang="0">
                  <a:pos x="153" y="169"/>
                </a:cxn>
                <a:cxn ang="0">
                  <a:pos x="173" y="141"/>
                </a:cxn>
                <a:cxn ang="0">
                  <a:pos x="202" y="136"/>
                </a:cxn>
                <a:cxn ang="0">
                  <a:pos x="205" y="124"/>
                </a:cxn>
                <a:cxn ang="0">
                  <a:pos x="182" y="104"/>
                </a:cxn>
                <a:cxn ang="0">
                  <a:pos x="172" y="82"/>
                </a:cxn>
                <a:cxn ang="0">
                  <a:pos x="177" y="40"/>
                </a:cxn>
                <a:cxn ang="0">
                  <a:pos x="164" y="24"/>
                </a:cxn>
                <a:cxn ang="0">
                  <a:pos x="120" y="42"/>
                </a:cxn>
                <a:cxn ang="0">
                  <a:pos x="58" y="29"/>
                </a:cxn>
              </a:cxnLst>
              <a:rect l="0" t="0" r="r" b="b"/>
              <a:pathLst>
                <a:path w="236" h="234">
                  <a:moveTo>
                    <a:pt x="187" y="4"/>
                  </a:moveTo>
                  <a:lnTo>
                    <a:pt x="187" y="4"/>
                  </a:lnTo>
                  <a:lnTo>
                    <a:pt x="190" y="13"/>
                  </a:lnTo>
                  <a:lnTo>
                    <a:pt x="192" y="21"/>
                  </a:lnTo>
                  <a:lnTo>
                    <a:pt x="192" y="30"/>
                  </a:lnTo>
                  <a:lnTo>
                    <a:pt x="192" y="39"/>
                  </a:lnTo>
                  <a:lnTo>
                    <a:pt x="191" y="57"/>
                  </a:lnTo>
                  <a:lnTo>
                    <a:pt x="190" y="65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3" y="81"/>
                  </a:lnTo>
                  <a:lnTo>
                    <a:pt x="196" y="88"/>
                  </a:lnTo>
                  <a:lnTo>
                    <a:pt x="200" y="93"/>
                  </a:lnTo>
                  <a:lnTo>
                    <a:pt x="206" y="98"/>
                  </a:lnTo>
                  <a:lnTo>
                    <a:pt x="211" y="103"/>
                  </a:lnTo>
                  <a:lnTo>
                    <a:pt x="217" y="107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4" y="120"/>
                  </a:lnTo>
                  <a:lnTo>
                    <a:pt x="236" y="125"/>
                  </a:lnTo>
                  <a:lnTo>
                    <a:pt x="234" y="130"/>
                  </a:lnTo>
                  <a:lnTo>
                    <a:pt x="233" y="136"/>
                  </a:lnTo>
                  <a:lnTo>
                    <a:pt x="231" y="141"/>
                  </a:lnTo>
                  <a:lnTo>
                    <a:pt x="227" y="145"/>
                  </a:lnTo>
                  <a:lnTo>
                    <a:pt x="224" y="149"/>
                  </a:lnTo>
                  <a:lnTo>
                    <a:pt x="218" y="152"/>
                  </a:lnTo>
                  <a:lnTo>
                    <a:pt x="218" y="152"/>
                  </a:lnTo>
                  <a:lnTo>
                    <a:pt x="210" y="152"/>
                  </a:lnTo>
                  <a:lnTo>
                    <a:pt x="202" y="152"/>
                  </a:lnTo>
                  <a:lnTo>
                    <a:pt x="195" y="154"/>
                  </a:lnTo>
                  <a:lnTo>
                    <a:pt x="188" y="157"/>
                  </a:lnTo>
                  <a:lnTo>
                    <a:pt x="183" y="160"/>
                  </a:lnTo>
                  <a:lnTo>
                    <a:pt x="178" y="165"/>
                  </a:lnTo>
                  <a:lnTo>
                    <a:pt x="173" y="170"/>
                  </a:lnTo>
                  <a:lnTo>
                    <a:pt x="170" y="176"/>
                  </a:lnTo>
                  <a:lnTo>
                    <a:pt x="164" y="189"/>
                  </a:lnTo>
                  <a:lnTo>
                    <a:pt x="158" y="20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41" y="234"/>
                  </a:lnTo>
                  <a:lnTo>
                    <a:pt x="135" y="234"/>
                  </a:lnTo>
                  <a:lnTo>
                    <a:pt x="130" y="233"/>
                  </a:lnTo>
                  <a:lnTo>
                    <a:pt x="124" y="230"/>
                  </a:lnTo>
                  <a:lnTo>
                    <a:pt x="120" y="226"/>
                  </a:lnTo>
                  <a:lnTo>
                    <a:pt x="117" y="220"/>
                  </a:lnTo>
                  <a:lnTo>
                    <a:pt x="110" y="209"/>
                  </a:lnTo>
                  <a:lnTo>
                    <a:pt x="101" y="183"/>
                  </a:lnTo>
                  <a:lnTo>
                    <a:pt x="94" y="171"/>
                  </a:lnTo>
                  <a:lnTo>
                    <a:pt x="91" y="167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82" y="161"/>
                  </a:lnTo>
                  <a:lnTo>
                    <a:pt x="78" y="159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58" y="159"/>
                  </a:lnTo>
                  <a:lnTo>
                    <a:pt x="46" y="161"/>
                  </a:lnTo>
                  <a:lnTo>
                    <a:pt x="35" y="163"/>
                  </a:lnTo>
                  <a:lnTo>
                    <a:pt x="24" y="163"/>
                  </a:lnTo>
                  <a:lnTo>
                    <a:pt x="18" y="163"/>
                  </a:lnTo>
                  <a:lnTo>
                    <a:pt x="12" y="161"/>
                  </a:lnTo>
                  <a:lnTo>
                    <a:pt x="6" y="159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5" y="122"/>
                  </a:lnTo>
                  <a:lnTo>
                    <a:pt x="13" y="110"/>
                  </a:lnTo>
                  <a:lnTo>
                    <a:pt x="16" y="103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5" y="89"/>
                  </a:lnTo>
                  <a:lnTo>
                    <a:pt x="40" y="84"/>
                  </a:lnTo>
                  <a:lnTo>
                    <a:pt x="42" y="80"/>
                  </a:lnTo>
                  <a:lnTo>
                    <a:pt x="42" y="75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37" y="59"/>
                  </a:lnTo>
                  <a:lnTo>
                    <a:pt x="32" y="47"/>
                  </a:lnTo>
                  <a:lnTo>
                    <a:pt x="27" y="34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7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6"/>
                  </a:lnTo>
                  <a:lnTo>
                    <a:pt x="42" y="5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1" y="8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0" y="21"/>
                  </a:lnTo>
                  <a:lnTo>
                    <a:pt x="88" y="22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09" y="23"/>
                  </a:lnTo>
                  <a:lnTo>
                    <a:pt x="125" y="20"/>
                  </a:lnTo>
                  <a:lnTo>
                    <a:pt x="140" y="15"/>
                  </a:lnTo>
                  <a:lnTo>
                    <a:pt x="154" y="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2" y="3"/>
                  </a:lnTo>
                  <a:lnTo>
                    <a:pt x="187" y="4"/>
                  </a:lnTo>
                  <a:lnTo>
                    <a:pt x="187" y="4"/>
                  </a:ln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7" y="34"/>
                  </a:lnTo>
                  <a:lnTo>
                    <a:pt x="50" y="40"/>
                  </a:lnTo>
                  <a:lnTo>
                    <a:pt x="54" y="47"/>
                  </a:lnTo>
                  <a:lnTo>
                    <a:pt x="57" y="52"/>
                  </a:lnTo>
                  <a:lnTo>
                    <a:pt x="61" y="58"/>
                  </a:lnTo>
                  <a:lnTo>
                    <a:pt x="63" y="63"/>
                  </a:lnTo>
                  <a:lnTo>
                    <a:pt x="65" y="69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82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6" y="94"/>
                  </a:lnTo>
                  <a:lnTo>
                    <a:pt x="47" y="100"/>
                  </a:lnTo>
                  <a:lnTo>
                    <a:pt x="39" y="107"/>
                  </a:lnTo>
                  <a:lnTo>
                    <a:pt x="30" y="114"/>
                  </a:lnTo>
                  <a:lnTo>
                    <a:pt x="27" y="118"/>
                  </a:lnTo>
                  <a:lnTo>
                    <a:pt x="24" y="122"/>
                  </a:lnTo>
                  <a:lnTo>
                    <a:pt x="21" y="126"/>
                  </a:lnTo>
                  <a:lnTo>
                    <a:pt x="19" y="131"/>
                  </a:lnTo>
                  <a:lnTo>
                    <a:pt x="19" y="137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39" y="143"/>
                  </a:lnTo>
                  <a:lnTo>
                    <a:pt x="57" y="143"/>
                  </a:lnTo>
                  <a:lnTo>
                    <a:pt x="75" y="144"/>
                  </a:lnTo>
                  <a:lnTo>
                    <a:pt x="85" y="144"/>
                  </a:lnTo>
                  <a:lnTo>
                    <a:pt x="95" y="146"/>
                  </a:lnTo>
                  <a:lnTo>
                    <a:pt x="95" y="146"/>
                  </a:lnTo>
                  <a:lnTo>
                    <a:pt x="100" y="149"/>
                  </a:lnTo>
                  <a:lnTo>
                    <a:pt x="103" y="152"/>
                  </a:lnTo>
                  <a:lnTo>
                    <a:pt x="106" y="156"/>
                  </a:lnTo>
                  <a:lnTo>
                    <a:pt x="108" y="160"/>
                  </a:lnTo>
                  <a:lnTo>
                    <a:pt x="111" y="171"/>
                  </a:lnTo>
                  <a:lnTo>
                    <a:pt x="115" y="182"/>
                  </a:lnTo>
                  <a:lnTo>
                    <a:pt x="118" y="191"/>
                  </a:lnTo>
                  <a:lnTo>
                    <a:pt x="122" y="201"/>
                  </a:lnTo>
                  <a:lnTo>
                    <a:pt x="125" y="205"/>
                  </a:lnTo>
                  <a:lnTo>
                    <a:pt x="128" y="209"/>
                  </a:lnTo>
                  <a:lnTo>
                    <a:pt x="133" y="211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8" y="183"/>
                  </a:lnTo>
                  <a:lnTo>
                    <a:pt x="153" y="169"/>
                  </a:lnTo>
                  <a:lnTo>
                    <a:pt x="161" y="156"/>
                  </a:lnTo>
                  <a:lnTo>
                    <a:pt x="164" y="150"/>
                  </a:lnTo>
                  <a:lnTo>
                    <a:pt x="169" y="145"/>
                  </a:lnTo>
                  <a:lnTo>
                    <a:pt x="173" y="141"/>
                  </a:lnTo>
                  <a:lnTo>
                    <a:pt x="180" y="138"/>
                  </a:lnTo>
                  <a:lnTo>
                    <a:pt x="186" y="136"/>
                  </a:lnTo>
                  <a:lnTo>
                    <a:pt x="194" y="135"/>
                  </a:lnTo>
                  <a:lnTo>
                    <a:pt x="202" y="136"/>
                  </a:lnTo>
                  <a:lnTo>
                    <a:pt x="211" y="137"/>
                  </a:lnTo>
                  <a:lnTo>
                    <a:pt x="211" y="137"/>
                  </a:lnTo>
                  <a:lnTo>
                    <a:pt x="209" y="129"/>
                  </a:lnTo>
                  <a:lnTo>
                    <a:pt x="205" y="124"/>
                  </a:lnTo>
                  <a:lnTo>
                    <a:pt x="199" y="119"/>
                  </a:lnTo>
                  <a:lnTo>
                    <a:pt x="193" y="114"/>
                  </a:lnTo>
                  <a:lnTo>
                    <a:pt x="187" y="109"/>
                  </a:lnTo>
                  <a:lnTo>
                    <a:pt x="182" y="104"/>
                  </a:lnTo>
                  <a:lnTo>
                    <a:pt x="177" y="98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2" y="82"/>
                  </a:lnTo>
                  <a:lnTo>
                    <a:pt x="172" y="74"/>
                  </a:lnTo>
                  <a:lnTo>
                    <a:pt x="175" y="58"/>
                  </a:lnTo>
                  <a:lnTo>
                    <a:pt x="176" y="49"/>
                  </a:lnTo>
                  <a:lnTo>
                    <a:pt x="177" y="40"/>
                  </a:lnTo>
                  <a:lnTo>
                    <a:pt x="176" y="3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64" y="24"/>
                  </a:lnTo>
                  <a:lnTo>
                    <a:pt x="154" y="27"/>
                  </a:lnTo>
                  <a:lnTo>
                    <a:pt x="146" y="30"/>
                  </a:lnTo>
                  <a:lnTo>
                    <a:pt x="137" y="33"/>
                  </a:lnTo>
                  <a:lnTo>
                    <a:pt x="120" y="42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72" y="35"/>
                  </a:lnTo>
                  <a:lnTo>
                    <a:pt x="58" y="29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232"/>
            <p:cNvSpPr>
              <a:spLocks noEditPoints="1"/>
            </p:cNvSpPr>
            <p:nvPr/>
          </p:nvSpPr>
          <p:spPr bwMode="auto">
            <a:xfrm>
              <a:off x="6034088" y="3638550"/>
              <a:ext cx="26988" cy="317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6" y="7"/>
                </a:cxn>
                <a:cxn ang="0">
                  <a:pos x="49" y="14"/>
                </a:cxn>
                <a:cxn ang="0">
                  <a:pos x="51" y="22"/>
                </a:cxn>
                <a:cxn ang="0">
                  <a:pos x="51" y="30"/>
                </a:cxn>
                <a:cxn ang="0">
                  <a:pos x="51" y="39"/>
                </a:cxn>
                <a:cxn ang="0">
                  <a:pos x="49" y="46"/>
                </a:cxn>
                <a:cxn ang="0">
                  <a:pos x="45" y="53"/>
                </a:cxn>
                <a:cxn ang="0">
                  <a:pos x="39" y="58"/>
                </a:cxn>
                <a:cxn ang="0">
                  <a:pos x="39" y="58"/>
                </a:cxn>
                <a:cxn ang="0">
                  <a:pos x="32" y="61"/>
                </a:cxn>
                <a:cxn ang="0">
                  <a:pos x="23" y="62"/>
                </a:cxn>
                <a:cxn ang="0">
                  <a:pos x="23" y="62"/>
                </a:cxn>
                <a:cxn ang="0">
                  <a:pos x="17" y="60"/>
                </a:cxn>
                <a:cxn ang="0">
                  <a:pos x="12" y="56"/>
                </a:cxn>
                <a:cxn ang="0">
                  <a:pos x="7" y="50"/>
                </a:cxn>
                <a:cxn ang="0">
                  <a:pos x="4" y="43"/>
                </a:cxn>
                <a:cxn ang="0">
                  <a:pos x="1" y="35"/>
                </a:cxn>
                <a:cxn ang="0">
                  <a:pos x="0" y="28"/>
                </a:cxn>
                <a:cxn ang="0">
                  <a:pos x="1" y="2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8"/>
                </a:cxn>
                <a:cxn ang="0">
                  <a:pos x="10" y="4"/>
                </a:cxn>
                <a:cxn ang="0">
                  <a:pos x="14" y="3"/>
                </a:cxn>
                <a:cxn ang="0">
                  <a:pos x="18" y="2"/>
                </a:cxn>
                <a:cxn ang="0">
                  <a:pos x="30" y="1"/>
                </a:cxn>
                <a:cxn ang="0">
                  <a:pos x="35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27" y="41"/>
                </a:cxn>
                <a:cxn ang="0">
                  <a:pos x="30" y="40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2"/>
                </a:cxn>
                <a:cxn ang="0">
                  <a:pos x="36" y="27"/>
                </a:cxn>
                <a:cxn ang="0">
                  <a:pos x="35" y="24"/>
                </a:cxn>
                <a:cxn ang="0">
                  <a:pos x="34" y="22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7" y="19"/>
                </a:cxn>
                <a:cxn ang="0">
                  <a:pos x="25" y="20"/>
                </a:cxn>
                <a:cxn ang="0">
                  <a:pos x="20" y="24"/>
                </a:cxn>
                <a:cxn ang="0">
                  <a:pos x="19" y="27"/>
                </a:cxn>
                <a:cxn ang="0">
                  <a:pos x="18" y="29"/>
                </a:cxn>
                <a:cxn ang="0">
                  <a:pos x="18" y="32"/>
                </a:cxn>
                <a:cxn ang="0">
                  <a:pos x="18" y="35"/>
                </a:cxn>
                <a:cxn ang="0">
                  <a:pos x="20" y="39"/>
                </a:cxn>
                <a:cxn ang="0">
                  <a:pos x="23" y="42"/>
                </a:cxn>
                <a:cxn ang="0">
                  <a:pos x="23" y="42"/>
                </a:cxn>
              </a:cxnLst>
              <a:rect l="0" t="0" r="r" b="b"/>
              <a:pathLst>
                <a:path w="51" h="62">
                  <a:moveTo>
                    <a:pt x="42" y="0"/>
                  </a:moveTo>
                  <a:lnTo>
                    <a:pt x="42" y="0"/>
                  </a:lnTo>
                  <a:lnTo>
                    <a:pt x="46" y="7"/>
                  </a:lnTo>
                  <a:lnTo>
                    <a:pt x="49" y="14"/>
                  </a:lnTo>
                  <a:lnTo>
                    <a:pt x="51" y="22"/>
                  </a:lnTo>
                  <a:lnTo>
                    <a:pt x="51" y="30"/>
                  </a:lnTo>
                  <a:lnTo>
                    <a:pt x="51" y="39"/>
                  </a:lnTo>
                  <a:lnTo>
                    <a:pt x="49" y="46"/>
                  </a:lnTo>
                  <a:lnTo>
                    <a:pt x="45" y="53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2" y="61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17" y="60"/>
                  </a:lnTo>
                  <a:lnTo>
                    <a:pt x="12" y="56"/>
                  </a:lnTo>
                  <a:lnTo>
                    <a:pt x="7" y="50"/>
                  </a:lnTo>
                  <a:lnTo>
                    <a:pt x="4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8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7" y="41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35" y="24"/>
                  </a:lnTo>
                  <a:lnTo>
                    <a:pt x="34" y="22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0" y="24"/>
                  </a:lnTo>
                  <a:lnTo>
                    <a:pt x="19" y="27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0" y="39"/>
                  </a:lnTo>
                  <a:lnTo>
                    <a:pt x="23" y="42"/>
                  </a:lnTo>
                  <a:lnTo>
                    <a:pt x="23" y="42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233"/>
            <p:cNvSpPr>
              <a:spLocks noEditPoints="1"/>
            </p:cNvSpPr>
            <p:nvPr/>
          </p:nvSpPr>
          <p:spPr bwMode="auto">
            <a:xfrm>
              <a:off x="6040438" y="3698875"/>
              <a:ext cx="31750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4" y="9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37" y="3"/>
                </a:cxn>
                <a:cxn ang="0">
                  <a:pos x="43" y="6"/>
                </a:cxn>
                <a:cxn ang="0">
                  <a:pos x="47" y="10"/>
                </a:cxn>
                <a:cxn ang="0">
                  <a:pos x="51" y="15"/>
                </a:cxn>
                <a:cxn ang="0">
                  <a:pos x="54" y="20"/>
                </a:cxn>
                <a:cxn ang="0">
                  <a:pos x="57" y="27"/>
                </a:cxn>
                <a:cxn ang="0">
                  <a:pos x="58" y="33"/>
                </a:cxn>
                <a:cxn ang="0">
                  <a:pos x="57" y="39"/>
                </a:cxn>
                <a:cxn ang="0">
                  <a:pos x="54" y="46"/>
                </a:cxn>
                <a:cxn ang="0">
                  <a:pos x="50" y="53"/>
                </a:cxn>
                <a:cxn ang="0">
                  <a:pos x="50" y="53"/>
                </a:cxn>
                <a:cxn ang="0">
                  <a:pos x="47" y="56"/>
                </a:cxn>
                <a:cxn ang="0">
                  <a:pos x="44" y="58"/>
                </a:cxn>
                <a:cxn ang="0">
                  <a:pos x="40" y="59"/>
                </a:cxn>
                <a:cxn ang="0">
                  <a:pos x="36" y="59"/>
                </a:cxn>
                <a:cxn ang="0">
                  <a:pos x="27" y="59"/>
                </a:cxn>
                <a:cxn ang="0">
                  <a:pos x="15" y="56"/>
                </a:cxn>
                <a:cxn ang="0">
                  <a:pos x="15" y="56"/>
                </a:cxn>
                <a:cxn ang="0">
                  <a:pos x="11" y="53"/>
                </a:cxn>
                <a:cxn ang="0">
                  <a:pos x="8" y="49"/>
                </a:cxn>
                <a:cxn ang="0">
                  <a:pos x="5" y="44"/>
                </a:cxn>
                <a:cxn ang="0">
                  <a:pos x="3" y="37"/>
                </a:cxn>
                <a:cxn ang="0">
                  <a:pos x="1" y="2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9" y="38"/>
                </a:cxn>
                <a:cxn ang="0">
                  <a:pos x="39" y="38"/>
                </a:cxn>
                <a:cxn ang="0">
                  <a:pos x="38" y="34"/>
                </a:cxn>
                <a:cxn ang="0">
                  <a:pos x="37" y="31"/>
                </a:cxn>
                <a:cxn ang="0">
                  <a:pos x="36" y="29"/>
                </a:cxn>
                <a:cxn ang="0">
                  <a:pos x="34" y="27"/>
                </a:cxn>
                <a:cxn ang="0">
                  <a:pos x="24" y="19"/>
                </a:cxn>
                <a:cxn ang="0">
                  <a:pos x="24" y="19"/>
                </a:cxn>
                <a:cxn ang="0">
                  <a:pos x="21" y="21"/>
                </a:cxn>
                <a:cxn ang="0">
                  <a:pos x="20" y="22"/>
                </a:cxn>
                <a:cxn ang="0">
                  <a:pos x="18" y="27"/>
                </a:cxn>
                <a:cxn ang="0">
                  <a:pos x="18" y="32"/>
                </a:cxn>
                <a:cxn ang="0">
                  <a:pos x="20" y="36"/>
                </a:cxn>
                <a:cxn ang="0">
                  <a:pos x="24" y="39"/>
                </a:cxn>
                <a:cxn ang="0">
                  <a:pos x="29" y="41"/>
                </a:cxn>
                <a:cxn ang="0">
                  <a:pos x="34" y="40"/>
                </a:cxn>
                <a:cxn ang="0">
                  <a:pos x="36" y="39"/>
                </a:cxn>
                <a:cxn ang="0">
                  <a:pos x="39" y="38"/>
                </a:cxn>
                <a:cxn ang="0">
                  <a:pos x="39" y="38"/>
                </a:cxn>
              </a:cxnLst>
              <a:rect l="0" t="0" r="r" b="b"/>
              <a:pathLst>
                <a:path w="58" h="59">
                  <a:moveTo>
                    <a:pt x="0" y="16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51" y="15"/>
                  </a:lnTo>
                  <a:lnTo>
                    <a:pt x="54" y="20"/>
                  </a:lnTo>
                  <a:lnTo>
                    <a:pt x="57" y="27"/>
                  </a:lnTo>
                  <a:lnTo>
                    <a:pt x="58" y="33"/>
                  </a:lnTo>
                  <a:lnTo>
                    <a:pt x="57" y="39"/>
                  </a:lnTo>
                  <a:lnTo>
                    <a:pt x="54" y="46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7" y="56"/>
                  </a:lnTo>
                  <a:lnTo>
                    <a:pt x="44" y="58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1" y="53"/>
                  </a:lnTo>
                  <a:lnTo>
                    <a:pt x="8" y="49"/>
                  </a:lnTo>
                  <a:lnTo>
                    <a:pt x="5" y="44"/>
                  </a:lnTo>
                  <a:lnTo>
                    <a:pt x="3" y="37"/>
                  </a:lnTo>
                  <a:lnTo>
                    <a:pt x="1" y="25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39" y="38"/>
                  </a:moveTo>
                  <a:lnTo>
                    <a:pt x="39" y="38"/>
                  </a:lnTo>
                  <a:lnTo>
                    <a:pt x="38" y="34"/>
                  </a:lnTo>
                  <a:lnTo>
                    <a:pt x="37" y="31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20" y="22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4" y="39"/>
                  </a:lnTo>
                  <a:lnTo>
                    <a:pt x="29" y="41"/>
                  </a:lnTo>
                  <a:lnTo>
                    <a:pt x="34" y="40"/>
                  </a:lnTo>
                  <a:lnTo>
                    <a:pt x="36" y="39"/>
                  </a:ln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234"/>
            <p:cNvSpPr/>
            <p:nvPr/>
          </p:nvSpPr>
          <p:spPr bwMode="auto">
            <a:xfrm>
              <a:off x="5819776" y="3727450"/>
              <a:ext cx="25400" cy="9525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43" y="14"/>
                </a:cxn>
                <a:cxn ang="0">
                  <a:pos x="38" y="17"/>
                </a:cxn>
                <a:cxn ang="0">
                  <a:pos x="32" y="18"/>
                </a:cxn>
                <a:cxn ang="0">
                  <a:pos x="26" y="18"/>
                </a:cxn>
                <a:cxn ang="0">
                  <a:pos x="14" y="17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36" y="6"/>
                </a:cxn>
                <a:cxn ang="0">
                  <a:pos x="41" y="7"/>
                </a:cxn>
                <a:cxn ang="0">
                  <a:pos x="46" y="7"/>
                </a:cxn>
                <a:cxn ang="0">
                  <a:pos x="46" y="7"/>
                </a:cxn>
              </a:cxnLst>
              <a:rect l="0" t="0" r="r" b="b"/>
              <a:pathLst>
                <a:path w="46" h="18">
                  <a:moveTo>
                    <a:pt x="46" y="7"/>
                  </a:moveTo>
                  <a:lnTo>
                    <a:pt x="46" y="7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14" y="17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6" y="7"/>
                  </a:lnTo>
                  <a:lnTo>
                    <a:pt x="46" y="7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235"/>
            <p:cNvSpPr/>
            <p:nvPr/>
          </p:nvSpPr>
          <p:spPr bwMode="auto">
            <a:xfrm>
              <a:off x="5859463" y="3727450"/>
              <a:ext cx="11113" cy="20638"/>
            </a:xfrm>
            <a:custGeom>
              <a:avLst/>
              <a:gdLst/>
              <a:ahLst/>
              <a:cxnLst>
                <a:cxn ang="0">
                  <a:pos x="15" y="39"/>
                </a:cxn>
                <a:cxn ang="0">
                  <a:pos x="15" y="39"/>
                </a:cxn>
                <a:cxn ang="0">
                  <a:pos x="11" y="31"/>
                </a:cxn>
                <a:cxn ang="0">
                  <a:pos x="6" y="24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5" y="8"/>
                </a:cxn>
                <a:cxn ang="0">
                  <a:pos x="20" y="15"/>
                </a:cxn>
                <a:cxn ang="0">
                  <a:pos x="21" y="24"/>
                </a:cxn>
                <a:cxn ang="0">
                  <a:pos x="21" y="28"/>
                </a:cxn>
                <a:cxn ang="0">
                  <a:pos x="20" y="32"/>
                </a:cxn>
                <a:cxn ang="0">
                  <a:pos x="18" y="36"/>
                </a:cxn>
                <a:cxn ang="0">
                  <a:pos x="15" y="39"/>
                </a:cxn>
                <a:cxn ang="0">
                  <a:pos x="15" y="39"/>
                </a:cxn>
              </a:cxnLst>
              <a:rect l="0" t="0" r="r" b="b"/>
              <a:pathLst>
                <a:path w="21" h="39">
                  <a:moveTo>
                    <a:pt x="15" y="39"/>
                  </a:moveTo>
                  <a:lnTo>
                    <a:pt x="15" y="39"/>
                  </a:lnTo>
                  <a:lnTo>
                    <a:pt x="11" y="31"/>
                  </a:lnTo>
                  <a:lnTo>
                    <a:pt x="6" y="24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20" y="15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15" y="39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236"/>
            <p:cNvSpPr/>
            <p:nvPr/>
          </p:nvSpPr>
          <p:spPr bwMode="auto">
            <a:xfrm>
              <a:off x="5791201" y="3735388"/>
              <a:ext cx="15875" cy="9525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30" y="1"/>
                </a:cxn>
                <a:cxn ang="0">
                  <a:pos x="28" y="6"/>
                </a:cxn>
                <a:cxn ang="0">
                  <a:pos x="26" y="11"/>
                </a:cxn>
                <a:cxn ang="0">
                  <a:pos x="22" y="14"/>
                </a:cxn>
                <a:cxn ang="0">
                  <a:pos x="18" y="17"/>
                </a:cxn>
                <a:cxn ang="0">
                  <a:pos x="12" y="19"/>
                </a:cxn>
                <a:cxn ang="0">
                  <a:pos x="8" y="19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30" y="1"/>
                </a:cxn>
                <a:cxn ang="0">
                  <a:pos x="30" y="1"/>
                </a:cxn>
              </a:cxnLst>
              <a:rect l="0" t="0" r="r" b="b"/>
              <a:pathLst>
                <a:path w="30" h="19">
                  <a:moveTo>
                    <a:pt x="30" y="1"/>
                  </a:moveTo>
                  <a:lnTo>
                    <a:pt x="30" y="1"/>
                  </a:lnTo>
                  <a:lnTo>
                    <a:pt x="28" y="6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8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237"/>
            <p:cNvSpPr/>
            <p:nvPr/>
          </p:nvSpPr>
          <p:spPr bwMode="auto">
            <a:xfrm>
              <a:off x="5756276" y="3744913"/>
              <a:ext cx="19050" cy="1111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6" y="1"/>
                </a:cxn>
                <a:cxn ang="0">
                  <a:pos x="33" y="7"/>
                </a:cxn>
                <a:cxn ang="0">
                  <a:pos x="30" y="11"/>
                </a:cxn>
                <a:cxn ang="0">
                  <a:pos x="26" y="15"/>
                </a:cxn>
                <a:cxn ang="0">
                  <a:pos x="22" y="19"/>
                </a:cxn>
                <a:cxn ang="0">
                  <a:pos x="17" y="21"/>
                </a:cxn>
                <a:cxn ang="0">
                  <a:pos x="12" y="21"/>
                </a:cxn>
                <a:cxn ang="0">
                  <a:pos x="6" y="2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8" y="6"/>
                </a:cxn>
                <a:cxn ang="0">
                  <a:pos x="12" y="3"/>
                </a:cxn>
                <a:cxn ang="0">
                  <a:pos x="18" y="1"/>
                </a:cxn>
                <a:cxn ang="0">
                  <a:pos x="24" y="0"/>
                </a:cxn>
                <a:cxn ang="0">
                  <a:pos x="30" y="1"/>
                </a:cxn>
                <a:cxn ang="0">
                  <a:pos x="36" y="1"/>
                </a:cxn>
                <a:cxn ang="0">
                  <a:pos x="36" y="1"/>
                </a:cxn>
              </a:cxnLst>
              <a:rect l="0" t="0" r="r" b="b"/>
              <a:pathLst>
                <a:path w="36" h="21">
                  <a:moveTo>
                    <a:pt x="36" y="1"/>
                  </a:moveTo>
                  <a:lnTo>
                    <a:pt x="36" y="1"/>
                  </a:lnTo>
                  <a:lnTo>
                    <a:pt x="33" y="7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238"/>
            <p:cNvSpPr/>
            <p:nvPr/>
          </p:nvSpPr>
          <p:spPr bwMode="auto">
            <a:xfrm>
              <a:off x="5715001" y="3749675"/>
              <a:ext cx="22225" cy="9525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43" y="12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3" y="16"/>
                </a:cxn>
                <a:cxn ang="0">
                  <a:pos x="11" y="19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2"/>
                </a:cxn>
                <a:cxn ang="0">
                  <a:pos x="37" y="4"/>
                </a:cxn>
                <a:cxn ang="0">
                  <a:pos x="40" y="6"/>
                </a:cxn>
                <a:cxn ang="0">
                  <a:pos x="42" y="9"/>
                </a:cxn>
                <a:cxn ang="0">
                  <a:pos x="43" y="12"/>
                </a:cxn>
                <a:cxn ang="0">
                  <a:pos x="43" y="12"/>
                </a:cxn>
              </a:cxnLst>
              <a:rect l="0" t="0" r="r" b="b"/>
              <a:pathLst>
                <a:path w="43" h="19">
                  <a:moveTo>
                    <a:pt x="43" y="12"/>
                  </a:moveTo>
                  <a:lnTo>
                    <a:pt x="43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3" y="16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0" y="6"/>
                  </a:lnTo>
                  <a:lnTo>
                    <a:pt x="42" y="9"/>
                  </a:lnTo>
                  <a:lnTo>
                    <a:pt x="43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239"/>
            <p:cNvSpPr/>
            <p:nvPr/>
          </p:nvSpPr>
          <p:spPr bwMode="auto">
            <a:xfrm>
              <a:off x="5722938" y="3752850"/>
              <a:ext cx="125413" cy="2698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2" y="44"/>
                </a:cxn>
                <a:cxn ang="0">
                  <a:pos x="7" y="40"/>
                </a:cxn>
                <a:cxn ang="0">
                  <a:pos x="11" y="37"/>
                </a:cxn>
                <a:cxn ang="0">
                  <a:pos x="16" y="35"/>
                </a:cxn>
                <a:cxn ang="0">
                  <a:pos x="28" y="30"/>
                </a:cxn>
                <a:cxn ang="0">
                  <a:pos x="33" y="28"/>
                </a:cxn>
                <a:cxn ang="0">
                  <a:pos x="39" y="25"/>
                </a:cxn>
                <a:cxn ang="0">
                  <a:pos x="39" y="25"/>
                </a:cxn>
                <a:cxn ang="0">
                  <a:pos x="87" y="18"/>
                </a:cxn>
                <a:cxn ang="0">
                  <a:pos x="135" y="11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33" y="2"/>
                </a:cxn>
                <a:cxn ang="0">
                  <a:pos x="235" y="4"/>
                </a:cxn>
                <a:cxn ang="0">
                  <a:pos x="236" y="7"/>
                </a:cxn>
                <a:cxn ang="0">
                  <a:pos x="236" y="10"/>
                </a:cxn>
                <a:cxn ang="0">
                  <a:pos x="236" y="13"/>
                </a:cxn>
                <a:cxn ang="0">
                  <a:pos x="235" y="17"/>
                </a:cxn>
                <a:cxn ang="0">
                  <a:pos x="234" y="18"/>
                </a:cxn>
                <a:cxn ang="0">
                  <a:pos x="231" y="18"/>
                </a:cxn>
                <a:cxn ang="0">
                  <a:pos x="231" y="18"/>
                </a:cxn>
                <a:cxn ang="0">
                  <a:pos x="231" y="19"/>
                </a:cxn>
                <a:cxn ang="0">
                  <a:pos x="230" y="20"/>
                </a:cxn>
                <a:cxn ang="0">
                  <a:pos x="226" y="21"/>
                </a:cxn>
                <a:cxn ang="0">
                  <a:pos x="215" y="22"/>
                </a:cxn>
                <a:cxn ang="0">
                  <a:pos x="204" y="23"/>
                </a:cxn>
                <a:cxn ang="0">
                  <a:pos x="199" y="24"/>
                </a:cxn>
                <a:cxn ang="0">
                  <a:pos x="196" y="27"/>
                </a:cxn>
                <a:cxn ang="0">
                  <a:pos x="196" y="27"/>
                </a:cxn>
                <a:cxn ang="0">
                  <a:pos x="187" y="26"/>
                </a:cxn>
                <a:cxn ang="0">
                  <a:pos x="176" y="25"/>
                </a:cxn>
                <a:cxn ang="0">
                  <a:pos x="151" y="25"/>
                </a:cxn>
                <a:cxn ang="0">
                  <a:pos x="125" y="27"/>
                </a:cxn>
                <a:cxn ang="0">
                  <a:pos x="102" y="30"/>
                </a:cxn>
                <a:cxn ang="0">
                  <a:pos x="102" y="30"/>
                </a:cxn>
                <a:cxn ang="0">
                  <a:pos x="76" y="37"/>
                </a:cxn>
                <a:cxn ang="0">
                  <a:pos x="51" y="44"/>
                </a:cxn>
                <a:cxn ang="0">
                  <a:pos x="38" y="48"/>
                </a:cxn>
                <a:cxn ang="0">
                  <a:pos x="25" y="50"/>
                </a:cxn>
                <a:cxn ang="0">
                  <a:pos x="13" y="51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236" h="51">
                  <a:moveTo>
                    <a:pt x="0" y="50"/>
                  </a:moveTo>
                  <a:lnTo>
                    <a:pt x="0" y="50"/>
                  </a:lnTo>
                  <a:lnTo>
                    <a:pt x="2" y="44"/>
                  </a:lnTo>
                  <a:lnTo>
                    <a:pt x="7" y="40"/>
                  </a:lnTo>
                  <a:lnTo>
                    <a:pt x="11" y="37"/>
                  </a:lnTo>
                  <a:lnTo>
                    <a:pt x="16" y="35"/>
                  </a:lnTo>
                  <a:lnTo>
                    <a:pt x="28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87" y="18"/>
                  </a:lnTo>
                  <a:lnTo>
                    <a:pt x="135" y="1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3" y="2"/>
                  </a:lnTo>
                  <a:lnTo>
                    <a:pt x="235" y="4"/>
                  </a:lnTo>
                  <a:lnTo>
                    <a:pt x="236" y="7"/>
                  </a:lnTo>
                  <a:lnTo>
                    <a:pt x="236" y="10"/>
                  </a:lnTo>
                  <a:lnTo>
                    <a:pt x="236" y="13"/>
                  </a:lnTo>
                  <a:lnTo>
                    <a:pt x="235" y="17"/>
                  </a:lnTo>
                  <a:lnTo>
                    <a:pt x="234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9"/>
                  </a:lnTo>
                  <a:lnTo>
                    <a:pt x="230" y="20"/>
                  </a:lnTo>
                  <a:lnTo>
                    <a:pt x="226" y="21"/>
                  </a:lnTo>
                  <a:lnTo>
                    <a:pt x="215" y="22"/>
                  </a:lnTo>
                  <a:lnTo>
                    <a:pt x="204" y="23"/>
                  </a:lnTo>
                  <a:lnTo>
                    <a:pt x="199" y="24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87" y="26"/>
                  </a:lnTo>
                  <a:lnTo>
                    <a:pt x="176" y="25"/>
                  </a:lnTo>
                  <a:lnTo>
                    <a:pt x="151" y="25"/>
                  </a:lnTo>
                  <a:lnTo>
                    <a:pt x="125" y="27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76" y="37"/>
                  </a:lnTo>
                  <a:lnTo>
                    <a:pt x="51" y="44"/>
                  </a:lnTo>
                  <a:lnTo>
                    <a:pt x="38" y="48"/>
                  </a:lnTo>
                  <a:lnTo>
                    <a:pt x="25" y="50"/>
                  </a:lnTo>
                  <a:lnTo>
                    <a:pt x="13" y="51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240"/>
            <p:cNvSpPr/>
            <p:nvPr/>
          </p:nvSpPr>
          <p:spPr bwMode="auto">
            <a:xfrm>
              <a:off x="5867401" y="375285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7" y="7"/>
                </a:cxn>
                <a:cxn ang="0">
                  <a:pos x="18" y="14"/>
                </a:cxn>
                <a:cxn ang="0">
                  <a:pos x="18" y="23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15" y="33"/>
                </a:cxn>
                <a:cxn ang="0">
                  <a:pos x="13" y="34"/>
                </a:cxn>
                <a:cxn ang="0">
                  <a:pos x="12" y="35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5">
                  <a:moveTo>
                    <a:pt x="4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8" y="14"/>
                  </a:lnTo>
                  <a:lnTo>
                    <a:pt x="18" y="2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4" y="26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241"/>
            <p:cNvSpPr/>
            <p:nvPr/>
          </p:nvSpPr>
          <p:spPr bwMode="auto">
            <a:xfrm>
              <a:off x="5694363" y="3757613"/>
              <a:ext cx="9525" cy="1587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8" y="28"/>
                </a:cxn>
                <a:cxn ang="0">
                  <a:pos x="4" y="25"/>
                </a:cxn>
                <a:cxn ang="0">
                  <a:pos x="2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9" y="13"/>
                </a:cxn>
                <a:cxn ang="0">
                  <a:pos x="19" y="18"/>
                </a:cxn>
                <a:cxn ang="0">
                  <a:pos x="19" y="23"/>
                </a:cxn>
                <a:cxn ang="0">
                  <a:pos x="17" y="27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19" h="30">
                  <a:moveTo>
                    <a:pt x="12" y="30"/>
                  </a:moveTo>
                  <a:lnTo>
                    <a:pt x="12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9" y="13"/>
                  </a:lnTo>
                  <a:lnTo>
                    <a:pt x="19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7" name="Freeform 242"/>
            <p:cNvSpPr/>
            <p:nvPr/>
          </p:nvSpPr>
          <p:spPr bwMode="auto">
            <a:xfrm>
              <a:off x="5732463" y="3771900"/>
              <a:ext cx="119063" cy="33338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0"/>
                </a:cxn>
                <a:cxn ang="0">
                  <a:pos x="223" y="6"/>
                </a:cxn>
                <a:cxn ang="0">
                  <a:pos x="224" y="13"/>
                </a:cxn>
                <a:cxn ang="0">
                  <a:pos x="222" y="18"/>
                </a:cxn>
                <a:cxn ang="0">
                  <a:pos x="219" y="23"/>
                </a:cxn>
                <a:cxn ang="0">
                  <a:pos x="219" y="23"/>
                </a:cxn>
                <a:cxn ang="0">
                  <a:pos x="213" y="24"/>
                </a:cxn>
                <a:cxn ang="0">
                  <a:pos x="210" y="23"/>
                </a:cxn>
                <a:cxn ang="0">
                  <a:pos x="207" y="22"/>
                </a:cxn>
                <a:cxn ang="0">
                  <a:pos x="204" y="22"/>
                </a:cxn>
                <a:cxn ang="0">
                  <a:pos x="204" y="22"/>
                </a:cxn>
                <a:cxn ang="0">
                  <a:pos x="187" y="27"/>
                </a:cxn>
                <a:cxn ang="0">
                  <a:pos x="168" y="31"/>
                </a:cxn>
                <a:cxn ang="0">
                  <a:pos x="134" y="37"/>
                </a:cxn>
                <a:cxn ang="0">
                  <a:pos x="99" y="44"/>
                </a:cxn>
                <a:cxn ang="0">
                  <a:pos x="83" y="48"/>
                </a:cxn>
                <a:cxn ang="0">
                  <a:pos x="67" y="52"/>
                </a:cxn>
                <a:cxn ang="0">
                  <a:pos x="67" y="52"/>
                </a:cxn>
                <a:cxn ang="0">
                  <a:pos x="57" y="52"/>
                </a:cxn>
                <a:cxn ang="0">
                  <a:pos x="47" y="54"/>
                </a:cxn>
                <a:cxn ang="0">
                  <a:pos x="30" y="59"/>
                </a:cxn>
                <a:cxn ang="0">
                  <a:pos x="23" y="61"/>
                </a:cxn>
                <a:cxn ang="0">
                  <a:pos x="15" y="61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51"/>
                </a:cxn>
                <a:cxn ang="0">
                  <a:pos x="5" y="47"/>
                </a:cxn>
                <a:cxn ang="0">
                  <a:pos x="7" y="46"/>
                </a:cxn>
                <a:cxn ang="0">
                  <a:pos x="11" y="44"/>
                </a:cxn>
                <a:cxn ang="0">
                  <a:pos x="19" y="44"/>
                </a:cxn>
                <a:cxn ang="0">
                  <a:pos x="27" y="43"/>
                </a:cxn>
                <a:cxn ang="0">
                  <a:pos x="27" y="43"/>
                </a:cxn>
                <a:cxn ang="0">
                  <a:pos x="39" y="39"/>
                </a:cxn>
                <a:cxn ang="0">
                  <a:pos x="52" y="35"/>
                </a:cxn>
                <a:cxn ang="0">
                  <a:pos x="66" y="31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112" y="21"/>
                </a:cxn>
                <a:cxn ang="0">
                  <a:pos x="144" y="17"/>
                </a:cxn>
                <a:cxn ang="0">
                  <a:pos x="175" y="11"/>
                </a:cxn>
                <a:cxn ang="0">
                  <a:pos x="190" y="7"/>
                </a:cxn>
                <a:cxn ang="0">
                  <a:pos x="204" y="3"/>
                </a:cxn>
                <a:cxn ang="0">
                  <a:pos x="204" y="3"/>
                </a:cxn>
                <a:cxn ang="0">
                  <a:pos x="211" y="0"/>
                </a:cxn>
                <a:cxn ang="0">
                  <a:pos x="216" y="0"/>
                </a:cxn>
                <a:cxn ang="0">
                  <a:pos x="220" y="0"/>
                </a:cxn>
                <a:cxn ang="0">
                  <a:pos x="220" y="0"/>
                </a:cxn>
              </a:cxnLst>
              <a:rect l="0" t="0" r="r" b="b"/>
              <a:pathLst>
                <a:path w="224" h="61">
                  <a:moveTo>
                    <a:pt x="220" y="0"/>
                  </a:moveTo>
                  <a:lnTo>
                    <a:pt x="220" y="0"/>
                  </a:lnTo>
                  <a:lnTo>
                    <a:pt x="223" y="6"/>
                  </a:lnTo>
                  <a:lnTo>
                    <a:pt x="224" y="13"/>
                  </a:lnTo>
                  <a:lnTo>
                    <a:pt x="222" y="18"/>
                  </a:lnTo>
                  <a:lnTo>
                    <a:pt x="219" y="23"/>
                  </a:lnTo>
                  <a:lnTo>
                    <a:pt x="219" y="23"/>
                  </a:lnTo>
                  <a:lnTo>
                    <a:pt x="213" y="24"/>
                  </a:lnTo>
                  <a:lnTo>
                    <a:pt x="210" y="23"/>
                  </a:lnTo>
                  <a:lnTo>
                    <a:pt x="207" y="22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187" y="27"/>
                  </a:lnTo>
                  <a:lnTo>
                    <a:pt x="168" y="31"/>
                  </a:lnTo>
                  <a:lnTo>
                    <a:pt x="134" y="37"/>
                  </a:lnTo>
                  <a:lnTo>
                    <a:pt x="99" y="44"/>
                  </a:lnTo>
                  <a:lnTo>
                    <a:pt x="83" y="48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57" y="52"/>
                  </a:lnTo>
                  <a:lnTo>
                    <a:pt x="47" y="54"/>
                  </a:lnTo>
                  <a:lnTo>
                    <a:pt x="30" y="59"/>
                  </a:lnTo>
                  <a:lnTo>
                    <a:pt x="23" y="61"/>
                  </a:lnTo>
                  <a:lnTo>
                    <a:pt x="15" y="61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5" y="47"/>
                  </a:lnTo>
                  <a:lnTo>
                    <a:pt x="7" y="46"/>
                  </a:lnTo>
                  <a:lnTo>
                    <a:pt x="11" y="44"/>
                  </a:lnTo>
                  <a:lnTo>
                    <a:pt x="19" y="44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9" y="39"/>
                  </a:lnTo>
                  <a:lnTo>
                    <a:pt x="52" y="35"/>
                  </a:lnTo>
                  <a:lnTo>
                    <a:pt x="66" y="31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112" y="21"/>
                  </a:lnTo>
                  <a:lnTo>
                    <a:pt x="144" y="17"/>
                  </a:lnTo>
                  <a:lnTo>
                    <a:pt x="175" y="11"/>
                  </a:lnTo>
                  <a:lnTo>
                    <a:pt x="190" y="7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8" name="Freeform 243"/>
            <p:cNvSpPr/>
            <p:nvPr/>
          </p:nvSpPr>
          <p:spPr bwMode="auto">
            <a:xfrm>
              <a:off x="5870576" y="3779838"/>
              <a:ext cx="11113" cy="1746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6" y="33"/>
                </a:cxn>
                <a:cxn ang="0">
                  <a:pos x="11" y="32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6" y="33"/>
                </a:cxn>
                <a:cxn ang="0">
                  <a:pos x="16" y="33"/>
                </a:cxn>
              </a:cxnLst>
              <a:rect l="0" t="0" r="r" b="b"/>
              <a:pathLst>
                <a:path w="22" h="33">
                  <a:moveTo>
                    <a:pt x="16" y="33"/>
                  </a:moveTo>
                  <a:lnTo>
                    <a:pt x="16" y="33"/>
                  </a:lnTo>
                  <a:lnTo>
                    <a:pt x="11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9" name="Freeform 244"/>
            <p:cNvSpPr>
              <a:spLocks noEditPoints="1"/>
            </p:cNvSpPr>
            <p:nvPr/>
          </p:nvSpPr>
          <p:spPr bwMode="auto">
            <a:xfrm>
              <a:off x="5467351" y="3781425"/>
              <a:ext cx="28575" cy="317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1" y="2"/>
                </a:cxn>
                <a:cxn ang="0">
                  <a:pos x="46" y="6"/>
                </a:cxn>
                <a:cxn ang="0">
                  <a:pos x="49" y="12"/>
                </a:cxn>
                <a:cxn ang="0">
                  <a:pos x="53" y="17"/>
                </a:cxn>
                <a:cxn ang="0">
                  <a:pos x="54" y="23"/>
                </a:cxn>
                <a:cxn ang="0">
                  <a:pos x="54" y="31"/>
                </a:cxn>
                <a:cxn ang="0">
                  <a:pos x="54" y="38"/>
                </a:cxn>
                <a:cxn ang="0">
                  <a:pos x="52" y="45"/>
                </a:cxn>
                <a:cxn ang="0">
                  <a:pos x="48" y="51"/>
                </a:cxn>
                <a:cxn ang="0">
                  <a:pos x="43" y="56"/>
                </a:cxn>
                <a:cxn ang="0">
                  <a:pos x="38" y="60"/>
                </a:cxn>
                <a:cxn ang="0">
                  <a:pos x="31" y="62"/>
                </a:cxn>
                <a:cxn ang="0">
                  <a:pos x="24" y="62"/>
                </a:cxn>
                <a:cxn ang="0">
                  <a:pos x="14" y="61"/>
                </a:cxn>
                <a:cxn ang="0">
                  <a:pos x="14" y="61"/>
                </a:cxn>
                <a:cxn ang="0">
                  <a:pos x="9" y="55"/>
                </a:cxn>
                <a:cxn ang="0">
                  <a:pos x="3" y="47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1" y="21"/>
                </a:cxn>
                <a:cxn ang="0">
                  <a:pos x="4" y="14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21" y="41"/>
                </a:cxn>
                <a:cxn ang="0">
                  <a:pos x="27" y="42"/>
                </a:cxn>
                <a:cxn ang="0">
                  <a:pos x="33" y="42"/>
                </a:cxn>
                <a:cxn ang="0">
                  <a:pos x="39" y="40"/>
                </a:cxn>
                <a:cxn ang="0">
                  <a:pos x="39" y="40"/>
                </a:cxn>
                <a:cxn ang="0">
                  <a:pos x="40" y="35"/>
                </a:cxn>
                <a:cxn ang="0">
                  <a:pos x="40" y="32"/>
                </a:cxn>
                <a:cxn ang="0">
                  <a:pos x="39" y="29"/>
                </a:cxn>
                <a:cxn ang="0">
                  <a:pos x="38" y="27"/>
                </a:cxn>
                <a:cxn ang="0">
                  <a:pos x="34" y="21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4" y="21"/>
                </a:cxn>
                <a:cxn ang="0">
                  <a:pos x="19" y="27"/>
                </a:cxn>
                <a:cxn ang="0">
                  <a:pos x="17" y="32"/>
                </a:cxn>
                <a:cxn ang="0">
                  <a:pos x="16" y="38"/>
                </a:cxn>
                <a:cxn ang="0">
                  <a:pos x="16" y="38"/>
                </a:cxn>
              </a:cxnLst>
              <a:rect l="0" t="0" r="r" b="b"/>
              <a:pathLst>
                <a:path w="54" h="62">
                  <a:moveTo>
                    <a:pt x="18" y="2"/>
                  </a:moveTo>
                  <a:lnTo>
                    <a:pt x="18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6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54" y="23"/>
                  </a:lnTo>
                  <a:lnTo>
                    <a:pt x="54" y="31"/>
                  </a:lnTo>
                  <a:lnTo>
                    <a:pt x="54" y="38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3" y="56"/>
                  </a:lnTo>
                  <a:lnTo>
                    <a:pt x="38" y="60"/>
                  </a:lnTo>
                  <a:lnTo>
                    <a:pt x="31" y="62"/>
                  </a:lnTo>
                  <a:lnTo>
                    <a:pt x="24" y="62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9" y="55"/>
                  </a:lnTo>
                  <a:lnTo>
                    <a:pt x="3" y="47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1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21" y="41"/>
                  </a:lnTo>
                  <a:lnTo>
                    <a:pt x="27" y="42"/>
                  </a:lnTo>
                  <a:lnTo>
                    <a:pt x="33" y="42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4" y="21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7"/>
                  </a:lnTo>
                  <a:lnTo>
                    <a:pt x="17" y="32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0" name="Freeform 245"/>
            <p:cNvSpPr/>
            <p:nvPr/>
          </p:nvSpPr>
          <p:spPr bwMode="auto">
            <a:xfrm>
              <a:off x="5697538" y="3789363"/>
              <a:ext cx="11113" cy="238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1" y="10"/>
                </a:cxn>
                <a:cxn ang="0">
                  <a:pos x="15" y="15"/>
                </a:cxn>
                <a:cxn ang="0">
                  <a:pos x="17" y="20"/>
                </a:cxn>
                <a:cxn ang="0">
                  <a:pos x="19" y="27"/>
                </a:cxn>
                <a:cxn ang="0">
                  <a:pos x="20" y="32"/>
                </a:cxn>
                <a:cxn ang="0">
                  <a:pos x="20" y="39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14" y="43"/>
                </a:cxn>
                <a:cxn ang="0">
                  <a:pos x="12" y="43"/>
                </a:cxn>
                <a:cxn ang="0">
                  <a:pos x="6" y="40"/>
                </a:cxn>
                <a:cxn ang="0">
                  <a:pos x="3" y="34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1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0" h="44">
                  <a:moveTo>
                    <a:pt x="3" y="0"/>
                  </a:moveTo>
                  <a:lnTo>
                    <a:pt x="3" y="0"/>
                  </a:lnTo>
                  <a:lnTo>
                    <a:pt x="11" y="10"/>
                  </a:lnTo>
                  <a:lnTo>
                    <a:pt x="15" y="15"/>
                  </a:lnTo>
                  <a:lnTo>
                    <a:pt x="17" y="20"/>
                  </a:lnTo>
                  <a:lnTo>
                    <a:pt x="19" y="27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1" name="Freeform 246"/>
            <p:cNvSpPr/>
            <p:nvPr/>
          </p:nvSpPr>
          <p:spPr bwMode="auto">
            <a:xfrm>
              <a:off x="5840413" y="3792538"/>
              <a:ext cx="23813" cy="111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4" y="11"/>
                </a:cxn>
                <a:cxn ang="0">
                  <a:pos x="43" y="18"/>
                </a:cxn>
                <a:cxn ang="0">
                  <a:pos x="42" y="20"/>
                </a:cxn>
                <a:cxn ang="0">
                  <a:pos x="39" y="22"/>
                </a:cxn>
                <a:cxn ang="0">
                  <a:pos x="39" y="22"/>
                </a:cxn>
                <a:cxn ang="0">
                  <a:pos x="19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11"/>
                </a:cxn>
                <a:cxn ang="0">
                  <a:pos x="11" y="8"/>
                </a:cxn>
                <a:cxn ang="0">
                  <a:pos x="16" y="7"/>
                </a:cxn>
                <a:cxn ang="0">
                  <a:pos x="28" y="4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44" h="22">
                  <a:moveTo>
                    <a:pt x="39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4" y="11"/>
                  </a:lnTo>
                  <a:lnTo>
                    <a:pt x="43" y="18"/>
                  </a:lnTo>
                  <a:lnTo>
                    <a:pt x="42" y="20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19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7"/>
                  </a:lnTo>
                  <a:lnTo>
                    <a:pt x="28" y="4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2" name="Freeform 247"/>
            <p:cNvSpPr/>
            <p:nvPr/>
          </p:nvSpPr>
          <p:spPr bwMode="auto">
            <a:xfrm>
              <a:off x="5807076" y="3803650"/>
              <a:ext cx="23813" cy="7938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5" y="7"/>
                </a:cxn>
                <a:cxn ang="0">
                  <a:pos x="41" y="11"/>
                </a:cxn>
                <a:cxn ang="0">
                  <a:pos x="36" y="14"/>
                </a:cxn>
                <a:cxn ang="0">
                  <a:pos x="31" y="15"/>
                </a:cxn>
                <a:cxn ang="0">
                  <a:pos x="23" y="1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3" y="13"/>
                </a:cxn>
                <a:cxn ang="0">
                  <a:pos x="8" y="8"/>
                </a:cxn>
                <a:cxn ang="0">
                  <a:pos x="15" y="4"/>
                </a:cxn>
                <a:cxn ang="0">
                  <a:pos x="22" y="1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45" h="17">
                  <a:moveTo>
                    <a:pt x="45" y="7"/>
                  </a:moveTo>
                  <a:lnTo>
                    <a:pt x="45" y="7"/>
                  </a:lnTo>
                  <a:lnTo>
                    <a:pt x="41" y="11"/>
                  </a:lnTo>
                  <a:lnTo>
                    <a:pt x="36" y="14"/>
                  </a:lnTo>
                  <a:lnTo>
                    <a:pt x="31" y="15"/>
                  </a:lnTo>
                  <a:lnTo>
                    <a:pt x="23" y="1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4" y="4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3" name="Freeform 248"/>
            <p:cNvSpPr/>
            <p:nvPr/>
          </p:nvSpPr>
          <p:spPr bwMode="auto">
            <a:xfrm>
              <a:off x="5768976" y="3811588"/>
              <a:ext cx="22225" cy="95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8" y="2"/>
                </a:cxn>
                <a:cxn ang="0">
                  <a:pos x="40" y="3"/>
                </a:cxn>
                <a:cxn ang="0">
                  <a:pos x="40" y="7"/>
                </a:cxn>
                <a:cxn ang="0">
                  <a:pos x="38" y="12"/>
                </a:cxn>
                <a:cxn ang="0">
                  <a:pos x="37" y="17"/>
                </a:cxn>
                <a:cxn ang="0">
                  <a:pos x="37" y="17"/>
                </a:cxn>
                <a:cxn ang="0">
                  <a:pos x="17" y="16"/>
                </a:cxn>
                <a:cxn ang="0">
                  <a:pos x="7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1" y="4"/>
                </a:cxn>
                <a:cxn ang="0">
                  <a:pos x="16" y="3"/>
                </a:cxn>
                <a:cxn ang="0">
                  <a:pos x="27" y="2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40" h="17">
                  <a:moveTo>
                    <a:pt x="37" y="0"/>
                  </a:moveTo>
                  <a:lnTo>
                    <a:pt x="37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0" y="7"/>
                  </a:lnTo>
                  <a:lnTo>
                    <a:pt x="38" y="12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17" y="16"/>
                  </a:lnTo>
                  <a:lnTo>
                    <a:pt x="7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6" y="3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4" name="Freeform 249"/>
            <p:cNvSpPr/>
            <p:nvPr/>
          </p:nvSpPr>
          <p:spPr bwMode="auto">
            <a:xfrm>
              <a:off x="5734051" y="3817938"/>
              <a:ext cx="22225" cy="9525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42" y="15"/>
                </a:cxn>
                <a:cxn ang="0">
                  <a:pos x="22" y="18"/>
                </a:cxn>
                <a:cxn ang="0">
                  <a:pos x="1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9"/>
                </a:cxn>
                <a:cxn ang="0">
                  <a:pos x="9" y="7"/>
                </a:cxn>
                <a:cxn ang="0">
                  <a:pos x="17" y="3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0" y="2"/>
                </a:cxn>
                <a:cxn ang="0">
                  <a:pos x="42" y="4"/>
                </a:cxn>
                <a:cxn ang="0">
                  <a:pos x="43" y="6"/>
                </a:cxn>
                <a:cxn ang="0">
                  <a:pos x="43" y="10"/>
                </a:cxn>
                <a:cxn ang="0">
                  <a:pos x="42" y="15"/>
                </a:cxn>
                <a:cxn ang="0">
                  <a:pos x="42" y="15"/>
                </a:cxn>
              </a:cxnLst>
              <a:rect l="0" t="0" r="r" b="b"/>
              <a:pathLst>
                <a:path w="43" h="19">
                  <a:moveTo>
                    <a:pt x="42" y="15"/>
                  </a:moveTo>
                  <a:lnTo>
                    <a:pt x="42" y="15"/>
                  </a:lnTo>
                  <a:lnTo>
                    <a:pt x="22" y="18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7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3" y="6"/>
                  </a:lnTo>
                  <a:lnTo>
                    <a:pt x="43" y="10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5" name="Freeform 250"/>
            <p:cNvSpPr/>
            <p:nvPr/>
          </p:nvSpPr>
          <p:spPr bwMode="auto">
            <a:xfrm>
              <a:off x="5707063" y="3817938"/>
              <a:ext cx="14288" cy="11113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6" y="17"/>
                </a:cxn>
                <a:cxn ang="0">
                  <a:pos x="22" y="19"/>
                </a:cxn>
                <a:cxn ang="0">
                  <a:pos x="1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7" y="15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4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28" h="20">
                  <a:moveTo>
                    <a:pt x="28" y="12"/>
                  </a:moveTo>
                  <a:lnTo>
                    <a:pt x="28" y="12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6" name="Freeform 251"/>
            <p:cNvSpPr>
              <a:spLocks noEditPoints="1"/>
            </p:cNvSpPr>
            <p:nvPr/>
          </p:nvSpPr>
          <p:spPr bwMode="auto">
            <a:xfrm>
              <a:off x="5473701" y="3829050"/>
              <a:ext cx="33338" cy="30163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3" y="6"/>
                </a:cxn>
                <a:cxn ang="0">
                  <a:pos x="59" y="15"/>
                </a:cxn>
                <a:cxn ang="0">
                  <a:pos x="62" y="24"/>
                </a:cxn>
                <a:cxn ang="0">
                  <a:pos x="63" y="31"/>
                </a:cxn>
                <a:cxn ang="0">
                  <a:pos x="62" y="39"/>
                </a:cxn>
                <a:cxn ang="0">
                  <a:pos x="58" y="44"/>
                </a:cxn>
                <a:cxn ang="0">
                  <a:pos x="54" y="49"/>
                </a:cxn>
                <a:cxn ang="0">
                  <a:pos x="47" y="52"/>
                </a:cxn>
                <a:cxn ang="0">
                  <a:pos x="41" y="56"/>
                </a:cxn>
                <a:cxn ang="0">
                  <a:pos x="33" y="57"/>
                </a:cxn>
                <a:cxn ang="0">
                  <a:pos x="26" y="57"/>
                </a:cxn>
                <a:cxn ang="0">
                  <a:pos x="18" y="56"/>
                </a:cxn>
                <a:cxn ang="0">
                  <a:pos x="12" y="52"/>
                </a:cxn>
                <a:cxn ang="0">
                  <a:pos x="7" y="47"/>
                </a:cxn>
                <a:cxn ang="0">
                  <a:pos x="2" y="42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5" y="1"/>
                </a:cxn>
                <a:cxn ang="0">
                  <a:pos x="44" y="3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8" y="30"/>
                </a:cxn>
                <a:cxn ang="0">
                  <a:pos x="20" y="34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1" y="41"/>
                </a:cxn>
                <a:cxn ang="0">
                  <a:pos x="35" y="41"/>
                </a:cxn>
                <a:cxn ang="0">
                  <a:pos x="41" y="40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5" y="27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35" y="18"/>
                </a:cxn>
                <a:cxn ang="0">
                  <a:pos x="29" y="19"/>
                </a:cxn>
                <a:cxn ang="0">
                  <a:pos x="24" y="21"/>
                </a:cxn>
                <a:cxn ang="0">
                  <a:pos x="17" y="25"/>
                </a:cxn>
                <a:cxn ang="0">
                  <a:pos x="17" y="25"/>
                </a:cxn>
              </a:cxnLst>
              <a:rect l="0" t="0" r="r" b="b"/>
              <a:pathLst>
                <a:path w="63" h="57">
                  <a:moveTo>
                    <a:pt x="53" y="6"/>
                  </a:moveTo>
                  <a:lnTo>
                    <a:pt x="53" y="6"/>
                  </a:lnTo>
                  <a:lnTo>
                    <a:pt x="59" y="15"/>
                  </a:lnTo>
                  <a:lnTo>
                    <a:pt x="62" y="24"/>
                  </a:lnTo>
                  <a:lnTo>
                    <a:pt x="63" y="31"/>
                  </a:lnTo>
                  <a:lnTo>
                    <a:pt x="62" y="39"/>
                  </a:lnTo>
                  <a:lnTo>
                    <a:pt x="58" y="44"/>
                  </a:lnTo>
                  <a:lnTo>
                    <a:pt x="54" y="49"/>
                  </a:lnTo>
                  <a:lnTo>
                    <a:pt x="47" y="52"/>
                  </a:lnTo>
                  <a:lnTo>
                    <a:pt x="41" y="56"/>
                  </a:lnTo>
                  <a:lnTo>
                    <a:pt x="33" y="57"/>
                  </a:lnTo>
                  <a:lnTo>
                    <a:pt x="26" y="57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7" y="47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4" y="3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17" y="25"/>
                  </a:moveTo>
                  <a:lnTo>
                    <a:pt x="17" y="25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1" y="41"/>
                  </a:lnTo>
                  <a:lnTo>
                    <a:pt x="35" y="41"/>
                  </a:lnTo>
                  <a:lnTo>
                    <a:pt x="41" y="40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5" y="27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7" y="25"/>
                  </a:lnTo>
                  <a:lnTo>
                    <a:pt x="17" y="25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7" name="Freeform 252"/>
            <p:cNvSpPr>
              <a:spLocks noEditPoints="1"/>
            </p:cNvSpPr>
            <p:nvPr/>
          </p:nvSpPr>
          <p:spPr bwMode="auto">
            <a:xfrm>
              <a:off x="5627688" y="3665538"/>
              <a:ext cx="312738" cy="215900"/>
            </a:xfrm>
            <a:custGeom>
              <a:avLst/>
              <a:gdLst/>
              <a:ahLst/>
              <a:cxnLst>
                <a:cxn ang="0">
                  <a:pos x="528" y="66"/>
                </a:cxn>
                <a:cxn ang="0">
                  <a:pos x="536" y="127"/>
                </a:cxn>
                <a:cxn ang="0">
                  <a:pos x="575" y="159"/>
                </a:cxn>
                <a:cxn ang="0">
                  <a:pos x="572" y="214"/>
                </a:cxn>
                <a:cxn ang="0">
                  <a:pos x="576" y="250"/>
                </a:cxn>
                <a:cxn ang="0">
                  <a:pos x="507" y="334"/>
                </a:cxn>
                <a:cxn ang="0">
                  <a:pos x="449" y="321"/>
                </a:cxn>
                <a:cxn ang="0">
                  <a:pos x="370" y="333"/>
                </a:cxn>
                <a:cxn ang="0">
                  <a:pos x="328" y="382"/>
                </a:cxn>
                <a:cxn ang="0">
                  <a:pos x="285" y="353"/>
                </a:cxn>
                <a:cxn ang="0">
                  <a:pos x="242" y="403"/>
                </a:cxn>
                <a:cxn ang="0">
                  <a:pos x="194" y="366"/>
                </a:cxn>
                <a:cxn ang="0">
                  <a:pos x="125" y="360"/>
                </a:cxn>
                <a:cxn ang="0">
                  <a:pos x="57" y="378"/>
                </a:cxn>
                <a:cxn ang="0">
                  <a:pos x="32" y="265"/>
                </a:cxn>
                <a:cxn ang="0">
                  <a:pos x="42" y="216"/>
                </a:cxn>
                <a:cxn ang="0">
                  <a:pos x="1" y="149"/>
                </a:cxn>
                <a:cxn ang="0">
                  <a:pos x="89" y="82"/>
                </a:cxn>
                <a:cxn ang="0">
                  <a:pos x="157" y="97"/>
                </a:cxn>
                <a:cxn ang="0">
                  <a:pos x="244" y="78"/>
                </a:cxn>
                <a:cxn ang="0">
                  <a:pos x="288" y="34"/>
                </a:cxn>
                <a:cxn ang="0">
                  <a:pos x="344" y="55"/>
                </a:cxn>
                <a:cxn ang="0">
                  <a:pos x="401" y="23"/>
                </a:cxn>
                <a:cxn ang="0">
                  <a:pos x="470" y="1"/>
                </a:cxn>
                <a:cxn ang="0">
                  <a:pos x="478" y="73"/>
                </a:cxn>
                <a:cxn ang="0">
                  <a:pos x="511" y="254"/>
                </a:cxn>
                <a:cxn ang="0">
                  <a:pos x="463" y="298"/>
                </a:cxn>
                <a:cxn ang="0">
                  <a:pos x="517" y="302"/>
                </a:cxn>
                <a:cxn ang="0">
                  <a:pos x="532" y="246"/>
                </a:cxn>
                <a:cxn ang="0">
                  <a:pos x="540" y="215"/>
                </a:cxn>
                <a:cxn ang="0">
                  <a:pos x="530" y="181"/>
                </a:cxn>
                <a:cxn ang="0">
                  <a:pos x="512" y="143"/>
                </a:cxn>
                <a:cxn ang="0">
                  <a:pos x="536" y="84"/>
                </a:cxn>
                <a:cxn ang="0">
                  <a:pos x="469" y="24"/>
                </a:cxn>
                <a:cxn ang="0">
                  <a:pos x="62" y="206"/>
                </a:cxn>
                <a:cxn ang="0">
                  <a:pos x="27" y="246"/>
                </a:cxn>
                <a:cxn ang="0">
                  <a:pos x="85" y="267"/>
                </a:cxn>
                <a:cxn ang="0">
                  <a:pos x="65" y="356"/>
                </a:cxn>
                <a:cxn ang="0">
                  <a:pos x="164" y="385"/>
                </a:cxn>
                <a:cxn ang="0">
                  <a:pos x="158" y="331"/>
                </a:cxn>
                <a:cxn ang="0">
                  <a:pos x="102" y="216"/>
                </a:cxn>
                <a:cxn ang="0">
                  <a:pos x="104" y="145"/>
                </a:cxn>
                <a:cxn ang="0">
                  <a:pos x="340" y="94"/>
                </a:cxn>
                <a:cxn ang="0">
                  <a:pos x="381" y="32"/>
                </a:cxn>
                <a:cxn ang="0">
                  <a:pos x="338" y="78"/>
                </a:cxn>
                <a:cxn ang="0">
                  <a:pos x="267" y="92"/>
                </a:cxn>
                <a:cxn ang="0">
                  <a:pos x="179" y="91"/>
                </a:cxn>
                <a:cxn ang="0">
                  <a:pos x="136" y="115"/>
                </a:cxn>
                <a:cxn ang="0">
                  <a:pos x="83" y="139"/>
                </a:cxn>
                <a:cxn ang="0">
                  <a:pos x="37" y="186"/>
                </a:cxn>
                <a:cxn ang="0">
                  <a:pos x="332" y="117"/>
                </a:cxn>
                <a:cxn ang="0">
                  <a:pos x="110" y="189"/>
                </a:cxn>
                <a:cxn ang="0">
                  <a:pos x="128" y="292"/>
                </a:cxn>
                <a:cxn ang="0">
                  <a:pos x="304" y="296"/>
                </a:cxn>
                <a:cxn ang="0">
                  <a:pos x="494" y="248"/>
                </a:cxn>
                <a:cxn ang="0">
                  <a:pos x="464" y="79"/>
                </a:cxn>
                <a:cxn ang="0">
                  <a:pos x="263" y="357"/>
                </a:cxn>
                <a:cxn ang="0">
                  <a:pos x="334" y="360"/>
                </a:cxn>
                <a:cxn ang="0">
                  <a:pos x="396" y="321"/>
                </a:cxn>
                <a:cxn ang="0">
                  <a:pos x="318" y="311"/>
                </a:cxn>
              </a:cxnLst>
              <a:rect l="0" t="0" r="r" b="b"/>
              <a:pathLst>
                <a:path w="590" h="408">
                  <a:moveTo>
                    <a:pt x="479" y="0"/>
                  </a:moveTo>
                  <a:lnTo>
                    <a:pt x="479" y="0"/>
                  </a:lnTo>
                  <a:lnTo>
                    <a:pt x="482" y="5"/>
                  </a:lnTo>
                  <a:lnTo>
                    <a:pt x="485" y="12"/>
                  </a:lnTo>
                  <a:lnTo>
                    <a:pt x="490" y="26"/>
                  </a:lnTo>
                  <a:lnTo>
                    <a:pt x="494" y="40"/>
                  </a:lnTo>
                  <a:lnTo>
                    <a:pt x="496" y="47"/>
                  </a:lnTo>
                  <a:lnTo>
                    <a:pt x="500" y="52"/>
                  </a:lnTo>
                  <a:lnTo>
                    <a:pt x="500" y="52"/>
                  </a:lnTo>
                  <a:lnTo>
                    <a:pt x="511" y="57"/>
                  </a:lnTo>
                  <a:lnTo>
                    <a:pt x="523" y="64"/>
                  </a:lnTo>
                  <a:lnTo>
                    <a:pt x="528" y="66"/>
                  </a:lnTo>
                  <a:lnTo>
                    <a:pt x="536" y="67"/>
                  </a:lnTo>
                  <a:lnTo>
                    <a:pt x="542" y="69"/>
                  </a:lnTo>
                  <a:lnTo>
                    <a:pt x="551" y="69"/>
                  </a:lnTo>
                  <a:lnTo>
                    <a:pt x="551" y="69"/>
                  </a:lnTo>
                  <a:lnTo>
                    <a:pt x="552" y="72"/>
                  </a:lnTo>
                  <a:lnTo>
                    <a:pt x="553" y="76"/>
                  </a:lnTo>
                  <a:lnTo>
                    <a:pt x="553" y="83"/>
                  </a:lnTo>
                  <a:lnTo>
                    <a:pt x="552" y="90"/>
                  </a:lnTo>
                  <a:lnTo>
                    <a:pt x="549" y="97"/>
                  </a:lnTo>
                  <a:lnTo>
                    <a:pt x="541" y="112"/>
                  </a:lnTo>
                  <a:lnTo>
                    <a:pt x="538" y="119"/>
                  </a:lnTo>
                  <a:lnTo>
                    <a:pt x="536" y="127"/>
                  </a:lnTo>
                  <a:lnTo>
                    <a:pt x="536" y="127"/>
                  </a:lnTo>
                  <a:lnTo>
                    <a:pt x="539" y="132"/>
                  </a:lnTo>
                  <a:lnTo>
                    <a:pt x="542" y="136"/>
                  </a:lnTo>
                  <a:lnTo>
                    <a:pt x="546" y="138"/>
                  </a:lnTo>
                  <a:lnTo>
                    <a:pt x="551" y="140"/>
                  </a:lnTo>
                  <a:lnTo>
                    <a:pt x="561" y="142"/>
                  </a:lnTo>
                  <a:lnTo>
                    <a:pt x="573" y="144"/>
                  </a:lnTo>
                  <a:lnTo>
                    <a:pt x="573" y="144"/>
                  </a:lnTo>
                  <a:lnTo>
                    <a:pt x="575" y="148"/>
                  </a:lnTo>
                  <a:lnTo>
                    <a:pt x="576" y="153"/>
                  </a:lnTo>
                  <a:lnTo>
                    <a:pt x="576" y="156"/>
                  </a:lnTo>
                  <a:lnTo>
                    <a:pt x="575" y="159"/>
                  </a:lnTo>
                  <a:lnTo>
                    <a:pt x="572" y="166"/>
                  </a:lnTo>
                  <a:lnTo>
                    <a:pt x="567" y="170"/>
                  </a:lnTo>
                  <a:lnTo>
                    <a:pt x="555" y="179"/>
                  </a:lnTo>
                  <a:lnTo>
                    <a:pt x="550" y="185"/>
                  </a:lnTo>
                  <a:lnTo>
                    <a:pt x="549" y="188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9" y="194"/>
                  </a:lnTo>
                  <a:lnTo>
                    <a:pt x="551" y="199"/>
                  </a:lnTo>
                  <a:lnTo>
                    <a:pt x="557" y="204"/>
                  </a:lnTo>
                  <a:lnTo>
                    <a:pt x="565" y="209"/>
                  </a:lnTo>
                  <a:lnTo>
                    <a:pt x="572" y="214"/>
                  </a:lnTo>
                  <a:lnTo>
                    <a:pt x="580" y="218"/>
                  </a:lnTo>
                  <a:lnTo>
                    <a:pt x="585" y="223"/>
                  </a:lnTo>
                  <a:lnTo>
                    <a:pt x="587" y="225"/>
                  </a:lnTo>
                  <a:lnTo>
                    <a:pt x="589" y="229"/>
                  </a:lnTo>
                  <a:lnTo>
                    <a:pt x="590" y="232"/>
                  </a:lnTo>
                  <a:lnTo>
                    <a:pt x="590" y="236"/>
                  </a:lnTo>
                  <a:lnTo>
                    <a:pt x="590" y="236"/>
                  </a:lnTo>
                  <a:lnTo>
                    <a:pt x="589" y="239"/>
                  </a:lnTo>
                  <a:lnTo>
                    <a:pt x="588" y="243"/>
                  </a:lnTo>
                  <a:lnTo>
                    <a:pt x="586" y="245"/>
                  </a:lnTo>
                  <a:lnTo>
                    <a:pt x="583" y="247"/>
                  </a:lnTo>
                  <a:lnTo>
                    <a:pt x="576" y="250"/>
                  </a:lnTo>
                  <a:lnTo>
                    <a:pt x="568" y="253"/>
                  </a:lnTo>
                  <a:lnTo>
                    <a:pt x="551" y="259"/>
                  </a:lnTo>
                  <a:lnTo>
                    <a:pt x="542" y="262"/>
                  </a:lnTo>
                  <a:lnTo>
                    <a:pt x="536" y="266"/>
                  </a:lnTo>
                  <a:lnTo>
                    <a:pt x="536" y="266"/>
                  </a:lnTo>
                  <a:lnTo>
                    <a:pt x="535" y="289"/>
                  </a:lnTo>
                  <a:lnTo>
                    <a:pt x="532" y="307"/>
                  </a:lnTo>
                  <a:lnTo>
                    <a:pt x="528" y="322"/>
                  </a:lnTo>
                  <a:lnTo>
                    <a:pt x="523" y="338"/>
                  </a:lnTo>
                  <a:lnTo>
                    <a:pt x="523" y="338"/>
                  </a:lnTo>
                  <a:lnTo>
                    <a:pt x="514" y="337"/>
                  </a:lnTo>
                  <a:lnTo>
                    <a:pt x="507" y="334"/>
                  </a:lnTo>
                  <a:lnTo>
                    <a:pt x="501" y="328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0" y="321"/>
                  </a:lnTo>
                  <a:lnTo>
                    <a:pt x="477" y="319"/>
                  </a:lnTo>
                  <a:lnTo>
                    <a:pt x="470" y="318"/>
                  </a:lnTo>
                  <a:lnTo>
                    <a:pt x="465" y="315"/>
                  </a:lnTo>
                  <a:lnTo>
                    <a:pt x="460" y="313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2" y="314"/>
                  </a:lnTo>
                  <a:lnTo>
                    <a:pt x="449" y="321"/>
                  </a:lnTo>
                  <a:lnTo>
                    <a:pt x="443" y="335"/>
                  </a:lnTo>
                  <a:lnTo>
                    <a:pt x="439" y="341"/>
                  </a:lnTo>
                  <a:lnTo>
                    <a:pt x="436" y="348"/>
                  </a:lnTo>
                  <a:lnTo>
                    <a:pt x="431" y="353"/>
                  </a:lnTo>
                  <a:lnTo>
                    <a:pt x="424" y="356"/>
                  </a:lnTo>
                  <a:lnTo>
                    <a:pt x="424" y="356"/>
                  </a:lnTo>
                  <a:lnTo>
                    <a:pt x="403" y="341"/>
                  </a:lnTo>
                  <a:lnTo>
                    <a:pt x="391" y="334"/>
                  </a:lnTo>
                  <a:lnTo>
                    <a:pt x="378" y="328"/>
                  </a:lnTo>
                  <a:lnTo>
                    <a:pt x="378" y="328"/>
                  </a:lnTo>
                  <a:lnTo>
                    <a:pt x="373" y="329"/>
                  </a:lnTo>
                  <a:lnTo>
                    <a:pt x="370" y="333"/>
                  </a:lnTo>
                  <a:lnTo>
                    <a:pt x="365" y="336"/>
                  </a:lnTo>
                  <a:lnTo>
                    <a:pt x="363" y="339"/>
                  </a:lnTo>
                  <a:lnTo>
                    <a:pt x="358" y="349"/>
                  </a:lnTo>
                  <a:lnTo>
                    <a:pt x="354" y="358"/>
                  </a:lnTo>
                  <a:lnTo>
                    <a:pt x="349" y="368"/>
                  </a:lnTo>
                  <a:lnTo>
                    <a:pt x="344" y="375"/>
                  </a:lnTo>
                  <a:lnTo>
                    <a:pt x="342" y="379"/>
                  </a:lnTo>
                  <a:lnTo>
                    <a:pt x="339" y="381"/>
                  </a:lnTo>
                  <a:lnTo>
                    <a:pt x="334" y="382"/>
                  </a:lnTo>
                  <a:lnTo>
                    <a:pt x="331" y="383"/>
                  </a:lnTo>
                  <a:lnTo>
                    <a:pt x="331" y="383"/>
                  </a:lnTo>
                  <a:lnTo>
                    <a:pt x="328" y="382"/>
                  </a:lnTo>
                  <a:lnTo>
                    <a:pt x="325" y="381"/>
                  </a:lnTo>
                  <a:lnTo>
                    <a:pt x="320" y="378"/>
                  </a:lnTo>
                  <a:lnTo>
                    <a:pt x="316" y="372"/>
                  </a:lnTo>
                  <a:lnTo>
                    <a:pt x="313" y="367"/>
                  </a:lnTo>
                  <a:lnTo>
                    <a:pt x="310" y="360"/>
                  </a:lnTo>
                  <a:lnTo>
                    <a:pt x="305" y="355"/>
                  </a:lnTo>
                  <a:lnTo>
                    <a:pt x="300" y="351"/>
                  </a:lnTo>
                  <a:lnTo>
                    <a:pt x="297" y="350"/>
                  </a:lnTo>
                  <a:lnTo>
                    <a:pt x="294" y="349"/>
                  </a:lnTo>
                  <a:lnTo>
                    <a:pt x="294" y="349"/>
                  </a:lnTo>
                  <a:lnTo>
                    <a:pt x="288" y="350"/>
                  </a:lnTo>
                  <a:lnTo>
                    <a:pt x="285" y="353"/>
                  </a:lnTo>
                  <a:lnTo>
                    <a:pt x="281" y="355"/>
                  </a:lnTo>
                  <a:lnTo>
                    <a:pt x="279" y="359"/>
                  </a:lnTo>
                  <a:lnTo>
                    <a:pt x="272" y="368"/>
                  </a:lnTo>
                  <a:lnTo>
                    <a:pt x="268" y="376"/>
                  </a:lnTo>
                  <a:lnTo>
                    <a:pt x="264" y="386"/>
                  </a:lnTo>
                  <a:lnTo>
                    <a:pt x="258" y="395"/>
                  </a:lnTo>
                  <a:lnTo>
                    <a:pt x="256" y="398"/>
                  </a:lnTo>
                  <a:lnTo>
                    <a:pt x="253" y="400"/>
                  </a:lnTo>
                  <a:lnTo>
                    <a:pt x="250" y="402"/>
                  </a:lnTo>
                  <a:lnTo>
                    <a:pt x="247" y="403"/>
                  </a:lnTo>
                  <a:lnTo>
                    <a:pt x="247" y="403"/>
                  </a:lnTo>
                  <a:lnTo>
                    <a:pt x="242" y="403"/>
                  </a:lnTo>
                  <a:lnTo>
                    <a:pt x="238" y="401"/>
                  </a:lnTo>
                  <a:lnTo>
                    <a:pt x="235" y="397"/>
                  </a:lnTo>
                  <a:lnTo>
                    <a:pt x="232" y="393"/>
                  </a:lnTo>
                  <a:lnTo>
                    <a:pt x="225" y="383"/>
                  </a:lnTo>
                  <a:lnTo>
                    <a:pt x="222" y="378"/>
                  </a:lnTo>
                  <a:lnTo>
                    <a:pt x="219" y="373"/>
                  </a:lnTo>
                  <a:lnTo>
                    <a:pt x="219" y="373"/>
                  </a:lnTo>
                  <a:lnTo>
                    <a:pt x="211" y="372"/>
                  </a:lnTo>
                  <a:lnTo>
                    <a:pt x="205" y="371"/>
                  </a:lnTo>
                  <a:lnTo>
                    <a:pt x="199" y="369"/>
                  </a:lnTo>
                  <a:lnTo>
                    <a:pt x="194" y="366"/>
                  </a:lnTo>
                  <a:lnTo>
                    <a:pt x="194" y="366"/>
                  </a:lnTo>
                  <a:lnTo>
                    <a:pt x="179" y="386"/>
                  </a:lnTo>
                  <a:lnTo>
                    <a:pt x="171" y="397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0" y="405"/>
                  </a:lnTo>
                  <a:lnTo>
                    <a:pt x="157" y="404"/>
                  </a:lnTo>
                  <a:lnTo>
                    <a:pt x="151" y="399"/>
                  </a:lnTo>
                  <a:lnTo>
                    <a:pt x="146" y="393"/>
                  </a:lnTo>
                  <a:lnTo>
                    <a:pt x="143" y="385"/>
                  </a:lnTo>
                  <a:lnTo>
                    <a:pt x="135" y="371"/>
                  </a:lnTo>
                  <a:lnTo>
                    <a:pt x="130" y="365"/>
                  </a:lnTo>
                  <a:lnTo>
                    <a:pt x="125" y="360"/>
                  </a:lnTo>
                  <a:lnTo>
                    <a:pt x="125" y="360"/>
                  </a:lnTo>
                  <a:lnTo>
                    <a:pt x="120" y="359"/>
                  </a:lnTo>
                  <a:lnTo>
                    <a:pt x="116" y="359"/>
                  </a:lnTo>
                  <a:lnTo>
                    <a:pt x="108" y="360"/>
                  </a:lnTo>
                  <a:lnTo>
                    <a:pt x="101" y="364"/>
                  </a:lnTo>
                  <a:lnTo>
                    <a:pt x="93" y="368"/>
                  </a:lnTo>
                  <a:lnTo>
                    <a:pt x="86" y="372"/>
                  </a:lnTo>
                  <a:lnTo>
                    <a:pt x="77" y="375"/>
                  </a:lnTo>
                  <a:lnTo>
                    <a:pt x="68" y="378"/>
                  </a:lnTo>
                  <a:lnTo>
                    <a:pt x="62" y="378"/>
                  </a:lnTo>
                  <a:lnTo>
                    <a:pt x="57" y="378"/>
                  </a:lnTo>
                  <a:lnTo>
                    <a:pt x="57" y="378"/>
                  </a:lnTo>
                  <a:lnTo>
                    <a:pt x="54" y="372"/>
                  </a:lnTo>
                  <a:lnTo>
                    <a:pt x="50" y="369"/>
                  </a:lnTo>
                  <a:lnTo>
                    <a:pt x="50" y="369"/>
                  </a:lnTo>
                  <a:lnTo>
                    <a:pt x="50" y="357"/>
                  </a:lnTo>
                  <a:lnTo>
                    <a:pt x="52" y="344"/>
                  </a:lnTo>
                  <a:lnTo>
                    <a:pt x="57" y="321"/>
                  </a:lnTo>
                  <a:lnTo>
                    <a:pt x="61" y="299"/>
                  </a:lnTo>
                  <a:lnTo>
                    <a:pt x="62" y="28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47" y="273"/>
                  </a:lnTo>
                  <a:lnTo>
                    <a:pt x="32" y="265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1" y="239"/>
                  </a:lnTo>
                  <a:lnTo>
                    <a:pt x="4" y="236"/>
                  </a:lnTo>
                  <a:lnTo>
                    <a:pt x="8" y="231"/>
                  </a:lnTo>
                  <a:lnTo>
                    <a:pt x="14" y="228"/>
                  </a:lnTo>
                  <a:lnTo>
                    <a:pt x="21" y="224"/>
                  </a:lnTo>
                  <a:lnTo>
                    <a:pt x="28" y="221"/>
                  </a:lnTo>
                  <a:lnTo>
                    <a:pt x="36" y="219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9" y="213"/>
                  </a:lnTo>
                  <a:lnTo>
                    <a:pt x="36" y="208"/>
                  </a:lnTo>
                  <a:lnTo>
                    <a:pt x="30" y="199"/>
                  </a:lnTo>
                  <a:lnTo>
                    <a:pt x="24" y="18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0" y="169"/>
                  </a:lnTo>
                  <a:lnTo>
                    <a:pt x="6" y="164"/>
                  </a:lnTo>
                  <a:lnTo>
                    <a:pt x="2" y="159"/>
                  </a:lnTo>
                  <a:lnTo>
                    <a:pt x="1" y="155"/>
                  </a:lnTo>
                  <a:lnTo>
                    <a:pt x="1" y="149"/>
                  </a:lnTo>
                  <a:lnTo>
                    <a:pt x="5" y="143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40" y="138"/>
                  </a:lnTo>
                  <a:lnTo>
                    <a:pt x="53" y="139"/>
                  </a:lnTo>
                  <a:lnTo>
                    <a:pt x="65" y="141"/>
                  </a:lnTo>
                  <a:lnTo>
                    <a:pt x="65" y="141"/>
                  </a:lnTo>
                  <a:lnTo>
                    <a:pt x="70" y="125"/>
                  </a:lnTo>
                  <a:lnTo>
                    <a:pt x="75" y="106"/>
                  </a:lnTo>
                  <a:lnTo>
                    <a:pt x="78" y="97"/>
                  </a:lnTo>
                  <a:lnTo>
                    <a:pt x="84" y="88"/>
                  </a:lnTo>
                  <a:lnTo>
                    <a:pt x="89" y="82"/>
                  </a:lnTo>
                  <a:lnTo>
                    <a:pt x="92" y="79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104" y="79"/>
                  </a:lnTo>
                  <a:lnTo>
                    <a:pt x="111" y="82"/>
                  </a:lnTo>
                  <a:lnTo>
                    <a:pt x="125" y="91"/>
                  </a:lnTo>
                  <a:lnTo>
                    <a:pt x="131" y="95"/>
                  </a:lnTo>
                  <a:lnTo>
                    <a:pt x="137" y="98"/>
                  </a:lnTo>
                  <a:lnTo>
                    <a:pt x="144" y="99"/>
                  </a:lnTo>
                  <a:lnTo>
                    <a:pt x="150" y="99"/>
                  </a:lnTo>
                  <a:lnTo>
                    <a:pt x="150" y="99"/>
                  </a:lnTo>
                  <a:lnTo>
                    <a:pt x="157" y="97"/>
                  </a:lnTo>
                  <a:lnTo>
                    <a:pt x="162" y="93"/>
                  </a:lnTo>
                  <a:lnTo>
                    <a:pt x="166" y="87"/>
                  </a:lnTo>
                  <a:lnTo>
                    <a:pt x="169" y="82"/>
                  </a:lnTo>
                  <a:lnTo>
                    <a:pt x="175" y="68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91" y="57"/>
                  </a:lnTo>
                  <a:lnTo>
                    <a:pt x="201" y="62"/>
                  </a:lnTo>
                  <a:lnTo>
                    <a:pt x="218" y="70"/>
                  </a:lnTo>
                  <a:lnTo>
                    <a:pt x="226" y="73"/>
                  </a:lnTo>
                  <a:lnTo>
                    <a:pt x="235" y="77"/>
                  </a:lnTo>
                  <a:lnTo>
                    <a:pt x="244" y="78"/>
                  </a:lnTo>
                  <a:lnTo>
                    <a:pt x="249" y="78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58" y="73"/>
                  </a:lnTo>
                  <a:lnTo>
                    <a:pt x="262" y="68"/>
                  </a:lnTo>
                  <a:lnTo>
                    <a:pt x="267" y="58"/>
                  </a:lnTo>
                  <a:lnTo>
                    <a:pt x="271" y="47"/>
                  </a:lnTo>
                  <a:lnTo>
                    <a:pt x="274" y="35"/>
                  </a:lnTo>
                  <a:lnTo>
                    <a:pt x="274" y="35"/>
                  </a:lnTo>
                  <a:lnTo>
                    <a:pt x="280" y="34"/>
                  </a:lnTo>
                  <a:lnTo>
                    <a:pt x="284" y="34"/>
                  </a:lnTo>
                  <a:lnTo>
                    <a:pt x="288" y="34"/>
                  </a:lnTo>
                  <a:lnTo>
                    <a:pt x="293" y="35"/>
                  </a:lnTo>
                  <a:lnTo>
                    <a:pt x="300" y="39"/>
                  </a:lnTo>
                  <a:lnTo>
                    <a:pt x="308" y="45"/>
                  </a:lnTo>
                  <a:lnTo>
                    <a:pt x="314" y="51"/>
                  </a:lnTo>
                  <a:lnTo>
                    <a:pt x="322" y="55"/>
                  </a:lnTo>
                  <a:lnTo>
                    <a:pt x="326" y="57"/>
                  </a:lnTo>
                  <a:lnTo>
                    <a:pt x="329" y="58"/>
                  </a:lnTo>
                  <a:lnTo>
                    <a:pt x="333" y="58"/>
                  </a:lnTo>
                  <a:lnTo>
                    <a:pt x="339" y="57"/>
                  </a:lnTo>
                  <a:lnTo>
                    <a:pt x="339" y="57"/>
                  </a:lnTo>
                  <a:lnTo>
                    <a:pt x="342" y="56"/>
                  </a:lnTo>
                  <a:lnTo>
                    <a:pt x="344" y="55"/>
                  </a:lnTo>
                  <a:lnTo>
                    <a:pt x="346" y="51"/>
                  </a:lnTo>
                  <a:lnTo>
                    <a:pt x="348" y="45"/>
                  </a:lnTo>
                  <a:lnTo>
                    <a:pt x="352" y="39"/>
                  </a:lnTo>
                  <a:lnTo>
                    <a:pt x="352" y="39"/>
                  </a:lnTo>
                  <a:lnTo>
                    <a:pt x="358" y="31"/>
                  </a:lnTo>
                  <a:lnTo>
                    <a:pt x="365" y="22"/>
                  </a:lnTo>
                  <a:lnTo>
                    <a:pt x="373" y="13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85" y="8"/>
                  </a:lnTo>
                  <a:lnTo>
                    <a:pt x="391" y="13"/>
                  </a:lnTo>
                  <a:lnTo>
                    <a:pt x="401" y="23"/>
                  </a:lnTo>
                  <a:lnTo>
                    <a:pt x="406" y="28"/>
                  </a:lnTo>
                  <a:lnTo>
                    <a:pt x="411" y="34"/>
                  </a:lnTo>
                  <a:lnTo>
                    <a:pt x="418" y="37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34" y="34"/>
                  </a:lnTo>
                  <a:lnTo>
                    <a:pt x="439" y="28"/>
                  </a:lnTo>
                  <a:lnTo>
                    <a:pt x="450" y="15"/>
                  </a:lnTo>
                  <a:lnTo>
                    <a:pt x="455" y="8"/>
                  </a:lnTo>
                  <a:lnTo>
                    <a:pt x="462" y="3"/>
                  </a:lnTo>
                  <a:lnTo>
                    <a:pt x="466" y="2"/>
                  </a:lnTo>
                  <a:lnTo>
                    <a:pt x="470" y="1"/>
                  </a:lnTo>
                  <a:lnTo>
                    <a:pt x="475" y="0"/>
                  </a:lnTo>
                  <a:lnTo>
                    <a:pt x="479" y="0"/>
                  </a:lnTo>
                  <a:lnTo>
                    <a:pt x="479" y="0"/>
                  </a:lnTo>
                  <a:close/>
                  <a:moveTo>
                    <a:pt x="438" y="54"/>
                  </a:moveTo>
                  <a:lnTo>
                    <a:pt x="438" y="54"/>
                  </a:lnTo>
                  <a:lnTo>
                    <a:pt x="452" y="55"/>
                  </a:lnTo>
                  <a:lnTo>
                    <a:pt x="466" y="57"/>
                  </a:lnTo>
                  <a:lnTo>
                    <a:pt x="466" y="57"/>
                  </a:lnTo>
                  <a:lnTo>
                    <a:pt x="469" y="64"/>
                  </a:lnTo>
                  <a:lnTo>
                    <a:pt x="473" y="68"/>
                  </a:lnTo>
                  <a:lnTo>
                    <a:pt x="476" y="72"/>
                  </a:lnTo>
                  <a:lnTo>
                    <a:pt x="478" y="73"/>
                  </a:lnTo>
                  <a:lnTo>
                    <a:pt x="481" y="75"/>
                  </a:lnTo>
                  <a:lnTo>
                    <a:pt x="481" y="75"/>
                  </a:lnTo>
                  <a:lnTo>
                    <a:pt x="495" y="133"/>
                  </a:lnTo>
                  <a:lnTo>
                    <a:pt x="509" y="193"/>
                  </a:lnTo>
                  <a:lnTo>
                    <a:pt x="509" y="193"/>
                  </a:lnTo>
                  <a:lnTo>
                    <a:pt x="512" y="206"/>
                  </a:lnTo>
                  <a:lnTo>
                    <a:pt x="514" y="221"/>
                  </a:lnTo>
                  <a:lnTo>
                    <a:pt x="515" y="234"/>
                  </a:lnTo>
                  <a:lnTo>
                    <a:pt x="515" y="244"/>
                  </a:lnTo>
                  <a:lnTo>
                    <a:pt x="515" y="244"/>
                  </a:lnTo>
                  <a:lnTo>
                    <a:pt x="513" y="249"/>
                  </a:lnTo>
                  <a:lnTo>
                    <a:pt x="511" y="254"/>
                  </a:lnTo>
                  <a:lnTo>
                    <a:pt x="509" y="259"/>
                  </a:lnTo>
                  <a:lnTo>
                    <a:pt x="506" y="262"/>
                  </a:lnTo>
                  <a:lnTo>
                    <a:pt x="499" y="268"/>
                  </a:lnTo>
                  <a:lnTo>
                    <a:pt x="491" y="274"/>
                  </a:lnTo>
                  <a:lnTo>
                    <a:pt x="481" y="278"/>
                  </a:lnTo>
                  <a:lnTo>
                    <a:pt x="470" y="281"/>
                  </a:lnTo>
                  <a:lnTo>
                    <a:pt x="449" y="287"/>
                  </a:lnTo>
                  <a:lnTo>
                    <a:pt x="449" y="287"/>
                  </a:lnTo>
                  <a:lnTo>
                    <a:pt x="452" y="288"/>
                  </a:lnTo>
                  <a:lnTo>
                    <a:pt x="455" y="289"/>
                  </a:lnTo>
                  <a:lnTo>
                    <a:pt x="459" y="293"/>
                  </a:lnTo>
                  <a:lnTo>
                    <a:pt x="463" y="298"/>
                  </a:lnTo>
                  <a:lnTo>
                    <a:pt x="465" y="300"/>
                  </a:lnTo>
                  <a:lnTo>
                    <a:pt x="468" y="302"/>
                  </a:lnTo>
                  <a:lnTo>
                    <a:pt x="468" y="302"/>
                  </a:lnTo>
                  <a:lnTo>
                    <a:pt x="473" y="304"/>
                  </a:lnTo>
                  <a:lnTo>
                    <a:pt x="479" y="305"/>
                  </a:lnTo>
                  <a:lnTo>
                    <a:pt x="490" y="306"/>
                  </a:lnTo>
                  <a:lnTo>
                    <a:pt x="501" y="307"/>
                  </a:lnTo>
                  <a:lnTo>
                    <a:pt x="507" y="308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15" y="306"/>
                  </a:lnTo>
                  <a:lnTo>
                    <a:pt x="517" y="302"/>
                  </a:lnTo>
                  <a:lnTo>
                    <a:pt x="519" y="298"/>
                  </a:lnTo>
                  <a:lnTo>
                    <a:pt x="520" y="294"/>
                  </a:lnTo>
                  <a:lnTo>
                    <a:pt x="520" y="284"/>
                  </a:lnTo>
                  <a:lnTo>
                    <a:pt x="517" y="276"/>
                  </a:lnTo>
                  <a:lnTo>
                    <a:pt x="515" y="267"/>
                  </a:lnTo>
                  <a:lnTo>
                    <a:pt x="514" y="259"/>
                  </a:lnTo>
                  <a:lnTo>
                    <a:pt x="515" y="254"/>
                  </a:lnTo>
                  <a:lnTo>
                    <a:pt x="515" y="251"/>
                  </a:lnTo>
                  <a:lnTo>
                    <a:pt x="517" y="248"/>
                  </a:lnTo>
                  <a:lnTo>
                    <a:pt x="521" y="246"/>
                  </a:lnTo>
                  <a:lnTo>
                    <a:pt x="521" y="246"/>
                  </a:lnTo>
                  <a:lnTo>
                    <a:pt x="532" y="246"/>
                  </a:lnTo>
                  <a:lnTo>
                    <a:pt x="539" y="245"/>
                  </a:lnTo>
                  <a:lnTo>
                    <a:pt x="545" y="243"/>
                  </a:lnTo>
                  <a:lnTo>
                    <a:pt x="552" y="240"/>
                  </a:lnTo>
                  <a:lnTo>
                    <a:pt x="557" y="237"/>
                  </a:lnTo>
                  <a:lnTo>
                    <a:pt x="561" y="233"/>
                  </a:lnTo>
                  <a:lnTo>
                    <a:pt x="564" y="229"/>
                  </a:lnTo>
                  <a:lnTo>
                    <a:pt x="564" y="229"/>
                  </a:lnTo>
                  <a:lnTo>
                    <a:pt x="561" y="225"/>
                  </a:lnTo>
                  <a:lnTo>
                    <a:pt x="559" y="223"/>
                  </a:lnTo>
                  <a:lnTo>
                    <a:pt x="554" y="219"/>
                  </a:lnTo>
                  <a:lnTo>
                    <a:pt x="546" y="217"/>
                  </a:lnTo>
                  <a:lnTo>
                    <a:pt x="540" y="215"/>
                  </a:lnTo>
                  <a:lnTo>
                    <a:pt x="532" y="213"/>
                  </a:lnTo>
                  <a:lnTo>
                    <a:pt x="526" y="210"/>
                  </a:lnTo>
                  <a:lnTo>
                    <a:pt x="522" y="207"/>
                  </a:lnTo>
                  <a:lnTo>
                    <a:pt x="520" y="205"/>
                  </a:lnTo>
                  <a:lnTo>
                    <a:pt x="519" y="202"/>
                  </a:lnTo>
                  <a:lnTo>
                    <a:pt x="519" y="202"/>
                  </a:lnTo>
                  <a:lnTo>
                    <a:pt x="517" y="199"/>
                  </a:lnTo>
                  <a:lnTo>
                    <a:pt x="519" y="196"/>
                  </a:lnTo>
                  <a:lnTo>
                    <a:pt x="519" y="192"/>
                  </a:lnTo>
                  <a:lnTo>
                    <a:pt x="521" y="189"/>
                  </a:lnTo>
                  <a:lnTo>
                    <a:pt x="525" y="185"/>
                  </a:lnTo>
                  <a:lnTo>
                    <a:pt x="530" y="181"/>
                  </a:lnTo>
                  <a:lnTo>
                    <a:pt x="537" y="176"/>
                  </a:lnTo>
                  <a:lnTo>
                    <a:pt x="542" y="172"/>
                  </a:lnTo>
                  <a:lnTo>
                    <a:pt x="546" y="166"/>
                  </a:lnTo>
                  <a:lnTo>
                    <a:pt x="549" y="161"/>
                  </a:lnTo>
                  <a:lnTo>
                    <a:pt x="549" y="157"/>
                  </a:lnTo>
                  <a:lnTo>
                    <a:pt x="549" y="157"/>
                  </a:lnTo>
                  <a:lnTo>
                    <a:pt x="543" y="154"/>
                  </a:lnTo>
                  <a:lnTo>
                    <a:pt x="537" y="152"/>
                  </a:lnTo>
                  <a:lnTo>
                    <a:pt x="523" y="149"/>
                  </a:lnTo>
                  <a:lnTo>
                    <a:pt x="516" y="147"/>
                  </a:lnTo>
                  <a:lnTo>
                    <a:pt x="514" y="145"/>
                  </a:lnTo>
                  <a:lnTo>
                    <a:pt x="512" y="143"/>
                  </a:lnTo>
                  <a:lnTo>
                    <a:pt x="510" y="141"/>
                  </a:lnTo>
                  <a:lnTo>
                    <a:pt x="509" y="138"/>
                  </a:lnTo>
                  <a:lnTo>
                    <a:pt x="509" y="133"/>
                  </a:lnTo>
                  <a:lnTo>
                    <a:pt x="509" y="129"/>
                  </a:lnTo>
                  <a:lnTo>
                    <a:pt x="509" y="129"/>
                  </a:lnTo>
                  <a:lnTo>
                    <a:pt x="514" y="126"/>
                  </a:lnTo>
                  <a:lnTo>
                    <a:pt x="519" y="122"/>
                  </a:lnTo>
                  <a:lnTo>
                    <a:pt x="523" y="116"/>
                  </a:lnTo>
                  <a:lnTo>
                    <a:pt x="526" y="111"/>
                  </a:lnTo>
                  <a:lnTo>
                    <a:pt x="531" y="98"/>
                  </a:lnTo>
                  <a:lnTo>
                    <a:pt x="536" y="84"/>
                  </a:lnTo>
                  <a:lnTo>
                    <a:pt x="536" y="84"/>
                  </a:lnTo>
                  <a:lnTo>
                    <a:pt x="525" y="81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495" y="75"/>
                  </a:lnTo>
                  <a:lnTo>
                    <a:pt x="491" y="68"/>
                  </a:lnTo>
                  <a:lnTo>
                    <a:pt x="484" y="53"/>
                  </a:lnTo>
                  <a:lnTo>
                    <a:pt x="478" y="38"/>
                  </a:lnTo>
                  <a:lnTo>
                    <a:pt x="474" y="31"/>
                  </a:lnTo>
                  <a:lnTo>
                    <a:pt x="469" y="24"/>
                  </a:lnTo>
                  <a:lnTo>
                    <a:pt x="469" y="24"/>
                  </a:lnTo>
                  <a:lnTo>
                    <a:pt x="460" y="30"/>
                  </a:lnTo>
                  <a:lnTo>
                    <a:pt x="451" y="37"/>
                  </a:lnTo>
                  <a:lnTo>
                    <a:pt x="445" y="45"/>
                  </a:lnTo>
                  <a:lnTo>
                    <a:pt x="438" y="54"/>
                  </a:lnTo>
                  <a:lnTo>
                    <a:pt x="438" y="54"/>
                  </a:lnTo>
                  <a:close/>
                  <a:moveTo>
                    <a:pt x="57" y="202"/>
                  </a:moveTo>
                  <a:lnTo>
                    <a:pt x="57" y="202"/>
                  </a:lnTo>
                  <a:lnTo>
                    <a:pt x="55" y="202"/>
                  </a:lnTo>
                  <a:lnTo>
                    <a:pt x="55" y="201"/>
                  </a:lnTo>
                  <a:lnTo>
                    <a:pt x="55" y="201"/>
                  </a:lnTo>
                  <a:lnTo>
                    <a:pt x="59" y="203"/>
                  </a:lnTo>
                  <a:lnTo>
                    <a:pt x="62" y="206"/>
                  </a:lnTo>
                  <a:lnTo>
                    <a:pt x="66" y="210"/>
                  </a:lnTo>
                  <a:lnTo>
                    <a:pt x="67" y="215"/>
                  </a:lnTo>
                  <a:lnTo>
                    <a:pt x="67" y="219"/>
                  </a:lnTo>
                  <a:lnTo>
                    <a:pt x="66" y="223"/>
                  </a:lnTo>
                  <a:lnTo>
                    <a:pt x="65" y="227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52" y="231"/>
                  </a:lnTo>
                  <a:lnTo>
                    <a:pt x="41" y="234"/>
                  </a:lnTo>
                  <a:lnTo>
                    <a:pt x="32" y="239"/>
                  </a:lnTo>
                  <a:lnTo>
                    <a:pt x="29" y="242"/>
                  </a:lnTo>
                  <a:lnTo>
                    <a:pt x="27" y="246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52"/>
                  </a:lnTo>
                  <a:lnTo>
                    <a:pt x="44" y="255"/>
                  </a:lnTo>
                  <a:lnTo>
                    <a:pt x="52" y="258"/>
                  </a:lnTo>
                  <a:lnTo>
                    <a:pt x="58" y="259"/>
                  </a:lnTo>
                  <a:lnTo>
                    <a:pt x="66" y="260"/>
                  </a:lnTo>
                  <a:lnTo>
                    <a:pt x="73" y="260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3" y="263"/>
                  </a:lnTo>
                  <a:lnTo>
                    <a:pt x="85" y="267"/>
                  </a:lnTo>
                  <a:lnTo>
                    <a:pt x="85" y="273"/>
                  </a:lnTo>
                  <a:lnTo>
                    <a:pt x="83" y="278"/>
                  </a:lnTo>
                  <a:lnTo>
                    <a:pt x="77" y="288"/>
                  </a:lnTo>
                  <a:lnTo>
                    <a:pt x="73" y="294"/>
                  </a:lnTo>
                  <a:lnTo>
                    <a:pt x="73" y="294"/>
                  </a:lnTo>
                  <a:lnTo>
                    <a:pt x="71" y="302"/>
                  </a:lnTo>
                  <a:lnTo>
                    <a:pt x="70" y="309"/>
                  </a:lnTo>
                  <a:lnTo>
                    <a:pt x="68" y="325"/>
                  </a:lnTo>
                  <a:lnTo>
                    <a:pt x="67" y="342"/>
                  </a:lnTo>
                  <a:lnTo>
                    <a:pt x="66" y="350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69" y="357"/>
                  </a:lnTo>
                  <a:lnTo>
                    <a:pt x="73" y="358"/>
                  </a:lnTo>
                  <a:lnTo>
                    <a:pt x="81" y="356"/>
                  </a:lnTo>
                  <a:lnTo>
                    <a:pt x="88" y="353"/>
                  </a:lnTo>
                  <a:lnTo>
                    <a:pt x="96" y="349"/>
                  </a:lnTo>
                  <a:lnTo>
                    <a:pt x="110" y="338"/>
                  </a:lnTo>
                  <a:lnTo>
                    <a:pt x="116" y="335"/>
                  </a:lnTo>
                  <a:lnTo>
                    <a:pt x="122" y="331"/>
                  </a:lnTo>
                  <a:lnTo>
                    <a:pt x="122" y="331"/>
                  </a:lnTo>
                  <a:lnTo>
                    <a:pt x="142" y="359"/>
                  </a:lnTo>
                  <a:lnTo>
                    <a:pt x="152" y="373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8" y="380"/>
                  </a:lnTo>
                  <a:lnTo>
                    <a:pt x="173" y="374"/>
                  </a:lnTo>
                  <a:lnTo>
                    <a:pt x="176" y="368"/>
                  </a:lnTo>
                  <a:lnTo>
                    <a:pt x="179" y="360"/>
                  </a:lnTo>
                  <a:lnTo>
                    <a:pt x="184" y="345"/>
                  </a:lnTo>
                  <a:lnTo>
                    <a:pt x="187" y="331"/>
                  </a:lnTo>
                  <a:lnTo>
                    <a:pt x="187" y="331"/>
                  </a:lnTo>
                  <a:lnTo>
                    <a:pt x="179" y="334"/>
                  </a:lnTo>
                  <a:lnTo>
                    <a:pt x="173" y="334"/>
                  </a:lnTo>
                  <a:lnTo>
                    <a:pt x="165" y="333"/>
                  </a:lnTo>
                  <a:lnTo>
                    <a:pt x="158" y="331"/>
                  </a:lnTo>
                  <a:lnTo>
                    <a:pt x="142" y="326"/>
                  </a:lnTo>
                  <a:lnTo>
                    <a:pt x="127" y="321"/>
                  </a:lnTo>
                  <a:lnTo>
                    <a:pt x="127" y="321"/>
                  </a:lnTo>
                  <a:lnTo>
                    <a:pt x="122" y="315"/>
                  </a:lnTo>
                  <a:lnTo>
                    <a:pt x="119" y="310"/>
                  </a:lnTo>
                  <a:lnTo>
                    <a:pt x="115" y="298"/>
                  </a:lnTo>
                  <a:lnTo>
                    <a:pt x="112" y="285"/>
                  </a:lnTo>
                  <a:lnTo>
                    <a:pt x="108" y="273"/>
                  </a:lnTo>
                  <a:lnTo>
                    <a:pt x="106" y="244"/>
                  </a:lnTo>
                  <a:lnTo>
                    <a:pt x="104" y="230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99" y="203"/>
                  </a:lnTo>
                  <a:lnTo>
                    <a:pt x="95" y="190"/>
                  </a:lnTo>
                  <a:lnTo>
                    <a:pt x="92" y="177"/>
                  </a:lnTo>
                  <a:lnTo>
                    <a:pt x="92" y="171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93" y="161"/>
                  </a:lnTo>
                  <a:lnTo>
                    <a:pt x="96" y="158"/>
                  </a:lnTo>
                  <a:lnTo>
                    <a:pt x="98" y="154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104" y="145"/>
                  </a:lnTo>
                  <a:lnTo>
                    <a:pt x="112" y="142"/>
                  </a:lnTo>
                  <a:lnTo>
                    <a:pt x="120" y="140"/>
                  </a:lnTo>
                  <a:lnTo>
                    <a:pt x="128" y="139"/>
                  </a:lnTo>
                  <a:lnTo>
                    <a:pt x="146" y="137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217" y="126"/>
                  </a:lnTo>
                  <a:lnTo>
                    <a:pt x="243" y="121"/>
                  </a:lnTo>
                  <a:lnTo>
                    <a:pt x="269" y="115"/>
                  </a:lnTo>
                  <a:lnTo>
                    <a:pt x="294" y="110"/>
                  </a:lnTo>
                  <a:lnTo>
                    <a:pt x="317" y="102"/>
                  </a:lnTo>
                  <a:lnTo>
                    <a:pt x="340" y="94"/>
                  </a:lnTo>
                  <a:lnTo>
                    <a:pt x="349" y="90"/>
                  </a:lnTo>
                  <a:lnTo>
                    <a:pt x="359" y="84"/>
                  </a:lnTo>
                  <a:lnTo>
                    <a:pt x="359" y="84"/>
                  </a:lnTo>
                  <a:lnTo>
                    <a:pt x="374" y="81"/>
                  </a:lnTo>
                  <a:lnTo>
                    <a:pt x="390" y="75"/>
                  </a:lnTo>
                  <a:lnTo>
                    <a:pt x="399" y="70"/>
                  </a:lnTo>
                  <a:lnTo>
                    <a:pt x="405" y="66"/>
                  </a:lnTo>
                  <a:lnTo>
                    <a:pt x="411" y="62"/>
                  </a:lnTo>
                  <a:lnTo>
                    <a:pt x="417" y="56"/>
                  </a:lnTo>
                  <a:lnTo>
                    <a:pt x="417" y="56"/>
                  </a:lnTo>
                  <a:lnTo>
                    <a:pt x="399" y="45"/>
                  </a:lnTo>
                  <a:lnTo>
                    <a:pt x="381" y="32"/>
                  </a:lnTo>
                  <a:lnTo>
                    <a:pt x="381" y="32"/>
                  </a:lnTo>
                  <a:lnTo>
                    <a:pt x="372" y="40"/>
                  </a:lnTo>
                  <a:lnTo>
                    <a:pt x="368" y="46"/>
                  </a:lnTo>
                  <a:lnTo>
                    <a:pt x="363" y="51"/>
                  </a:lnTo>
                  <a:lnTo>
                    <a:pt x="360" y="57"/>
                  </a:lnTo>
                  <a:lnTo>
                    <a:pt x="358" y="65"/>
                  </a:lnTo>
                  <a:lnTo>
                    <a:pt x="356" y="72"/>
                  </a:lnTo>
                  <a:lnTo>
                    <a:pt x="356" y="80"/>
                  </a:lnTo>
                  <a:lnTo>
                    <a:pt x="356" y="80"/>
                  </a:lnTo>
                  <a:lnTo>
                    <a:pt x="350" y="81"/>
                  </a:lnTo>
                  <a:lnTo>
                    <a:pt x="346" y="80"/>
                  </a:lnTo>
                  <a:lnTo>
                    <a:pt x="338" y="78"/>
                  </a:lnTo>
                  <a:lnTo>
                    <a:pt x="329" y="73"/>
                  </a:lnTo>
                  <a:lnTo>
                    <a:pt x="320" y="69"/>
                  </a:lnTo>
                  <a:lnTo>
                    <a:pt x="311" y="64"/>
                  </a:lnTo>
                  <a:lnTo>
                    <a:pt x="302" y="61"/>
                  </a:lnTo>
                  <a:lnTo>
                    <a:pt x="294" y="57"/>
                  </a:lnTo>
                  <a:lnTo>
                    <a:pt x="288" y="57"/>
                  </a:lnTo>
                  <a:lnTo>
                    <a:pt x="284" y="57"/>
                  </a:lnTo>
                  <a:lnTo>
                    <a:pt x="284" y="57"/>
                  </a:lnTo>
                  <a:lnTo>
                    <a:pt x="282" y="61"/>
                  </a:lnTo>
                  <a:lnTo>
                    <a:pt x="279" y="65"/>
                  </a:lnTo>
                  <a:lnTo>
                    <a:pt x="273" y="78"/>
                  </a:lnTo>
                  <a:lnTo>
                    <a:pt x="267" y="92"/>
                  </a:lnTo>
                  <a:lnTo>
                    <a:pt x="264" y="98"/>
                  </a:lnTo>
                  <a:lnTo>
                    <a:pt x="259" y="102"/>
                  </a:lnTo>
                  <a:lnTo>
                    <a:pt x="259" y="102"/>
                  </a:lnTo>
                  <a:lnTo>
                    <a:pt x="242" y="97"/>
                  </a:lnTo>
                  <a:lnTo>
                    <a:pt x="227" y="92"/>
                  </a:lnTo>
                  <a:lnTo>
                    <a:pt x="195" y="77"/>
                  </a:lnTo>
                  <a:lnTo>
                    <a:pt x="195" y="77"/>
                  </a:lnTo>
                  <a:lnTo>
                    <a:pt x="192" y="78"/>
                  </a:lnTo>
                  <a:lnTo>
                    <a:pt x="188" y="79"/>
                  </a:lnTo>
                  <a:lnTo>
                    <a:pt x="186" y="82"/>
                  </a:lnTo>
                  <a:lnTo>
                    <a:pt x="182" y="84"/>
                  </a:lnTo>
                  <a:lnTo>
                    <a:pt x="179" y="91"/>
                  </a:lnTo>
                  <a:lnTo>
                    <a:pt x="177" y="98"/>
                  </a:lnTo>
                  <a:lnTo>
                    <a:pt x="174" y="106"/>
                  </a:lnTo>
                  <a:lnTo>
                    <a:pt x="172" y="113"/>
                  </a:lnTo>
                  <a:lnTo>
                    <a:pt x="167" y="118"/>
                  </a:lnTo>
                  <a:lnTo>
                    <a:pt x="165" y="121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58" y="123"/>
                  </a:lnTo>
                  <a:lnTo>
                    <a:pt x="153" y="123"/>
                  </a:lnTo>
                  <a:lnTo>
                    <a:pt x="149" y="122"/>
                  </a:lnTo>
                  <a:lnTo>
                    <a:pt x="145" y="119"/>
                  </a:lnTo>
                  <a:lnTo>
                    <a:pt x="136" y="115"/>
                  </a:lnTo>
                  <a:lnTo>
                    <a:pt x="128" y="109"/>
                  </a:lnTo>
                  <a:lnTo>
                    <a:pt x="119" y="103"/>
                  </a:lnTo>
                  <a:lnTo>
                    <a:pt x="111" y="100"/>
                  </a:lnTo>
                  <a:lnTo>
                    <a:pt x="105" y="99"/>
                  </a:lnTo>
                  <a:lnTo>
                    <a:pt x="101" y="98"/>
                  </a:lnTo>
                  <a:lnTo>
                    <a:pt x="96" y="99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8" y="108"/>
                  </a:lnTo>
                  <a:lnTo>
                    <a:pt x="87" y="114"/>
                  </a:lnTo>
                  <a:lnTo>
                    <a:pt x="85" y="127"/>
                  </a:lnTo>
                  <a:lnTo>
                    <a:pt x="83" y="139"/>
                  </a:lnTo>
                  <a:lnTo>
                    <a:pt x="81" y="144"/>
                  </a:lnTo>
                  <a:lnTo>
                    <a:pt x="77" y="149"/>
                  </a:lnTo>
                  <a:lnTo>
                    <a:pt x="77" y="149"/>
                  </a:lnTo>
                  <a:lnTo>
                    <a:pt x="63" y="152"/>
                  </a:lnTo>
                  <a:lnTo>
                    <a:pt x="51" y="152"/>
                  </a:lnTo>
                  <a:lnTo>
                    <a:pt x="38" y="154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6" y="166"/>
                  </a:lnTo>
                  <a:lnTo>
                    <a:pt x="29" y="173"/>
                  </a:lnTo>
                  <a:lnTo>
                    <a:pt x="32" y="179"/>
                  </a:lnTo>
                  <a:lnTo>
                    <a:pt x="37" y="186"/>
                  </a:lnTo>
                  <a:lnTo>
                    <a:pt x="42" y="191"/>
                  </a:lnTo>
                  <a:lnTo>
                    <a:pt x="46" y="197"/>
                  </a:lnTo>
                  <a:lnTo>
                    <a:pt x="52" y="200"/>
                  </a:lnTo>
                  <a:lnTo>
                    <a:pt x="57" y="202"/>
                  </a:lnTo>
                  <a:lnTo>
                    <a:pt x="57" y="202"/>
                  </a:lnTo>
                  <a:close/>
                  <a:moveTo>
                    <a:pt x="416" y="80"/>
                  </a:moveTo>
                  <a:lnTo>
                    <a:pt x="416" y="80"/>
                  </a:lnTo>
                  <a:lnTo>
                    <a:pt x="400" y="90"/>
                  </a:lnTo>
                  <a:lnTo>
                    <a:pt x="384" y="97"/>
                  </a:lnTo>
                  <a:lnTo>
                    <a:pt x="367" y="104"/>
                  </a:lnTo>
                  <a:lnTo>
                    <a:pt x="349" y="111"/>
                  </a:lnTo>
                  <a:lnTo>
                    <a:pt x="332" y="117"/>
                  </a:lnTo>
                  <a:lnTo>
                    <a:pt x="314" y="122"/>
                  </a:lnTo>
                  <a:lnTo>
                    <a:pt x="277" y="131"/>
                  </a:lnTo>
                  <a:lnTo>
                    <a:pt x="239" y="139"/>
                  </a:lnTo>
                  <a:lnTo>
                    <a:pt x="201" y="144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19" y="159"/>
                  </a:lnTo>
                  <a:lnTo>
                    <a:pt x="116" y="162"/>
                  </a:lnTo>
                  <a:lnTo>
                    <a:pt x="114" y="167"/>
                  </a:lnTo>
                  <a:lnTo>
                    <a:pt x="112" y="171"/>
                  </a:lnTo>
                  <a:lnTo>
                    <a:pt x="110" y="179"/>
                  </a:lnTo>
                  <a:lnTo>
                    <a:pt x="110" y="189"/>
                  </a:lnTo>
                  <a:lnTo>
                    <a:pt x="111" y="200"/>
                  </a:lnTo>
                  <a:lnTo>
                    <a:pt x="113" y="210"/>
                  </a:lnTo>
                  <a:lnTo>
                    <a:pt x="117" y="232"/>
                  </a:lnTo>
                  <a:lnTo>
                    <a:pt x="117" y="232"/>
                  </a:lnTo>
                  <a:lnTo>
                    <a:pt x="117" y="242"/>
                  </a:lnTo>
                  <a:lnTo>
                    <a:pt x="118" y="251"/>
                  </a:lnTo>
                  <a:lnTo>
                    <a:pt x="118" y="260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21" y="277"/>
                  </a:lnTo>
                  <a:lnTo>
                    <a:pt x="125" y="285"/>
                  </a:lnTo>
                  <a:lnTo>
                    <a:pt x="128" y="292"/>
                  </a:lnTo>
                  <a:lnTo>
                    <a:pt x="131" y="297"/>
                  </a:lnTo>
                  <a:lnTo>
                    <a:pt x="135" y="302"/>
                  </a:lnTo>
                  <a:lnTo>
                    <a:pt x="141" y="305"/>
                  </a:lnTo>
                  <a:lnTo>
                    <a:pt x="146" y="308"/>
                  </a:lnTo>
                  <a:lnTo>
                    <a:pt x="151" y="309"/>
                  </a:lnTo>
                  <a:lnTo>
                    <a:pt x="158" y="310"/>
                  </a:lnTo>
                  <a:lnTo>
                    <a:pt x="165" y="311"/>
                  </a:lnTo>
                  <a:lnTo>
                    <a:pt x="180" y="311"/>
                  </a:lnTo>
                  <a:lnTo>
                    <a:pt x="219" y="308"/>
                  </a:lnTo>
                  <a:lnTo>
                    <a:pt x="219" y="308"/>
                  </a:lnTo>
                  <a:lnTo>
                    <a:pt x="264" y="303"/>
                  </a:lnTo>
                  <a:lnTo>
                    <a:pt x="304" y="296"/>
                  </a:lnTo>
                  <a:lnTo>
                    <a:pt x="343" y="289"/>
                  </a:lnTo>
                  <a:lnTo>
                    <a:pt x="387" y="279"/>
                  </a:lnTo>
                  <a:lnTo>
                    <a:pt x="387" y="279"/>
                  </a:lnTo>
                  <a:lnTo>
                    <a:pt x="417" y="275"/>
                  </a:lnTo>
                  <a:lnTo>
                    <a:pt x="449" y="268"/>
                  </a:lnTo>
                  <a:lnTo>
                    <a:pt x="464" y="265"/>
                  </a:lnTo>
                  <a:lnTo>
                    <a:pt x="477" y="261"/>
                  </a:lnTo>
                  <a:lnTo>
                    <a:pt x="483" y="258"/>
                  </a:lnTo>
                  <a:lnTo>
                    <a:pt x="487" y="254"/>
                  </a:lnTo>
                  <a:lnTo>
                    <a:pt x="492" y="251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6" y="244"/>
                  </a:lnTo>
                  <a:lnTo>
                    <a:pt x="497" y="239"/>
                  </a:lnTo>
                  <a:lnTo>
                    <a:pt x="497" y="228"/>
                  </a:lnTo>
                  <a:lnTo>
                    <a:pt x="497" y="215"/>
                  </a:lnTo>
                  <a:lnTo>
                    <a:pt x="496" y="204"/>
                  </a:lnTo>
                  <a:lnTo>
                    <a:pt x="496" y="204"/>
                  </a:lnTo>
                  <a:lnTo>
                    <a:pt x="490" y="173"/>
                  </a:lnTo>
                  <a:lnTo>
                    <a:pt x="482" y="139"/>
                  </a:lnTo>
                  <a:lnTo>
                    <a:pt x="474" y="106"/>
                  </a:lnTo>
                  <a:lnTo>
                    <a:pt x="469" y="91"/>
                  </a:lnTo>
                  <a:lnTo>
                    <a:pt x="464" y="79"/>
                  </a:lnTo>
                  <a:lnTo>
                    <a:pt x="464" y="79"/>
                  </a:lnTo>
                  <a:lnTo>
                    <a:pt x="451" y="78"/>
                  </a:lnTo>
                  <a:lnTo>
                    <a:pt x="439" y="79"/>
                  </a:lnTo>
                  <a:lnTo>
                    <a:pt x="428" y="80"/>
                  </a:lnTo>
                  <a:lnTo>
                    <a:pt x="416" y="80"/>
                  </a:lnTo>
                  <a:lnTo>
                    <a:pt x="416" y="8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48" y="375"/>
                  </a:lnTo>
                  <a:lnTo>
                    <a:pt x="251" y="372"/>
                  </a:lnTo>
                  <a:lnTo>
                    <a:pt x="255" y="369"/>
                  </a:lnTo>
                  <a:lnTo>
                    <a:pt x="257" y="366"/>
                  </a:lnTo>
                  <a:lnTo>
                    <a:pt x="263" y="357"/>
                  </a:lnTo>
                  <a:lnTo>
                    <a:pt x="268" y="349"/>
                  </a:lnTo>
                  <a:lnTo>
                    <a:pt x="272" y="340"/>
                  </a:lnTo>
                  <a:lnTo>
                    <a:pt x="278" y="333"/>
                  </a:lnTo>
                  <a:lnTo>
                    <a:pt x="282" y="329"/>
                  </a:lnTo>
                  <a:lnTo>
                    <a:pt x="285" y="326"/>
                  </a:lnTo>
                  <a:lnTo>
                    <a:pt x="290" y="324"/>
                  </a:lnTo>
                  <a:lnTo>
                    <a:pt x="295" y="323"/>
                  </a:lnTo>
                  <a:lnTo>
                    <a:pt x="295" y="323"/>
                  </a:lnTo>
                  <a:lnTo>
                    <a:pt x="303" y="334"/>
                  </a:lnTo>
                  <a:lnTo>
                    <a:pt x="313" y="343"/>
                  </a:lnTo>
                  <a:lnTo>
                    <a:pt x="323" y="353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9" y="354"/>
                  </a:lnTo>
                  <a:lnTo>
                    <a:pt x="343" y="348"/>
                  </a:lnTo>
                  <a:lnTo>
                    <a:pt x="349" y="333"/>
                  </a:lnTo>
                  <a:lnTo>
                    <a:pt x="353" y="326"/>
                  </a:lnTo>
                  <a:lnTo>
                    <a:pt x="357" y="319"/>
                  </a:lnTo>
                  <a:lnTo>
                    <a:pt x="361" y="312"/>
                  </a:lnTo>
                  <a:lnTo>
                    <a:pt x="367" y="308"/>
                  </a:lnTo>
                  <a:lnTo>
                    <a:pt x="367" y="308"/>
                  </a:lnTo>
                  <a:lnTo>
                    <a:pt x="375" y="310"/>
                  </a:lnTo>
                  <a:lnTo>
                    <a:pt x="383" y="313"/>
                  </a:lnTo>
                  <a:lnTo>
                    <a:pt x="396" y="321"/>
                  </a:lnTo>
                  <a:lnTo>
                    <a:pt x="409" y="328"/>
                  </a:lnTo>
                  <a:lnTo>
                    <a:pt x="417" y="331"/>
                  </a:lnTo>
                  <a:lnTo>
                    <a:pt x="424" y="334"/>
                  </a:lnTo>
                  <a:lnTo>
                    <a:pt x="424" y="334"/>
                  </a:lnTo>
                  <a:lnTo>
                    <a:pt x="429" y="330"/>
                  </a:lnTo>
                  <a:lnTo>
                    <a:pt x="432" y="325"/>
                  </a:lnTo>
                  <a:lnTo>
                    <a:pt x="438" y="312"/>
                  </a:lnTo>
                  <a:lnTo>
                    <a:pt x="443" y="299"/>
                  </a:lnTo>
                  <a:lnTo>
                    <a:pt x="446" y="287"/>
                  </a:lnTo>
                  <a:lnTo>
                    <a:pt x="446" y="287"/>
                  </a:lnTo>
                  <a:lnTo>
                    <a:pt x="383" y="299"/>
                  </a:lnTo>
                  <a:lnTo>
                    <a:pt x="318" y="311"/>
                  </a:lnTo>
                  <a:lnTo>
                    <a:pt x="254" y="32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202" y="337"/>
                  </a:lnTo>
                  <a:lnTo>
                    <a:pt x="208" y="341"/>
                  </a:lnTo>
                  <a:lnTo>
                    <a:pt x="214" y="346"/>
                  </a:lnTo>
                  <a:lnTo>
                    <a:pt x="219" y="353"/>
                  </a:lnTo>
                  <a:lnTo>
                    <a:pt x="228" y="365"/>
                  </a:lnTo>
                  <a:lnTo>
                    <a:pt x="235" y="371"/>
                  </a:lnTo>
                  <a:lnTo>
                    <a:pt x="242" y="378"/>
                  </a:lnTo>
                  <a:lnTo>
                    <a:pt x="242" y="378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8" name="Freeform 253"/>
            <p:cNvSpPr>
              <a:spLocks noEditPoints="1"/>
            </p:cNvSpPr>
            <p:nvPr/>
          </p:nvSpPr>
          <p:spPr bwMode="auto">
            <a:xfrm>
              <a:off x="5148263" y="2954338"/>
              <a:ext cx="1249363" cy="1279525"/>
            </a:xfrm>
            <a:custGeom>
              <a:avLst/>
              <a:gdLst/>
              <a:ahLst/>
              <a:cxnLst>
                <a:cxn ang="0">
                  <a:pos x="2217" y="2002"/>
                </a:cxn>
                <a:cxn ang="0">
                  <a:pos x="545" y="2410"/>
                </a:cxn>
                <a:cxn ang="0">
                  <a:pos x="145" y="1524"/>
                </a:cxn>
                <a:cxn ang="0">
                  <a:pos x="104" y="696"/>
                </a:cxn>
                <a:cxn ang="0">
                  <a:pos x="1366" y="496"/>
                </a:cxn>
                <a:cxn ang="0">
                  <a:pos x="746" y="395"/>
                </a:cxn>
                <a:cxn ang="0">
                  <a:pos x="1333" y="1"/>
                </a:cxn>
                <a:cxn ang="0">
                  <a:pos x="1886" y="115"/>
                </a:cxn>
                <a:cxn ang="0">
                  <a:pos x="1764" y="1826"/>
                </a:cxn>
                <a:cxn ang="0">
                  <a:pos x="1757" y="1770"/>
                </a:cxn>
                <a:cxn ang="0">
                  <a:pos x="833" y="401"/>
                </a:cxn>
                <a:cxn ang="0">
                  <a:pos x="1408" y="46"/>
                </a:cxn>
                <a:cxn ang="0">
                  <a:pos x="1586" y="49"/>
                </a:cxn>
                <a:cxn ang="0">
                  <a:pos x="926" y="388"/>
                </a:cxn>
                <a:cxn ang="0">
                  <a:pos x="1523" y="502"/>
                </a:cxn>
                <a:cxn ang="0">
                  <a:pos x="378" y="656"/>
                </a:cxn>
                <a:cxn ang="0">
                  <a:pos x="1007" y="749"/>
                </a:cxn>
                <a:cxn ang="0">
                  <a:pos x="1613" y="42"/>
                </a:cxn>
                <a:cxn ang="0">
                  <a:pos x="2103" y="747"/>
                </a:cxn>
                <a:cxn ang="0">
                  <a:pos x="1672" y="52"/>
                </a:cxn>
                <a:cxn ang="0">
                  <a:pos x="782" y="396"/>
                </a:cxn>
                <a:cxn ang="0">
                  <a:pos x="1511" y="454"/>
                </a:cxn>
                <a:cxn ang="0">
                  <a:pos x="1369" y="587"/>
                </a:cxn>
                <a:cxn ang="0">
                  <a:pos x="1411" y="521"/>
                </a:cxn>
                <a:cxn ang="0">
                  <a:pos x="1590" y="1543"/>
                </a:cxn>
                <a:cxn ang="0">
                  <a:pos x="1694" y="1127"/>
                </a:cxn>
                <a:cxn ang="0">
                  <a:pos x="1929" y="1579"/>
                </a:cxn>
                <a:cxn ang="0">
                  <a:pos x="2053" y="1029"/>
                </a:cxn>
                <a:cxn ang="0">
                  <a:pos x="787" y="820"/>
                </a:cxn>
                <a:cxn ang="0">
                  <a:pos x="322" y="1988"/>
                </a:cxn>
                <a:cxn ang="0">
                  <a:pos x="636" y="1437"/>
                </a:cxn>
                <a:cxn ang="0">
                  <a:pos x="553" y="1719"/>
                </a:cxn>
                <a:cxn ang="0">
                  <a:pos x="718" y="1552"/>
                </a:cxn>
                <a:cxn ang="0">
                  <a:pos x="1600" y="1577"/>
                </a:cxn>
                <a:cxn ang="0">
                  <a:pos x="217" y="756"/>
                </a:cxn>
                <a:cxn ang="0">
                  <a:pos x="71" y="969"/>
                </a:cxn>
                <a:cxn ang="0">
                  <a:pos x="41" y="989"/>
                </a:cxn>
                <a:cxn ang="0">
                  <a:pos x="2049" y="796"/>
                </a:cxn>
                <a:cxn ang="0">
                  <a:pos x="2140" y="837"/>
                </a:cxn>
                <a:cxn ang="0">
                  <a:pos x="2148" y="1517"/>
                </a:cxn>
                <a:cxn ang="0">
                  <a:pos x="2270" y="1776"/>
                </a:cxn>
                <a:cxn ang="0">
                  <a:pos x="2276" y="1567"/>
                </a:cxn>
                <a:cxn ang="0">
                  <a:pos x="2080" y="889"/>
                </a:cxn>
                <a:cxn ang="0">
                  <a:pos x="1592" y="1233"/>
                </a:cxn>
                <a:cxn ang="0">
                  <a:pos x="517" y="1443"/>
                </a:cxn>
                <a:cxn ang="0">
                  <a:pos x="1623" y="1677"/>
                </a:cxn>
                <a:cxn ang="0">
                  <a:pos x="1757" y="1539"/>
                </a:cxn>
                <a:cxn ang="0">
                  <a:pos x="1873" y="1686"/>
                </a:cxn>
                <a:cxn ang="0">
                  <a:pos x="539" y="2394"/>
                </a:cxn>
                <a:cxn ang="0">
                  <a:pos x="2047" y="2028"/>
                </a:cxn>
                <a:cxn ang="0">
                  <a:pos x="1888" y="1745"/>
                </a:cxn>
                <a:cxn ang="0">
                  <a:pos x="1670" y="1854"/>
                </a:cxn>
                <a:cxn ang="0">
                  <a:pos x="827" y="1973"/>
                </a:cxn>
                <a:cxn ang="0">
                  <a:pos x="580" y="2034"/>
                </a:cxn>
                <a:cxn ang="0">
                  <a:pos x="1733" y="1677"/>
                </a:cxn>
                <a:cxn ang="0">
                  <a:pos x="782" y="1742"/>
                </a:cxn>
                <a:cxn ang="0">
                  <a:pos x="656" y="1978"/>
                </a:cxn>
                <a:cxn ang="0">
                  <a:pos x="776" y="1952"/>
                </a:cxn>
                <a:cxn ang="0">
                  <a:pos x="1845" y="1795"/>
                </a:cxn>
                <a:cxn ang="0">
                  <a:pos x="1719" y="1869"/>
                </a:cxn>
                <a:cxn ang="0">
                  <a:pos x="718" y="1901"/>
                </a:cxn>
                <a:cxn ang="0">
                  <a:pos x="674" y="1927"/>
                </a:cxn>
                <a:cxn ang="0">
                  <a:pos x="729" y="2081"/>
                </a:cxn>
              </a:cxnLst>
              <a:rect l="0" t="0" r="r" b="b"/>
              <a:pathLst>
                <a:path w="2362" h="2418">
                  <a:moveTo>
                    <a:pt x="2115" y="897"/>
                  </a:moveTo>
                  <a:lnTo>
                    <a:pt x="2115" y="897"/>
                  </a:lnTo>
                  <a:lnTo>
                    <a:pt x="2122" y="940"/>
                  </a:lnTo>
                  <a:lnTo>
                    <a:pt x="2129" y="983"/>
                  </a:lnTo>
                  <a:lnTo>
                    <a:pt x="2139" y="1024"/>
                  </a:lnTo>
                  <a:lnTo>
                    <a:pt x="2149" y="1065"/>
                  </a:lnTo>
                  <a:lnTo>
                    <a:pt x="2161" y="1105"/>
                  </a:lnTo>
                  <a:lnTo>
                    <a:pt x="2174" y="1144"/>
                  </a:lnTo>
                  <a:lnTo>
                    <a:pt x="2200" y="1221"/>
                  </a:lnTo>
                  <a:lnTo>
                    <a:pt x="2200" y="1221"/>
                  </a:lnTo>
                  <a:lnTo>
                    <a:pt x="2211" y="1260"/>
                  </a:lnTo>
                  <a:lnTo>
                    <a:pt x="2224" y="1300"/>
                  </a:lnTo>
                  <a:lnTo>
                    <a:pt x="2247" y="1381"/>
                  </a:lnTo>
                  <a:lnTo>
                    <a:pt x="2268" y="1464"/>
                  </a:lnTo>
                  <a:lnTo>
                    <a:pt x="2289" y="1550"/>
                  </a:lnTo>
                  <a:lnTo>
                    <a:pt x="2308" y="1637"/>
                  </a:lnTo>
                  <a:lnTo>
                    <a:pt x="2327" y="1724"/>
                  </a:lnTo>
                  <a:lnTo>
                    <a:pt x="2362" y="1892"/>
                  </a:lnTo>
                  <a:lnTo>
                    <a:pt x="2362" y="1892"/>
                  </a:lnTo>
                  <a:lnTo>
                    <a:pt x="2361" y="1903"/>
                  </a:lnTo>
                  <a:lnTo>
                    <a:pt x="2358" y="1913"/>
                  </a:lnTo>
                  <a:lnTo>
                    <a:pt x="2356" y="1916"/>
                  </a:lnTo>
                  <a:lnTo>
                    <a:pt x="2354" y="1919"/>
                  </a:lnTo>
                  <a:lnTo>
                    <a:pt x="2351" y="1923"/>
                  </a:lnTo>
                  <a:lnTo>
                    <a:pt x="2346" y="1925"/>
                  </a:lnTo>
                  <a:lnTo>
                    <a:pt x="2343" y="1927"/>
                  </a:lnTo>
                  <a:lnTo>
                    <a:pt x="2339" y="1928"/>
                  </a:lnTo>
                  <a:lnTo>
                    <a:pt x="2335" y="1928"/>
                  </a:lnTo>
                  <a:lnTo>
                    <a:pt x="2330" y="1928"/>
                  </a:lnTo>
                  <a:lnTo>
                    <a:pt x="2325" y="1927"/>
                  </a:lnTo>
                  <a:lnTo>
                    <a:pt x="2321" y="1925"/>
                  </a:lnTo>
                  <a:lnTo>
                    <a:pt x="2315" y="1922"/>
                  </a:lnTo>
                  <a:lnTo>
                    <a:pt x="2310" y="1918"/>
                  </a:lnTo>
                  <a:lnTo>
                    <a:pt x="2310" y="1918"/>
                  </a:lnTo>
                  <a:lnTo>
                    <a:pt x="2299" y="1940"/>
                  </a:lnTo>
                  <a:lnTo>
                    <a:pt x="2285" y="1963"/>
                  </a:lnTo>
                  <a:lnTo>
                    <a:pt x="2285" y="1963"/>
                  </a:lnTo>
                  <a:lnTo>
                    <a:pt x="2279" y="1964"/>
                  </a:lnTo>
                  <a:lnTo>
                    <a:pt x="2272" y="1967"/>
                  </a:lnTo>
                  <a:lnTo>
                    <a:pt x="2260" y="1973"/>
                  </a:lnTo>
                  <a:lnTo>
                    <a:pt x="2253" y="1977"/>
                  </a:lnTo>
                  <a:lnTo>
                    <a:pt x="2247" y="1979"/>
                  </a:lnTo>
                  <a:lnTo>
                    <a:pt x="2238" y="1980"/>
                  </a:lnTo>
                  <a:lnTo>
                    <a:pt x="2230" y="1980"/>
                  </a:lnTo>
                  <a:lnTo>
                    <a:pt x="2230" y="1980"/>
                  </a:lnTo>
                  <a:lnTo>
                    <a:pt x="2228" y="1987"/>
                  </a:lnTo>
                  <a:lnTo>
                    <a:pt x="2224" y="1993"/>
                  </a:lnTo>
                  <a:lnTo>
                    <a:pt x="2221" y="1998"/>
                  </a:lnTo>
                  <a:lnTo>
                    <a:pt x="2217" y="2002"/>
                  </a:lnTo>
                  <a:lnTo>
                    <a:pt x="2207" y="2009"/>
                  </a:lnTo>
                  <a:lnTo>
                    <a:pt x="2200" y="2016"/>
                  </a:lnTo>
                  <a:lnTo>
                    <a:pt x="2200" y="2016"/>
                  </a:lnTo>
                  <a:lnTo>
                    <a:pt x="2168" y="2023"/>
                  </a:lnTo>
                  <a:lnTo>
                    <a:pt x="2136" y="2030"/>
                  </a:lnTo>
                  <a:lnTo>
                    <a:pt x="2073" y="2042"/>
                  </a:lnTo>
                  <a:lnTo>
                    <a:pt x="2041" y="2048"/>
                  </a:lnTo>
                  <a:lnTo>
                    <a:pt x="2008" y="2054"/>
                  </a:lnTo>
                  <a:lnTo>
                    <a:pt x="1974" y="2063"/>
                  </a:lnTo>
                  <a:lnTo>
                    <a:pt x="1938" y="2073"/>
                  </a:lnTo>
                  <a:lnTo>
                    <a:pt x="1938" y="2073"/>
                  </a:lnTo>
                  <a:lnTo>
                    <a:pt x="1915" y="2078"/>
                  </a:lnTo>
                  <a:lnTo>
                    <a:pt x="1890" y="2083"/>
                  </a:lnTo>
                  <a:lnTo>
                    <a:pt x="1842" y="2093"/>
                  </a:lnTo>
                  <a:lnTo>
                    <a:pt x="1842" y="2093"/>
                  </a:lnTo>
                  <a:lnTo>
                    <a:pt x="1747" y="2112"/>
                  </a:lnTo>
                  <a:lnTo>
                    <a:pt x="1700" y="2123"/>
                  </a:lnTo>
                  <a:lnTo>
                    <a:pt x="1653" y="2135"/>
                  </a:lnTo>
                  <a:lnTo>
                    <a:pt x="1653" y="2135"/>
                  </a:lnTo>
                  <a:lnTo>
                    <a:pt x="1608" y="2146"/>
                  </a:lnTo>
                  <a:lnTo>
                    <a:pt x="1562" y="2160"/>
                  </a:lnTo>
                  <a:lnTo>
                    <a:pt x="1517" y="2173"/>
                  </a:lnTo>
                  <a:lnTo>
                    <a:pt x="1471" y="2187"/>
                  </a:lnTo>
                  <a:lnTo>
                    <a:pt x="1471" y="2187"/>
                  </a:lnTo>
                  <a:lnTo>
                    <a:pt x="1424" y="2200"/>
                  </a:lnTo>
                  <a:lnTo>
                    <a:pt x="1378" y="2214"/>
                  </a:lnTo>
                  <a:lnTo>
                    <a:pt x="1287" y="2242"/>
                  </a:lnTo>
                  <a:lnTo>
                    <a:pt x="1241" y="2256"/>
                  </a:lnTo>
                  <a:lnTo>
                    <a:pt x="1194" y="2269"/>
                  </a:lnTo>
                  <a:lnTo>
                    <a:pt x="1147" y="2280"/>
                  </a:lnTo>
                  <a:lnTo>
                    <a:pt x="1099" y="2292"/>
                  </a:lnTo>
                  <a:lnTo>
                    <a:pt x="1099" y="2292"/>
                  </a:lnTo>
                  <a:lnTo>
                    <a:pt x="1052" y="2302"/>
                  </a:lnTo>
                  <a:lnTo>
                    <a:pt x="1004" y="2311"/>
                  </a:lnTo>
                  <a:lnTo>
                    <a:pt x="909" y="2328"/>
                  </a:lnTo>
                  <a:lnTo>
                    <a:pt x="815" y="2347"/>
                  </a:lnTo>
                  <a:lnTo>
                    <a:pt x="768" y="2357"/>
                  </a:lnTo>
                  <a:lnTo>
                    <a:pt x="721" y="2369"/>
                  </a:lnTo>
                  <a:lnTo>
                    <a:pt x="721" y="2369"/>
                  </a:lnTo>
                  <a:lnTo>
                    <a:pt x="677" y="2381"/>
                  </a:lnTo>
                  <a:lnTo>
                    <a:pt x="633" y="2394"/>
                  </a:lnTo>
                  <a:lnTo>
                    <a:pt x="633" y="2394"/>
                  </a:lnTo>
                  <a:lnTo>
                    <a:pt x="612" y="2400"/>
                  </a:lnTo>
                  <a:lnTo>
                    <a:pt x="589" y="2406"/>
                  </a:lnTo>
                  <a:lnTo>
                    <a:pt x="579" y="2408"/>
                  </a:lnTo>
                  <a:lnTo>
                    <a:pt x="568" y="2410"/>
                  </a:lnTo>
                  <a:lnTo>
                    <a:pt x="556" y="2410"/>
                  </a:lnTo>
                  <a:lnTo>
                    <a:pt x="545" y="2410"/>
                  </a:lnTo>
                  <a:lnTo>
                    <a:pt x="545" y="2410"/>
                  </a:lnTo>
                  <a:lnTo>
                    <a:pt x="542" y="2411"/>
                  </a:lnTo>
                  <a:lnTo>
                    <a:pt x="540" y="2412"/>
                  </a:lnTo>
                  <a:lnTo>
                    <a:pt x="536" y="2415"/>
                  </a:lnTo>
                  <a:lnTo>
                    <a:pt x="532" y="2418"/>
                  </a:lnTo>
                  <a:lnTo>
                    <a:pt x="529" y="2418"/>
                  </a:lnTo>
                  <a:lnTo>
                    <a:pt x="528" y="2417"/>
                  </a:lnTo>
                  <a:lnTo>
                    <a:pt x="528" y="2417"/>
                  </a:lnTo>
                  <a:lnTo>
                    <a:pt x="514" y="2413"/>
                  </a:lnTo>
                  <a:lnTo>
                    <a:pt x="500" y="2408"/>
                  </a:lnTo>
                  <a:lnTo>
                    <a:pt x="493" y="2405"/>
                  </a:lnTo>
                  <a:lnTo>
                    <a:pt x="487" y="2401"/>
                  </a:lnTo>
                  <a:lnTo>
                    <a:pt x="480" y="2397"/>
                  </a:lnTo>
                  <a:lnTo>
                    <a:pt x="476" y="2392"/>
                  </a:lnTo>
                  <a:lnTo>
                    <a:pt x="476" y="2392"/>
                  </a:lnTo>
                  <a:lnTo>
                    <a:pt x="468" y="2380"/>
                  </a:lnTo>
                  <a:lnTo>
                    <a:pt x="460" y="2363"/>
                  </a:lnTo>
                  <a:lnTo>
                    <a:pt x="452" y="2345"/>
                  </a:lnTo>
                  <a:lnTo>
                    <a:pt x="447" y="2332"/>
                  </a:lnTo>
                  <a:lnTo>
                    <a:pt x="447" y="2332"/>
                  </a:lnTo>
                  <a:lnTo>
                    <a:pt x="443" y="2316"/>
                  </a:lnTo>
                  <a:lnTo>
                    <a:pt x="438" y="2300"/>
                  </a:lnTo>
                  <a:lnTo>
                    <a:pt x="431" y="2265"/>
                  </a:lnTo>
                  <a:lnTo>
                    <a:pt x="423" y="2229"/>
                  </a:lnTo>
                  <a:lnTo>
                    <a:pt x="416" y="2193"/>
                  </a:lnTo>
                  <a:lnTo>
                    <a:pt x="416" y="2193"/>
                  </a:lnTo>
                  <a:lnTo>
                    <a:pt x="404" y="2142"/>
                  </a:lnTo>
                  <a:lnTo>
                    <a:pt x="394" y="2093"/>
                  </a:lnTo>
                  <a:lnTo>
                    <a:pt x="384" y="2046"/>
                  </a:lnTo>
                  <a:lnTo>
                    <a:pt x="374" y="2001"/>
                  </a:lnTo>
                  <a:lnTo>
                    <a:pt x="374" y="2001"/>
                  </a:lnTo>
                  <a:lnTo>
                    <a:pt x="361" y="2005"/>
                  </a:lnTo>
                  <a:lnTo>
                    <a:pt x="348" y="2008"/>
                  </a:lnTo>
                  <a:lnTo>
                    <a:pt x="336" y="2008"/>
                  </a:lnTo>
                  <a:lnTo>
                    <a:pt x="323" y="2008"/>
                  </a:lnTo>
                  <a:lnTo>
                    <a:pt x="311" y="2006"/>
                  </a:lnTo>
                  <a:lnTo>
                    <a:pt x="298" y="2003"/>
                  </a:lnTo>
                  <a:lnTo>
                    <a:pt x="271" y="1995"/>
                  </a:lnTo>
                  <a:lnTo>
                    <a:pt x="271" y="1995"/>
                  </a:lnTo>
                  <a:lnTo>
                    <a:pt x="268" y="1990"/>
                  </a:lnTo>
                  <a:lnTo>
                    <a:pt x="266" y="198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60" y="1954"/>
                  </a:lnTo>
                  <a:lnTo>
                    <a:pt x="257" y="1943"/>
                  </a:lnTo>
                  <a:lnTo>
                    <a:pt x="254" y="1929"/>
                  </a:lnTo>
                  <a:lnTo>
                    <a:pt x="254" y="1929"/>
                  </a:lnTo>
                  <a:lnTo>
                    <a:pt x="225" y="1831"/>
                  </a:lnTo>
                  <a:lnTo>
                    <a:pt x="199" y="1730"/>
                  </a:lnTo>
                  <a:lnTo>
                    <a:pt x="145" y="1524"/>
                  </a:lnTo>
                  <a:lnTo>
                    <a:pt x="145" y="1524"/>
                  </a:lnTo>
                  <a:lnTo>
                    <a:pt x="131" y="1472"/>
                  </a:lnTo>
                  <a:lnTo>
                    <a:pt x="115" y="1418"/>
                  </a:lnTo>
                  <a:lnTo>
                    <a:pt x="100" y="1365"/>
                  </a:lnTo>
                  <a:lnTo>
                    <a:pt x="85" y="1310"/>
                  </a:lnTo>
                  <a:lnTo>
                    <a:pt x="85" y="1310"/>
                  </a:lnTo>
                  <a:lnTo>
                    <a:pt x="72" y="1255"/>
                  </a:lnTo>
                  <a:lnTo>
                    <a:pt x="58" y="1197"/>
                  </a:lnTo>
                  <a:lnTo>
                    <a:pt x="58" y="1197"/>
                  </a:lnTo>
                  <a:lnTo>
                    <a:pt x="52" y="1173"/>
                  </a:lnTo>
                  <a:lnTo>
                    <a:pt x="45" y="1151"/>
                  </a:lnTo>
                  <a:lnTo>
                    <a:pt x="40" y="1128"/>
                  </a:lnTo>
                  <a:lnTo>
                    <a:pt x="35" y="1107"/>
                  </a:lnTo>
                  <a:lnTo>
                    <a:pt x="34" y="1096"/>
                  </a:lnTo>
                  <a:lnTo>
                    <a:pt x="33" y="1084"/>
                  </a:lnTo>
                  <a:lnTo>
                    <a:pt x="33" y="1074"/>
                  </a:lnTo>
                  <a:lnTo>
                    <a:pt x="33" y="1063"/>
                  </a:lnTo>
                  <a:lnTo>
                    <a:pt x="35" y="1051"/>
                  </a:lnTo>
                  <a:lnTo>
                    <a:pt x="37" y="1039"/>
                  </a:lnTo>
                  <a:lnTo>
                    <a:pt x="41" y="1028"/>
                  </a:lnTo>
                  <a:lnTo>
                    <a:pt x="45" y="1015"/>
                  </a:lnTo>
                  <a:lnTo>
                    <a:pt x="45" y="1015"/>
                  </a:lnTo>
                  <a:lnTo>
                    <a:pt x="40" y="1008"/>
                  </a:lnTo>
                  <a:lnTo>
                    <a:pt x="35" y="1002"/>
                  </a:lnTo>
                  <a:lnTo>
                    <a:pt x="29" y="993"/>
                  </a:lnTo>
                  <a:lnTo>
                    <a:pt x="24" y="984"/>
                  </a:lnTo>
                  <a:lnTo>
                    <a:pt x="15" y="963"/>
                  </a:lnTo>
                  <a:lnTo>
                    <a:pt x="8" y="940"/>
                  </a:lnTo>
                  <a:lnTo>
                    <a:pt x="4" y="916"/>
                  </a:lnTo>
                  <a:lnTo>
                    <a:pt x="2" y="903"/>
                  </a:lnTo>
                  <a:lnTo>
                    <a:pt x="0" y="892"/>
                  </a:lnTo>
                  <a:lnTo>
                    <a:pt x="0" y="879"/>
                  </a:lnTo>
                  <a:lnTo>
                    <a:pt x="0" y="867"/>
                  </a:lnTo>
                  <a:lnTo>
                    <a:pt x="3" y="855"/>
                  </a:lnTo>
                  <a:lnTo>
                    <a:pt x="5" y="844"/>
                  </a:lnTo>
                  <a:lnTo>
                    <a:pt x="5" y="844"/>
                  </a:lnTo>
                  <a:lnTo>
                    <a:pt x="11" y="819"/>
                  </a:lnTo>
                  <a:lnTo>
                    <a:pt x="19" y="792"/>
                  </a:lnTo>
                  <a:lnTo>
                    <a:pt x="24" y="779"/>
                  </a:lnTo>
                  <a:lnTo>
                    <a:pt x="29" y="766"/>
                  </a:lnTo>
                  <a:lnTo>
                    <a:pt x="35" y="756"/>
                  </a:lnTo>
                  <a:lnTo>
                    <a:pt x="40" y="747"/>
                  </a:lnTo>
                  <a:lnTo>
                    <a:pt x="40" y="747"/>
                  </a:lnTo>
                  <a:lnTo>
                    <a:pt x="45" y="740"/>
                  </a:lnTo>
                  <a:lnTo>
                    <a:pt x="52" y="733"/>
                  </a:lnTo>
                  <a:lnTo>
                    <a:pt x="68" y="719"/>
                  </a:lnTo>
                  <a:lnTo>
                    <a:pt x="86" y="707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21" y="684"/>
                  </a:lnTo>
                  <a:lnTo>
                    <a:pt x="140" y="672"/>
                  </a:lnTo>
                  <a:lnTo>
                    <a:pt x="157" y="660"/>
                  </a:lnTo>
                  <a:lnTo>
                    <a:pt x="173" y="651"/>
                  </a:lnTo>
                  <a:lnTo>
                    <a:pt x="173" y="651"/>
                  </a:lnTo>
                  <a:lnTo>
                    <a:pt x="196" y="640"/>
                  </a:lnTo>
                  <a:lnTo>
                    <a:pt x="220" y="630"/>
                  </a:lnTo>
                  <a:lnTo>
                    <a:pt x="245" y="622"/>
                  </a:lnTo>
                  <a:lnTo>
                    <a:pt x="270" y="614"/>
                  </a:lnTo>
                  <a:lnTo>
                    <a:pt x="297" y="608"/>
                  </a:lnTo>
                  <a:lnTo>
                    <a:pt x="324" y="601"/>
                  </a:lnTo>
                  <a:lnTo>
                    <a:pt x="351" y="596"/>
                  </a:lnTo>
                  <a:lnTo>
                    <a:pt x="378" y="592"/>
                  </a:lnTo>
                  <a:lnTo>
                    <a:pt x="435" y="584"/>
                  </a:lnTo>
                  <a:lnTo>
                    <a:pt x="492" y="580"/>
                  </a:lnTo>
                  <a:lnTo>
                    <a:pt x="548" y="577"/>
                  </a:lnTo>
                  <a:lnTo>
                    <a:pt x="603" y="574"/>
                  </a:lnTo>
                  <a:lnTo>
                    <a:pt x="603" y="574"/>
                  </a:lnTo>
                  <a:lnTo>
                    <a:pt x="619" y="574"/>
                  </a:lnTo>
                  <a:lnTo>
                    <a:pt x="635" y="575"/>
                  </a:lnTo>
                  <a:lnTo>
                    <a:pt x="667" y="577"/>
                  </a:lnTo>
                  <a:lnTo>
                    <a:pt x="699" y="580"/>
                  </a:lnTo>
                  <a:lnTo>
                    <a:pt x="731" y="583"/>
                  </a:lnTo>
                  <a:lnTo>
                    <a:pt x="731" y="583"/>
                  </a:lnTo>
                  <a:lnTo>
                    <a:pt x="763" y="585"/>
                  </a:lnTo>
                  <a:lnTo>
                    <a:pt x="794" y="589"/>
                  </a:lnTo>
                  <a:lnTo>
                    <a:pt x="857" y="596"/>
                  </a:lnTo>
                  <a:lnTo>
                    <a:pt x="857" y="596"/>
                  </a:lnTo>
                  <a:lnTo>
                    <a:pt x="914" y="602"/>
                  </a:lnTo>
                  <a:lnTo>
                    <a:pt x="973" y="607"/>
                  </a:lnTo>
                  <a:lnTo>
                    <a:pt x="1002" y="608"/>
                  </a:lnTo>
                  <a:lnTo>
                    <a:pt x="1030" y="609"/>
                  </a:lnTo>
                  <a:lnTo>
                    <a:pt x="1059" y="609"/>
                  </a:lnTo>
                  <a:lnTo>
                    <a:pt x="1087" y="608"/>
                  </a:lnTo>
                  <a:lnTo>
                    <a:pt x="1115" y="606"/>
                  </a:lnTo>
                  <a:lnTo>
                    <a:pt x="1143" y="604"/>
                  </a:lnTo>
                  <a:lnTo>
                    <a:pt x="1171" y="599"/>
                  </a:lnTo>
                  <a:lnTo>
                    <a:pt x="1196" y="594"/>
                  </a:lnTo>
                  <a:lnTo>
                    <a:pt x="1222" y="587"/>
                  </a:lnTo>
                  <a:lnTo>
                    <a:pt x="1247" y="580"/>
                  </a:lnTo>
                  <a:lnTo>
                    <a:pt x="1271" y="571"/>
                  </a:lnTo>
                  <a:lnTo>
                    <a:pt x="1294" y="561"/>
                  </a:lnTo>
                  <a:lnTo>
                    <a:pt x="1294" y="561"/>
                  </a:lnTo>
                  <a:lnTo>
                    <a:pt x="1308" y="553"/>
                  </a:lnTo>
                  <a:lnTo>
                    <a:pt x="1322" y="545"/>
                  </a:lnTo>
                  <a:lnTo>
                    <a:pt x="1335" y="534"/>
                  </a:lnTo>
                  <a:lnTo>
                    <a:pt x="1346" y="523"/>
                  </a:lnTo>
                  <a:lnTo>
                    <a:pt x="1357" y="510"/>
                  </a:lnTo>
                  <a:lnTo>
                    <a:pt x="1366" y="496"/>
                  </a:lnTo>
                  <a:lnTo>
                    <a:pt x="1370" y="489"/>
                  </a:lnTo>
                  <a:lnTo>
                    <a:pt x="1373" y="481"/>
                  </a:lnTo>
                  <a:lnTo>
                    <a:pt x="1375" y="473"/>
                  </a:lnTo>
                  <a:lnTo>
                    <a:pt x="1376" y="465"/>
                  </a:lnTo>
                  <a:lnTo>
                    <a:pt x="1376" y="465"/>
                  </a:lnTo>
                  <a:lnTo>
                    <a:pt x="1377" y="453"/>
                  </a:lnTo>
                  <a:lnTo>
                    <a:pt x="1376" y="437"/>
                  </a:lnTo>
                  <a:lnTo>
                    <a:pt x="1373" y="423"/>
                  </a:lnTo>
                  <a:lnTo>
                    <a:pt x="1371" y="417"/>
                  </a:lnTo>
                  <a:lnTo>
                    <a:pt x="1369" y="412"/>
                  </a:lnTo>
                  <a:lnTo>
                    <a:pt x="1369" y="412"/>
                  </a:lnTo>
                  <a:lnTo>
                    <a:pt x="1366" y="409"/>
                  </a:lnTo>
                  <a:lnTo>
                    <a:pt x="1359" y="404"/>
                  </a:lnTo>
                  <a:lnTo>
                    <a:pt x="1343" y="396"/>
                  </a:lnTo>
                  <a:lnTo>
                    <a:pt x="1326" y="388"/>
                  </a:lnTo>
                  <a:lnTo>
                    <a:pt x="1313" y="384"/>
                  </a:lnTo>
                  <a:lnTo>
                    <a:pt x="1313" y="384"/>
                  </a:lnTo>
                  <a:lnTo>
                    <a:pt x="1298" y="381"/>
                  </a:lnTo>
                  <a:lnTo>
                    <a:pt x="1283" y="379"/>
                  </a:lnTo>
                  <a:lnTo>
                    <a:pt x="1253" y="374"/>
                  </a:lnTo>
                  <a:lnTo>
                    <a:pt x="1253" y="374"/>
                  </a:lnTo>
                  <a:lnTo>
                    <a:pt x="1222" y="370"/>
                  </a:lnTo>
                  <a:lnTo>
                    <a:pt x="1193" y="366"/>
                  </a:lnTo>
                  <a:lnTo>
                    <a:pt x="1165" y="364"/>
                  </a:lnTo>
                  <a:lnTo>
                    <a:pt x="1136" y="364"/>
                  </a:lnTo>
                  <a:lnTo>
                    <a:pt x="1136" y="364"/>
                  </a:lnTo>
                  <a:lnTo>
                    <a:pt x="1115" y="366"/>
                  </a:lnTo>
                  <a:lnTo>
                    <a:pt x="1093" y="369"/>
                  </a:lnTo>
                  <a:lnTo>
                    <a:pt x="1050" y="379"/>
                  </a:lnTo>
                  <a:lnTo>
                    <a:pt x="1050" y="379"/>
                  </a:lnTo>
                  <a:lnTo>
                    <a:pt x="1030" y="384"/>
                  </a:lnTo>
                  <a:lnTo>
                    <a:pt x="1011" y="389"/>
                  </a:lnTo>
                  <a:lnTo>
                    <a:pt x="975" y="403"/>
                  </a:lnTo>
                  <a:lnTo>
                    <a:pt x="975" y="403"/>
                  </a:lnTo>
                  <a:lnTo>
                    <a:pt x="958" y="409"/>
                  </a:lnTo>
                  <a:lnTo>
                    <a:pt x="939" y="413"/>
                  </a:lnTo>
                  <a:lnTo>
                    <a:pt x="921" y="417"/>
                  </a:lnTo>
                  <a:lnTo>
                    <a:pt x="902" y="420"/>
                  </a:lnTo>
                  <a:lnTo>
                    <a:pt x="883" y="423"/>
                  </a:lnTo>
                  <a:lnTo>
                    <a:pt x="862" y="425"/>
                  </a:lnTo>
                  <a:lnTo>
                    <a:pt x="821" y="427"/>
                  </a:lnTo>
                  <a:lnTo>
                    <a:pt x="821" y="427"/>
                  </a:lnTo>
                  <a:lnTo>
                    <a:pt x="805" y="424"/>
                  </a:lnTo>
                  <a:lnTo>
                    <a:pt x="792" y="420"/>
                  </a:lnTo>
                  <a:lnTo>
                    <a:pt x="780" y="415"/>
                  </a:lnTo>
                  <a:lnTo>
                    <a:pt x="767" y="409"/>
                  </a:lnTo>
                  <a:lnTo>
                    <a:pt x="767" y="409"/>
                  </a:lnTo>
                  <a:lnTo>
                    <a:pt x="756" y="402"/>
                  </a:lnTo>
                  <a:lnTo>
                    <a:pt x="746" y="395"/>
                  </a:lnTo>
                  <a:lnTo>
                    <a:pt x="737" y="386"/>
                  </a:lnTo>
                  <a:lnTo>
                    <a:pt x="729" y="377"/>
                  </a:lnTo>
                  <a:lnTo>
                    <a:pt x="721" y="366"/>
                  </a:lnTo>
                  <a:lnTo>
                    <a:pt x="714" y="353"/>
                  </a:lnTo>
                  <a:lnTo>
                    <a:pt x="707" y="340"/>
                  </a:lnTo>
                  <a:lnTo>
                    <a:pt x="701" y="326"/>
                  </a:lnTo>
                  <a:lnTo>
                    <a:pt x="701" y="326"/>
                  </a:lnTo>
                  <a:lnTo>
                    <a:pt x="699" y="318"/>
                  </a:lnTo>
                  <a:lnTo>
                    <a:pt x="697" y="308"/>
                  </a:lnTo>
                  <a:lnTo>
                    <a:pt x="696" y="297"/>
                  </a:lnTo>
                  <a:lnTo>
                    <a:pt x="696" y="286"/>
                  </a:lnTo>
                  <a:lnTo>
                    <a:pt x="697" y="274"/>
                  </a:lnTo>
                  <a:lnTo>
                    <a:pt x="699" y="262"/>
                  </a:lnTo>
                  <a:lnTo>
                    <a:pt x="702" y="251"/>
                  </a:lnTo>
                  <a:lnTo>
                    <a:pt x="705" y="242"/>
                  </a:lnTo>
                  <a:lnTo>
                    <a:pt x="705" y="242"/>
                  </a:lnTo>
                  <a:lnTo>
                    <a:pt x="708" y="235"/>
                  </a:lnTo>
                  <a:lnTo>
                    <a:pt x="712" y="230"/>
                  </a:lnTo>
                  <a:lnTo>
                    <a:pt x="717" y="223"/>
                  </a:lnTo>
                  <a:lnTo>
                    <a:pt x="721" y="217"/>
                  </a:lnTo>
                  <a:lnTo>
                    <a:pt x="721" y="217"/>
                  </a:lnTo>
                  <a:lnTo>
                    <a:pt x="733" y="199"/>
                  </a:lnTo>
                  <a:lnTo>
                    <a:pt x="744" y="184"/>
                  </a:lnTo>
                  <a:lnTo>
                    <a:pt x="756" y="170"/>
                  </a:lnTo>
                  <a:lnTo>
                    <a:pt x="775" y="155"/>
                  </a:lnTo>
                  <a:lnTo>
                    <a:pt x="775" y="155"/>
                  </a:lnTo>
                  <a:lnTo>
                    <a:pt x="805" y="131"/>
                  </a:lnTo>
                  <a:lnTo>
                    <a:pt x="822" y="120"/>
                  </a:lnTo>
                  <a:lnTo>
                    <a:pt x="840" y="108"/>
                  </a:lnTo>
                  <a:lnTo>
                    <a:pt x="858" y="97"/>
                  </a:lnTo>
                  <a:lnTo>
                    <a:pt x="876" y="86"/>
                  </a:lnTo>
                  <a:lnTo>
                    <a:pt x="894" y="78"/>
                  </a:lnTo>
                  <a:lnTo>
                    <a:pt x="913" y="70"/>
                  </a:lnTo>
                  <a:lnTo>
                    <a:pt x="913" y="70"/>
                  </a:lnTo>
                  <a:lnTo>
                    <a:pt x="922" y="68"/>
                  </a:lnTo>
                  <a:lnTo>
                    <a:pt x="933" y="66"/>
                  </a:lnTo>
                  <a:lnTo>
                    <a:pt x="957" y="63"/>
                  </a:lnTo>
                  <a:lnTo>
                    <a:pt x="957" y="63"/>
                  </a:lnTo>
                  <a:lnTo>
                    <a:pt x="992" y="55"/>
                  </a:lnTo>
                  <a:lnTo>
                    <a:pt x="1028" y="46"/>
                  </a:lnTo>
                  <a:lnTo>
                    <a:pt x="1066" y="37"/>
                  </a:lnTo>
                  <a:lnTo>
                    <a:pt x="1102" y="30"/>
                  </a:lnTo>
                  <a:lnTo>
                    <a:pt x="1102" y="30"/>
                  </a:lnTo>
                  <a:lnTo>
                    <a:pt x="1132" y="24"/>
                  </a:lnTo>
                  <a:lnTo>
                    <a:pt x="1161" y="19"/>
                  </a:lnTo>
                  <a:lnTo>
                    <a:pt x="1218" y="13"/>
                  </a:lnTo>
                  <a:lnTo>
                    <a:pt x="1275" y="6"/>
                  </a:lnTo>
                  <a:lnTo>
                    <a:pt x="1333" y="1"/>
                  </a:lnTo>
                  <a:lnTo>
                    <a:pt x="1333" y="1"/>
                  </a:lnTo>
                  <a:lnTo>
                    <a:pt x="1350" y="1"/>
                  </a:lnTo>
                  <a:lnTo>
                    <a:pt x="1366" y="1"/>
                  </a:lnTo>
                  <a:lnTo>
                    <a:pt x="1381" y="1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9" y="1"/>
                  </a:lnTo>
                  <a:lnTo>
                    <a:pt x="1406" y="2"/>
                  </a:lnTo>
                  <a:lnTo>
                    <a:pt x="1421" y="3"/>
                  </a:lnTo>
                  <a:lnTo>
                    <a:pt x="1429" y="3"/>
                  </a:lnTo>
                  <a:lnTo>
                    <a:pt x="1436" y="5"/>
                  </a:lnTo>
                  <a:lnTo>
                    <a:pt x="1444" y="8"/>
                  </a:lnTo>
                  <a:lnTo>
                    <a:pt x="1450" y="13"/>
                  </a:lnTo>
                  <a:lnTo>
                    <a:pt x="1450" y="13"/>
                  </a:lnTo>
                  <a:lnTo>
                    <a:pt x="1461" y="15"/>
                  </a:lnTo>
                  <a:lnTo>
                    <a:pt x="1473" y="16"/>
                  </a:lnTo>
                  <a:lnTo>
                    <a:pt x="1495" y="16"/>
                  </a:lnTo>
                  <a:lnTo>
                    <a:pt x="1518" y="16"/>
                  </a:lnTo>
                  <a:lnTo>
                    <a:pt x="1529" y="16"/>
                  </a:lnTo>
                  <a:lnTo>
                    <a:pt x="1540" y="16"/>
                  </a:lnTo>
                  <a:lnTo>
                    <a:pt x="1540" y="16"/>
                  </a:lnTo>
                  <a:lnTo>
                    <a:pt x="1544" y="17"/>
                  </a:lnTo>
                  <a:lnTo>
                    <a:pt x="1548" y="19"/>
                  </a:lnTo>
                  <a:lnTo>
                    <a:pt x="1552" y="21"/>
                  </a:lnTo>
                  <a:lnTo>
                    <a:pt x="1555" y="22"/>
                  </a:lnTo>
                  <a:lnTo>
                    <a:pt x="1555" y="22"/>
                  </a:lnTo>
                  <a:lnTo>
                    <a:pt x="1562" y="22"/>
                  </a:lnTo>
                  <a:lnTo>
                    <a:pt x="1568" y="21"/>
                  </a:lnTo>
                  <a:lnTo>
                    <a:pt x="1575" y="20"/>
                  </a:lnTo>
                  <a:lnTo>
                    <a:pt x="1582" y="20"/>
                  </a:lnTo>
                  <a:lnTo>
                    <a:pt x="1582" y="20"/>
                  </a:lnTo>
                  <a:lnTo>
                    <a:pt x="1597" y="21"/>
                  </a:lnTo>
                  <a:lnTo>
                    <a:pt x="1613" y="23"/>
                  </a:lnTo>
                  <a:lnTo>
                    <a:pt x="1646" y="29"/>
                  </a:lnTo>
                  <a:lnTo>
                    <a:pt x="1715" y="45"/>
                  </a:lnTo>
                  <a:lnTo>
                    <a:pt x="1715" y="45"/>
                  </a:lnTo>
                  <a:lnTo>
                    <a:pt x="1727" y="47"/>
                  </a:lnTo>
                  <a:lnTo>
                    <a:pt x="1741" y="49"/>
                  </a:lnTo>
                  <a:lnTo>
                    <a:pt x="1755" y="51"/>
                  </a:lnTo>
                  <a:lnTo>
                    <a:pt x="1769" y="54"/>
                  </a:lnTo>
                  <a:lnTo>
                    <a:pt x="1769" y="54"/>
                  </a:lnTo>
                  <a:lnTo>
                    <a:pt x="1778" y="56"/>
                  </a:lnTo>
                  <a:lnTo>
                    <a:pt x="1786" y="61"/>
                  </a:lnTo>
                  <a:lnTo>
                    <a:pt x="1804" y="69"/>
                  </a:lnTo>
                  <a:lnTo>
                    <a:pt x="1821" y="79"/>
                  </a:lnTo>
                  <a:lnTo>
                    <a:pt x="1837" y="87"/>
                  </a:lnTo>
                  <a:lnTo>
                    <a:pt x="1837" y="87"/>
                  </a:lnTo>
                  <a:lnTo>
                    <a:pt x="1854" y="97"/>
                  </a:lnTo>
                  <a:lnTo>
                    <a:pt x="1870" y="106"/>
                  </a:lnTo>
                  <a:lnTo>
                    <a:pt x="1886" y="115"/>
                  </a:lnTo>
                  <a:lnTo>
                    <a:pt x="1903" y="123"/>
                  </a:lnTo>
                  <a:lnTo>
                    <a:pt x="1903" y="123"/>
                  </a:lnTo>
                  <a:lnTo>
                    <a:pt x="1948" y="169"/>
                  </a:lnTo>
                  <a:lnTo>
                    <a:pt x="1994" y="215"/>
                  </a:lnTo>
                  <a:lnTo>
                    <a:pt x="2017" y="237"/>
                  </a:lnTo>
                  <a:lnTo>
                    <a:pt x="2038" y="262"/>
                  </a:lnTo>
                  <a:lnTo>
                    <a:pt x="2059" y="287"/>
                  </a:lnTo>
                  <a:lnTo>
                    <a:pt x="2079" y="313"/>
                  </a:lnTo>
                  <a:lnTo>
                    <a:pt x="2079" y="313"/>
                  </a:lnTo>
                  <a:lnTo>
                    <a:pt x="2101" y="357"/>
                  </a:lnTo>
                  <a:lnTo>
                    <a:pt x="2122" y="402"/>
                  </a:lnTo>
                  <a:lnTo>
                    <a:pt x="2141" y="448"/>
                  </a:lnTo>
                  <a:lnTo>
                    <a:pt x="2158" y="496"/>
                  </a:lnTo>
                  <a:lnTo>
                    <a:pt x="2158" y="496"/>
                  </a:lnTo>
                  <a:lnTo>
                    <a:pt x="2162" y="526"/>
                  </a:lnTo>
                  <a:lnTo>
                    <a:pt x="2165" y="558"/>
                  </a:lnTo>
                  <a:lnTo>
                    <a:pt x="2168" y="587"/>
                  </a:lnTo>
                  <a:lnTo>
                    <a:pt x="2168" y="617"/>
                  </a:lnTo>
                  <a:lnTo>
                    <a:pt x="2166" y="650"/>
                  </a:lnTo>
                  <a:lnTo>
                    <a:pt x="2163" y="682"/>
                  </a:lnTo>
                  <a:lnTo>
                    <a:pt x="2157" y="714"/>
                  </a:lnTo>
                  <a:lnTo>
                    <a:pt x="2154" y="731"/>
                  </a:lnTo>
                  <a:lnTo>
                    <a:pt x="2148" y="748"/>
                  </a:lnTo>
                  <a:lnTo>
                    <a:pt x="2148" y="748"/>
                  </a:lnTo>
                  <a:lnTo>
                    <a:pt x="2151" y="766"/>
                  </a:lnTo>
                  <a:lnTo>
                    <a:pt x="2155" y="787"/>
                  </a:lnTo>
                  <a:lnTo>
                    <a:pt x="2156" y="809"/>
                  </a:lnTo>
                  <a:lnTo>
                    <a:pt x="2156" y="821"/>
                  </a:lnTo>
                  <a:lnTo>
                    <a:pt x="2155" y="832"/>
                  </a:lnTo>
                  <a:lnTo>
                    <a:pt x="2154" y="842"/>
                  </a:lnTo>
                  <a:lnTo>
                    <a:pt x="2151" y="853"/>
                  </a:lnTo>
                  <a:lnTo>
                    <a:pt x="2148" y="863"/>
                  </a:lnTo>
                  <a:lnTo>
                    <a:pt x="2144" y="871"/>
                  </a:lnTo>
                  <a:lnTo>
                    <a:pt x="2139" y="880"/>
                  </a:lnTo>
                  <a:lnTo>
                    <a:pt x="2132" y="887"/>
                  </a:lnTo>
                  <a:lnTo>
                    <a:pt x="2124" y="893"/>
                  </a:lnTo>
                  <a:lnTo>
                    <a:pt x="2115" y="897"/>
                  </a:lnTo>
                  <a:lnTo>
                    <a:pt x="2115" y="897"/>
                  </a:lnTo>
                  <a:close/>
                  <a:moveTo>
                    <a:pt x="1760" y="1774"/>
                  </a:moveTo>
                  <a:lnTo>
                    <a:pt x="1760" y="1774"/>
                  </a:lnTo>
                  <a:lnTo>
                    <a:pt x="1760" y="1777"/>
                  </a:lnTo>
                  <a:lnTo>
                    <a:pt x="1759" y="1780"/>
                  </a:lnTo>
                  <a:lnTo>
                    <a:pt x="1756" y="1785"/>
                  </a:lnTo>
                  <a:lnTo>
                    <a:pt x="1754" y="1788"/>
                  </a:lnTo>
                  <a:lnTo>
                    <a:pt x="1752" y="1791"/>
                  </a:lnTo>
                  <a:lnTo>
                    <a:pt x="1752" y="1791"/>
                  </a:lnTo>
                  <a:lnTo>
                    <a:pt x="1756" y="1806"/>
                  </a:lnTo>
                  <a:lnTo>
                    <a:pt x="1761" y="1820"/>
                  </a:lnTo>
                  <a:lnTo>
                    <a:pt x="1764" y="1826"/>
                  </a:lnTo>
                  <a:lnTo>
                    <a:pt x="1767" y="1832"/>
                  </a:lnTo>
                  <a:lnTo>
                    <a:pt x="1772" y="1836"/>
                  </a:lnTo>
                  <a:lnTo>
                    <a:pt x="1776" y="1837"/>
                  </a:lnTo>
                  <a:lnTo>
                    <a:pt x="1779" y="1837"/>
                  </a:lnTo>
                  <a:lnTo>
                    <a:pt x="1779" y="1837"/>
                  </a:lnTo>
                  <a:lnTo>
                    <a:pt x="1783" y="1837"/>
                  </a:lnTo>
                  <a:lnTo>
                    <a:pt x="1787" y="1836"/>
                  </a:lnTo>
                  <a:lnTo>
                    <a:pt x="1792" y="1834"/>
                  </a:lnTo>
                  <a:lnTo>
                    <a:pt x="1795" y="1832"/>
                  </a:lnTo>
                  <a:lnTo>
                    <a:pt x="1797" y="1827"/>
                  </a:lnTo>
                  <a:lnTo>
                    <a:pt x="1799" y="1823"/>
                  </a:lnTo>
                  <a:lnTo>
                    <a:pt x="1802" y="1813"/>
                  </a:lnTo>
                  <a:lnTo>
                    <a:pt x="1804" y="1803"/>
                  </a:lnTo>
                  <a:lnTo>
                    <a:pt x="1804" y="1792"/>
                  </a:lnTo>
                  <a:lnTo>
                    <a:pt x="1800" y="1782"/>
                  </a:lnTo>
                  <a:lnTo>
                    <a:pt x="1798" y="1778"/>
                  </a:lnTo>
                  <a:lnTo>
                    <a:pt x="1796" y="1774"/>
                  </a:lnTo>
                  <a:lnTo>
                    <a:pt x="1796" y="1774"/>
                  </a:lnTo>
                  <a:lnTo>
                    <a:pt x="1796" y="1762"/>
                  </a:lnTo>
                  <a:lnTo>
                    <a:pt x="1796" y="1751"/>
                  </a:lnTo>
                  <a:lnTo>
                    <a:pt x="1795" y="1740"/>
                  </a:lnTo>
                  <a:lnTo>
                    <a:pt x="1793" y="1728"/>
                  </a:lnTo>
                  <a:lnTo>
                    <a:pt x="1789" y="1704"/>
                  </a:lnTo>
                  <a:lnTo>
                    <a:pt x="1787" y="1691"/>
                  </a:lnTo>
                  <a:lnTo>
                    <a:pt x="1786" y="1677"/>
                  </a:lnTo>
                  <a:lnTo>
                    <a:pt x="1786" y="1677"/>
                  </a:lnTo>
                  <a:lnTo>
                    <a:pt x="1783" y="1675"/>
                  </a:lnTo>
                  <a:lnTo>
                    <a:pt x="1780" y="1673"/>
                  </a:lnTo>
                  <a:lnTo>
                    <a:pt x="1777" y="1672"/>
                  </a:lnTo>
                  <a:lnTo>
                    <a:pt x="1774" y="1671"/>
                  </a:lnTo>
                  <a:lnTo>
                    <a:pt x="1766" y="1672"/>
                  </a:lnTo>
                  <a:lnTo>
                    <a:pt x="1759" y="1675"/>
                  </a:lnTo>
                  <a:lnTo>
                    <a:pt x="1752" y="1680"/>
                  </a:lnTo>
                  <a:lnTo>
                    <a:pt x="1747" y="1685"/>
                  </a:lnTo>
                  <a:lnTo>
                    <a:pt x="1744" y="1691"/>
                  </a:lnTo>
                  <a:lnTo>
                    <a:pt x="1741" y="1699"/>
                  </a:lnTo>
                  <a:lnTo>
                    <a:pt x="1741" y="1699"/>
                  </a:lnTo>
                  <a:lnTo>
                    <a:pt x="1741" y="1706"/>
                  </a:lnTo>
                  <a:lnTo>
                    <a:pt x="1742" y="1715"/>
                  </a:lnTo>
                  <a:lnTo>
                    <a:pt x="1747" y="1732"/>
                  </a:lnTo>
                  <a:lnTo>
                    <a:pt x="1749" y="1741"/>
                  </a:lnTo>
                  <a:lnTo>
                    <a:pt x="1751" y="1750"/>
                  </a:lnTo>
                  <a:lnTo>
                    <a:pt x="1751" y="1758"/>
                  </a:lnTo>
                  <a:lnTo>
                    <a:pt x="1750" y="1766"/>
                  </a:lnTo>
                  <a:lnTo>
                    <a:pt x="1750" y="1766"/>
                  </a:lnTo>
                  <a:lnTo>
                    <a:pt x="1754" y="1765"/>
                  </a:lnTo>
                  <a:lnTo>
                    <a:pt x="1755" y="1765"/>
                  </a:lnTo>
                  <a:lnTo>
                    <a:pt x="1756" y="1766"/>
                  </a:lnTo>
                  <a:lnTo>
                    <a:pt x="1757" y="1770"/>
                  </a:lnTo>
                  <a:lnTo>
                    <a:pt x="1760" y="1774"/>
                  </a:lnTo>
                  <a:lnTo>
                    <a:pt x="1760" y="1774"/>
                  </a:lnTo>
                  <a:close/>
                  <a:moveTo>
                    <a:pt x="1339" y="22"/>
                  </a:moveTo>
                  <a:lnTo>
                    <a:pt x="1339" y="22"/>
                  </a:lnTo>
                  <a:lnTo>
                    <a:pt x="1327" y="21"/>
                  </a:lnTo>
                  <a:lnTo>
                    <a:pt x="1315" y="22"/>
                  </a:lnTo>
                  <a:lnTo>
                    <a:pt x="1315" y="22"/>
                  </a:lnTo>
                  <a:lnTo>
                    <a:pt x="1254" y="28"/>
                  </a:lnTo>
                  <a:lnTo>
                    <a:pt x="1190" y="35"/>
                  </a:lnTo>
                  <a:lnTo>
                    <a:pt x="1157" y="39"/>
                  </a:lnTo>
                  <a:lnTo>
                    <a:pt x="1124" y="45"/>
                  </a:lnTo>
                  <a:lnTo>
                    <a:pt x="1093" y="51"/>
                  </a:lnTo>
                  <a:lnTo>
                    <a:pt x="1062" y="57"/>
                  </a:lnTo>
                  <a:lnTo>
                    <a:pt x="1062" y="57"/>
                  </a:lnTo>
                  <a:lnTo>
                    <a:pt x="1039" y="63"/>
                  </a:lnTo>
                  <a:lnTo>
                    <a:pt x="1018" y="70"/>
                  </a:lnTo>
                  <a:lnTo>
                    <a:pt x="996" y="78"/>
                  </a:lnTo>
                  <a:lnTo>
                    <a:pt x="975" y="86"/>
                  </a:lnTo>
                  <a:lnTo>
                    <a:pt x="935" y="105"/>
                  </a:lnTo>
                  <a:lnTo>
                    <a:pt x="898" y="123"/>
                  </a:lnTo>
                  <a:lnTo>
                    <a:pt x="898" y="123"/>
                  </a:lnTo>
                  <a:lnTo>
                    <a:pt x="888" y="128"/>
                  </a:lnTo>
                  <a:lnTo>
                    <a:pt x="877" y="131"/>
                  </a:lnTo>
                  <a:lnTo>
                    <a:pt x="868" y="136"/>
                  </a:lnTo>
                  <a:lnTo>
                    <a:pt x="858" y="140"/>
                  </a:lnTo>
                  <a:lnTo>
                    <a:pt x="858" y="140"/>
                  </a:lnTo>
                  <a:lnTo>
                    <a:pt x="843" y="150"/>
                  </a:lnTo>
                  <a:lnTo>
                    <a:pt x="826" y="162"/>
                  </a:lnTo>
                  <a:lnTo>
                    <a:pt x="808" y="177"/>
                  </a:lnTo>
                  <a:lnTo>
                    <a:pt x="792" y="195"/>
                  </a:lnTo>
                  <a:lnTo>
                    <a:pt x="777" y="213"/>
                  </a:lnTo>
                  <a:lnTo>
                    <a:pt x="770" y="222"/>
                  </a:lnTo>
                  <a:lnTo>
                    <a:pt x="764" y="232"/>
                  </a:lnTo>
                  <a:lnTo>
                    <a:pt x="760" y="242"/>
                  </a:lnTo>
                  <a:lnTo>
                    <a:pt x="755" y="251"/>
                  </a:lnTo>
                  <a:lnTo>
                    <a:pt x="753" y="262"/>
                  </a:lnTo>
                  <a:lnTo>
                    <a:pt x="752" y="272"/>
                  </a:lnTo>
                  <a:lnTo>
                    <a:pt x="752" y="272"/>
                  </a:lnTo>
                  <a:lnTo>
                    <a:pt x="751" y="290"/>
                  </a:lnTo>
                  <a:lnTo>
                    <a:pt x="753" y="307"/>
                  </a:lnTo>
                  <a:lnTo>
                    <a:pt x="756" y="323"/>
                  </a:lnTo>
                  <a:lnTo>
                    <a:pt x="762" y="338"/>
                  </a:lnTo>
                  <a:lnTo>
                    <a:pt x="768" y="352"/>
                  </a:lnTo>
                  <a:lnTo>
                    <a:pt x="777" y="364"/>
                  </a:lnTo>
                  <a:lnTo>
                    <a:pt x="786" y="374"/>
                  </a:lnTo>
                  <a:lnTo>
                    <a:pt x="796" y="383"/>
                  </a:lnTo>
                  <a:lnTo>
                    <a:pt x="808" y="392"/>
                  </a:lnTo>
                  <a:lnTo>
                    <a:pt x="821" y="397"/>
                  </a:lnTo>
                  <a:lnTo>
                    <a:pt x="833" y="401"/>
                  </a:lnTo>
                  <a:lnTo>
                    <a:pt x="847" y="404"/>
                  </a:lnTo>
                  <a:lnTo>
                    <a:pt x="861" y="405"/>
                  </a:lnTo>
                  <a:lnTo>
                    <a:pt x="876" y="404"/>
                  </a:lnTo>
                  <a:lnTo>
                    <a:pt x="890" y="402"/>
                  </a:lnTo>
                  <a:lnTo>
                    <a:pt x="905" y="397"/>
                  </a:lnTo>
                  <a:lnTo>
                    <a:pt x="905" y="397"/>
                  </a:lnTo>
                  <a:lnTo>
                    <a:pt x="896" y="393"/>
                  </a:lnTo>
                  <a:lnTo>
                    <a:pt x="887" y="386"/>
                  </a:lnTo>
                  <a:lnTo>
                    <a:pt x="879" y="378"/>
                  </a:lnTo>
                  <a:lnTo>
                    <a:pt x="874" y="368"/>
                  </a:lnTo>
                  <a:lnTo>
                    <a:pt x="870" y="358"/>
                  </a:lnTo>
                  <a:lnTo>
                    <a:pt x="868" y="347"/>
                  </a:lnTo>
                  <a:lnTo>
                    <a:pt x="866" y="335"/>
                  </a:lnTo>
                  <a:lnTo>
                    <a:pt x="866" y="322"/>
                  </a:lnTo>
                  <a:lnTo>
                    <a:pt x="867" y="309"/>
                  </a:lnTo>
                  <a:lnTo>
                    <a:pt x="868" y="296"/>
                  </a:lnTo>
                  <a:lnTo>
                    <a:pt x="871" y="283"/>
                  </a:lnTo>
                  <a:lnTo>
                    <a:pt x="874" y="272"/>
                  </a:lnTo>
                  <a:lnTo>
                    <a:pt x="878" y="259"/>
                  </a:lnTo>
                  <a:lnTo>
                    <a:pt x="883" y="248"/>
                  </a:lnTo>
                  <a:lnTo>
                    <a:pt x="888" y="237"/>
                  </a:lnTo>
                  <a:lnTo>
                    <a:pt x="894" y="229"/>
                  </a:lnTo>
                  <a:lnTo>
                    <a:pt x="894" y="229"/>
                  </a:lnTo>
                  <a:lnTo>
                    <a:pt x="902" y="219"/>
                  </a:lnTo>
                  <a:lnTo>
                    <a:pt x="909" y="211"/>
                  </a:lnTo>
                  <a:lnTo>
                    <a:pt x="918" y="203"/>
                  </a:lnTo>
                  <a:lnTo>
                    <a:pt x="927" y="197"/>
                  </a:lnTo>
                  <a:lnTo>
                    <a:pt x="944" y="184"/>
                  </a:lnTo>
                  <a:lnTo>
                    <a:pt x="951" y="177"/>
                  </a:lnTo>
                  <a:lnTo>
                    <a:pt x="958" y="170"/>
                  </a:lnTo>
                  <a:lnTo>
                    <a:pt x="958" y="170"/>
                  </a:lnTo>
                  <a:lnTo>
                    <a:pt x="978" y="159"/>
                  </a:lnTo>
                  <a:lnTo>
                    <a:pt x="998" y="150"/>
                  </a:lnTo>
                  <a:lnTo>
                    <a:pt x="1020" y="140"/>
                  </a:lnTo>
                  <a:lnTo>
                    <a:pt x="1041" y="131"/>
                  </a:lnTo>
                  <a:lnTo>
                    <a:pt x="1064" y="123"/>
                  </a:lnTo>
                  <a:lnTo>
                    <a:pt x="1086" y="116"/>
                  </a:lnTo>
                  <a:lnTo>
                    <a:pt x="1134" y="102"/>
                  </a:lnTo>
                  <a:lnTo>
                    <a:pt x="1134" y="102"/>
                  </a:lnTo>
                  <a:lnTo>
                    <a:pt x="1179" y="91"/>
                  </a:lnTo>
                  <a:lnTo>
                    <a:pt x="1224" y="78"/>
                  </a:lnTo>
                  <a:lnTo>
                    <a:pt x="1268" y="66"/>
                  </a:lnTo>
                  <a:lnTo>
                    <a:pt x="1290" y="62"/>
                  </a:lnTo>
                  <a:lnTo>
                    <a:pt x="1311" y="57"/>
                  </a:lnTo>
                  <a:lnTo>
                    <a:pt x="1311" y="57"/>
                  </a:lnTo>
                  <a:lnTo>
                    <a:pt x="1330" y="55"/>
                  </a:lnTo>
                  <a:lnTo>
                    <a:pt x="1350" y="52"/>
                  </a:lnTo>
                  <a:lnTo>
                    <a:pt x="1388" y="48"/>
                  </a:lnTo>
                  <a:lnTo>
                    <a:pt x="1408" y="46"/>
                  </a:lnTo>
                  <a:lnTo>
                    <a:pt x="1428" y="41"/>
                  </a:lnTo>
                  <a:lnTo>
                    <a:pt x="1448" y="36"/>
                  </a:lnTo>
                  <a:lnTo>
                    <a:pt x="1467" y="30"/>
                  </a:lnTo>
                  <a:lnTo>
                    <a:pt x="1467" y="30"/>
                  </a:lnTo>
                  <a:lnTo>
                    <a:pt x="1403" y="25"/>
                  </a:lnTo>
                  <a:lnTo>
                    <a:pt x="1339" y="22"/>
                  </a:lnTo>
                  <a:lnTo>
                    <a:pt x="1339" y="22"/>
                  </a:lnTo>
                  <a:close/>
                  <a:moveTo>
                    <a:pt x="2063" y="534"/>
                  </a:moveTo>
                  <a:lnTo>
                    <a:pt x="2063" y="534"/>
                  </a:lnTo>
                  <a:lnTo>
                    <a:pt x="2060" y="522"/>
                  </a:lnTo>
                  <a:lnTo>
                    <a:pt x="2057" y="510"/>
                  </a:lnTo>
                  <a:lnTo>
                    <a:pt x="2051" y="486"/>
                  </a:lnTo>
                  <a:lnTo>
                    <a:pt x="2051" y="486"/>
                  </a:lnTo>
                  <a:lnTo>
                    <a:pt x="2041" y="449"/>
                  </a:lnTo>
                  <a:lnTo>
                    <a:pt x="2030" y="415"/>
                  </a:lnTo>
                  <a:lnTo>
                    <a:pt x="2024" y="398"/>
                  </a:lnTo>
                  <a:lnTo>
                    <a:pt x="2018" y="381"/>
                  </a:lnTo>
                  <a:lnTo>
                    <a:pt x="2010" y="365"/>
                  </a:lnTo>
                  <a:lnTo>
                    <a:pt x="2002" y="349"/>
                  </a:lnTo>
                  <a:lnTo>
                    <a:pt x="2002" y="349"/>
                  </a:lnTo>
                  <a:lnTo>
                    <a:pt x="1996" y="339"/>
                  </a:lnTo>
                  <a:lnTo>
                    <a:pt x="1989" y="331"/>
                  </a:lnTo>
                  <a:lnTo>
                    <a:pt x="1981" y="322"/>
                  </a:lnTo>
                  <a:lnTo>
                    <a:pt x="1974" y="313"/>
                  </a:lnTo>
                  <a:lnTo>
                    <a:pt x="1974" y="313"/>
                  </a:lnTo>
                  <a:lnTo>
                    <a:pt x="1969" y="306"/>
                  </a:lnTo>
                  <a:lnTo>
                    <a:pt x="1966" y="297"/>
                  </a:lnTo>
                  <a:lnTo>
                    <a:pt x="1963" y="290"/>
                  </a:lnTo>
                  <a:lnTo>
                    <a:pt x="1959" y="282"/>
                  </a:lnTo>
                  <a:lnTo>
                    <a:pt x="1959" y="282"/>
                  </a:lnTo>
                  <a:lnTo>
                    <a:pt x="1949" y="269"/>
                  </a:lnTo>
                  <a:lnTo>
                    <a:pt x="1938" y="257"/>
                  </a:lnTo>
                  <a:lnTo>
                    <a:pt x="1927" y="244"/>
                  </a:lnTo>
                  <a:lnTo>
                    <a:pt x="1915" y="232"/>
                  </a:lnTo>
                  <a:lnTo>
                    <a:pt x="1891" y="208"/>
                  </a:lnTo>
                  <a:lnTo>
                    <a:pt x="1865" y="185"/>
                  </a:lnTo>
                  <a:lnTo>
                    <a:pt x="1865" y="185"/>
                  </a:lnTo>
                  <a:lnTo>
                    <a:pt x="1843" y="167"/>
                  </a:lnTo>
                  <a:lnTo>
                    <a:pt x="1820" y="148"/>
                  </a:lnTo>
                  <a:lnTo>
                    <a:pt x="1795" y="132"/>
                  </a:lnTo>
                  <a:lnTo>
                    <a:pt x="1769" y="117"/>
                  </a:lnTo>
                  <a:lnTo>
                    <a:pt x="1742" y="104"/>
                  </a:lnTo>
                  <a:lnTo>
                    <a:pt x="1715" y="91"/>
                  </a:lnTo>
                  <a:lnTo>
                    <a:pt x="1685" y="79"/>
                  </a:lnTo>
                  <a:lnTo>
                    <a:pt x="1655" y="69"/>
                  </a:lnTo>
                  <a:lnTo>
                    <a:pt x="1655" y="69"/>
                  </a:lnTo>
                  <a:lnTo>
                    <a:pt x="1632" y="62"/>
                  </a:lnTo>
                  <a:lnTo>
                    <a:pt x="1610" y="55"/>
                  </a:lnTo>
                  <a:lnTo>
                    <a:pt x="1586" y="49"/>
                  </a:lnTo>
                  <a:lnTo>
                    <a:pt x="1563" y="45"/>
                  </a:lnTo>
                  <a:lnTo>
                    <a:pt x="1539" y="42"/>
                  </a:lnTo>
                  <a:lnTo>
                    <a:pt x="1514" y="41"/>
                  </a:lnTo>
                  <a:lnTo>
                    <a:pt x="1490" y="42"/>
                  </a:lnTo>
                  <a:lnTo>
                    <a:pt x="1478" y="44"/>
                  </a:lnTo>
                  <a:lnTo>
                    <a:pt x="1465" y="47"/>
                  </a:lnTo>
                  <a:lnTo>
                    <a:pt x="1465" y="47"/>
                  </a:lnTo>
                  <a:lnTo>
                    <a:pt x="1438" y="54"/>
                  </a:lnTo>
                  <a:lnTo>
                    <a:pt x="1411" y="60"/>
                  </a:lnTo>
                  <a:lnTo>
                    <a:pt x="1382" y="66"/>
                  </a:lnTo>
                  <a:lnTo>
                    <a:pt x="1352" y="70"/>
                  </a:lnTo>
                  <a:lnTo>
                    <a:pt x="1293" y="80"/>
                  </a:lnTo>
                  <a:lnTo>
                    <a:pt x="1264" y="85"/>
                  </a:lnTo>
                  <a:lnTo>
                    <a:pt x="1234" y="92"/>
                  </a:lnTo>
                  <a:lnTo>
                    <a:pt x="1234" y="92"/>
                  </a:lnTo>
                  <a:lnTo>
                    <a:pt x="1209" y="98"/>
                  </a:lnTo>
                  <a:lnTo>
                    <a:pt x="1184" y="105"/>
                  </a:lnTo>
                  <a:lnTo>
                    <a:pt x="1184" y="105"/>
                  </a:lnTo>
                  <a:lnTo>
                    <a:pt x="1163" y="109"/>
                  </a:lnTo>
                  <a:lnTo>
                    <a:pt x="1144" y="114"/>
                  </a:lnTo>
                  <a:lnTo>
                    <a:pt x="1106" y="127"/>
                  </a:lnTo>
                  <a:lnTo>
                    <a:pt x="1071" y="140"/>
                  </a:lnTo>
                  <a:lnTo>
                    <a:pt x="1037" y="153"/>
                  </a:lnTo>
                  <a:lnTo>
                    <a:pt x="1037" y="153"/>
                  </a:lnTo>
                  <a:lnTo>
                    <a:pt x="1008" y="166"/>
                  </a:lnTo>
                  <a:lnTo>
                    <a:pt x="993" y="173"/>
                  </a:lnTo>
                  <a:lnTo>
                    <a:pt x="978" y="182"/>
                  </a:lnTo>
                  <a:lnTo>
                    <a:pt x="964" y="190"/>
                  </a:lnTo>
                  <a:lnTo>
                    <a:pt x="949" y="201"/>
                  </a:lnTo>
                  <a:lnTo>
                    <a:pt x="936" y="212"/>
                  </a:lnTo>
                  <a:lnTo>
                    <a:pt x="923" y="223"/>
                  </a:lnTo>
                  <a:lnTo>
                    <a:pt x="913" y="236"/>
                  </a:lnTo>
                  <a:lnTo>
                    <a:pt x="903" y="250"/>
                  </a:lnTo>
                  <a:lnTo>
                    <a:pt x="894" y="266"/>
                  </a:lnTo>
                  <a:lnTo>
                    <a:pt x="888" y="282"/>
                  </a:lnTo>
                  <a:lnTo>
                    <a:pt x="884" y="299"/>
                  </a:lnTo>
                  <a:lnTo>
                    <a:pt x="883" y="309"/>
                  </a:lnTo>
                  <a:lnTo>
                    <a:pt x="883" y="319"/>
                  </a:lnTo>
                  <a:lnTo>
                    <a:pt x="883" y="328"/>
                  </a:lnTo>
                  <a:lnTo>
                    <a:pt x="883" y="338"/>
                  </a:lnTo>
                  <a:lnTo>
                    <a:pt x="885" y="349"/>
                  </a:lnTo>
                  <a:lnTo>
                    <a:pt x="887" y="359"/>
                  </a:lnTo>
                  <a:lnTo>
                    <a:pt x="887" y="359"/>
                  </a:lnTo>
                  <a:lnTo>
                    <a:pt x="892" y="368"/>
                  </a:lnTo>
                  <a:lnTo>
                    <a:pt x="899" y="375"/>
                  </a:lnTo>
                  <a:lnTo>
                    <a:pt x="905" y="381"/>
                  </a:lnTo>
                  <a:lnTo>
                    <a:pt x="912" y="385"/>
                  </a:lnTo>
                  <a:lnTo>
                    <a:pt x="918" y="387"/>
                  </a:lnTo>
                  <a:lnTo>
                    <a:pt x="926" y="388"/>
                  </a:lnTo>
                  <a:lnTo>
                    <a:pt x="933" y="389"/>
                  </a:lnTo>
                  <a:lnTo>
                    <a:pt x="942" y="388"/>
                  </a:lnTo>
                  <a:lnTo>
                    <a:pt x="958" y="385"/>
                  </a:lnTo>
                  <a:lnTo>
                    <a:pt x="975" y="381"/>
                  </a:lnTo>
                  <a:lnTo>
                    <a:pt x="993" y="374"/>
                  </a:lnTo>
                  <a:lnTo>
                    <a:pt x="1012" y="369"/>
                  </a:lnTo>
                  <a:lnTo>
                    <a:pt x="1012" y="369"/>
                  </a:lnTo>
                  <a:lnTo>
                    <a:pt x="1035" y="364"/>
                  </a:lnTo>
                  <a:lnTo>
                    <a:pt x="1055" y="359"/>
                  </a:lnTo>
                  <a:lnTo>
                    <a:pt x="1094" y="352"/>
                  </a:lnTo>
                  <a:lnTo>
                    <a:pt x="1094" y="352"/>
                  </a:lnTo>
                  <a:lnTo>
                    <a:pt x="1101" y="347"/>
                  </a:lnTo>
                  <a:lnTo>
                    <a:pt x="1110" y="343"/>
                  </a:lnTo>
                  <a:lnTo>
                    <a:pt x="1117" y="340"/>
                  </a:lnTo>
                  <a:lnTo>
                    <a:pt x="1127" y="338"/>
                  </a:lnTo>
                  <a:lnTo>
                    <a:pt x="1146" y="334"/>
                  </a:lnTo>
                  <a:lnTo>
                    <a:pt x="1169" y="329"/>
                  </a:lnTo>
                  <a:lnTo>
                    <a:pt x="1169" y="329"/>
                  </a:lnTo>
                  <a:lnTo>
                    <a:pt x="1200" y="322"/>
                  </a:lnTo>
                  <a:lnTo>
                    <a:pt x="1216" y="320"/>
                  </a:lnTo>
                  <a:lnTo>
                    <a:pt x="1231" y="319"/>
                  </a:lnTo>
                  <a:lnTo>
                    <a:pt x="1231" y="319"/>
                  </a:lnTo>
                  <a:lnTo>
                    <a:pt x="1261" y="319"/>
                  </a:lnTo>
                  <a:lnTo>
                    <a:pt x="1291" y="319"/>
                  </a:lnTo>
                  <a:lnTo>
                    <a:pt x="1354" y="317"/>
                  </a:lnTo>
                  <a:lnTo>
                    <a:pt x="1354" y="317"/>
                  </a:lnTo>
                  <a:lnTo>
                    <a:pt x="1382" y="318"/>
                  </a:lnTo>
                  <a:lnTo>
                    <a:pt x="1408" y="319"/>
                  </a:lnTo>
                  <a:lnTo>
                    <a:pt x="1408" y="319"/>
                  </a:lnTo>
                  <a:lnTo>
                    <a:pt x="1439" y="319"/>
                  </a:lnTo>
                  <a:lnTo>
                    <a:pt x="1453" y="320"/>
                  </a:lnTo>
                  <a:lnTo>
                    <a:pt x="1459" y="321"/>
                  </a:lnTo>
                  <a:lnTo>
                    <a:pt x="1463" y="322"/>
                  </a:lnTo>
                  <a:lnTo>
                    <a:pt x="1463" y="322"/>
                  </a:lnTo>
                  <a:lnTo>
                    <a:pt x="1467" y="324"/>
                  </a:lnTo>
                  <a:lnTo>
                    <a:pt x="1471" y="327"/>
                  </a:lnTo>
                  <a:lnTo>
                    <a:pt x="1478" y="336"/>
                  </a:lnTo>
                  <a:lnTo>
                    <a:pt x="1486" y="347"/>
                  </a:lnTo>
                  <a:lnTo>
                    <a:pt x="1492" y="358"/>
                  </a:lnTo>
                  <a:lnTo>
                    <a:pt x="1503" y="383"/>
                  </a:lnTo>
                  <a:lnTo>
                    <a:pt x="1512" y="404"/>
                  </a:lnTo>
                  <a:lnTo>
                    <a:pt x="1512" y="404"/>
                  </a:lnTo>
                  <a:lnTo>
                    <a:pt x="1518" y="418"/>
                  </a:lnTo>
                  <a:lnTo>
                    <a:pt x="1521" y="433"/>
                  </a:lnTo>
                  <a:lnTo>
                    <a:pt x="1524" y="447"/>
                  </a:lnTo>
                  <a:lnTo>
                    <a:pt x="1525" y="461"/>
                  </a:lnTo>
                  <a:lnTo>
                    <a:pt x="1525" y="475"/>
                  </a:lnTo>
                  <a:lnTo>
                    <a:pt x="1524" y="488"/>
                  </a:lnTo>
                  <a:lnTo>
                    <a:pt x="1523" y="502"/>
                  </a:lnTo>
                  <a:lnTo>
                    <a:pt x="1520" y="514"/>
                  </a:lnTo>
                  <a:lnTo>
                    <a:pt x="1515" y="526"/>
                  </a:lnTo>
                  <a:lnTo>
                    <a:pt x="1510" y="538"/>
                  </a:lnTo>
                  <a:lnTo>
                    <a:pt x="1505" y="549"/>
                  </a:lnTo>
                  <a:lnTo>
                    <a:pt x="1498" y="559"/>
                  </a:lnTo>
                  <a:lnTo>
                    <a:pt x="1491" y="568"/>
                  </a:lnTo>
                  <a:lnTo>
                    <a:pt x="1482" y="576"/>
                  </a:lnTo>
                  <a:lnTo>
                    <a:pt x="1473" y="583"/>
                  </a:lnTo>
                  <a:lnTo>
                    <a:pt x="1463" y="589"/>
                  </a:lnTo>
                  <a:lnTo>
                    <a:pt x="1463" y="589"/>
                  </a:lnTo>
                  <a:lnTo>
                    <a:pt x="1452" y="593"/>
                  </a:lnTo>
                  <a:lnTo>
                    <a:pt x="1437" y="597"/>
                  </a:lnTo>
                  <a:lnTo>
                    <a:pt x="1407" y="604"/>
                  </a:lnTo>
                  <a:lnTo>
                    <a:pt x="1407" y="604"/>
                  </a:lnTo>
                  <a:lnTo>
                    <a:pt x="1325" y="623"/>
                  </a:lnTo>
                  <a:lnTo>
                    <a:pt x="1284" y="631"/>
                  </a:lnTo>
                  <a:lnTo>
                    <a:pt x="1244" y="640"/>
                  </a:lnTo>
                  <a:lnTo>
                    <a:pt x="1202" y="646"/>
                  </a:lnTo>
                  <a:lnTo>
                    <a:pt x="1160" y="652"/>
                  </a:lnTo>
                  <a:lnTo>
                    <a:pt x="1118" y="656"/>
                  </a:lnTo>
                  <a:lnTo>
                    <a:pt x="1076" y="658"/>
                  </a:lnTo>
                  <a:lnTo>
                    <a:pt x="1076" y="658"/>
                  </a:lnTo>
                  <a:lnTo>
                    <a:pt x="1056" y="658"/>
                  </a:lnTo>
                  <a:lnTo>
                    <a:pt x="1037" y="657"/>
                  </a:lnTo>
                  <a:lnTo>
                    <a:pt x="1018" y="655"/>
                  </a:lnTo>
                  <a:lnTo>
                    <a:pt x="998" y="653"/>
                  </a:lnTo>
                  <a:lnTo>
                    <a:pt x="960" y="645"/>
                  </a:lnTo>
                  <a:lnTo>
                    <a:pt x="922" y="637"/>
                  </a:lnTo>
                  <a:lnTo>
                    <a:pt x="885" y="627"/>
                  </a:lnTo>
                  <a:lnTo>
                    <a:pt x="848" y="620"/>
                  </a:lnTo>
                  <a:lnTo>
                    <a:pt x="829" y="616"/>
                  </a:lnTo>
                  <a:lnTo>
                    <a:pt x="811" y="614"/>
                  </a:lnTo>
                  <a:lnTo>
                    <a:pt x="793" y="612"/>
                  </a:lnTo>
                  <a:lnTo>
                    <a:pt x="775" y="611"/>
                  </a:lnTo>
                  <a:lnTo>
                    <a:pt x="775" y="611"/>
                  </a:lnTo>
                  <a:lnTo>
                    <a:pt x="729" y="612"/>
                  </a:lnTo>
                  <a:lnTo>
                    <a:pt x="682" y="614"/>
                  </a:lnTo>
                  <a:lnTo>
                    <a:pt x="635" y="619"/>
                  </a:lnTo>
                  <a:lnTo>
                    <a:pt x="588" y="624"/>
                  </a:lnTo>
                  <a:lnTo>
                    <a:pt x="496" y="634"/>
                  </a:lnTo>
                  <a:lnTo>
                    <a:pt x="450" y="638"/>
                  </a:lnTo>
                  <a:lnTo>
                    <a:pt x="406" y="641"/>
                  </a:lnTo>
                  <a:lnTo>
                    <a:pt x="406" y="641"/>
                  </a:lnTo>
                  <a:lnTo>
                    <a:pt x="401" y="645"/>
                  </a:lnTo>
                  <a:lnTo>
                    <a:pt x="396" y="649"/>
                  </a:lnTo>
                  <a:lnTo>
                    <a:pt x="390" y="652"/>
                  </a:lnTo>
                  <a:lnTo>
                    <a:pt x="386" y="656"/>
                  </a:lnTo>
                  <a:lnTo>
                    <a:pt x="386" y="656"/>
                  </a:lnTo>
                  <a:lnTo>
                    <a:pt x="378" y="656"/>
                  </a:lnTo>
                  <a:lnTo>
                    <a:pt x="372" y="657"/>
                  </a:lnTo>
                  <a:lnTo>
                    <a:pt x="367" y="658"/>
                  </a:lnTo>
                  <a:lnTo>
                    <a:pt x="361" y="660"/>
                  </a:lnTo>
                  <a:lnTo>
                    <a:pt x="352" y="666"/>
                  </a:lnTo>
                  <a:lnTo>
                    <a:pt x="342" y="671"/>
                  </a:lnTo>
                  <a:lnTo>
                    <a:pt x="342" y="671"/>
                  </a:lnTo>
                  <a:lnTo>
                    <a:pt x="326" y="681"/>
                  </a:lnTo>
                  <a:lnTo>
                    <a:pt x="311" y="690"/>
                  </a:lnTo>
                  <a:lnTo>
                    <a:pt x="296" y="701"/>
                  </a:lnTo>
                  <a:lnTo>
                    <a:pt x="282" y="713"/>
                  </a:lnTo>
                  <a:lnTo>
                    <a:pt x="282" y="713"/>
                  </a:lnTo>
                  <a:lnTo>
                    <a:pt x="263" y="730"/>
                  </a:lnTo>
                  <a:lnTo>
                    <a:pt x="246" y="747"/>
                  </a:lnTo>
                  <a:lnTo>
                    <a:pt x="228" y="763"/>
                  </a:lnTo>
                  <a:lnTo>
                    <a:pt x="222" y="772"/>
                  </a:lnTo>
                  <a:lnTo>
                    <a:pt x="217" y="780"/>
                  </a:lnTo>
                  <a:lnTo>
                    <a:pt x="217" y="780"/>
                  </a:lnTo>
                  <a:lnTo>
                    <a:pt x="209" y="794"/>
                  </a:lnTo>
                  <a:lnTo>
                    <a:pt x="203" y="810"/>
                  </a:lnTo>
                  <a:lnTo>
                    <a:pt x="199" y="827"/>
                  </a:lnTo>
                  <a:lnTo>
                    <a:pt x="194" y="847"/>
                  </a:lnTo>
                  <a:lnTo>
                    <a:pt x="192" y="866"/>
                  </a:lnTo>
                  <a:lnTo>
                    <a:pt x="192" y="884"/>
                  </a:lnTo>
                  <a:lnTo>
                    <a:pt x="193" y="901"/>
                  </a:lnTo>
                  <a:lnTo>
                    <a:pt x="195" y="910"/>
                  </a:lnTo>
                  <a:lnTo>
                    <a:pt x="197" y="917"/>
                  </a:lnTo>
                  <a:lnTo>
                    <a:pt x="197" y="917"/>
                  </a:lnTo>
                  <a:lnTo>
                    <a:pt x="200" y="923"/>
                  </a:lnTo>
                  <a:lnTo>
                    <a:pt x="203" y="927"/>
                  </a:lnTo>
                  <a:lnTo>
                    <a:pt x="209" y="934"/>
                  </a:lnTo>
                  <a:lnTo>
                    <a:pt x="215" y="941"/>
                  </a:lnTo>
                  <a:lnTo>
                    <a:pt x="218" y="945"/>
                  </a:lnTo>
                  <a:lnTo>
                    <a:pt x="220" y="949"/>
                  </a:lnTo>
                  <a:lnTo>
                    <a:pt x="220" y="949"/>
                  </a:lnTo>
                  <a:lnTo>
                    <a:pt x="268" y="939"/>
                  </a:lnTo>
                  <a:lnTo>
                    <a:pt x="315" y="927"/>
                  </a:lnTo>
                  <a:lnTo>
                    <a:pt x="409" y="902"/>
                  </a:lnTo>
                  <a:lnTo>
                    <a:pt x="599" y="850"/>
                  </a:lnTo>
                  <a:lnTo>
                    <a:pt x="599" y="850"/>
                  </a:lnTo>
                  <a:lnTo>
                    <a:pt x="647" y="837"/>
                  </a:lnTo>
                  <a:lnTo>
                    <a:pt x="694" y="825"/>
                  </a:lnTo>
                  <a:lnTo>
                    <a:pt x="742" y="813"/>
                  </a:lnTo>
                  <a:lnTo>
                    <a:pt x="791" y="801"/>
                  </a:lnTo>
                  <a:lnTo>
                    <a:pt x="791" y="801"/>
                  </a:lnTo>
                  <a:lnTo>
                    <a:pt x="886" y="776"/>
                  </a:lnTo>
                  <a:lnTo>
                    <a:pt x="934" y="764"/>
                  </a:lnTo>
                  <a:lnTo>
                    <a:pt x="982" y="755"/>
                  </a:lnTo>
                  <a:lnTo>
                    <a:pt x="982" y="755"/>
                  </a:lnTo>
                  <a:lnTo>
                    <a:pt x="1007" y="749"/>
                  </a:lnTo>
                  <a:lnTo>
                    <a:pt x="1030" y="744"/>
                  </a:lnTo>
                  <a:lnTo>
                    <a:pt x="1079" y="731"/>
                  </a:lnTo>
                  <a:lnTo>
                    <a:pt x="1126" y="718"/>
                  </a:lnTo>
                  <a:lnTo>
                    <a:pt x="1174" y="705"/>
                  </a:lnTo>
                  <a:lnTo>
                    <a:pt x="1174" y="705"/>
                  </a:lnTo>
                  <a:lnTo>
                    <a:pt x="1223" y="693"/>
                  </a:lnTo>
                  <a:lnTo>
                    <a:pt x="1270" y="680"/>
                  </a:lnTo>
                  <a:lnTo>
                    <a:pt x="1363" y="653"/>
                  </a:lnTo>
                  <a:lnTo>
                    <a:pt x="1454" y="626"/>
                  </a:lnTo>
                  <a:lnTo>
                    <a:pt x="1545" y="600"/>
                  </a:lnTo>
                  <a:lnTo>
                    <a:pt x="1545" y="600"/>
                  </a:lnTo>
                  <a:lnTo>
                    <a:pt x="1593" y="587"/>
                  </a:lnTo>
                  <a:lnTo>
                    <a:pt x="1639" y="577"/>
                  </a:lnTo>
                  <a:lnTo>
                    <a:pt x="1685" y="567"/>
                  </a:lnTo>
                  <a:lnTo>
                    <a:pt x="1707" y="563"/>
                  </a:lnTo>
                  <a:lnTo>
                    <a:pt x="1730" y="561"/>
                  </a:lnTo>
                  <a:lnTo>
                    <a:pt x="1730" y="561"/>
                  </a:lnTo>
                  <a:lnTo>
                    <a:pt x="1766" y="556"/>
                  </a:lnTo>
                  <a:lnTo>
                    <a:pt x="1804" y="551"/>
                  </a:lnTo>
                  <a:lnTo>
                    <a:pt x="1804" y="551"/>
                  </a:lnTo>
                  <a:lnTo>
                    <a:pt x="1824" y="548"/>
                  </a:lnTo>
                  <a:lnTo>
                    <a:pt x="1844" y="544"/>
                  </a:lnTo>
                  <a:lnTo>
                    <a:pt x="1884" y="535"/>
                  </a:lnTo>
                  <a:lnTo>
                    <a:pt x="1921" y="528"/>
                  </a:lnTo>
                  <a:lnTo>
                    <a:pt x="1941" y="524"/>
                  </a:lnTo>
                  <a:lnTo>
                    <a:pt x="1959" y="523"/>
                  </a:lnTo>
                  <a:lnTo>
                    <a:pt x="1959" y="523"/>
                  </a:lnTo>
                  <a:lnTo>
                    <a:pt x="1975" y="533"/>
                  </a:lnTo>
                  <a:lnTo>
                    <a:pt x="1983" y="538"/>
                  </a:lnTo>
                  <a:lnTo>
                    <a:pt x="1993" y="541"/>
                  </a:lnTo>
                  <a:lnTo>
                    <a:pt x="1993" y="541"/>
                  </a:lnTo>
                  <a:lnTo>
                    <a:pt x="2004" y="563"/>
                  </a:lnTo>
                  <a:lnTo>
                    <a:pt x="2012" y="584"/>
                  </a:lnTo>
                  <a:lnTo>
                    <a:pt x="2020" y="607"/>
                  </a:lnTo>
                  <a:lnTo>
                    <a:pt x="2027" y="630"/>
                  </a:lnTo>
                  <a:lnTo>
                    <a:pt x="2034" y="653"/>
                  </a:lnTo>
                  <a:lnTo>
                    <a:pt x="2041" y="676"/>
                  </a:lnTo>
                  <a:lnTo>
                    <a:pt x="2050" y="699"/>
                  </a:lnTo>
                  <a:lnTo>
                    <a:pt x="2060" y="720"/>
                  </a:lnTo>
                  <a:lnTo>
                    <a:pt x="2060" y="720"/>
                  </a:lnTo>
                  <a:lnTo>
                    <a:pt x="2063" y="675"/>
                  </a:lnTo>
                  <a:lnTo>
                    <a:pt x="2065" y="628"/>
                  </a:lnTo>
                  <a:lnTo>
                    <a:pt x="2066" y="605"/>
                  </a:lnTo>
                  <a:lnTo>
                    <a:pt x="2066" y="581"/>
                  </a:lnTo>
                  <a:lnTo>
                    <a:pt x="2065" y="558"/>
                  </a:lnTo>
                  <a:lnTo>
                    <a:pt x="2063" y="534"/>
                  </a:lnTo>
                  <a:lnTo>
                    <a:pt x="2063" y="534"/>
                  </a:lnTo>
                  <a:close/>
                  <a:moveTo>
                    <a:pt x="1613" y="42"/>
                  </a:moveTo>
                  <a:lnTo>
                    <a:pt x="1613" y="42"/>
                  </a:lnTo>
                  <a:lnTo>
                    <a:pt x="1631" y="47"/>
                  </a:lnTo>
                  <a:lnTo>
                    <a:pt x="1648" y="51"/>
                  </a:lnTo>
                  <a:lnTo>
                    <a:pt x="1666" y="57"/>
                  </a:lnTo>
                  <a:lnTo>
                    <a:pt x="1684" y="64"/>
                  </a:lnTo>
                  <a:lnTo>
                    <a:pt x="1717" y="78"/>
                  </a:lnTo>
                  <a:lnTo>
                    <a:pt x="1750" y="93"/>
                  </a:lnTo>
                  <a:lnTo>
                    <a:pt x="1750" y="93"/>
                  </a:lnTo>
                  <a:lnTo>
                    <a:pt x="1776" y="107"/>
                  </a:lnTo>
                  <a:lnTo>
                    <a:pt x="1800" y="121"/>
                  </a:lnTo>
                  <a:lnTo>
                    <a:pt x="1823" y="136"/>
                  </a:lnTo>
                  <a:lnTo>
                    <a:pt x="1844" y="152"/>
                  </a:lnTo>
                  <a:lnTo>
                    <a:pt x="1844" y="152"/>
                  </a:lnTo>
                  <a:lnTo>
                    <a:pt x="1876" y="176"/>
                  </a:lnTo>
                  <a:lnTo>
                    <a:pt x="1891" y="190"/>
                  </a:lnTo>
                  <a:lnTo>
                    <a:pt x="1906" y="204"/>
                  </a:lnTo>
                  <a:lnTo>
                    <a:pt x="1921" y="219"/>
                  </a:lnTo>
                  <a:lnTo>
                    <a:pt x="1934" y="233"/>
                  </a:lnTo>
                  <a:lnTo>
                    <a:pt x="1947" y="249"/>
                  </a:lnTo>
                  <a:lnTo>
                    <a:pt x="1959" y="264"/>
                  </a:lnTo>
                  <a:lnTo>
                    <a:pt x="1959" y="264"/>
                  </a:lnTo>
                  <a:lnTo>
                    <a:pt x="1966" y="276"/>
                  </a:lnTo>
                  <a:lnTo>
                    <a:pt x="1974" y="288"/>
                  </a:lnTo>
                  <a:lnTo>
                    <a:pt x="1989" y="311"/>
                  </a:lnTo>
                  <a:lnTo>
                    <a:pt x="1989" y="311"/>
                  </a:lnTo>
                  <a:lnTo>
                    <a:pt x="1995" y="318"/>
                  </a:lnTo>
                  <a:lnTo>
                    <a:pt x="2002" y="325"/>
                  </a:lnTo>
                  <a:lnTo>
                    <a:pt x="2008" y="332"/>
                  </a:lnTo>
                  <a:lnTo>
                    <a:pt x="2013" y="339"/>
                  </a:lnTo>
                  <a:lnTo>
                    <a:pt x="2013" y="339"/>
                  </a:lnTo>
                  <a:lnTo>
                    <a:pt x="2025" y="359"/>
                  </a:lnTo>
                  <a:lnTo>
                    <a:pt x="2036" y="382"/>
                  </a:lnTo>
                  <a:lnTo>
                    <a:pt x="2047" y="407"/>
                  </a:lnTo>
                  <a:lnTo>
                    <a:pt x="2055" y="432"/>
                  </a:lnTo>
                  <a:lnTo>
                    <a:pt x="2063" y="459"/>
                  </a:lnTo>
                  <a:lnTo>
                    <a:pt x="2069" y="486"/>
                  </a:lnTo>
                  <a:lnTo>
                    <a:pt x="2074" y="513"/>
                  </a:lnTo>
                  <a:lnTo>
                    <a:pt x="2079" y="540"/>
                  </a:lnTo>
                  <a:lnTo>
                    <a:pt x="2079" y="540"/>
                  </a:lnTo>
                  <a:lnTo>
                    <a:pt x="2082" y="568"/>
                  </a:lnTo>
                  <a:lnTo>
                    <a:pt x="2083" y="596"/>
                  </a:lnTo>
                  <a:lnTo>
                    <a:pt x="2082" y="624"/>
                  </a:lnTo>
                  <a:lnTo>
                    <a:pt x="2081" y="652"/>
                  </a:lnTo>
                  <a:lnTo>
                    <a:pt x="2075" y="706"/>
                  </a:lnTo>
                  <a:lnTo>
                    <a:pt x="2070" y="760"/>
                  </a:lnTo>
                  <a:lnTo>
                    <a:pt x="2070" y="760"/>
                  </a:lnTo>
                  <a:lnTo>
                    <a:pt x="2080" y="758"/>
                  </a:lnTo>
                  <a:lnTo>
                    <a:pt x="2088" y="755"/>
                  </a:lnTo>
                  <a:lnTo>
                    <a:pt x="2096" y="751"/>
                  </a:lnTo>
                  <a:lnTo>
                    <a:pt x="2103" y="747"/>
                  </a:lnTo>
                  <a:lnTo>
                    <a:pt x="2110" y="743"/>
                  </a:lnTo>
                  <a:lnTo>
                    <a:pt x="2118" y="740"/>
                  </a:lnTo>
                  <a:lnTo>
                    <a:pt x="2127" y="736"/>
                  </a:lnTo>
                  <a:lnTo>
                    <a:pt x="2138" y="735"/>
                  </a:lnTo>
                  <a:lnTo>
                    <a:pt x="2138" y="735"/>
                  </a:lnTo>
                  <a:lnTo>
                    <a:pt x="2142" y="716"/>
                  </a:lnTo>
                  <a:lnTo>
                    <a:pt x="2145" y="698"/>
                  </a:lnTo>
                  <a:lnTo>
                    <a:pt x="2148" y="679"/>
                  </a:lnTo>
                  <a:lnTo>
                    <a:pt x="2150" y="660"/>
                  </a:lnTo>
                  <a:lnTo>
                    <a:pt x="2151" y="642"/>
                  </a:lnTo>
                  <a:lnTo>
                    <a:pt x="2153" y="625"/>
                  </a:lnTo>
                  <a:lnTo>
                    <a:pt x="2153" y="607"/>
                  </a:lnTo>
                  <a:lnTo>
                    <a:pt x="2151" y="590"/>
                  </a:lnTo>
                  <a:lnTo>
                    <a:pt x="2150" y="573"/>
                  </a:lnTo>
                  <a:lnTo>
                    <a:pt x="2148" y="555"/>
                  </a:lnTo>
                  <a:lnTo>
                    <a:pt x="2143" y="522"/>
                  </a:lnTo>
                  <a:lnTo>
                    <a:pt x="2134" y="489"/>
                  </a:lnTo>
                  <a:lnTo>
                    <a:pt x="2124" y="458"/>
                  </a:lnTo>
                  <a:lnTo>
                    <a:pt x="2124" y="458"/>
                  </a:lnTo>
                  <a:lnTo>
                    <a:pt x="2112" y="423"/>
                  </a:lnTo>
                  <a:lnTo>
                    <a:pt x="2099" y="389"/>
                  </a:lnTo>
                  <a:lnTo>
                    <a:pt x="2093" y="374"/>
                  </a:lnTo>
                  <a:lnTo>
                    <a:pt x="2085" y="358"/>
                  </a:lnTo>
                  <a:lnTo>
                    <a:pt x="2077" y="343"/>
                  </a:lnTo>
                  <a:lnTo>
                    <a:pt x="2068" y="328"/>
                  </a:lnTo>
                  <a:lnTo>
                    <a:pt x="2068" y="328"/>
                  </a:lnTo>
                  <a:lnTo>
                    <a:pt x="2053" y="306"/>
                  </a:lnTo>
                  <a:lnTo>
                    <a:pt x="2036" y="283"/>
                  </a:lnTo>
                  <a:lnTo>
                    <a:pt x="2019" y="263"/>
                  </a:lnTo>
                  <a:lnTo>
                    <a:pt x="2001" y="244"/>
                  </a:lnTo>
                  <a:lnTo>
                    <a:pt x="2001" y="244"/>
                  </a:lnTo>
                  <a:lnTo>
                    <a:pt x="1961" y="203"/>
                  </a:lnTo>
                  <a:lnTo>
                    <a:pt x="1942" y="185"/>
                  </a:lnTo>
                  <a:lnTo>
                    <a:pt x="1921" y="166"/>
                  </a:lnTo>
                  <a:lnTo>
                    <a:pt x="1901" y="148"/>
                  </a:lnTo>
                  <a:lnTo>
                    <a:pt x="1881" y="131"/>
                  </a:lnTo>
                  <a:lnTo>
                    <a:pt x="1859" y="116"/>
                  </a:lnTo>
                  <a:lnTo>
                    <a:pt x="1837" y="102"/>
                  </a:lnTo>
                  <a:lnTo>
                    <a:pt x="1837" y="102"/>
                  </a:lnTo>
                  <a:lnTo>
                    <a:pt x="1820" y="94"/>
                  </a:lnTo>
                  <a:lnTo>
                    <a:pt x="1801" y="85"/>
                  </a:lnTo>
                  <a:lnTo>
                    <a:pt x="1801" y="85"/>
                  </a:lnTo>
                  <a:lnTo>
                    <a:pt x="1785" y="79"/>
                  </a:lnTo>
                  <a:lnTo>
                    <a:pt x="1770" y="74"/>
                  </a:lnTo>
                  <a:lnTo>
                    <a:pt x="1755" y="69"/>
                  </a:lnTo>
                  <a:lnTo>
                    <a:pt x="1740" y="66"/>
                  </a:lnTo>
                  <a:lnTo>
                    <a:pt x="1708" y="60"/>
                  </a:lnTo>
                  <a:lnTo>
                    <a:pt x="1672" y="52"/>
                  </a:lnTo>
                  <a:lnTo>
                    <a:pt x="1672" y="52"/>
                  </a:lnTo>
                  <a:lnTo>
                    <a:pt x="1647" y="45"/>
                  </a:lnTo>
                  <a:lnTo>
                    <a:pt x="1634" y="42"/>
                  </a:lnTo>
                  <a:lnTo>
                    <a:pt x="1619" y="40"/>
                  </a:lnTo>
                  <a:lnTo>
                    <a:pt x="1619" y="40"/>
                  </a:lnTo>
                  <a:lnTo>
                    <a:pt x="1614" y="40"/>
                  </a:lnTo>
                  <a:lnTo>
                    <a:pt x="1612" y="41"/>
                  </a:lnTo>
                  <a:lnTo>
                    <a:pt x="1611" y="41"/>
                  </a:lnTo>
                  <a:lnTo>
                    <a:pt x="1612" y="42"/>
                  </a:lnTo>
                  <a:lnTo>
                    <a:pt x="1612" y="42"/>
                  </a:lnTo>
                  <a:lnTo>
                    <a:pt x="1613" y="42"/>
                  </a:lnTo>
                  <a:lnTo>
                    <a:pt x="1613" y="42"/>
                  </a:lnTo>
                  <a:close/>
                  <a:moveTo>
                    <a:pt x="919" y="90"/>
                  </a:moveTo>
                  <a:lnTo>
                    <a:pt x="919" y="90"/>
                  </a:lnTo>
                  <a:lnTo>
                    <a:pt x="907" y="93"/>
                  </a:lnTo>
                  <a:lnTo>
                    <a:pt x="899" y="97"/>
                  </a:lnTo>
                  <a:lnTo>
                    <a:pt x="890" y="101"/>
                  </a:lnTo>
                  <a:lnTo>
                    <a:pt x="882" y="107"/>
                  </a:lnTo>
                  <a:lnTo>
                    <a:pt x="882" y="107"/>
                  </a:lnTo>
                  <a:lnTo>
                    <a:pt x="868" y="112"/>
                  </a:lnTo>
                  <a:lnTo>
                    <a:pt x="855" y="117"/>
                  </a:lnTo>
                  <a:lnTo>
                    <a:pt x="855" y="117"/>
                  </a:lnTo>
                  <a:lnTo>
                    <a:pt x="837" y="128"/>
                  </a:lnTo>
                  <a:lnTo>
                    <a:pt x="822" y="139"/>
                  </a:lnTo>
                  <a:lnTo>
                    <a:pt x="808" y="151"/>
                  </a:lnTo>
                  <a:lnTo>
                    <a:pt x="795" y="162"/>
                  </a:lnTo>
                  <a:lnTo>
                    <a:pt x="795" y="162"/>
                  </a:lnTo>
                  <a:lnTo>
                    <a:pt x="782" y="173"/>
                  </a:lnTo>
                  <a:lnTo>
                    <a:pt x="768" y="185"/>
                  </a:lnTo>
                  <a:lnTo>
                    <a:pt x="754" y="196"/>
                  </a:lnTo>
                  <a:lnTo>
                    <a:pt x="749" y="201"/>
                  </a:lnTo>
                  <a:lnTo>
                    <a:pt x="745" y="206"/>
                  </a:lnTo>
                  <a:lnTo>
                    <a:pt x="745" y="206"/>
                  </a:lnTo>
                  <a:lnTo>
                    <a:pt x="735" y="219"/>
                  </a:lnTo>
                  <a:lnTo>
                    <a:pt x="729" y="233"/>
                  </a:lnTo>
                  <a:lnTo>
                    <a:pt x="722" y="247"/>
                  </a:lnTo>
                  <a:lnTo>
                    <a:pt x="718" y="261"/>
                  </a:lnTo>
                  <a:lnTo>
                    <a:pt x="715" y="275"/>
                  </a:lnTo>
                  <a:lnTo>
                    <a:pt x="714" y="288"/>
                  </a:lnTo>
                  <a:lnTo>
                    <a:pt x="714" y="302"/>
                  </a:lnTo>
                  <a:lnTo>
                    <a:pt x="716" y="314"/>
                  </a:lnTo>
                  <a:lnTo>
                    <a:pt x="719" y="327"/>
                  </a:lnTo>
                  <a:lnTo>
                    <a:pt x="723" y="339"/>
                  </a:lnTo>
                  <a:lnTo>
                    <a:pt x="730" y="351"/>
                  </a:lnTo>
                  <a:lnTo>
                    <a:pt x="737" y="362"/>
                  </a:lnTo>
                  <a:lnTo>
                    <a:pt x="746" y="371"/>
                  </a:lnTo>
                  <a:lnTo>
                    <a:pt x="756" y="381"/>
                  </a:lnTo>
                  <a:lnTo>
                    <a:pt x="768" y="388"/>
                  </a:lnTo>
                  <a:lnTo>
                    <a:pt x="782" y="396"/>
                  </a:lnTo>
                  <a:lnTo>
                    <a:pt x="782" y="396"/>
                  </a:lnTo>
                  <a:lnTo>
                    <a:pt x="775" y="389"/>
                  </a:lnTo>
                  <a:lnTo>
                    <a:pt x="769" y="382"/>
                  </a:lnTo>
                  <a:lnTo>
                    <a:pt x="763" y="374"/>
                  </a:lnTo>
                  <a:lnTo>
                    <a:pt x="757" y="365"/>
                  </a:lnTo>
                  <a:lnTo>
                    <a:pt x="753" y="355"/>
                  </a:lnTo>
                  <a:lnTo>
                    <a:pt x="749" y="344"/>
                  </a:lnTo>
                  <a:lnTo>
                    <a:pt x="745" y="334"/>
                  </a:lnTo>
                  <a:lnTo>
                    <a:pt x="741" y="323"/>
                  </a:lnTo>
                  <a:lnTo>
                    <a:pt x="739" y="311"/>
                  </a:lnTo>
                  <a:lnTo>
                    <a:pt x="737" y="299"/>
                  </a:lnTo>
                  <a:lnTo>
                    <a:pt x="737" y="288"/>
                  </a:lnTo>
                  <a:lnTo>
                    <a:pt x="736" y="277"/>
                  </a:lnTo>
                  <a:lnTo>
                    <a:pt x="737" y="265"/>
                  </a:lnTo>
                  <a:lnTo>
                    <a:pt x="738" y="256"/>
                  </a:lnTo>
                  <a:lnTo>
                    <a:pt x="740" y="245"/>
                  </a:lnTo>
                  <a:lnTo>
                    <a:pt x="745" y="236"/>
                  </a:lnTo>
                  <a:lnTo>
                    <a:pt x="745" y="236"/>
                  </a:lnTo>
                  <a:lnTo>
                    <a:pt x="750" y="225"/>
                  </a:lnTo>
                  <a:lnTo>
                    <a:pt x="757" y="213"/>
                  </a:lnTo>
                  <a:lnTo>
                    <a:pt x="766" y="201"/>
                  </a:lnTo>
                  <a:lnTo>
                    <a:pt x="776" y="190"/>
                  </a:lnTo>
                  <a:lnTo>
                    <a:pt x="786" y="178"/>
                  </a:lnTo>
                  <a:lnTo>
                    <a:pt x="797" y="169"/>
                  </a:lnTo>
                  <a:lnTo>
                    <a:pt x="820" y="150"/>
                  </a:lnTo>
                  <a:lnTo>
                    <a:pt x="820" y="150"/>
                  </a:lnTo>
                  <a:lnTo>
                    <a:pt x="832" y="140"/>
                  </a:lnTo>
                  <a:lnTo>
                    <a:pt x="845" y="131"/>
                  </a:lnTo>
                  <a:lnTo>
                    <a:pt x="872" y="116"/>
                  </a:lnTo>
                  <a:lnTo>
                    <a:pt x="899" y="102"/>
                  </a:lnTo>
                  <a:lnTo>
                    <a:pt x="922" y="90"/>
                  </a:lnTo>
                  <a:lnTo>
                    <a:pt x="922" y="90"/>
                  </a:lnTo>
                  <a:lnTo>
                    <a:pt x="919" y="90"/>
                  </a:lnTo>
                  <a:lnTo>
                    <a:pt x="919" y="90"/>
                  </a:lnTo>
                  <a:close/>
                  <a:moveTo>
                    <a:pt x="1448" y="576"/>
                  </a:moveTo>
                  <a:lnTo>
                    <a:pt x="1448" y="576"/>
                  </a:lnTo>
                  <a:lnTo>
                    <a:pt x="1457" y="573"/>
                  </a:lnTo>
                  <a:lnTo>
                    <a:pt x="1465" y="567"/>
                  </a:lnTo>
                  <a:lnTo>
                    <a:pt x="1473" y="561"/>
                  </a:lnTo>
                  <a:lnTo>
                    <a:pt x="1480" y="554"/>
                  </a:lnTo>
                  <a:lnTo>
                    <a:pt x="1487" y="547"/>
                  </a:lnTo>
                  <a:lnTo>
                    <a:pt x="1492" y="538"/>
                  </a:lnTo>
                  <a:lnTo>
                    <a:pt x="1497" y="529"/>
                  </a:lnTo>
                  <a:lnTo>
                    <a:pt x="1502" y="519"/>
                  </a:lnTo>
                  <a:lnTo>
                    <a:pt x="1506" y="509"/>
                  </a:lnTo>
                  <a:lnTo>
                    <a:pt x="1508" y="499"/>
                  </a:lnTo>
                  <a:lnTo>
                    <a:pt x="1510" y="487"/>
                  </a:lnTo>
                  <a:lnTo>
                    <a:pt x="1511" y="476"/>
                  </a:lnTo>
                  <a:lnTo>
                    <a:pt x="1512" y="464"/>
                  </a:lnTo>
                  <a:lnTo>
                    <a:pt x="1511" y="454"/>
                  </a:lnTo>
                  <a:lnTo>
                    <a:pt x="1510" y="442"/>
                  </a:lnTo>
                  <a:lnTo>
                    <a:pt x="1508" y="431"/>
                  </a:lnTo>
                  <a:lnTo>
                    <a:pt x="1508" y="431"/>
                  </a:lnTo>
                  <a:lnTo>
                    <a:pt x="1505" y="419"/>
                  </a:lnTo>
                  <a:lnTo>
                    <a:pt x="1499" y="408"/>
                  </a:lnTo>
                  <a:lnTo>
                    <a:pt x="1488" y="384"/>
                  </a:lnTo>
                  <a:lnTo>
                    <a:pt x="1488" y="384"/>
                  </a:lnTo>
                  <a:lnTo>
                    <a:pt x="1482" y="373"/>
                  </a:lnTo>
                  <a:lnTo>
                    <a:pt x="1477" y="365"/>
                  </a:lnTo>
                  <a:lnTo>
                    <a:pt x="1472" y="356"/>
                  </a:lnTo>
                  <a:lnTo>
                    <a:pt x="1465" y="350"/>
                  </a:lnTo>
                  <a:lnTo>
                    <a:pt x="1459" y="344"/>
                  </a:lnTo>
                  <a:lnTo>
                    <a:pt x="1451" y="340"/>
                  </a:lnTo>
                  <a:lnTo>
                    <a:pt x="1442" y="337"/>
                  </a:lnTo>
                  <a:lnTo>
                    <a:pt x="1431" y="336"/>
                  </a:lnTo>
                  <a:lnTo>
                    <a:pt x="1431" y="336"/>
                  </a:lnTo>
                  <a:lnTo>
                    <a:pt x="1417" y="334"/>
                  </a:lnTo>
                  <a:lnTo>
                    <a:pt x="1403" y="334"/>
                  </a:lnTo>
                  <a:lnTo>
                    <a:pt x="1375" y="334"/>
                  </a:lnTo>
                  <a:lnTo>
                    <a:pt x="1347" y="335"/>
                  </a:lnTo>
                  <a:lnTo>
                    <a:pt x="1323" y="337"/>
                  </a:lnTo>
                  <a:lnTo>
                    <a:pt x="1323" y="337"/>
                  </a:lnTo>
                  <a:lnTo>
                    <a:pt x="1339" y="340"/>
                  </a:lnTo>
                  <a:lnTo>
                    <a:pt x="1354" y="346"/>
                  </a:lnTo>
                  <a:lnTo>
                    <a:pt x="1367" y="351"/>
                  </a:lnTo>
                  <a:lnTo>
                    <a:pt x="1380" y="358"/>
                  </a:lnTo>
                  <a:lnTo>
                    <a:pt x="1390" y="367"/>
                  </a:lnTo>
                  <a:lnTo>
                    <a:pt x="1401" y="375"/>
                  </a:lnTo>
                  <a:lnTo>
                    <a:pt x="1411" y="385"/>
                  </a:lnTo>
                  <a:lnTo>
                    <a:pt x="1420" y="396"/>
                  </a:lnTo>
                  <a:lnTo>
                    <a:pt x="1420" y="396"/>
                  </a:lnTo>
                  <a:lnTo>
                    <a:pt x="1428" y="413"/>
                  </a:lnTo>
                  <a:lnTo>
                    <a:pt x="1433" y="430"/>
                  </a:lnTo>
                  <a:lnTo>
                    <a:pt x="1436" y="446"/>
                  </a:lnTo>
                  <a:lnTo>
                    <a:pt x="1437" y="463"/>
                  </a:lnTo>
                  <a:lnTo>
                    <a:pt x="1437" y="480"/>
                  </a:lnTo>
                  <a:lnTo>
                    <a:pt x="1434" y="498"/>
                  </a:lnTo>
                  <a:lnTo>
                    <a:pt x="1430" y="515"/>
                  </a:lnTo>
                  <a:lnTo>
                    <a:pt x="1423" y="533"/>
                  </a:lnTo>
                  <a:lnTo>
                    <a:pt x="1423" y="533"/>
                  </a:lnTo>
                  <a:lnTo>
                    <a:pt x="1418" y="538"/>
                  </a:lnTo>
                  <a:lnTo>
                    <a:pt x="1413" y="544"/>
                  </a:lnTo>
                  <a:lnTo>
                    <a:pt x="1403" y="556"/>
                  </a:lnTo>
                  <a:lnTo>
                    <a:pt x="1393" y="568"/>
                  </a:lnTo>
                  <a:lnTo>
                    <a:pt x="1388" y="575"/>
                  </a:lnTo>
                  <a:lnTo>
                    <a:pt x="1383" y="580"/>
                  </a:lnTo>
                  <a:lnTo>
                    <a:pt x="1383" y="580"/>
                  </a:lnTo>
                  <a:lnTo>
                    <a:pt x="1375" y="583"/>
                  </a:lnTo>
                  <a:lnTo>
                    <a:pt x="1369" y="587"/>
                  </a:lnTo>
                  <a:lnTo>
                    <a:pt x="1366" y="589"/>
                  </a:lnTo>
                  <a:lnTo>
                    <a:pt x="1362" y="592"/>
                  </a:lnTo>
                  <a:lnTo>
                    <a:pt x="1360" y="594"/>
                  </a:lnTo>
                  <a:lnTo>
                    <a:pt x="1358" y="598"/>
                  </a:lnTo>
                  <a:lnTo>
                    <a:pt x="1358" y="598"/>
                  </a:lnTo>
                  <a:lnTo>
                    <a:pt x="1383" y="592"/>
                  </a:lnTo>
                  <a:lnTo>
                    <a:pt x="1404" y="587"/>
                  </a:lnTo>
                  <a:lnTo>
                    <a:pt x="1426" y="582"/>
                  </a:lnTo>
                  <a:lnTo>
                    <a:pt x="1448" y="576"/>
                  </a:lnTo>
                  <a:lnTo>
                    <a:pt x="1448" y="576"/>
                  </a:lnTo>
                  <a:close/>
                  <a:moveTo>
                    <a:pt x="1369" y="388"/>
                  </a:moveTo>
                  <a:lnTo>
                    <a:pt x="1369" y="388"/>
                  </a:lnTo>
                  <a:lnTo>
                    <a:pt x="1373" y="390"/>
                  </a:lnTo>
                  <a:lnTo>
                    <a:pt x="1376" y="394"/>
                  </a:lnTo>
                  <a:lnTo>
                    <a:pt x="1381" y="401"/>
                  </a:lnTo>
                  <a:lnTo>
                    <a:pt x="1385" y="411"/>
                  </a:lnTo>
                  <a:lnTo>
                    <a:pt x="1388" y="420"/>
                  </a:lnTo>
                  <a:lnTo>
                    <a:pt x="1391" y="442"/>
                  </a:lnTo>
                  <a:lnTo>
                    <a:pt x="1393" y="465"/>
                  </a:lnTo>
                  <a:lnTo>
                    <a:pt x="1393" y="465"/>
                  </a:lnTo>
                  <a:lnTo>
                    <a:pt x="1390" y="479"/>
                  </a:lnTo>
                  <a:lnTo>
                    <a:pt x="1385" y="492"/>
                  </a:lnTo>
                  <a:lnTo>
                    <a:pt x="1378" y="505"/>
                  </a:lnTo>
                  <a:lnTo>
                    <a:pt x="1371" y="517"/>
                  </a:lnTo>
                  <a:lnTo>
                    <a:pt x="1363" y="528"/>
                  </a:lnTo>
                  <a:lnTo>
                    <a:pt x="1354" y="537"/>
                  </a:lnTo>
                  <a:lnTo>
                    <a:pt x="1344" y="547"/>
                  </a:lnTo>
                  <a:lnTo>
                    <a:pt x="1333" y="556"/>
                  </a:lnTo>
                  <a:lnTo>
                    <a:pt x="1322" y="564"/>
                  </a:lnTo>
                  <a:lnTo>
                    <a:pt x="1310" y="571"/>
                  </a:lnTo>
                  <a:lnTo>
                    <a:pt x="1298" y="579"/>
                  </a:lnTo>
                  <a:lnTo>
                    <a:pt x="1285" y="585"/>
                  </a:lnTo>
                  <a:lnTo>
                    <a:pt x="1259" y="596"/>
                  </a:lnTo>
                  <a:lnTo>
                    <a:pt x="1232" y="606"/>
                  </a:lnTo>
                  <a:lnTo>
                    <a:pt x="1232" y="606"/>
                  </a:lnTo>
                  <a:lnTo>
                    <a:pt x="1249" y="601"/>
                  </a:lnTo>
                  <a:lnTo>
                    <a:pt x="1266" y="598"/>
                  </a:lnTo>
                  <a:lnTo>
                    <a:pt x="1303" y="592"/>
                  </a:lnTo>
                  <a:lnTo>
                    <a:pt x="1323" y="589"/>
                  </a:lnTo>
                  <a:lnTo>
                    <a:pt x="1340" y="584"/>
                  </a:lnTo>
                  <a:lnTo>
                    <a:pt x="1348" y="581"/>
                  </a:lnTo>
                  <a:lnTo>
                    <a:pt x="1357" y="577"/>
                  </a:lnTo>
                  <a:lnTo>
                    <a:pt x="1365" y="573"/>
                  </a:lnTo>
                  <a:lnTo>
                    <a:pt x="1371" y="568"/>
                  </a:lnTo>
                  <a:lnTo>
                    <a:pt x="1371" y="568"/>
                  </a:lnTo>
                  <a:lnTo>
                    <a:pt x="1377" y="563"/>
                  </a:lnTo>
                  <a:lnTo>
                    <a:pt x="1384" y="556"/>
                  </a:lnTo>
                  <a:lnTo>
                    <a:pt x="1398" y="539"/>
                  </a:lnTo>
                  <a:lnTo>
                    <a:pt x="1411" y="521"/>
                  </a:lnTo>
                  <a:lnTo>
                    <a:pt x="1415" y="514"/>
                  </a:lnTo>
                  <a:lnTo>
                    <a:pt x="1418" y="506"/>
                  </a:lnTo>
                  <a:lnTo>
                    <a:pt x="1418" y="506"/>
                  </a:lnTo>
                  <a:lnTo>
                    <a:pt x="1420" y="499"/>
                  </a:lnTo>
                  <a:lnTo>
                    <a:pt x="1421" y="489"/>
                  </a:lnTo>
                  <a:lnTo>
                    <a:pt x="1421" y="470"/>
                  </a:lnTo>
                  <a:lnTo>
                    <a:pt x="1421" y="453"/>
                  </a:lnTo>
                  <a:lnTo>
                    <a:pt x="1420" y="441"/>
                  </a:lnTo>
                  <a:lnTo>
                    <a:pt x="1420" y="441"/>
                  </a:lnTo>
                  <a:lnTo>
                    <a:pt x="1418" y="429"/>
                  </a:lnTo>
                  <a:lnTo>
                    <a:pt x="1414" y="417"/>
                  </a:lnTo>
                  <a:lnTo>
                    <a:pt x="1407" y="408"/>
                  </a:lnTo>
                  <a:lnTo>
                    <a:pt x="1401" y="399"/>
                  </a:lnTo>
                  <a:lnTo>
                    <a:pt x="1392" y="390"/>
                  </a:lnTo>
                  <a:lnTo>
                    <a:pt x="1384" y="383"/>
                  </a:lnTo>
                  <a:lnTo>
                    <a:pt x="1373" y="377"/>
                  </a:lnTo>
                  <a:lnTo>
                    <a:pt x="1362" y="370"/>
                  </a:lnTo>
                  <a:lnTo>
                    <a:pt x="1351" y="365"/>
                  </a:lnTo>
                  <a:lnTo>
                    <a:pt x="1339" y="360"/>
                  </a:lnTo>
                  <a:lnTo>
                    <a:pt x="1314" y="352"/>
                  </a:lnTo>
                  <a:lnTo>
                    <a:pt x="1290" y="346"/>
                  </a:lnTo>
                  <a:lnTo>
                    <a:pt x="1266" y="341"/>
                  </a:lnTo>
                  <a:lnTo>
                    <a:pt x="1266" y="341"/>
                  </a:lnTo>
                  <a:lnTo>
                    <a:pt x="1257" y="343"/>
                  </a:lnTo>
                  <a:lnTo>
                    <a:pt x="1254" y="344"/>
                  </a:lnTo>
                  <a:lnTo>
                    <a:pt x="1249" y="344"/>
                  </a:lnTo>
                  <a:lnTo>
                    <a:pt x="1249" y="344"/>
                  </a:lnTo>
                  <a:lnTo>
                    <a:pt x="1241" y="340"/>
                  </a:lnTo>
                  <a:lnTo>
                    <a:pt x="1234" y="338"/>
                  </a:lnTo>
                  <a:lnTo>
                    <a:pt x="1224" y="336"/>
                  </a:lnTo>
                  <a:lnTo>
                    <a:pt x="1215" y="337"/>
                  </a:lnTo>
                  <a:lnTo>
                    <a:pt x="1206" y="338"/>
                  </a:lnTo>
                  <a:lnTo>
                    <a:pt x="1196" y="341"/>
                  </a:lnTo>
                  <a:lnTo>
                    <a:pt x="1189" y="344"/>
                  </a:lnTo>
                  <a:lnTo>
                    <a:pt x="1181" y="349"/>
                  </a:lnTo>
                  <a:lnTo>
                    <a:pt x="1181" y="349"/>
                  </a:lnTo>
                  <a:lnTo>
                    <a:pt x="1233" y="356"/>
                  </a:lnTo>
                  <a:lnTo>
                    <a:pt x="1281" y="364"/>
                  </a:lnTo>
                  <a:lnTo>
                    <a:pt x="1305" y="368"/>
                  </a:lnTo>
                  <a:lnTo>
                    <a:pt x="1327" y="373"/>
                  </a:lnTo>
                  <a:lnTo>
                    <a:pt x="1348" y="380"/>
                  </a:lnTo>
                  <a:lnTo>
                    <a:pt x="1369" y="388"/>
                  </a:lnTo>
                  <a:lnTo>
                    <a:pt x="1369" y="388"/>
                  </a:lnTo>
                  <a:close/>
                  <a:moveTo>
                    <a:pt x="1598" y="1565"/>
                  </a:moveTo>
                  <a:lnTo>
                    <a:pt x="1598" y="1565"/>
                  </a:lnTo>
                  <a:lnTo>
                    <a:pt x="1597" y="1560"/>
                  </a:lnTo>
                  <a:lnTo>
                    <a:pt x="1594" y="1554"/>
                  </a:lnTo>
                  <a:lnTo>
                    <a:pt x="1592" y="1549"/>
                  </a:lnTo>
                  <a:lnTo>
                    <a:pt x="1590" y="1543"/>
                  </a:lnTo>
                  <a:lnTo>
                    <a:pt x="1590" y="1543"/>
                  </a:lnTo>
                  <a:lnTo>
                    <a:pt x="1592" y="1537"/>
                  </a:lnTo>
                  <a:lnTo>
                    <a:pt x="1593" y="1532"/>
                  </a:lnTo>
                  <a:lnTo>
                    <a:pt x="1595" y="1525"/>
                  </a:lnTo>
                  <a:lnTo>
                    <a:pt x="1598" y="1520"/>
                  </a:lnTo>
                  <a:lnTo>
                    <a:pt x="1601" y="1516"/>
                  </a:lnTo>
                  <a:lnTo>
                    <a:pt x="1605" y="1510"/>
                  </a:lnTo>
                  <a:lnTo>
                    <a:pt x="1611" y="1507"/>
                  </a:lnTo>
                  <a:lnTo>
                    <a:pt x="1615" y="1503"/>
                  </a:lnTo>
                  <a:lnTo>
                    <a:pt x="1615" y="1503"/>
                  </a:lnTo>
                  <a:lnTo>
                    <a:pt x="1616" y="1504"/>
                  </a:lnTo>
                  <a:lnTo>
                    <a:pt x="1617" y="1504"/>
                  </a:lnTo>
                  <a:lnTo>
                    <a:pt x="1618" y="1504"/>
                  </a:lnTo>
                  <a:lnTo>
                    <a:pt x="1619" y="1503"/>
                  </a:lnTo>
                  <a:lnTo>
                    <a:pt x="1619" y="1503"/>
                  </a:lnTo>
                  <a:lnTo>
                    <a:pt x="1616" y="1497"/>
                  </a:lnTo>
                  <a:lnTo>
                    <a:pt x="1614" y="1488"/>
                  </a:lnTo>
                  <a:lnTo>
                    <a:pt x="1612" y="1479"/>
                  </a:lnTo>
                  <a:lnTo>
                    <a:pt x="1612" y="1469"/>
                  </a:lnTo>
                  <a:lnTo>
                    <a:pt x="1610" y="1447"/>
                  </a:lnTo>
                  <a:lnTo>
                    <a:pt x="1608" y="1426"/>
                  </a:lnTo>
                  <a:lnTo>
                    <a:pt x="1608" y="1426"/>
                  </a:lnTo>
                  <a:lnTo>
                    <a:pt x="1596" y="1351"/>
                  </a:lnTo>
                  <a:lnTo>
                    <a:pt x="1583" y="1278"/>
                  </a:lnTo>
                  <a:lnTo>
                    <a:pt x="1583" y="1278"/>
                  </a:lnTo>
                  <a:lnTo>
                    <a:pt x="1581" y="1257"/>
                  </a:lnTo>
                  <a:lnTo>
                    <a:pt x="1578" y="1236"/>
                  </a:lnTo>
                  <a:lnTo>
                    <a:pt x="1575" y="1216"/>
                  </a:lnTo>
                  <a:lnTo>
                    <a:pt x="1573" y="1207"/>
                  </a:lnTo>
                  <a:lnTo>
                    <a:pt x="1570" y="1199"/>
                  </a:lnTo>
                  <a:lnTo>
                    <a:pt x="1570" y="1199"/>
                  </a:lnTo>
                  <a:lnTo>
                    <a:pt x="1567" y="1194"/>
                  </a:lnTo>
                  <a:lnTo>
                    <a:pt x="1564" y="1187"/>
                  </a:lnTo>
                  <a:lnTo>
                    <a:pt x="1559" y="1182"/>
                  </a:lnTo>
                  <a:lnTo>
                    <a:pt x="1556" y="1175"/>
                  </a:lnTo>
                  <a:lnTo>
                    <a:pt x="1553" y="1168"/>
                  </a:lnTo>
                  <a:lnTo>
                    <a:pt x="1552" y="1160"/>
                  </a:lnTo>
                  <a:lnTo>
                    <a:pt x="1553" y="1151"/>
                  </a:lnTo>
                  <a:lnTo>
                    <a:pt x="1557" y="1141"/>
                  </a:lnTo>
                  <a:lnTo>
                    <a:pt x="1557" y="1141"/>
                  </a:lnTo>
                  <a:lnTo>
                    <a:pt x="1572" y="1137"/>
                  </a:lnTo>
                  <a:lnTo>
                    <a:pt x="1586" y="1135"/>
                  </a:lnTo>
                  <a:lnTo>
                    <a:pt x="1599" y="1132"/>
                  </a:lnTo>
                  <a:lnTo>
                    <a:pt x="1612" y="1131"/>
                  </a:lnTo>
                  <a:lnTo>
                    <a:pt x="1638" y="1130"/>
                  </a:lnTo>
                  <a:lnTo>
                    <a:pt x="1666" y="1129"/>
                  </a:lnTo>
                  <a:lnTo>
                    <a:pt x="1666" y="1129"/>
                  </a:lnTo>
                  <a:lnTo>
                    <a:pt x="1680" y="1128"/>
                  </a:lnTo>
                  <a:lnTo>
                    <a:pt x="1694" y="1127"/>
                  </a:lnTo>
                  <a:lnTo>
                    <a:pt x="1707" y="1126"/>
                  </a:lnTo>
                  <a:lnTo>
                    <a:pt x="1720" y="1125"/>
                  </a:lnTo>
                  <a:lnTo>
                    <a:pt x="1732" y="1125"/>
                  </a:lnTo>
                  <a:lnTo>
                    <a:pt x="1736" y="1126"/>
                  </a:lnTo>
                  <a:lnTo>
                    <a:pt x="1741" y="1128"/>
                  </a:lnTo>
                  <a:lnTo>
                    <a:pt x="1746" y="1130"/>
                  </a:lnTo>
                  <a:lnTo>
                    <a:pt x="1750" y="1132"/>
                  </a:lnTo>
                  <a:lnTo>
                    <a:pt x="1753" y="1137"/>
                  </a:lnTo>
                  <a:lnTo>
                    <a:pt x="1756" y="1141"/>
                  </a:lnTo>
                  <a:lnTo>
                    <a:pt x="1756" y="1141"/>
                  </a:lnTo>
                  <a:lnTo>
                    <a:pt x="1759" y="1145"/>
                  </a:lnTo>
                  <a:lnTo>
                    <a:pt x="1760" y="1151"/>
                  </a:lnTo>
                  <a:lnTo>
                    <a:pt x="1760" y="1160"/>
                  </a:lnTo>
                  <a:lnTo>
                    <a:pt x="1759" y="1171"/>
                  </a:lnTo>
                  <a:lnTo>
                    <a:pt x="1757" y="1181"/>
                  </a:lnTo>
                  <a:lnTo>
                    <a:pt x="1757" y="1181"/>
                  </a:lnTo>
                  <a:lnTo>
                    <a:pt x="1761" y="1196"/>
                  </a:lnTo>
                  <a:lnTo>
                    <a:pt x="1764" y="1213"/>
                  </a:lnTo>
                  <a:lnTo>
                    <a:pt x="1768" y="1230"/>
                  </a:lnTo>
                  <a:lnTo>
                    <a:pt x="1771" y="1248"/>
                  </a:lnTo>
                  <a:lnTo>
                    <a:pt x="1771" y="1248"/>
                  </a:lnTo>
                  <a:lnTo>
                    <a:pt x="1779" y="1304"/>
                  </a:lnTo>
                  <a:lnTo>
                    <a:pt x="1785" y="1361"/>
                  </a:lnTo>
                  <a:lnTo>
                    <a:pt x="1791" y="1418"/>
                  </a:lnTo>
                  <a:lnTo>
                    <a:pt x="1796" y="1477"/>
                  </a:lnTo>
                  <a:lnTo>
                    <a:pt x="1796" y="1477"/>
                  </a:lnTo>
                  <a:lnTo>
                    <a:pt x="1811" y="1475"/>
                  </a:lnTo>
                  <a:lnTo>
                    <a:pt x="1830" y="1475"/>
                  </a:lnTo>
                  <a:lnTo>
                    <a:pt x="1840" y="1475"/>
                  </a:lnTo>
                  <a:lnTo>
                    <a:pt x="1848" y="1477"/>
                  </a:lnTo>
                  <a:lnTo>
                    <a:pt x="1857" y="1479"/>
                  </a:lnTo>
                  <a:lnTo>
                    <a:pt x="1860" y="1482"/>
                  </a:lnTo>
                  <a:lnTo>
                    <a:pt x="1863" y="1485"/>
                  </a:lnTo>
                  <a:lnTo>
                    <a:pt x="1863" y="1485"/>
                  </a:lnTo>
                  <a:lnTo>
                    <a:pt x="1870" y="1504"/>
                  </a:lnTo>
                  <a:lnTo>
                    <a:pt x="1876" y="1524"/>
                  </a:lnTo>
                  <a:lnTo>
                    <a:pt x="1876" y="1524"/>
                  </a:lnTo>
                  <a:lnTo>
                    <a:pt x="1875" y="1532"/>
                  </a:lnTo>
                  <a:lnTo>
                    <a:pt x="1874" y="1540"/>
                  </a:lnTo>
                  <a:lnTo>
                    <a:pt x="1874" y="1559"/>
                  </a:lnTo>
                  <a:lnTo>
                    <a:pt x="1876" y="1577"/>
                  </a:lnTo>
                  <a:lnTo>
                    <a:pt x="1880" y="1597"/>
                  </a:lnTo>
                  <a:lnTo>
                    <a:pt x="1880" y="1597"/>
                  </a:lnTo>
                  <a:lnTo>
                    <a:pt x="1889" y="1595"/>
                  </a:lnTo>
                  <a:lnTo>
                    <a:pt x="1897" y="1592"/>
                  </a:lnTo>
                  <a:lnTo>
                    <a:pt x="1904" y="1588"/>
                  </a:lnTo>
                  <a:lnTo>
                    <a:pt x="1912" y="1584"/>
                  </a:lnTo>
                  <a:lnTo>
                    <a:pt x="1912" y="1584"/>
                  </a:lnTo>
                  <a:lnTo>
                    <a:pt x="1929" y="1579"/>
                  </a:lnTo>
                  <a:lnTo>
                    <a:pt x="1948" y="1574"/>
                  </a:lnTo>
                  <a:lnTo>
                    <a:pt x="1989" y="1564"/>
                  </a:lnTo>
                  <a:lnTo>
                    <a:pt x="2030" y="1554"/>
                  </a:lnTo>
                  <a:lnTo>
                    <a:pt x="2051" y="1549"/>
                  </a:lnTo>
                  <a:lnTo>
                    <a:pt x="2070" y="1543"/>
                  </a:lnTo>
                  <a:lnTo>
                    <a:pt x="2070" y="1543"/>
                  </a:lnTo>
                  <a:lnTo>
                    <a:pt x="2087" y="1535"/>
                  </a:lnTo>
                  <a:lnTo>
                    <a:pt x="2108" y="1525"/>
                  </a:lnTo>
                  <a:lnTo>
                    <a:pt x="2117" y="1520"/>
                  </a:lnTo>
                  <a:lnTo>
                    <a:pt x="2126" y="1515"/>
                  </a:lnTo>
                  <a:lnTo>
                    <a:pt x="2132" y="1508"/>
                  </a:lnTo>
                  <a:lnTo>
                    <a:pt x="2138" y="1503"/>
                  </a:lnTo>
                  <a:lnTo>
                    <a:pt x="2138" y="1503"/>
                  </a:lnTo>
                  <a:lnTo>
                    <a:pt x="2141" y="1497"/>
                  </a:lnTo>
                  <a:lnTo>
                    <a:pt x="2143" y="1488"/>
                  </a:lnTo>
                  <a:lnTo>
                    <a:pt x="2146" y="1470"/>
                  </a:lnTo>
                  <a:lnTo>
                    <a:pt x="2146" y="1470"/>
                  </a:lnTo>
                  <a:lnTo>
                    <a:pt x="2149" y="1455"/>
                  </a:lnTo>
                  <a:lnTo>
                    <a:pt x="2150" y="1441"/>
                  </a:lnTo>
                  <a:lnTo>
                    <a:pt x="2151" y="1426"/>
                  </a:lnTo>
                  <a:lnTo>
                    <a:pt x="2150" y="1412"/>
                  </a:lnTo>
                  <a:lnTo>
                    <a:pt x="2149" y="1397"/>
                  </a:lnTo>
                  <a:lnTo>
                    <a:pt x="2147" y="1382"/>
                  </a:lnTo>
                  <a:lnTo>
                    <a:pt x="2141" y="1351"/>
                  </a:lnTo>
                  <a:lnTo>
                    <a:pt x="2141" y="1351"/>
                  </a:lnTo>
                  <a:lnTo>
                    <a:pt x="2134" y="1326"/>
                  </a:lnTo>
                  <a:lnTo>
                    <a:pt x="2126" y="1301"/>
                  </a:lnTo>
                  <a:lnTo>
                    <a:pt x="2123" y="1288"/>
                  </a:lnTo>
                  <a:lnTo>
                    <a:pt x="2119" y="1276"/>
                  </a:lnTo>
                  <a:lnTo>
                    <a:pt x="2118" y="1264"/>
                  </a:lnTo>
                  <a:lnTo>
                    <a:pt x="2118" y="1253"/>
                  </a:lnTo>
                  <a:lnTo>
                    <a:pt x="2118" y="1253"/>
                  </a:lnTo>
                  <a:lnTo>
                    <a:pt x="2114" y="1243"/>
                  </a:lnTo>
                  <a:lnTo>
                    <a:pt x="2110" y="1231"/>
                  </a:lnTo>
                  <a:lnTo>
                    <a:pt x="2104" y="1205"/>
                  </a:lnTo>
                  <a:lnTo>
                    <a:pt x="2099" y="1180"/>
                  </a:lnTo>
                  <a:lnTo>
                    <a:pt x="2096" y="1168"/>
                  </a:lnTo>
                  <a:lnTo>
                    <a:pt x="2093" y="1156"/>
                  </a:lnTo>
                  <a:lnTo>
                    <a:pt x="2093" y="1156"/>
                  </a:lnTo>
                  <a:lnTo>
                    <a:pt x="2088" y="1149"/>
                  </a:lnTo>
                  <a:lnTo>
                    <a:pt x="2085" y="1142"/>
                  </a:lnTo>
                  <a:lnTo>
                    <a:pt x="2083" y="1139"/>
                  </a:lnTo>
                  <a:lnTo>
                    <a:pt x="2083" y="1135"/>
                  </a:lnTo>
                  <a:lnTo>
                    <a:pt x="2083" y="1130"/>
                  </a:lnTo>
                  <a:lnTo>
                    <a:pt x="2085" y="1126"/>
                  </a:lnTo>
                  <a:lnTo>
                    <a:pt x="2085" y="1126"/>
                  </a:lnTo>
                  <a:lnTo>
                    <a:pt x="2068" y="1078"/>
                  </a:lnTo>
                  <a:lnTo>
                    <a:pt x="2060" y="1053"/>
                  </a:lnTo>
                  <a:lnTo>
                    <a:pt x="2053" y="1029"/>
                  </a:lnTo>
                  <a:lnTo>
                    <a:pt x="2053" y="1029"/>
                  </a:lnTo>
                  <a:lnTo>
                    <a:pt x="2044" y="1000"/>
                  </a:lnTo>
                  <a:lnTo>
                    <a:pt x="2036" y="973"/>
                  </a:lnTo>
                  <a:lnTo>
                    <a:pt x="2027" y="945"/>
                  </a:lnTo>
                  <a:lnTo>
                    <a:pt x="2019" y="917"/>
                  </a:lnTo>
                  <a:lnTo>
                    <a:pt x="2019" y="917"/>
                  </a:lnTo>
                  <a:lnTo>
                    <a:pt x="2008" y="882"/>
                  </a:lnTo>
                  <a:lnTo>
                    <a:pt x="1996" y="846"/>
                  </a:lnTo>
                  <a:lnTo>
                    <a:pt x="1984" y="811"/>
                  </a:lnTo>
                  <a:lnTo>
                    <a:pt x="1980" y="794"/>
                  </a:lnTo>
                  <a:lnTo>
                    <a:pt x="1976" y="777"/>
                  </a:lnTo>
                  <a:lnTo>
                    <a:pt x="1976" y="777"/>
                  </a:lnTo>
                  <a:lnTo>
                    <a:pt x="1963" y="716"/>
                  </a:lnTo>
                  <a:lnTo>
                    <a:pt x="1957" y="686"/>
                  </a:lnTo>
                  <a:lnTo>
                    <a:pt x="1952" y="658"/>
                  </a:lnTo>
                  <a:lnTo>
                    <a:pt x="1948" y="629"/>
                  </a:lnTo>
                  <a:lnTo>
                    <a:pt x="1945" y="601"/>
                  </a:lnTo>
                  <a:lnTo>
                    <a:pt x="1944" y="573"/>
                  </a:lnTo>
                  <a:lnTo>
                    <a:pt x="1944" y="544"/>
                  </a:lnTo>
                  <a:lnTo>
                    <a:pt x="1944" y="544"/>
                  </a:lnTo>
                  <a:lnTo>
                    <a:pt x="1921" y="545"/>
                  </a:lnTo>
                  <a:lnTo>
                    <a:pt x="1899" y="548"/>
                  </a:lnTo>
                  <a:lnTo>
                    <a:pt x="1877" y="552"/>
                  </a:lnTo>
                  <a:lnTo>
                    <a:pt x="1855" y="556"/>
                  </a:lnTo>
                  <a:lnTo>
                    <a:pt x="1811" y="566"/>
                  </a:lnTo>
                  <a:lnTo>
                    <a:pt x="1790" y="570"/>
                  </a:lnTo>
                  <a:lnTo>
                    <a:pt x="1767" y="574"/>
                  </a:lnTo>
                  <a:lnTo>
                    <a:pt x="1767" y="574"/>
                  </a:lnTo>
                  <a:lnTo>
                    <a:pt x="1729" y="579"/>
                  </a:lnTo>
                  <a:lnTo>
                    <a:pt x="1691" y="584"/>
                  </a:lnTo>
                  <a:lnTo>
                    <a:pt x="1653" y="592"/>
                  </a:lnTo>
                  <a:lnTo>
                    <a:pt x="1615" y="600"/>
                  </a:lnTo>
                  <a:lnTo>
                    <a:pt x="1578" y="609"/>
                  </a:lnTo>
                  <a:lnTo>
                    <a:pt x="1542" y="617"/>
                  </a:lnTo>
                  <a:lnTo>
                    <a:pt x="1473" y="638"/>
                  </a:lnTo>
                  <a:lnTo>
                    <a:pt x="1473" y="638"/>
                  </a:lnTo>
                  <a:lnTo>
                    <a:pt x="1360" y="671"/>
                  </a:lnTo>
                  <a:lnTo>
                    <a:pt x="1247" y="703"/>
                  </a:lnTo>
                  <a:lnTo>
                    <a:pt x="1132" y="734"/>
                  </a:lnTo>
                  <a:lnTo>
                    <a:pt x="1017" y="763"/>
                  </a:lnTo>
                  <a:lnTo>
                    <a:pt x="1017" y="763"/>
                  </a:lnTo>
                  <a:lnTo>
                    <a:pt x="988" y="771"/>
                  </a:lnTo>
                  <a:lnTo>
                    <a:pt x="959" y="776"/>
                  </a:lnTo>
                  <a:lnTo>
                    <a:pt x="902" y="788"/>
                  </a:lnTo>
                  <a:lnTo>
                    <a:pt x="902" y="788"/>
                  </a:lnTo>
                  <a:lnTo>
                    <a:pt x="873" y="795"/>
                  </a:lnTo>
                  <a:lnTo>
                    <a:pt x="844" y="804"/>
                  </a:lnTo>
                  <a:lnTo>
                    <a:pt x="787" y="820"/>
                  </a:lnTo>
                  <a:lnTo>
                    <a:pt x="787" y="820"/>
                  </a:lnTo>
                  <a:lnTo>
                    <a:pt x="717" y="838"/>
                  </a:lnTo>
                  <a:lnTo>
                    <a:pt x="646" y="855"/>
                  </a:lnTo>
                  <a:lnTo>
                    <a:pt x="646" y="855"/>
                  </a:lnTo>
                  <a:lnTo>
                    <a:pt x="606" y="865"/>
                  </a:lnTo>
                  <a:lnTo>
                    <a:pt x="568" y="876"/>
                  </a:lnTo>
                  <a:lnTo>
                    <a:pt x="490" y="898"/>
                  </a:lnTo>
                  <a:lnTo>
                    <a:pt x="412" y="919"/>
                  </a:lnTo>
                  <a:lnTo>
                    <a:pt x="372" y="930"/>
                  </a:lnTo>
                  <a:lnTo>
                    <a:pt x="332" y="940"/>
                  </a:lnTo>
                  <a:lnTo>
                    <a:pt x="332" y="940"/>
                  </a:lnTo>
                  <a:lnTo>
                    <a:pt x="232" y="964"/>
                  </a:lnTo>
                  <a:lnTo>
                    <a:pt x="185" y="977"/>
                  </a:lnTo>
                  <a:lnTo>
                    <a:pt x="137" y="991"/>
                  </a:lnTo>
                  <a:lnTo>
                    <a:pt x="137" y="991"/>
                  </a:lnTo>
                  <a:lnTo>
                    <a:pt x="112" y="999"/>
                  </a:lnTo>
                  <a:lnTo>
                    <a:pt x="89" y="1006"/>
                  </a:lnTo>
                  <a:lnTo>
                    <a:pt x="80" y="1010"/>
                  </a:lnTo>
                  <a:lnTo>
                    <a:pt x="71" y="1016"/>
                  </a:lnTo>
                  <a:lnTo>
                    <a:pt x="64" y="1022"/>
                  </a:lnTo>
                  <a:lnTo>
                    <a:pt x="57" y="1030"/>
                  </a:lnTo>
                  <a:lnTo>
                    <a:pt x="57" y="1030"/>
                  </a:lnTo>
                  <a:lnTo>
                    <a:pt x="54" y="1039"/>
                  </a:lnTo>
                  <a:lnTo>
                    <a:pt x="52" y="1049"/>
                  </a:lnTo>
                  <a:lnTo>
                    <a:pt x="51" y="1059"/>
                  </a:lnTo>
                  <a:lnTo>
                    <a:pt x="50" y="1068"/>
                  </a:lnTo>
                  <a:lnTo>
                    <a:pt x="51" y="1089"/>
                  </a:lnTo>
                  <a:lnTo>
                    <a:pt x="53" y="1109"/>
                  </a:lnTo>
                  <a:lnTo>
                    <a:pt x="57" y="1129"/>
                  </a:lnTo>
                  <a:lnTo>
                    <a:pt x="63" y="1150"/>
                  </a:lnTo>
                  <a:lnTo>
                    <a:pt x="72" y="1184"/>
                  </a:lnTo>
                  <a:lnTo>
                    <a:pt x="72" y="1184"/>
                  </a:lnTo>
                  <a:lnTo>
                    <a:pt x="81" y="1217"/>
                  </a:lnTo>
                  <a:lnTo>
                    <a:pt x="85" y="1233"/>
                  </a:lnTo>
                  <a:lnTo>
                    <a:pt x="88" y="1250"/>
                  </a:lnTo>
                  <a:lnTo>
                    <a:pt x="88" y="1250"/>
                  </a:lnTo>
                  <a:lnTo>
                    <a:pt x="97" y="1283"/>
                  </a:lnTo>
                  <a:lnTo>
                    <a:pt x="105" y="1316"/>
                  </a:lnTo>
                  <a:lnTo>
                    <a:pt x="125" y="1380"/>
                  </a:lnTo>
                  <a:lnTo>
                    <a:pt x="125" y="1380"/>
                  </a:lnTo>
                  <a:lnTo>
                    <a:pt x="145" y="1455"/>
                  </a:lnTo>
                  <a:lnTo>
                    <a:pt x="165" y="1532"/>
                  </a:lnTo>
                  <a:lnTo>
                    <a:pt x="205" y="1684"/>
                  </a:lnTo>
                  <a:lnTo>
                    <a:pt x="224" y="1759"/>
                  </a:lnTo>
                  <a:lnTo>
                    <a:pt x="245" y="1834"/>
                  </a:lnTo>
                  <a:lnTo>
                    <a:pt x="267" y="1909"/>
                  </a:lnTo>
                  <a:lnTo>
                    <a:pt x="290" y="1983"/>
                  </a:lnTo>
                  <a:lnTo>
                    <a:pt x="290" y="1983"/>
                  </a:lnTo>
                  <a:lnTo>
                    <a:pt x="306" y="1986"/>
                  </a:lnTo>
                  <a:lnTo>
                    <a:pt x="322" y="1988"/>
                  </a:lnTo>
                  <a:lnTo>
                    <a:pt x="338" y="1989"/>
                  </a:lnTo>
                  <a:lnTo>
                    <a:pt x="353" y="1988"/>
                  </a:lnTo>
                  <a:lnTo>
                    <a:pt x="368" y="1985"/>
                  </a:lnTo>
                  <a:lnTo>
                    <a:pt x="383" y="1982"/>
                  </a:lnTo>
                  <a:lnTo>
                    <a:pt x="399" y="1977"/>
                  </a:lnTo>
                  <a:lnTo>
                    <a:pt x="414" y="1972"/>
                  </a:lnTo>
                  <a:lnTo>
                    <a:pt x="444" y="1960"/>
                  </a:lnTo>
                  <a:lnTo>
                    <a:pt x="474" y="1948"/>
                  </a:lnTo>
                  <a:lnTo>
                    <a:pt x="490" y="1942"/>
                  </a:lnTo>
                  <a:lnTo>
                    <a:pt x="505" y="1938"/>
                  </a:lnTo>
                  <a:lnTo>
                    <a:pt x="521" y="1933"/>
                  </a:lnTo>
                  <a:lnTo>
                    <a:pt x="538" y="1929"/>
                  </a:lnTo>
                  <a:lnTo>
                    <a:pt x="538" y="1929"/>
                  </a:lnTo>
                  <a:lnTo>
                    <a:pt x="534" y="1891"/>
                  </a:lnTo>
                  <a:lnTo>
                    <a:pt x="530" y="1852"/>
                  </a:lnTo>
                  <a:lnTo>
                    <a:pt x="530" y="1833"/>
                  </a:lnTo>
                  <a:lnTo>
                    <a:pt x="529" y="1812"/>
                  </a:lnTo>
                  <a:lnTo>
                    <a:pt x="530" y="1792"/>
                  </a:lnTo>
                  <a:lnTo>
                    <a:pt x="532" y="1772"/>
                  </a:lnTo>
                  <a:lnTo>
                    <a:pt x="532" y="1772"/>
                  </a:lnTo>
                  <a:lnTo>
                    <a:pt x="542" y="1764"/>
                  </a:lnTo>
                  <a:lnTo>
                    <a:pt x="553" y="1759"/>
                  </a:lnTo>
                  <a:lnTo>
                    <a:pt x="564" y="1754"/>
                  </a:lnTo>
                  <a:lnTo>
                    <a:pt x="575" y="1749"/>
                  </a:lnTo>
                  <a:lnTo>
                    <a:pt x="587" y="1745"/>
                  </a:lnTo>
                  <a:lnTo>
                    <a:pt x="599" y="1742"/>
                  </a:lnTo>
                  <a:lnTo>
                    <a:pt x="624" y="1737"/>
                  </a:lnTo>
                  <a:lnTo>
                    <a:pt x="650" y="1734"/>
                  </a:lnTo>
                  <a:lnTo>
                    <a:pt x="677" y="1732"/>
                  </a:lnTo>
                  <a:lnTo>
                    <a:pt x="705" y="1729"/>
                  </a:lnTo>
                  <a:lnTo>
                    <a:pt x="733" y="1725"/>
                  </a:lnTo>
                  <a:lnTo>
                    <a:pt x="733" y="1725"/>
                  </a:lnTo>
                  <a:lnTo>
                    <a:pt x="724" y="1667"/>
                  </a:lnTo>
                  <a:lnTo>
                    <a:pt x="714" y="1606"/>
                  </a:lnTo>
                  <a:lnTo>
                    <a:pt x="707" y="1576"/>
                  </a:lnTo>
                  <a:lnTo>
                    <a:pt x="700" y="1546"/>
                  </a:lnTo>
                  <a:lnTo>
                    <a:pt x="692" y="1517"/>
                  </a:lnTo>
                  <a:lnTo>
                    <a:pt x="684" y="1490"/>
                  </a:lnTo>
                  <a:lnTo>
                    <a:pt x="684" y="1490"/>
                  </a:lnTo>
                  <a:lnTo>
                    <a:pt x="679" y="1473"/>
                  </a:lnTo>
                  <a:lnTo>
                    <a:pt x="677" y="1464"/>
                  </a:lnTo>
                  <a:lnTo>
                    <a:pt x="675" y="1456"/>
                  </a:lnTo>
                  <a:lnTo>
                    <a:pt x="675" y="1456"/>
                  </a:lnTo>
                  <a:lnTo>
                    <a:pt x="670" y="1447"/>
                  </a:lnTo>
                  <a:lnTo>
                    <a:pt x="665" y="1442"/>
                  </a:lnTo>
                  <a:lnTo>
                    <a:pt x="659" y="1438"/>
                  </a:lnTo>
                  <a:lnTo>
                    <a:pt x="652" y="1437"/>
                  </a:lnTo>
                  <a:lnTo>
                    <a:pt x="645" y="1436"/>
                  </a:lnTo>
                  <a:lnTo>
                    <a:pt x="636" y="1437"/>
                  </a:lnTo>
                  <a:lnTo>
                    <a:pt x="616" y="1440"/>
                  </a:lnTo>
                  <a:lnTo>
                    <a:pt x="616" y="1440"/>
                  </a:lnTo>
                  <a:lnTo>
                    <a:pt x="594" y="1442"/>
                  </a:lnTo>
                  <a:lnTo>
                    <a:pt x="580" y="1444"/>
                  </a:lnTo>
                  <a:lnTo>
                    <a:pt x="564" y="1446"/>
                  </a:lnTo>
                  <a:lnTo>
                    <a:pt x="550" y="1450"/>
                  </a:lnTo>
                  <a:lnTo>
                    <a:pt x="537" y="1456"/>
                  </a:lnTo>
                  <a:lnTo>
                    <a:pt x="532" y="1459"/>
                  </a:lnTo>
                  <a:lnTo>
                    <a:pt x="527" y="1462"/>
                  </a:lnTo>
                  <a:lnTo>
                    <a:pt x="524" y="1467"/>
                  </a:lnTo>
                  <a:lnTo>
                    <a:pt x="523" y="1472"/>
                  </a:lnTo>
                  <a:lnTo>
                    <a:pt x="523" y="1472"/>
                  </a:lnTo>
                  <a:lnTo>
                    <a:pt x="522" y="1475"/>
                  </a:lnTo>
                  <a:lnTo>
                    <a:pt x="522" y="1478"/>
                  </a:lnTo>
                  <a:lnTo>
                    <a:pt x="524" y="1487"/>
                  </a:lnTo>
                  <a:lnTo>
                    <a:pt x="528" y="1505"/>
                  </a:lnTo>
                  <a:lnTo>
                    <a:pt x="528" y="1505"/>
                  </a:lnTo>
                  <a:lnTo>
                    <a:pt x="529" y="1514"/>
                  </a:lnTo>
                  <a:lnTo>
                    <a:pt x="530" y="1523"/>
                  </a:lnTo>
                  <a:lnTo>
                    <a:pt x="532" y="1540"/>
                  </a:lnTo>
                  <a:lnTo>
                    <a:pt x="532" y="1540"/>
                  </a:lnTo>
                  <a:lnTo>
                    <a:pt x="535" y="1553"/>
                  </a:lnTo>
                  <a:lnTo>
                    <a:pt x="539" y="1565"/>
                  </a:lnTo>
                  <a:lnTo>
                    <a:pt x="543" y="1578"/>
                  </a:lnTo>
                  <a:lnTo>
                    <a:pt x="546" y="1592"/>
                  </a:lnTo>
                  <a:lnTo>
                    <a:pt x="546" y="1592"/>
                  </a:lnTo>
                  <a:lnTo>
                    <a:pt x="549" y="1606"/>
                  </a:lnTo>
                  <a:lnTo>
                    <a:pt x="550" y="1619"/>
                  </a:lnTo>
                  <a:lnTo>
                    <a:pt x="551" y="1633"/>
                  </a:lnTo>
                  <a:lnTo>
                    <a:pt x="553" y="1646"/>
                  </a:lnTo>
                  <a:lnTo>
                    <a:pt x="553" y="1646"/>
                  </a:lnTo>
                  <a:lnTo>
                    <a:pt x="561" y="1686"/>
                  </a:lnTo>
                  <a:lnTo>
                    <a:pt x="566" y="1705"/>
                  </a:lnTo>
                  <a:lnTo>
                    <a:pt x="568" y="1725"/>
                  </a:lnTo>
                  <a:lnTo>
                    <a:pt x="568" y="1725"/>
                  </a:lnTo>
                  <a:lnTo>
                    <a:pt x="569" y="1731"/>
                  </a:lnTo>
                  <a:lnTo>
                    <a:pt x="570" y="1739"/>
                  </a:lnTo>
                  <a:lnTo>
                    <a:pt x="569" y="1743"/>
                  </a:lnTo>
                  <a:lnTo>
                    <a:pt x="568" y="1745"/>
                  </a:lnTo>
                  <a:lnTo>
                    <a:pt x="566" y="1748"/>
                  </a:lnTo>
                  <a:lnTo>
                    <a:pt x="561" y="1749"/>
                  </a:lnTo>
                  <a:lnTo>
                    <a:pt x="561" y="1749"/>
                  </a:lnTo>
                  <a:lnTo>
                    <a:pt x="557" y="1748"/>
                  </a:lnTo>
                  <a:lnTo>
                    <a:pt x="554" y="1745"/>
                  </a:lnTo>
                  <a:lnTo>
                    <a:pt x="553" y="1742"/>
                  </a:lnTo>
                  <a:lnTo>
                    <a:pt x="552" y="1737"/>
                  </a:lnTo>
                  <a:lnTo>
                    <a:pt x="553" y="1728"/>
                  </a:lnTo>
                  <a:lnTo>
                    <a:pt x="553" y="1719"/>
                  </a:lnTo>
                  <a:lnTo>
                    <a:pt x="553" y="1719"/>
                  </a:lnTo>
                  <a:lnTo>
                    <a:pt x="551" y="1712"/>
                  </a:lnTo>
                  <a:lnTo>
                    <a:pt x="549" y="1703"/>
                  </a:lnTo>
                  <a:lnTo>
                    <a:pt x="546" y="1696"/>
                  </a:lnTo>
                  <a:lnTo>
                    <a:pt x="545" y="1687"/>
                  </a:lnTo>
                  <a:lnTo>
                    <a:pt x="545" y="1687"/>
                  </a:lnTo>
                  <a:lnTo>
                    <a:pt x="534" y="1608"/>
                  </a:lnTo>
                  <a:lnTo>
                    <a:pt x="528" y="1569"/>
                  </a:lnTo>
                  <a:lnTo>
                    <a:pt x="521" y="1532"/>
                  </a:lnTo>
                  <a:lnTo>
                    <a:pt x="521" y="1532"/>
                  </a:lnTo>
                  <a:lnTo>
                    <a:pt x="514" y="1501"/>
                  </a:lnTo>
                  <a:lnTo>
                    <a:pt x="511" y="1487"/>
                  </a:lnTo>
                  <a:lnTo>
                    <a:pt x="508" y="1475"/>
                  </a:lnTo>
                  <a:lnTo>
                    <a:pt x="508" y="1475"/>
                  </a:lnTo>
                  <a:lnTo>
                    <a:pt x="505" y="1470"/>
                  </a:lnTo>
                  <a:lnTo>
                    <a:pt x="502" y="1465"/>
                  </a:lnTo>
                  <a:lnTo>
                    <a:pt x="493" y="1458"/>
                  </a:lnTo>
                  <a:lnTo>
                    <a:pt x="490" y="1454"/>
                  </a:lnTo>
                  <a:lnTo>
                    <a:pt x="487" y="1449"/>
                  </a:lnTo>
                  <a:lnTo>
                    <a:pt x="484" y="1445"/>
                  </a:lnTo>
                  <a:lnTo>
                    <a:pt x="483" y="1440"/>
                  </a:lnTo>
                  <a:lnTo>
                    <a:pt x="483" y="1440"/>
                  </a:lnTo>
                  <a:lnTo>
                    <a:pt x="488" y="1432"/>
                  </a:lnTo>
                  <a:lnTo>
                    <a:pt x="494" y="1425"/>
                  </a:lnTo>
                  <a:lnTo>
                    <a:pt x="506" y="1411"/>
                  </a:lnTo>
                  <a:lnTo>
                    <a:pt x="506" y="1411"/>
                  </a:lnTo>
                  <a:lnTo>
                    <a:pt x="524" y="1404"/>
                  </a:lnTo>
                  <a:lnTo>
                    <a:pt x="543" y="1398"/>
                  </a:lnTo>
                  <a:lnTo>
                    <a:pt x="563" y="1392"/>
                  </a:lnTo>
                  <a:lnTo>
                    <a:pt x="584" y="1387"/>
                  </a:lnTo>
                  <a:lnTo>
                    <a:pt x="605" y="1384"/>
                  </a:lnTo>
                  <a:lnTo>
                    <a:pt x="627" y="1383"/>
                  </a:lnTo>
                  <a:lnTo>
                    <a:pt x="649" y="1383"/>
                  </a:lnTo>
                  <a:lnTo>
                    <a:pt x="671" y="1385"/>
                  </a:lnTo>
                  <a:lnTo>
                    <a:pt x="671" y="1385"/>
                  </a:lnTo>
                  <a:lnTo>
                    <a:pt x="675" y="1391"/>
                  </a:lnTo>
                  <a:lnTo>
                    <a:pt x="677" y="1396"/>
                  </a:lnTo>
                  <a:lnTo>
                    <a:pt x="678" y="1402"/>
                  </a:lnTo>
                  <a:lnTo>
                    <a:pt x="679" y="1408"/>
                  </a:lnTo>
                  <a:lnTo>
                    <a:pt x="679" y="1422"/>
                  </a:lnTo>
                  <a:lnTo>
                    <a:pt x="679" y="1428"/>
                  </a:lnTo>
                  <a:lnTo>
                    <a:pt x="680" y="1433"/>
                  </a:lnTo>
                  <a:lnTo>
                    <a:pt x="680" y="1433"/>
                  </a:lnTo>
                  <a:lnTo>
                    <a:pt x="684" y="1448"/>
                  </a:lnTo>
                  <a:lnTo>
                    <a:pt x="688" y="1462"/>
                  </a:lnTo>
                  <a:lnTo>
                    <a:pt x="700" y="1491"/>
                  </a:lnTo>
                  <a:lnTo>
                    <a:pt x="710" y="1521"/>
                  </a:lnTo>
                  <a:lnTo>
                    <a:pt x="715" y="1536"/>
                  </a:lnTo>
                  <a:lnTo>
                    <a:pt x="718" y="1552"/>
                  </a:lnTo>
                  <a:lnTo>
                    <a:pt x="718" y="1552"/>
                  </a:lnTo>
                  <a:lnTo>
                    <a:pt x="733" y="1639"/>
                  </a:lnTo>
                  <a:lnTo>
                    <a:pt x="750" y="1724"/>
                  </a:lnTo>
                  <a:lnTo>
                    <a:pt x="750" y="1724"/>
                  </a:lnTo>
                  <a:lnTo>
                    <a:pt x="756" y="1724"/>
                  </a:lnTo>
                  <a:lnTo>
                    <a:pt x="762" y="1724"/>
                  </a:lnTo>
                  <a:lnTo>
                    <a:pt x="772" y="1720"/>
                  </a:lnTo>
                  <a:lnTo>
                    <a:pt x="778" y="1719"/>
                  </a:lnTo>
                  <a:lnTo>
                    <a:pt x="783" y="1718"/>
                  </a:lnTo>
                  <a:lnTo>
                    <a:pt x="787" y="1719"/>
                  </a:lnTo>
                  <a:lnTo>
                    <a:pt x="793" y="1721"/>
                  </a:lnTo>
                  <a:lnTo>
                    <a:pt x="793" y="1721"/>
                  </a:lnTo>
                  <a:lnTo>
                    <a:pt x="797" y="1725"/>
                  </a:lnTo>
                  <a:lnTo>
                    <a:pt x="799" y="1729"/>
                  </a:lnTo>
                  <a:lnTo>
                    <a:pt x="801" y="1734"/>
                  </a:lnTo>
                  <a:lnTo>
                    <a:pt x="801" y="1740"/>
                  </a:lnTo>
                  <a:lnTo>
                    <a:pt x="801" y="1754"/>
                  </a:lnTo>
                  <a:lnTo>
                    <a:pt x="802" y="1768"/>
                  </a:lnTo>
                  <a:lnTo>
                    <a:pt x="802" y="1768"/>
                  </a:lnTo>
                  <a:lnTo>
                    <a:pt x="806" y="1793"/>
                  </a:lnTo>
                  <a:lnTo>
                    <a:pt x="811" y="1821"/>
                  </a:lnTo>
                  <a:lnTo>
                    <a:pt x="816" y="1848"/>
                  </a:lnTo>
                  <a:lnTo>
                    <a:pt x="820" y="1869"/>
                  </a:lnTo>
                  <a:lnTo>
                    <a:pt x="820" y="1869"/>
                  </a:lnTo>
                  <a:lnTo>
                    <a:pt x="866" y="1853"/>
                  </a:lnTo>
                  <a:lnTo>
                    <a:pt x="914" y="1838"/>
                  </a:lnTo>
                  <a:lnTo>
                    <a:pt x="962" y="1824"/>
                  </a:lnTo>
                  <a:lnTo>
                    <a:pt x="1012" y="1810"/>
                  </a:lnTo>
                  <a:lnTo>
                    <a:pt x="1063" y="1797"/>
                  </a:lnTo>
                  <a:lnTo>
                    <a:pt x="1113" y="1786"/>
                  </a:lnTo>
                  <a:lnTo>
                    <a:pt x="1214" y="1762"/>
                  </a:lnTo>
                  <a:lnTo>
                    <a:pt x="1214" y="1762"/>
                  </a:lnTo>
                  <a:lnTo>
                    <a:pt x="1315" y="1740"/>
                  </a:lnTo>
                  <a:lnTo>
                    <a:pt x="1366" y="1729"/>
                  </a:lnTo>
                  <a:lnTo>
                    <a:pt x="1415" y="1719"/>
                  </a:lnTo>
                  <a:lnTo>
                    <a:pt x="1415" y="1719"/>
                  </a:lnTo>
                  <a:lnTo>
                    <a:pt x="1438" y="1714"/>
                  </a:lnTo>
                  <a:lnTo>
                    <a:pt x="1461" y="1709"/>
                  </a:lnTo>
                  <a:lnTo>
                    <a:pt x="1508" y="1697"/>
                  </a:lnTo>
                  <a:lnTo>
                    <a:pt x="1508" y="1697"/>
                  </a:lnTo>
                  <a:lnTo>
                    <a:pt x="1533" y="1690"/>
                  </a:lnTo>
                  <a:lnTo>
                    <a:pt x="1556" y="1684"/>
                  </a:lnTo>
                  <a:lnTo>
                    <a:pt x="1580" y="1675"/>
                  </a:lnTo>
                  <a:lnTo>
                    <a:pt x="1602" y="1667"/>
                  </a:lnTo>
                  <a:lnTo>
                    <a:pt x="1602" y="1667"/>
                  </a:lnTo>
                  <a:lnTo>
                    <a:pt x="1600" y="1653"/>
                  </a:lnTo>
                  <a:lnTo>
                    <a:pt x="1600" y="1640"/>
                  </a:lnTo>
                  <a:lnTo>
                    <a:pt x="1600" y="1614"/>
                  </a:lnTo>
                  <a:lnTo>
                    <a:pt x="1600" y="1590"/>
                  </a:lnTo>
                  <a:lnTo>
                    <a:pt x="1600" y="1577"/>
                  </a:lnTo>
                  <a:lnTo>
                    <a:pt x="1598" y="1565"/>
                  </a:lnTo>
                  <a:lnTo>
                    <a:pt x="1598" y="1565"/>
                  </a:lnTo>
                  <a:close/>
                  <a:moveTo>
                    <a:pt x="588" y="591"/>
                  </a:moveTo>
                  <a:lnTo>
                    <a:pt x="588" y="591"/>
                  </a:lnTo>
                  <a:lnTo>
                    <a:pt x="526" y="594"/>
                  </a:lnTo>
                  <a:lnTo>
                    <a:pt x="463" y="598"/>
                  </a:lnTo>
                  <a:lnTo>
                    <a:pt x="432" y="601"/>
                  </a:lnTo>
                  <a:lnTo>
                    <a:pt x="401" y="605"/>
                  </a:lnTo>
                  <a:lnTo>
                    <a:pt x="371" y="609"/>
                  </a:lnTo>
                  <a:lnTo>
                    <a:pt x="341" y="614"/>
                  </a:lnTo>
                  <a:lnTo>
                    <a:pt x="312" y="620"/>
                  </a:lnTo>
                  <a:lnTo>
                    <a:pt x="284" y="627"/>
                  </a:lnTo>
                  <a:lnTo>
                    <a:pt x="256" y="635"/>
                  </a:lnTo>
                  <a:lnTo>
                    <a:pt x="230" y="644"/>
                  </a:lnTo>
                  <a:lnTo>
                    <a:pt x="205" y="655"/>
                  </a:lnTo>
                  <a:lnTo>
                    <a:pt x="180" y="667"/>
                  </a:lnTo>
                  <a:lnTo>
                    <a:pt x="159" y="681"/>
                  </a:lnTo>
                  <a:lnTo>
                    <a:pt x="137" y="696"/>
                  </a:lnTo>
                  <a:lnTo>
                    <a:pt x="137" y="696"/>
                  </a:lnTo>
                  <a:lnTo>
                    <a:pt x="152" y="687"/>
                  </a:lnTo>
                  <a:lnTo>
                    <a:pt x="169" y="680"/>
                  </a:lnTo>
                  <a:lnTo>
                    <a:pt x="184" y="673"/>
                  </a:lnTo>
                  <a:lnTo>
                    <a:pt x="200" y="667"/>
                  </a:lnTo>
                  <a:lnTo>
                    <a:pt x="233" y="655"/>
                  </a:lnTo>
                  <a:lnTo>
                    <a:pt x="267" y="645"/>
                  </a:lnTo>
                  <a:lnTo>
                    <a:pt x="267" y="645"/>
                  </a:lnTo>
                  <a:lnTo>
                    <a:pt x="295" y="639"/>
                  </a:lnTo>
                  <a:lnTo>
                    <a:pt x="323" y="634"/>
                  </a:lnTo>
                  <a:lnTo>
                    <a:pt x="351" y="630"/>
                  </a:lnTo>
                  <a:lnTo>
                    <a:pt x="379" y="627"/>
                  </a:lnTo>
                  <a:lnTo>
                    <a:pt x="437" y="623"/>
                  </a:lnTo>
                  <a:lnTo>
                    <a:pt x="466" y="621"/>
                  </a:lnTo>
                  <a:lnTo>
                    <a:pt x="494" y="617"/>
                  </a:lnTo>
                  <a:lnTo>
                    <a:pt x="494" y="617"/>
                  </a:lnTo>
                  <a:lnTo>
                    <a:pt x="542" y="611"/>
                  </a:lnTo>
                  <a:lnTo>
                    <a:pt x="593" y="606"/>
                  </a:lnTo>
                  <a:lnTo>
                    <a:pt x="644" y="601"/>
                  </a:lnTo>
                  <a:lnTo>
                    <a:pt x="693" y="598"/>
                  </a:lnTo>
                  <a:lnTo>
                    <a:pt x="693" y="598"/>
                  </a:lnTo>
                  <a:lnTo>
                    <a:pt x="667" y="594"/>
                  </a:lnTo>
                  <a:lnTo>
                    <a:pt x="642" y="591"/>
                  </a:lnTo>
                  <a:lnTo>
                    <a:pt x="616" y="590"/>
                  </a:lnTo>
                  <a:lnTo>
                    <a:pt x="588" y="591"/>
                  </a:lnTo>
                  <a:lnTo>
                    <a:pt x="588" y="591"/>
                  </a:lnTo>
                  <a:close/>
                  <a:moveTo>
                    <a:pt x="188" y="801"/>
                  </a:moveTo>
                  <a:lnTo>
                    <a:pt x="188" y="801"/>
                  </a:lnTo>
                  <a:lnTo>
                    <a:pt x="194" y="789"/>
                  </a:lnTo>
                  <a:lnTo>
                    <a:pt x="202" y="778"/>
                  </a:lnTo>
                  <a:lnTo>
                    <a:pt x="217" y="756"/>
                  </a:lnTo>
                  <a:lnTo>
                    <a:pt x="233" y="736"/>
                  </a:lnTo>
                  <a:lnTo>
                    <a:pt x="251" y="717"/>
                  </a:lnTo>
                  <a:lnTo>
                    <a:pt x="270" y="700"/>
                  </a:lnTo>
                  <a:lnTo>
                    <a:pt x="291" y="684"/>
                  </a:lnTo>
                  <a:lnTo>
                    <a:pt x="312" y="669"/>
                  </a:lnTo>
                  <a:lnTo>
                    <a:pt x="334" y="655"/>
                  </a:lnTo>
                  <a:lnTo>
                    <a:pt x="334" y="655"/>
                  </a:lnTo>
                  <a:lnTo>
                    <a:pt x="334" y="652"/>
                  </a:lnTo>
                  <a:lnTo>
                    <a:pt x="332" y="651"/>
                  </a:lnTo>
                  <a:lnTo>
                    <a:pt x="331" y="651"/>
                  </a:lnTo>
                  <a:lnTo>
                    <a:pt x="331" y="651"/>
                  </a:lnTo>
                  <a:lnTo>
                    <a:pt x="307" y="656"/>
                  </a:lnTo>
                  <a:lnTo>
                    <a:pt x="284" y="661"/>
                  </a:lnTo>
                  <a:lnTo>
                    <a:pt x="261" y="668"/>
                  </a:lnTo>
                  <a:lnTo>
                    <a:pt x="237" y="675"/>
                  </a:lnTo>
                  <a:lnTo>
                    <a:pt x="237" y="675"/>
                  </a:lnTo>
                  <a:lnTo>
                    <a:pt x="226" y="679"/>
                  </a:lnTo>
                  <a:lnTo>
                    <a:pt x="216" y="681"/>
                  </a:lnTo>
                  <a:lnTo>
                    <a:pt x="206" y="684"/>
                  </a:lnTo>
                  <a:lnTo>
                    <a:pt x="195" y="687"/>
                  </a:lnTo>
                  <a:lnTo>
                    <a:pt x="195" y="687"/>
                  </a:lnTo>
                  <a:lnTo>
                    <a:pt x="179" y="693"/>
                  </a:lnTo>
                  <a:lnTo>
                    <a:pt x="164" y="702"/>
                  </a:lnTo>
                  <a:lnTo>
                    <a:pt x="149" y="711"/>
                  </a:lnTo>
                  <a:lnTo>
                    <a:pt x="134" y="721"/>
                  </a:lnTo>
                  <a:lnTo>
                    <a:pt x="121" y="732"/>
                  </a:lnTo>
                  <a:lnTo>
                    <a:pt x="109" y="744"/>
                  </a:lnTo>
                  <a:lnTo>
                    <a:pt x="96" y="756"/>
                  </a:lnTo>
                  <a:lnTo>
                    <a:pt x="85" y="767"/>
                  </a:lnTo>
                  <a:lnTo>
                    <a:pt x="85" y="767"/>
                  </a:lnTo>
                  <a:lnTo>
                    <a:pt x="78" y="776"/>
                  </a:lnTo>
                  <a:lnTo>
                    <a:pt x="71" y="787"/>
                  </a:lnTo>
                  <a:lnTo>
                    <a:pt x="66" y="797"/>
                  </a:lnTo>
                  <a:lnTo>
                    <a:pt x="61" y="808"/>
                  </a:lnTo>
                  <a:lnTo>
                    <a:pt x="57" y="820"/>
                  </a:lnTo>
                  <a:lnTo>
                    <a:pt x="54" y="833"/>
                  </a:lnTo>
                  <a:lnTo>
                    <a:pt x="52" y="846"/>
                  </a:lnTo>
                  <a:lnTo>
                    <a:pt x="51" y="858"/>
                  </a:lnTo>
                  <a:lnTo>
                    <a:pt x="50" y="872"/>
                  </a:lnTo>
                  <a:lnTo>
                    <a:pt x="51" y="885"/>
                  </a:lnTo>
                  <a:lnTo>
                    <a:pt x="51" y="899"/>
                  </a:lnTo>
                  <a:lnTo>
                    <a:pt x="53" y="912"/>
                  </a:lnTo>
                  <a:lnTo>
                    <a:pt x="55" y="926"/>
                  </a:lnTo>
                  <a:lnTo>
                    <a:pt x="57" y="939"/>
                  </a:lnTo>
                  <a:lnTo>
                    <a:pt x="60" y="950"/>
                  </a:lnTo>
                  <a:lnTo>
                    <a:pt x="65" y="962"/>
                  </a:lnTo>
                  <a:lnTo>
                    <a:pt x="65" y="962"/>
                  </a:lnTo>
                  <a:lnTo>
                    <a:pt x="68" y="965"/>
                  </a:lnTo>
                  <a:lnTo>
                    <a:pt x="71" y="969"/>
                  </a:lnTo>
                  <a:lnTo>
                    <a:pt x="75" y="975"/>
                  </a:lnTo>
                  <a:lnTo>
                    <a:pt x="80" y="982"/>
                  </a:lnTo>
                  <a:lnTo>
                    <a:pt x="83" y="984"/>
                  </a:lnTo>
                  <a:lnTo>
                    <a:pt x="87" y="985"/>
                  </a:lnTo>
                  <a:lnTo>
                    <a:pt x="87" y="985"/>
                  </a:lnTo>
                  <a:lnTo>
                    <a:pt x="91" y="986"/>
                  </a:lnTo>
                  <a:lnTo>
                    <a:pt x="98" y="985"/>
                  </a:lnTo>
                  <a:lnTo>
                    <a:pt x="113" y="983"/>
                  </a:lnTo>
                  <a:lnTo>
                    <a:pt x="128" y="978"/>
                  </a:lnTo>
                  <a:lnTo>
                    <a:pt x="142" y="974"/>
                  </a:lnTo>
                  <a:lnTo>
                    <a:pt x="142" y="974"/>
                  </a:lnTo>
                  <a:lnTo>
                    <a:pt x="154" y="969"/>
                  </a:lnTo>
                  <a:lnTo>
                    <a:pt x="167" y="963"/>
                  </a:lnTo>
                  <a:lnTo>
                    <a:pt x="182" y="958"/>
                  </a:lnTo>
                  <a:lnTo>
                    <a:pt x="190" y="956"/>
                  </a:lnTo>
                  <a:lnTo>
                    <a:pt x="197" y="955"/>
                  </a:lnTo>
                  <a:lnTo>
                    <a:pt x="197" y="955"/>
                  </a:lnTo>
                  <a:lnTo>
                    <a:pt x="192" y="947"/>
                  </a:lnTo>
                  <a:lnTo>
                    <a:pt x="188" y="939"/>
                  </a:lnTo>
                  <a:lnTo>
                    <a:pt x="185" y="930"/>
                  </a:lnTo>
                  <a:lnTo>
                    <a:pt x="181" y="922"/>
                  </a:lnTo>
                  <a:lnTo>
                    <a:pt x="179" y="913"/>
                  </a:lnTo>
                  <a:lnTo>
                    <a:pt x="177" y="903"/>
                  </a:lnTo>
                  <a:lnTo>
                    <a:pt x="176" y="883"/>
                  </a:lnTo>
                  <a:lnTo>
                    <a:pt x="177" y="863"/>
                  </a:lnTo>
                  <a:lnTo>
                    <a:pt x="179" y="842"/>
                  </a:lnTo>
                  <a:lnTo>
                    <a:pt x="184" y="822"/>
                  </a:lnTo>
                  <a:lnTo>
                    <a:pt x="188" y="801"/>
                  </a:lnTo>
                  <a:lnTo>
                    <a:pt x="188" y="801"/>
                  </a:lnTo>
                  <a:close/>
                  <a:moveTo>
                    <a:pt x="50" y="762"/>
                  </a:moveTo>
                  <a:lnTo>
                    <a:pt x="50" y="762"/>
                  </a:lnTo>
                  <a:lnTo>
                    <a:pt x="43" y="773"/>
                  </a:lnTo>
                  <a:lnTo>
                    <a:pt x="38" y="787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25" y="828"/>
                  </a:lnTo>
                  <a:lnTo>
                    <a:pt x="22" y="841"/>
                  </a:lnTo>
                  <a:lnTo>
                    <a:pt x="19" y="854"/>
                  </a:lnTo>
                  <a:lnTo>
                    <a:pt x="18" y="868"/>
                  </a:lnTo>
                  <a:lnTo>
                    <a:pt x="17" y="881"/>
                  </a:lnTo>
                  <a:lnTo>
                    <a:pt x="15" y="894"/>
                  </a:lnTo>
                  <a:lnTo>
                    <a:pt x="17" y="908"/>
                  </a:lnTo>
                  <a:lnTo>
                    <a:pt x="18" y="920"/>
                  </a:lnTo>
                  <a:lnTo>
                    <a:pt x="20" y="933"/>
                  </a:lnTo>
                  <a:lnTo>
                    <a:pt x="22" y="945"/>
                  </a:lnTo>
                  <a:lnTo>
                    <a:pt x="25" y="957"/>
                  </a:lnTo>
                  <a:lnTo>
                    <a:pt x="29" y="969"/>
                  </a:lnTo>
                  <a:lnTo>
                    <a:pt x="35" y="978"/>
                  </a:lnTo>
                  <a:lnTo>
                    <a:pt x="41" y="989"/>
                  </a:lnTo>
                  <a:lnTo>
                    <a:pt x="48" y="998"/>
                  </a:lnTo>
                  <a:lnTo>
                    <a:pt x="55" y="1006"/>
                  </a:lnTo>
                  <a:lnTo>
                    <a:pt x="55" y="1006"/>
                  </a:lnTo>
                  <a:lnTo>
                    <a:pt x="57" y="1003"/>
                  </a:lnTo>
                  <a:lnTo>
                    <a:pt x="61" y="1001"/>
                  </a:lnTo>
                  <a:lnTo>
                    <a:pt x="64" y="998"/>
                  </a:lnTo>
                  <a:lnTo>
                    <a:pt x="66" y="994"/>
                  </a:lnTo>
                  <a:lnTo>
                    <a:pt x="66" y="994"/>
                  </a:lnTo>
                  <a:lnTo>
                    <a:pt x="59" y="985"/>
                  </a:lnTo>
                  <a:lnTo>
                    <a:pt x="54" y="973"/>
                  </a:lnTo>
                  <a:lnTo>
                    <a:pt x="49" y="961"/>
                  </a:lnTo>
                  <a:lnTo>
                    <a:pt x="45" y="947"/>
                  </a:lnTo>
                  <a:lnTo>
                    <a:pt x="39" y="918"/>
                  </a:lnTo>
                  <a:lnTo>
                    <a:pt x="35" y="889"/>
                  </a:lnTo>
                  <a:lnTo>
                    <a:pt x="35" y="889"/>
                  </a:lnTo>
                  <a:lnTo>
                    <a:pt x="37" y="879"/>
                  </a:lnTo>
                  <a:lnTo>
                    <a:pt x="38" y="868"/>
                  </a:lnTo>
                  <a:lnTo>
                    <a:pt x="38" y="859"/>
                  </a:lnTo>
                  <a:lnTo>
                    <a:pt x="38" y="850"/>
                  </a:lnTo>
                  <a:lnTo>
                    <a:pt x="38" y="850"/>
                  </a:lnTo>
                  <a:lnTo>
                    <a:pt x="40" y="837"/>
                  </a:lnTo>
                  <a:lnTo>
                    <a:pt x="42" y="825"/>
                  </a:lnTo>
                  <a:lnTo>
                    <a:pt x="45" y="813"/>
                  </a:lnTo>
                  <a:lnTo>
                    <a:pt x="49" y="803"/>
                  </a:lnTo>
                  <a:lnTo>
                    <a:pt x="53" y="792"/>
                  </a:lnTo>
                  <a:lnTo>
                    <a:pt x="57" y="782"/>
                  </a:lnTo>
                  <a:lnTo>
                    <a:pt x="63" y="773"/>
                  </a:lnTo>
                  <a:lnTo>
                    <a:pt x="68" y="763"/>
                  </a:lnTo>
                  <a:lnTo>
                    <a:pt x="74" y="755"/>
                  </a:lnTo>
                  <a:lnTo>
                    <a:pt x="82" y="746"/>
                  </a:lnTo>
                  <a:lnTo>
                    <a:pt x="97" y="730"/>
                  </a:lnTo>
                  <a:lnTo>
                    <a:pt x="114" y="715"/>
                  </a:lnTo>
                  <a:lnTo>
                    <a:pt x="134" y="702"/>
                  </a:lnTo>
                  <a:lnTo>
                    <a:pt x="134" y="702"/>
                  </a:lnTo>
                  <a:lnTo>
                    <a:pt x="135" y="699"/>
                  </a:lnTo>
                  <a:lnTo>
                    <a:pt x="134" y="698"/>
                  </a:lnTo>
                  <a:lnTo>
                    <a:pt x="132" y="698"/>
                  </a:lnTo>
                  <a:lnTo>
                    <a:pt x="132" y="698"/>
                  </a:lnTo>
                  <a:lnTo>
                    <a:pt x="123" y="705"/>
                  </a:lnTo>
                  <a:lnTo>
                    <a:pt x="113" y="712"/>
                  </a:lnTo>
                  <a:lnTo>
                    <a:pt x="90" y="726"/>
                  </a:lnTo>
                  <a:lnTo>
                    <a:pt x="79" y="732"/>
                  </a:lnTo>
                  <a:lnTo>
                    <a:pt x="68" y="741"/>
                  </a:lnTo>
                  <a:lnTo>
                    <a:pt x="58" y="750"/>
                  </a:lnTo>
                  <a:lnTo>
                    <a:pt x="50" y="762"/>
                  </a:lnTo>
                  <a:lnTo>
                    <a:pt x="50" y="762"/>
                  </a:lnTo>
                  <a:close/>
                  <a:moveTo>
                    <a:pt x="2051" y="797"/>
                  </a:moveTo>
                  <a:lnTo>
                    <a:pt x="2051" y="797"/>
                  </a:lnTo>
                  <a:lnTo>
                    <a:pt x="2049" y="796"/>
                  </a:lnTo>
                  <a:lnTo>
                    <a:pt x="2048" y="796"/>
                  </a:lnTo>
                  <a:lnTo>
                    <a:pt x="2047" y="798"/>
                  </a:lnTo>
                  <a:lnTo>
                    <a:pt x="2044" y="801"/>
                  </a:lnTo>
                  <a:lnTo>
                    <a:pt x="2042" y="802"/>
                  </a:lnTo>
                  <a:lnTo>
                    <a:pt x="2040" y="801"/>
                  </a:lnTo>
                  <a:lnTo>
                    <a:pt x="2040" y="801"/>
                  </a:lnTo>
                  <a:lnTo>
                    <a:pt x="2039" y="811"/>
                  </a:lnTo>
                  <a:lnTo>
                    <a:pt x="2038" y="822"/>
                  </a:lnTo>
                  <a:lnTo>
                    <a:pt x="2038" y="822"/>
                  </a:lnTo>
                  <a:lnTo>
                    <a:pt x="2051" y="820"/>
                  </a:lnTo>
                  <a:lnTo>
                    <a:pt x="2060" y="817"/>
                  </a:lnTo>
                  <a:lnTo>
                    <a:pt x="2070" y="813"/>
                  </a:lnTo>
                  <a:lnTo>
                    <a:pt x="2079" y="807"/>
                  </a:lnTo>
                  <a:lnTo>
                    <a:pt x="2079" y="807"/>
                  </a:lnTo>
                  <a:lnTo>
                    <a:pt x="2082" y="807"/>
                  </a:lnTo>
                  <a:lnTo>
                    <a:pt x="2086" y="807"/>
                  </a:lnTo>
                  <a:lnTo>
                    <a:pt x="2097" y="805"/>
                  </a:lnTo>
                  <a:lnTo>
                    <a:pt x="2108" y="802"/>
                  </a:lnTo>
                  <a:lnTo>
                    <a:pt x="2119" y="795"/>
                  </a:lnTo>
                  <a:lnTo>
                    <a:pt x="2124" y="792"/>
                  </a:lnTo>
                  <a:lnTo>
                    <a:pt x="2128" y="789"/>
                  </a:lnTo>
                  <a:lnTo>
                    <a:pt x="2131" y="785"/>
                  </a:lnTo>
                  <a:lnTo>
                    <a:pt x="2134" y="780"/>
                  </a:lnTo>
                  <a:lnTo>
                    <a:pt x="2135" y="775"/>
                  </a:lnTo>
                  <a:lnTo>
                    <a:pt x="2135" y="771"/>
                  </a:lnTo>
                  <a:lnTo>
                    <a:pt x="2133" y="765"/>
                  </a:lnTo>
                  <a:lnTo>
                    <a:pt x="2130" y="760"/>
                  </a:lnTo>
                  <a:lnTo>
                    <a:pt x="2130" y="760"/>
                  </a:lnTo>
                  <a:lnTo>
                    <a:pt x="2109" y="765"/>
                  </a:lnTo>
                  <a:lnTo>
                    <a:pt x="2098" y="768"/>
                  </a:lnTo>
                  <a:lnTo>
                    <a:pt x="2087" y="773"/>
                  </a:lnTo>
                  <a:lnTo>
                    <a:pt x="2077" y="778"/>
                  </a:lnTo>
                  <a:lnTo>
                    <a:pt x="2067" y="783"/>
                  </a:lnTo>
                  <a:lnTo>
                    <a:pt x="2058" y="790"/>
                  </a:lnTo>
                  <a:lnTo>
                    <a:pt x="2051" y="797"/>
                  </a:lnTo>
                  <a:lnTo>
                    <a:pt x="2051" y="797"/>
                  </a:lnTo>
                  <a:close/>
                  <a:moveTo>
                    <a:pt x="2118" y="814"/>
                  </a:moveTo>
                  <a:lnTo>
                    <a:pt x="2118" y="814"/>
                  </a:lnTo>
                  <a:lnTo>
                    <a:pt x="2120" y="820"/>
                  </a:lnTo>
                  <a:lnTo>
                    <a:pt x="2123" y="827"/>
                  </a:lnTo>
                  <a:lnTo>
                    <a:pt x="2124" y="841"/>
                  </a:lnTo>
                  <a:lnTo>
                    <a:pt x="2126" y="856"/>
                  </a:lnTo>
                  <a:lnTo>
                    <a:pt x="2128" y="863"/>
                  </a:lnTo>
                  <a:lnTo>
                    <a:pt x="2130" y="869"/>
                  </a:lnTo>
                  <a:lnTo>
                    <a:pt x="2130" y="869"/>
                  </a:lnTo>
                  <a:lnTo>
                    <a:pt x="2134" y="863"/>
                  </a:lnTo>
                  <a:lnTo>
                    <a:pt x="2138" y="855"/>
                  </a:lnTo>
                  <a:lnTo>
                    <a:pt x="2139" y="847"/>
                  </a:lnTo>
                  <a:lnTo>
                    <a:pt x="2140" y="837"/>
                  </a:lnTo>
                  <a:lnTo>
                    <a:pt x="2140" y="819"/>
                  </a:lnTo>
                  <a:lnTo>
                    <a:pt x="2138" y="803"/>
                  </a:lnTo>
                  <a:lnTo>
                    <a:pt x="2138" y="803"/>
                  </a:lnTo>
                  <a:lnTo>
                    <a:pt x="2128" y="808"/>
                  </a:lnTo>
                  <a:lnTo>
                    <a:pt x="2123" y="811"/>
                  </a:lnTo>
                  <a:lnTo>
                    <a:pt x="2118" y="814"/>
                  </a:lnTo>
                  <a:lnTo>
                    <a:pt x="2118" y="814"/>
                  </a:lnTo>
                  <a:close/>
                  <a:moveTo>
                    <a:pt x="2086" y="827"/>
                  </a:moveTo>
                  <a:lnTo>
                    <a:pt x="2086" y="827"/>
                  </a:lnTo>
                  <a:lnTo>
                    <a:pt x="2090" y="841"/>
                  </a:lnTo>
                  <a:lnTo>
                    <a:pt x="2093" y="856"/>
                  </a:lnTo>
                  <a:lnTo>
                    <a:pt x="2096" y="870"/>
                  </a:lnTo>
                  <a:lnTo>
                    <a:pt x="2097" y="878"/>
                  </a:lnTo>
                  <a:lnTo>
                    <a:pt x="2100" y="884"/>
                  </a:lnTo>
                  <a:lnTo>
                    <a:pt x="2100" y="884"/>
                  </a:lnTo>
                  <a:lnTo>
                    <a:pt x="2103" y="881"/>
                  </a:lnTo>
                  <a:lnTo>
                    <a:pt x="2107" y="879"/>
                  </a:lnTo>
                  <a:lnTo>
                    <a:pt x="2109" y="876"/>
                  </a:lnTo>
                  <a:lnTo>
                    <a:pt x="2111" y="872"/>
                  </a:lnTo>
                  <a:lnTo>
                    <a:pt x="2113" y="865"/>
                  </a:lnTo>
                  <a:lnTo>
                    <a:pt x="2113" y="857"/>
                  </a:lnTo>
                  <a:lnTo>
                    <a:pt x="2111" y="839"/>
                  </a:lnTo>
                  <a:lnTo>
                    <a:pt x="2110" y="829"/>
                  </a:lnTo>
                  <a:lnTo>
                    <a:pt x="2109" y="820"/>
                  </a:lnTo>
                  <a:lnTo>
                    <a:pt x="2109" y="820"/>
                  </a:lnTo>
                  <a:lnTo>
                    <a:pt x="2102" y="821"/>
                  </a:lnTo>
                  <a:lnTo>
                    <a:pt x="2097" y="823"/>
                  </a:lnTo>
                  <a:lnTo>
                    <a:pt x="2086" y="827"/>
                  </a:lnTo>
                  <a:lnTo>
                    <a:pt x="2086" y="827"/>
                  </a:lnTo>
                  <a:close/>
                  <a:moveTo>
                    <a:pt x="2011" y="842"/>
                  </a:moveTo>
                  <a:lnTo>
                    <a:pt x="2011" y="842"/>
                  </a:lnTo>
                  <a:lnTo>
                    <a:pt x="2042" y="943"/>
                  </a:lnTo>
                  <a:lnTo>
                    <a:pt x="2072" y="1050"/>
                  </a:lnTo>
                  <a:lnTo>
                    <a:pt x="2102" y="1157"/>
                  </a:lnTo>
                  <a:lnTo>
                    <a:pt x="2130" y="1259"/>
                  </a:lnTo>
                  <a:lnTo>
                    <a:pt x="2130" y="1259"/>
                  </a:lnTo>
                  <a:lnTo>
                    <a:pt x="2140" y="1295"/>
                  </a:lnTo>
                  <a:lnTo>
                    <a:pt x="2150" y="1333"/>
                  </a:lnTo>
                  <a:lnTo>
                    <a:pt x="2161" y="1371"/>
                  </a:lnTo>
                  <a:lnTo>
                    <a:pt x="2164" y="1391"/>
                  </a:lnTo>
                  <a:lnTo>
                    <a:pt x="2168" y="1410"/>
                  </a:lnTo>
                  <a:lnTo>
                    <a:pt x="2170" y="1428"/>
                  </a:lnTo>
                  <a:lnTo>
                    <a:pt x="2170" y="1446"/>
                  </a:lnTo>
                  <a:lnTo>
                    <a:pt x="2169" y="1463"/>
                  </a:lnTo>
                  <a:lnTo>
                    <a:pt x="2165" y="1480"/>
                  </a:lnTo>
                  <a:lnTo>
                    <a:pt x="2160" y="1495"/>
                  </a:lnTo>
                  <a:lnTo>
                    <a:pt x="2157" y="1503"/>
                  </a:lnTo>
                  <a:lnTo>
                    <a:pt x="2153" y="1510"/>
                  </a:lnTo>
                  <a:lnTo>
                    <a:pt x="2148" y="1517"/>
                  </a:lnTo>
                  <a:lnTo>
                    <a:pt x="2143" y="1523"/>
                  </a:lnTo>
                  <a:lnTo>
                    <a:pt x="2136" y="1530"/>
                  </a:lnTo>
                  <a:lnTo>
                    <a:pt x="2130" y="1535"/>
                  </a:lnTo>
                  <a:lnTo>
                    <a:pt x="2130" y="1535"/>
                  </a:lnTo>
                  <a:lnTo>
                    <a:pt x="2140" y="1576"/>
                  </a:lnTo>
                  <a:lnTo>
                    <a:pt x="2151" y="1615"/>
                  </a:lnTo>
                  <a:lnTo>
                    <a:pt x="2173" y="1692"/>
                  </a:lnTo>
                  <a:lnTo>
                    <a:pt x="2196" y="1767"/>
                  </a:lnTo>
                  <a:lnTo>
                    <a:pt x="2207" y="1807"/>
                  </a:lnTo>
                  <a:lnTo>
                    <a:pt x="2218" y="1847"/>
                  </a:lnTo>
                  <a:lnTo>
                    <a:pt x="2218" y="1847"/>
                  </a:lnTo>
                  <a:lnTo>
                    <a:pt x="2221" y="1853"/>
                  </a:lnTo>
                  <a:lnTo>
                    <a:pt x="2224" y="1860"/>
                  </a:lnTo>
                  <a:lnTo>
                    <a:pt x="2230" y="1874"/>
                  </a:lnTo>
                  <a:lnTo>
                    <a:pt x="2233" y="1892"/>
                  </a:lnTo>
                  <a:lnTo>
                    <a:pt x="2235" y="1910"/>
                  </a:lnTo>
                  <a:lnTo>
                    <a:pt x="2236" y="1927"/>
                  </a:lnTo>
                  <a:lnTo>
                    <a:pt x="2236" y="1943"/>
                  </a:lnTo>
                  <a:lnTo>
                    <a:pt x="2235" y="1969"/>
                  </a:lnTo>
                  <a:lnTo>
                    <a:pt x="2235" y="1969"/>
                  </a:lnTo>
                  <a:lnTo>
                    <a:pt x="2240" y="1969"/>
                  </a:lnTo>
                  <a:lnTo>
                    <a:pt x="2246" y="1967"/>
                  </a:lnTo>
                  <a:lnTo>
                    <a:pt x="2250" y="1966"/>
                  </a:lnTo>
                  <a:lnTo>
                    <a:pt x="2254" y="1963"/>
                  </a:lnTo>
                  <a:lnTo>
                    <a:pt x="2257" y="1960"/>
                  </a:lnTo>
                  <a:lnTo>
                    <a:pt x="2260" y="1957"/>
                  </a:lnTo>
                  <a:lnTo>
                    <a:pt x="2264" y="1951"/>
                  </a:lnTo>
                  <a:lnTo>
                    <a:pt x="2266" y="1942"/>
                  </a:lnTo>
                  <a:lnTo>
                    <a:pt x="2266" y="1932"/>
                  </a:lnTo>
                  <a:lnTo>
                    <a:pt x="2266" y="1922"/>
                  </a:lnTo>
                  <a:lnTo>
                    <a:pt x="2265" y="1911"/>
                  </a:lnTo>
                  <a:lnTo>
                    <a:pt x="2260" y="1888"/>
                  </a:lnTo>
                  <a:lnTo>
                    <a:pt x="2254" y="1866"/>
                  </a:lnTo>
                  <a:lnTo>
                    <a:pt x="2251" y="1846"/>
                  </a:lnTo>
                  <a:lnTo>
                    <a:pt x="2251" y="1837"/>
                  </a:lnTo>
                  <a:lnTo>
                    <a:pt x="2252" y="1830"/>
                  </a:lnTo>
                  <a:lnTo>
                    <a:pt x="2252" y="1830"/>
                  </a:lnTo>
                  <a:lnTo>
                    <a:pt x="2260" y="1853"/>
                  </a:lnTo>
                  <a:lnTo>
                    <a:pt x="2267" y="1881"/>
                  </a:lnTo>
                  <a:lnTo>
                    <a:pt x="2282" y="1937"/>
                  </a:lnTo>
                  <a:lnTo>
                    <a:pt x="2282" y="1937"/>
                  </a:lnTo>
                  <a:lnTo>
                    <a:pt x="2284" y="1927"/>
                  </a:lnTo>
                  <a:lnTo>
                    <a:pt x="2286" y="1916"/>
                  </a:lnTo>
                  <a:lnTo>
                    <a:pt x="2289" y="1896"/>
                  </a:lnTo>
                  <a:lnTo>
                    <a:pt x="2289" y="1876"/>
                  </a:lnTo>
                  <a:lnTo>
                    <a:pt x="2286" y="1856"/>
                  </a:lnTo>
                  <a:lnTo>
                    <a:pt x="2283" y="1836"/>
                  </a:lnTo>
                  <a:lnTo>
                    <a:pt x="2279" y="1816"/>
                  </a:lnTo>
                  <a:lnTo>
                    <a:pt x="2270" y="1776"/>
                  </a:lnTo>
                  <a:lnTo>
                    <a:pt x="2270" y="1776"/>
                  </a:lnTo>
                  <a:lnTo>
                    <a:pt x="2263" y="1733"/>
                  </a:lnTo>
                  <a:lnTo>
                    <a:pt x="2259" y="1711"/>
                  </a:lnTo>
                  <a:lnTo>
                    <a:pt x="2253" y="1689"/>
                  </a:lnTo>
                  <a:lnTo>
                    <a:pt x="2253" y="1689"/>
                  </a:lnTo>
                  <a:lnTo>
                    <a:pt x="2247" y="1666"/>
                  </a:lnTo>
                  <a:lnTo>
                    <a:pt x="2240" y="1644"/>
                  </a:lnTo>
                  <a:lnTo>
                    <a:pt x="2237" y="1634"/>
                  </a:lnTo>
                  <a:lnTo>
                    <a:pt x="2235" y="1622"/>
                  </a:lnTo>
                  <a:lnTo>
                    <a:pt x="2234" y="1611"/>
                  </a:lnTo>
                  <a:lnTo>
                    <a:pt x="2235" y="1599"/>
                  </a:lnTo>
                  <a:lnTo>
                    <a:pt x="2235" y="1599"/>
                  </a:lnTo>
                  <a:lnTo>
                    <a:pt x="2246" y="1626"/>
                  </a:lnTo>
                  <a:lnTo>
                    <a:pt x="2256" y="1656"/>
                  </a:lnTo>
                  <a:lnTo>
                    <a:pt x="2276" y="1717"/>
                  </a:lnTo>
                  <a:lnTo>
                    <a:pt x="2276" y="1717"/>
                  </a:lnTo>
                  <a:lnTo>
                    <a:pt x="2280" y="1742"/>
                  </a:lnTo>
                  <a:lnTo>
                    <a:pt x="2284" y="1764"/>
                  </a:lnTo>
                  <a:lnTo>
                    <a:pt x="2294" y="1808"/>
                  </a:lnTo>
                  <a:lnTo>
                    <a:pt x="2298" y="1831"/>
                  </a:lnTo>
                  <a:lnTo>
                    <a:pt x="2301" y="1853"/>
                  </a:lnTo>
                  <a:lnTo>
                    <a:pt x="2304" y="1876"/>
                  </a:lnTo>
                  <a:lnTo>
                    <a:pt x="2305" y="1899"/>
                  </a:lnTo>
                  <a:lnTo>
                    <a:pt x="2305" y="1899"/>
                  </a:lnTo>
                  <a:lnTo>
                    <a:pt x="2309" y="1901"/>
                  </a:lnTo>
                  <a:lnTo>
                    <a:pt x="2312" y="1902"/>
                  </a:lnTo>
                  <a:lnTo>
                    <a:pt x="2320" y="1907"/>
                  </a:lnTo>
                  <a:lnTo>
                    <a:pt x="2323" y="1909"/>
                  </a:lnTo>
                  <a:lnTo>
                    <a:pt x="2327" y="1910"/>
                  </a:lnTo>
                  <a:lnTo>
                    <a:pt x="2332" y="1911"/>
                  </a:lnTo>
                  <a:lnTo>
                    <a:pt x="2338" y="1911"/>
                  </a:lnTo>
                  <a:lnTo>
                    <a:pt x="2338" y="1911"/>
                  </a:lnTo>
                  <a:lnTo>
                    <a:pt x="2340" y="1896"/>
                  </a:lnTo>
                  <a:lnTo>
                    <a:pt x="2340" y="1882"/>
                  </a:lnTo>
                  <a:lnTo>
                    <a:pt x="2339" y="1868"/>
                  </a:lnTo>
                  <a:lnTo>
                    <a:pt x="2337" y="1855"/>
                  </a:lnTo>
                  <a:lnTo>
                    <a:pt x="2330" y="1828"/>
                  </a:lnTo>
                  <a:lnTo>
                    <a:pt x="2327" y="1816"/>
                  </a:lnTo>
                  <a:lnTo>
                    <a:pt x="2325" y="1802"/>
                  </a:lnTo>
                  <a:lnTo>
                    <a:pt x="2325" y="1802"/>
                  </a:lnTo>
                  <a:lnTo>
                    <a:pt x="2322" y="1782"/>
                  </a:lnTo>
                  <a:lnTo>
                    <a:pt x="2317" y="1764"/>
                  </a:lnTo>
                  <a:lnTo>
                    <a:pt x="2308" y="1727"/>
                  </a:lnTo>
                  <a:lnTo>
                    <a:pt x="2308" y="1727"/>
                  </a:lnTo>
                  <a:lnTo>
                    <a:pt x="2304" y="1707"/>
                  </a:lnTo>
                  <a:lnTo>
                    <a:pt x="2298" y="1687"/>
                  </a:lnTo>
                  <a:lnTo>
                    <a:pt x="2291" y="1646"/>
                  </a:lnTo>
                  <a:lnTo>
                    <a:pt x="2284" y="1607"/>
                  </a:lnTo>
                  <a:lnTo>
                    <a:pt x="2276" y="1567"/>
                  </a:lnTo>
                  <a:lnTo>
                    <a:pt x="2276" y="1567"/>
                  </a:lnTo>
                  <a:lnTo>
                    <a:pt x="2251" y="1463"/>
                  </a:lnTo>
                  <a:lnTo>
                    <a:pt x="2224" y="1359"/>
                  </a:lnTo>
                  <a:lnTo>
                    <a:pt x="2209" y="1308"/>
                  </a:lnTo>
                  <a:lnTo>
                    <a:pt x="2194" y="1257"/>
                  </a:lnTo>
                  <a:lnTo>
                    <a:pt x="2178" y="1206"/>
                  </a:lnTo>
                  <a:lnTo>
                    <a:pt x="2162" y="1156"/>
                  </a:lnTo>
                  <a:lnTo>
                    <a:pt x="2162" y="1156"/>
                  </a:lnTo>
                  <a:lnTo>
                    <a:pt x="2151" y="1125"/>
                  </a:lnTo>
                  <a:lnTo>
                    <a:pt x="2142" y="1094"/>
                  </a:lnTo>
                  <a:lnTo>
                    <a:pt x="2133" y="1063"/>
                  </a:lnTo>
                  <a:lnTo>
                    <a:pt x="2126" y="1033"/>
                  </a:lnTo>
                  <a:lnTo>
                    <a:pt x="2118" y="1002"/>
                  </a:lnTo>
                  <a:lnTo>
                    <a:pt x="2113" y="970"/>
                  </a:lnTo>
                  <a:lnTo>
                    <a:pt x="2108" y="938"/>
                  </a:lnTo>
                  <a:lnTo>
                    <a:pt x="2103" y="904"/>
                  </a:lnTo>
                  <a:lnTo>
                    <a:pt x="2103" y="904"/>
                  </a:lnTo>
                  <a:lnTo>
                    <a:pt x="2094" y="910"/>
                  </a:lnTo>
                  <a:lnTo>
                    <a:pt x="2085" y="912"/>
                  </a:lnTo>
                  <a:lnTo>
                    <a:pt x="2077" y="913"/>
                  </a:lnTo>
                  <a:lnTo>
                    <a:pt x="2069" y="913"/>
                  </a:lnTo>
                  <a:lnTo>
                    <a:pt x="2063" y="911"/>
                  </a:lnTo>
                  <a:lnTo>
                    <a:pt x="2056" y="907"/>
                  </a:lnTo>
                  <a:lnTo>
                    <a:pt x="2051" y="901"/>
                  </a:lnTo>
                  <a:lnTo>
                    <a:pt x="2045" y="896"/>
                  </a:lnTo>
                  <a:lnTo>
                    <a:pt x="2041" y="888"/>
                  </a:lnTo>
                  <a:lnTo>
                    <a:pt x="2037" y="881"/>
                  </a:lnTo>
                  <a:lnTo>
                    <a:pt x="2029" y="864"/>
                  </a:lnTo>
                  <a:lnTo>
                    <a:pt x="2024" y="846"/>
                  </a:lnTo>
                  <a:lnTo>
                    <a:pt x="2019" y="827"/>
                  </a:lnTo>
                  <a:lnTo>
                    <a:pt x="2019" y="827"/>
                  </a:lnTo>
                  <a:lnTo>
                    <a:pt x="2017" y="836"/>
                  </a:lnTo>
                  <a:lnTo>
                    <a:pt x="2014" y="839"/>
                  </a:lnTo>
                  <a:lnTo>
                    <a:pt x="2011" y="842"/>
                  </a:lnTo>
                  <a:lnTo>
                    <a:pt x="2011" y="842"/>
                  </a:lnTo>
                  <a:close/>
                  <a:moveTo>
                    <a:pt x="2040" y="844"/>
                  </a:moveTo>
                  <a:lnTo>
                    <a:pt x="2040" y="844"/>
                  </a:lnTo>
                  <a:lnTo>
                    <a:pt x="2043" y="852"/>
                  </a:lnTo>
                  <a:lnTo>
                    <a:pt x="2045" y="859"/>
                  </a:lnTo>
                  <a:lnTo>
                    <a:pt x="2048" y="868"/>
                  </a:lnTo>
                  <a:lnTo>
                    <a:pt x="2051" y="877"/>
                  </a:lnTo>
                  <a:lnTo>
                    <a:pt x="2055" y="884"/>
                  </a:lnTo>
                  <a:lnTo>
                    <a:pt x="2059" y="891"/>
                  </a:lnTo>
                  <a:lnTo>
                    <a:pt x="2064" y="893"/>
                  </a:lnTo>
                  <a:lnTo>
                    <a:pt x="2067" y="895"/>
                  </a:lnTo>
                  <a:lnTo>
                    <a:pt x="2072" y="896"/>
                  </a:lnTo>
                  <a:lnTo>
                    <a:pt x="2078" y="897"/>
                  </a:lnTo>
                  <a:lnTo>
                    <a:pt x="2078" y="897"/>
                  </a:lnTo>
                  <a:lnTo>
                    <a:pt x="2080" y="889"/>
                  </a:lnTo>
                  <a:lnTo>
                    <a:pt x="2082" y="881"/>
                  </a:lnTo>
                  <a:lnTo>
                    <a:pt x="2082" y="871"/>
                  </a:lnTo>
                  <a:lnTo>
                    <a:pt x="2082" y="863"/>
                  </a:lnTo>
                  <a:lnTo>
                    <a:pt x="2080" y="854"/>
                  </a:lnTo>
                  <a:lnTo>
                    <a:pt x="2078" y="846"/>
                  </a:lnTo>
                  <a:lnTo>
                    <a:pt x="2075" y="838"/>
                  </a:lnTo>
                  <a:lnTo>
                    <a:pt x="2071" y="832"/>
                  </a:lnTo>
                  <a:lnTo>
                    <a:pt x="2071" y="832"/>
                  </a:lnTo>
                  <a:lnTo>
                    <a:pt x="2064" y="836"/>
                  </a:lnTo>
                  <a:lnTo>
                    <a:pt x="2055" y="839"/>
                  </a:lnTo>
                  <a:lnTo>
                    <a:pt x="2040" y="844"/>
                  </a:lnTo>
                  <a:lnTo>
                    <a:pt x="2040" y="844"/>
                  </a:lnTo>
                  <a:close/>
                  <a:moveTo>
                    <a:pt x="1734" y="1141"/>
                  </a:moveTo>
                  <a:lnTo>
                    <a:pt x="1734" y="1141"/>
                  </a:lnTo>
                  <a:lnTo>
                    <a:pt x="1716" y="1141"/>
                  </a:lnTo>
                  <a:lnTo>
                    <a:pt x="1698" y="1143"/>
                  </a:lnTo>
                  <a:lnTo>
                    <a:pt x="1677" y="1145"/>
                  </a:lnTo>
                  <a:lnTo>
                    <a:pt x="1657" y="1146"/>
                  </a:lnTo>
                  <a:lnTo>
                    <a:pt x="1657" y="1146"/>
                  </a:lnTo>
                  <a:lnTo>
                    <a:pt x="1634" y="1146"/>
                  </a:lnTo>
                  <a:lnTo>
                    <a:pt x="1621" y="1145"/>
                  </a:lnTo>
                  <a:lnTo>
                    <a:pt x="1610" y="1146"/>
                  </a:lnTo>
                  <a:lnTo>
                    <a:pt x="1610" y="1146"/>
                  </a:lnTo>
                  <a:lnTo>
                    <a:pt x="1595" y="1149"/>
                  </a:lnTo>
                  <a:lnTo>
                    <a:pt x="1587" y="1151"/>
                  </a:lnTo>
                  <a:lnTo>
                    <a:pt x="1581" y="1153"/>
                  </a:lnTo>
                  <a:lnTo>
                    <a:pt x="1575" y="1157"/>
                  </a:lnTo>
                  <a:lnTo>
                    <a:pt x="1571" y="1161"/>
                  </a:lnTo>
                  <a:lnTo>
                    <a:pt x="1570" y="1164"/>
                  </a:lnTo>
                  <a:lnTo>
                    <a:pt x="1569" y="1167"/>
                  </a:lnTo>
                  <a:lnTo>
                    <a:pt x="1569" y="1171"/>
                  </a:lnTo>
                  <a:lnTo>
                    <a:pt x="1570" y="1174"/>
                  </a:lnTo>
                  <a:lnTo>
                    <a:pt x="1570" y="1174"/>
                  </a:lnTo>
                  <a:lnTo>
                    <a:pt x="1590" y="1173"/>
                  </a:lnTo>
                  <a:lnTo>
                    <a:pt x="1611" y="1172"/>
                  </a:lnTo>
                  <a:lnTo>
                    <a:pt x="1655" y="1172"/>
                  </a:lnTo>
                  <a:lnTo>
                    <a:pt x="1676" y="1171"/>
                  </a:lnTo>
                  <a:lnTo>
                    <a:pt x="1698" y="1170"/>
                  </a:lnTo>
                  <a:lnTo>
                    <a:pt x="1719" y="1168"/>
                  </a:lnTo>
                  <a:lnTo>
                    <a:pt x="1739" y="1164"/>
                  </a:lnTo>
                  <a:lnTo>
                    <a:pt x="1739" y="1164"/>
                  </a:lnTo>
                  <a:lnTo>
                    <a:pt x="1739" y="1156"/>
                  </a:lnTo>
                  <a:lnTo>
                    <a:pt x="1738" y="1151"/>
                  </a:lnTo>
                  <a:lnTo>
                    <a:pt x="1736" y="1145"/>
                  </a:lnTo>
                  <a:lnTo>
                    <a:pt x="1734" y="1141"/>
                  </a:lnTo>
                  <a:lnTo>
                    <a:pt x="1734" y="1141"/>
                  </a:lnTo>
                  <a:close/>
                  <a:moveTo>
                    <a:pt x="1587" y="1194"/>
                  </a:moveTo>
                  <a:lnTo>
                    <a:pt x="1587" y="1194"/>
                  </a:lnTo>
                  <a:lnTo>
                    <a:pt x="1592" y="1233"/>
                  </a:lnTo>
                  <a:lnTo>
                    <a:pt x="1597" y="1272"/>
                  </a:lnTo>
                  <a:lnTo>
                    <a:pt x="1610" y="1348"/>
                  </a:lnTo>
                  <a:lnTo>
                    <a:pt x="1623" y="1423"/>
                  </a:lnTo>
                  <a:lnTo>
                    <a:pt x="1628" y="1460"/>
                  </a:lnTo>
                  <a:lnTo>
                    <a:pt x="1632" y="1498"/>
                  </a:lnTo>
                  <a:lnTo>
                    <a:pt x="1632" y="1498"/>
                  </a:lnTo>
                  <a:lnTo>
                    <a:pt x="1649" y="1492"/>
                  </a:lnTo>
                  <a:lnTo>
                    <a:pt x="1666" y="1489"/>
                  </a:lnTo>
                  <a:lnTo>
                    <a:pt x="1683" y="1487"/>
                  </a:lnTo>
                  <a:lnTo>
                    <a:pt x="1699" y="1486"/>
                  </a:lnTo>
                  <a:lnTo>
                    <a:pt x="1733" y="1485"/>
                  </a:lnTo>
                  <a:lnTo>
                    <a:pt x="1753" y="1484"/>
                  </a:lnTo>
                  <a:lnTo>
                    <a:pt x="1777" y="1480"/>
                  </a:lnTo>
                  <a:lnTo>
                    <a:pt x="1777" y="1480"/>
                  </a:lnTo>
                  <a:lnTo>
                    <a:pt x="1779" y="1461"/>
                  </a:lnTo>
                  <a:lnTo>
                    <a:pt x="1779" y="1442"/>
                  </a:lnTo>
                  <a:lnTo>
                    <a:pt x="1779" y="1422"/>
                  </a:lnTo>
                  <a:lnTo>
                    <a:pt x="1777" y="1401"/>
                  </a:lnTo>
                  <a:lnTo>
                    <a:pt x="1772" y="1361"/>
                  </a:lnTo>
                  <a:lnTo>
                    <a:pt x="1767" y="1319"/>
                  </a:lnTo>
                  <a:lnTo>
                    <a:pt x="1767" y="1319"/>
                  </a:lnTo>
                  <a:lnTo>
                    <a:pt x="1764" y="1286"/>
                  </a:lnTo>
                  <a:lnTo>
                    <a:pt x="1759" y="1252"/>
                  </a:lnTo>
                  <a:lnTo>
                    <a:pt x="1755" y="1235"/>
                  </a:lnTo>
                  <a:lnTo>
                    <a:pt x="1752" y="1220"/>
                  </a:lnTo>
                  <a:lnTo>
                    <a:pt x="1747" y="1204"/>
                  </a:lnTo>
                  <a:lnTo>
                    <a:pt x="1741" y="1189"/>
                  </a:lnTo>
                  <a:lnTo>
                    <a:pt x="1741" y="1189"/>
                  </a:lnTo>
                  <a:lnTo>
                    <a:pt x="1706" y="1188"/>
                  </a:lnTo>
                  <a:lnTo>
                    <a:pt x="1665" y="1189"/>
                  </a:lnTo>
                  <a:lnTo>
                    <a:pt x="1624" y="1190"/>
                  </a:lnTo>
                  <a:lnTo>
                    <a:pt x="1587" y="1194"/>
                  </a:lnTo>
                  <a:lnTo>
                    <a:pt x="1587" y="1194"/>
                  </a:lnTo>
                  <a:close/>
                  <a:moveTo>
                    <a:pt x="598" y="1403"/>
                  </a:moveTo>
                  <a:lnTo>
                    <a:pt x="598" y="1403"/>
                  </a:lnTo>
                  <a:lnTo>
                    <a:pt x="579" y="1408"/>
                  </a:lnTo>
                  <a:lnTo>
                    <a:pt x="559" y="1412"/>
                  </a:lnTo>
                  <a:lnTo>
                    <a:pt x="539" y="1417"/>
                  </a:lnTo>
                  <a:lnTo>
                    <a:pt x="521" y="1425"/>
                  </a:lnTo>
                  <a:lnTo>
                    <a:pt x="521" y="1425"/>
                  </a:lnTo>
                  <a:lnTo>
                    <a:pt x="520" y="1428"/>
                  </a:lnTo>
                  <a:lnTo>
                    <a:pt x="518" y="1431"/>
                  </a:lnTo>
                  <a:lnTo>
                    <a:pt x="512" y="1437"/>
                  </a:lnTo>
                  <a:lnTo>
                    <a:pt x="509" y="1440"/>
                  </a:lnTo>
                  <a:lnTo>
                    <a:pt x="508" y="1443"/>
                  </a:lnTo>
                  <a:lnTo>
                    <a:pt x="507" y="1445"/>
                  </a:lnTo>
                  <a:lnTo>
                    <a:pt x="508" y="1448"/>
                  </a:lnTo>
                  <a:lnTo>
                    <a:pt x="508" y="1448"/>
                  </a:lnTo>
                  <a:lnTo>
                    <a:pt x="517" y="1443"/>
                  </a:lnTo>
                  <a:lnTo>
                    <a:pt x="528" y="1438"/>
                  </a:lnTo>
                  <a:lnTo>
                    <a:pt x="541" y="1433"/>
                  </a:lnTo>
                  <a:lnTo>
                    <a:pt x="554" y="1430"/>
                  </a:lnTo>
                  <a:lnTo>
                    <a:pt x="554" y="1430"/>
                  </a:lnTo>
                  <a:lnTo>
                    <a:pt x="573" y="1426"/>
                  </a:lnTo>
                  <a:lnTo>
                    <a:pt x="595" y="1423"/>
                  </a:lnTo>
                  <a:lnTo>
                    <a:pt x="633" y="1417"/>
                  </a:lnTo>
                  <a:lnTo>
                    <a:pt x="633" y="1417"/>
                  </a:lnTo>
                  <a:lnTo>
                    <a:pt x="641" y="1416"/>
                  </a:lnTo>
                  <a:lnTo>
                    <a:pt x="649" y="1416"/>
                  </a:lnTo>
                  <a:lnTo>
                    <a:pt x="652" y="1415"/>
                  </a:lnTo>
                  <a:lnTo>
                    <a:pt x="656" y="1413"/>
                  </a:lnTo>
                  <a:lnTo>
                    <a:pt x="658" y="1411"/>
                  </a:lnTo>
                  <a:lnTo>
                    <a:pt x="660" y="1408"/>
                  </a:lnTo>
                  <a:lnTo>
                    <a:pt x="660" y="1408"/>
                  </a:lnTo>
                  <a:lnTo>
                    <a:pt x="654" y="1402"/>
                  </a:lnTo>
                  <a:lnTo>
                    <a:pt x="646" y="1400"/>
                  </a:lnTo>
                  <a:lnTo>
                    <a:pt x="639" y="1399"/>
                  </a:lnTo>
                  <a:lnTo>
                    <a:pt x="630" y="1399"/>
                  </a:lnTo>
                  <a:lnTo>
                    <a:pt x="614" y="1401"/>
                  </a:lnTo>
                  <a:lnTo>
                    <a:pt x="598" y="1403"/>
                  </a:lnTo>
                  <a:lnTo>
                    <a:pt x="598" y="1403"/>
                  </a:lnTo>
                  <a:close/>
                  <a:moveTo>
                    <a:pt x="1846" y="1500"/>
                  </a:moveTo>
                  <a:lnTo>
                    <a:pt x="1846" y="1500"/>
                  </a:lnTo>
                  <a:lnTo>
                    <a:pt x="1842" y="1498"/>
                  </a:lnTo>
                  <a:lnTo>
                    <a:pt x="1837" y="1497"/>
                  </a:lnTo>
                  <a:lnTo>
                    <a:pt x="1822" y="1497"/>
                  </a:lnTo>
                  <a:lnTo>
                    <a:pt x="1807" y="1499"/>
                  </a:lnTo>
                  <a:lnTo>
                    <a:pt x="1794" y="1500"/>
                  </a:lnTo>
                  <a:lnTo>
                    <a:pt x="1794" y="1500"/>
                  </a:lnTo>
                  <a:lnTo>
                    <a:pt x="1770" y="1501"/>
                  </a:lnTo>
                  <a:lnTo>
                    <a:pt x="1747" y="1501"/>
                  </a:lnTo>
                  <a:lnTo>
                    <a:pt x="1722" y="1501"/>
                  </a:lnTo>
                  <a:lnTo>
                    <a:pt x="1698" y="1502"/>
                  </a:lnTo>
                  <a:lnTo>
                    <a:pt x="1674" y="1505"/>
                  </a:lnTo>
                  <a:lnTo>
                    <a:pt x="1663" y="1507"/>
                  </a:lnTo>
                  <a:lnTo>
                    <a:pt x="1651" y="1509"/>
                  </a:lnTo>
                  <a:lnTo>
                    <a:pt x="1641" y="1514"/>
                  </a:lnTo>
                  <a:lnTo>
                    <a:pt x="1630" y="1518"/>
                  </a:lnTo>
                  <a:lnTo>
                    <a:pt x="1620" y="1523"/>
                  </a:lnTo>
                  <a:lnTo>
                    <a:pt x="1612" y="1530"/>
                  </a:lnTo>
                  <a:lnTo>
                    <a:pt x="1612" y="1530"/>
                  </a:lnTo>
                  <a:lnTo>
                    <a:pt x="1611" y="1548"/>
                  </a:lnTo>
                  <a:lnTo>
                    <a:pt x="1611" y="1567"/>
                  </a:lnTo>
                  <a:lnTo>
                    <a:pt x="1611" y="1585"/>
                  </a:lnTo>
                  <a:lnTo>
                    <a:pt x="1612" y="1605"/>
                  </a:lnTo>
                  <a:lnTo>
                    <a:pt x="1617" y="1642"/>
                  </a:lnTo>
                  <a:lnTo>
                    <a:pt x="1623" y="1677"/>
                  </a:lnTo>
                  <a:lnTo>
                    <a:pt x="1623" y="1677"/>
                  </a:lnTo>
                  <a:lnTo>
                    <a:pt x="1620" y="1690"/>
                  </a:lnTo>
                  <a:lnTo>
                    <a:pt x="1619" y="1704"/>
                  </a:lnTo>
                  <a:lnTo>
                    <a:pt x="1618" y="1716"/>
                  </a:lnTo>
                  <a:lnTo>
                    <a:pt x="1620" y="1729"/>
                  </a:lnTo>
                  <a:lnTo>
                    <a:pt x="1623" y="1740"/>
                  </a:lnTo>
                  <a:lnTo>
                    <a:pt x="1627" y="1750"/>
                  </a:lnTo>
                  <a:lnTo>
                    <a:pt x="1630" y="1755"/>
                  </a:lnTo>
                  <a:lnTo>
                    <a:pt x="1633" y="1758"/>
                  </a:lnTo>
                  <a:lnTo>
                    <a:pt x="1638" y="1761"/>
                  </a:lnTo>
                  <a:lnTo>
                    <a:pt x="1642" y="1764"/>
                  </a:lnTo>
                  <a:lnTo>
                    <a:pt x="1642" y="1764"/>
                  </a:lnTo>
                  <a:lnTo>
                    <a:pt x="1651" y="1768"/>
                  </a:lnTo>
                  <a:lnTo>
                    <a:pt x="1663" y="1771"/>
                  </a:lnTo>
                  <a:lnTo>
                    <a:pt x="1675" y="1772"/>
                  </a:lnTo>
                  <a:lnTo>
                    <a:pt x="1688" y="1772"/>
                  </a:lnTo>
                  <a:lnTo>
                    <a:pt x="1714" y="1770"/>
                  </a:lnTo>
                  <a:lnTo>
                    <a:pt x="1737" y="1766"/>
                  </a:lnTo>
                  <a:lnTo>
                    <a:pt x="1737" y="1766"/>
                  </a:lnTo>
                  <a:lnTo>
                    <a:pt x="1737" y="1750"/>
                  </a:lnTo>
                  <a:lnTo>
                    <a:pt x="1737" y="1744"/>
                  </a:lnTo>
                  <a:lnTo>
                    <a:pt x="1737" y="1736"/>
                  </a:lnTo>
                  <a:lnTo>
                    <a:pt x="1737" y="1736"/>
                  </a:lnTo>
                  <a:lnTo>
                    <a:pt x="1725" y="1734"/>
                  </a:lnTo>
                  <a:lnTo>
                    <a:pt x="1715" y="1734"/>
                  </a:lnTo>
                  <a:lnTo>
                    <a:pt x="1694" y="1733"/>
                  </a:lnTo>
                  <a:lnTo>
                    <a:pt x="1686" y="1732"/>
                  </a:lnTo>
                  <a:lnTo>
                    <a:pt x="1677" y="1730"/>
                  </a:lnTo>
                  <a:lnTo>
                    <a:pt x="1671" y="1726"/>
                  </a:lnTo>
                  <a:lnTo>
                    <a:pt x="1668" y="1722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59" y="1672"/>
                  </a:lnTo>
                  <a:lnTo>
                    <a:pt x="1657" y="1648"/>
                  </a:lnTo>
                  <a:lnTo>
                    <a:pt x="1656" y="1625"/>
                  </a:lnTo>
                  <a:lnTo>
                    <a:pt x="1657" y="1603"/>
                  </a:lnTo>
                  <a:lnTo>
                    <a:pt x="1658" y="1592"/>
                  </a:lnTo>
                  <a:lnTo>
                    <a:pt x="1661" y="1582"/>
                  </a:lnTo>
                  <a:lnTo>
                    <a:pt x="1663" y="1573"/>
                  </a:lnTo>
                  <a:lnTo>
                    <a:pt x="1668" y="1563"/>
                  </a:lnTo>
                  <a:lnTo>
                    <a:pt x="1673" y="1554"/>
                  </a:lnTo>
                  <a:lnTo>
                    <a:pt x="1679" y="1547"/>
                  </a:lnTo>
                  <a:lnTo>
                    <a:pt x="1679" y="1547"/>
                  </a:lnTo>
                  <a:lnTo>
                    <a:pt x="1688" y="1547"/>
                  </a:lnTo>
                  <a:lnTo>
                    <a:pt x="1696" y="1546"/>
                  </a:lnTo>
                  <a:lnTo>
                    <a:pt x="1716" y="1543"/>
                  </a:lnTo>
                  <a:lnTo>
                    <a:pt x="1736" y="1539"/>
                  </a:lnTo>
                  <a:lnTo>
                    <a:pt x="1747" y="1539"/>
                  </a:lnTo>
                  <a:lnTo>
                    <a:pt x="1757" y="1539"/>
                  </a:lnTo>
                  <a:lnTo>
                    <a:pt x="1757" y="1539"/>
                  </a:lnTo>
                  <a:lnTo>
                    <a:pt x="1793" y="1542"/>
                  </a:lnTo>
                  <a:lnTo>
                    <a:pt x="1811" y="1544"/>
                  </a:lnTo>
                  <a:lnTo>
                    <a:pt x="1818" y="1545"/>
                  </a:lnTo>
                  <a:lnTo>
                    <a:pt x="1824" y="1547"/>
                  </a:lnTo>
                  <a:lnTo>
                    <a:pt x="1824" y="1547"/>
                  </a:lnTo>
                  <a:lnTo>
                    <a:pt x="1829" y="1549"/>
                  </a:lnTo>
                  <a:lnTo>
                    <a:pt x="1832" y="1553"/>
                  </a:lnTo>
                  <a:lnTo>
                    <a:pt x="1835" y="1559"/>
                  </a:lnTo>
                  <a:lnTo>
                    <a:pt x="1837" y="1564"/>
                  </a:lnTo>
                  <a:lnTo>
                    <a:pt x="1838" y="1577"/>
                  </a:lnTo>
                  <a:lnTo>
                    <a:pt x="1839" y="1592"/>
                  </a:lnTo>
                  <a:lnTo>
                    <a:pt x="1839" y="1592"/>
                  </a:lnTo>
                  <a:lnTo>
                    <a:pt x="1842" y="1619"/>
                  </a:lnTo>
                  <a:lnTo>
                    <a:pt x="1846" y="1645"/>
                  </a:lnTo>
                  <a:lnTo>
                    <a:pt x="1850" y="1671"/>
                  </a:lnTo>
                  <a:lnTo>
                    <a:pt x="1851" y="1683"/>
                  </a:lnTo>
                  <a:lnTo>
                    <a:pt x="1850" y="1692"/>
                  </a:lnTo>
                  <a:lnTo>
                    <a:pt x="1850" y="1692"/>
                  </a:lnTo>
                  <a:lnTo>
                    <a:pt x="1848" y="1698"/>
                  </a:lnTo>
                  <a:lnTo>
                    <a:pt x="1846" y="1702"/>
                  </a:lnTo>
                  <a:lnTo>
                    <a:pt x="1839" y="1710"/>
                  </a:lnTo>
                  <a:lnTo>
                    <a:pt x="1831" y="1717"/>
                  </a:lnTo>
                  <a:lnTo>
                    <a:pt x="1828" y="1721"/>
                  </a:lnTo>
                  <a:lnTo>
                    <a:pt x="1826" y="1725"/>
                  </a:lnTo>
                  <a:lnTo>
                    <a:pt x="1826" y="1725"/>
                  </a:lnTo>
                  <a:lnTo>
                    <a:pt x="1821" y="1727"/>
                  </a:lnTo>
                  <a:lnTo>
                    <a:pt x="1816" y="1728"/>
                  </a:lnTo>
                  <a:lnTo>
                    <a:pt x="1813" y="1728"/>
                  </a:lnTo>
                  <a:lnTo>
                    <a:pt x="1809" y="1729"/>
                  </a:lnTo>
                  <a:lnTo>
                    <a:pt x="1809" y="1729"/>
                  </a:lnTo>
                  <a:lnTo>
                    <a:pt x="1808" y="1737"/>
                  </a:lnTo>
                  <a:lnTo>
                    <a:pt x="1809" y="1747"/>
                  </a:lnTo>
                  <a:lnTo>
                    <a:pt x="1811" y="1756"/>
                  </a:lnTo>
                  <a:lnTo>
                    <a:pt x="1814" y="1764"/>
                  </a:lnTo>
                  <a:lnTo>
                    <a:pt x="1814" y="1764"/>
                  </a:lnTo>
                  <a:lnTo>
                    <a:pt x="1822" y="1765"/>
                  </a:lnTo>
                  <a:lnTo>
                    <a:pt x="1829" y="1765"/>
                  </a:lnTo>
                  <a:lnTo>
                    <a:pt x="1836" y="1764"/>
                  </a:lnTo>
                  <a:lnTo>
                    <a:pt x="1842" y="1763"/>
                  </a:lnTo>
                  <a:lnTo>
                    <a:pt x="1847" y="1762"/>
                  </a:lnTo>
                  <a:lnTo>
                    <a:pt x="1852" y="1759"/>
                  </a:lnTo>
                  <a:lnTo>
                    <a:pt x="1856" y="1757"/>
                  </a:lnTo>
                  <a:lnTo>
                    <a:pt x="1859" y="1752"/>
                  </a:lnTo>
                  <a:lnTo>
                    <a:pt x="1866" y="1745"/>
                  </a:lnTo>
                  <a:lnTo>
                    <a:pt x="1870" y="1735"/>
                  </a:lnTo>
                  <a:lnTo>
                    <a:pt x="1872" y="1724"/>
                  </a:lnTo>
                  <a:lnTo>
                    <a:pt x="1873" y="1712"/>
                  </a:lnTo>
                  <a:lnTo>
                    <a:pt x="1874" y="1699"/>
                  </a:lnTo>
                  <a:lnTo>
                    <a:pt x="1873" y="1686"/>
                  </a:lnTo>
                  <a:lnTo>
                    <a:pt x="1871" y="1660"/>
                  </a:lnTo>
                  <a:lnTo>
                    <a:pt x="1869" y="1637"/>
                  </a:lnTo>
                  <a:lnTo>
                    <a:pt x="1869" y="1627"/>
                  </a:lnTo>
                  <a:lnTo>
                    <a:pt x="1869" y="1618"/>
                  </a:lnTo>
                  <a:lnTo>
                    <a:pt x="1869" y="1618"/>
                  </a:lnTo>
                  <a:lnTo>
                    <a:pt x="1869" y="1615"/>
                  </a:lnTo>
                  <a:lnTo>
                    <a:pt x="1868" y="1614"/>
                  </a:lnTo>
                  <a:lnTo>
                    <a:pt x="1865" y="1614"/>
                  </a:lnTo>
                  <a:lnTo>
                    <a:pt x="1860" y="1613"/>
                  </a:lnTo>
                  <a:lnTo>
                    <a:pt x="1859" y="1612"/>
                  </a:lnTo>
                  <a:lnTo>
                    <a:pt x="1859" y="1610"/>
                  </a:lnTo>
                  <a:lnTo>
                    <a:pt x="1859" y="1610"/>
                  </a:lnTo>
                  <a:lnTo>
                    <a:pt x="1861" y="1608"/>
                  </a:lnTo>
                  <a:lnTo>
                    <a:pt x="1863" y="1606"/>
                  </a:lnTo>
                  <a:lnTo>
                    <a:pt x="1866" y="1603"/>
                  </a:lnTo>
                  <a:lnTo>
                    <a:pt x="1867" y="1601"/>
                  </a:lnTo>
                  <a:lnTo>
                    <a:pt x="1867" y="1599"/>
                  </a:lnTo>
                  <a:lnTo>
                    <a:pt x="1867" y="1599"/>
                  </a:lnTo>
                  <a:lnTo>
                    <a:pt x="1863" y="1588"/>
                  </a:lnTo>
                  <a:lnTo>
                    <a:pt x="1862" y="1574"/>
                  </a:lnTo>
                  <a:lnTo>
                    <a:pt x="1861" y="1546"/>
                  </a:lnTo>
                  <a:lnTo>
                    <a:pt x="1860" y="1532"/>
                  </a:lnTo>
                  <a:lnTo>
                    <a:pt x="1858" y="1519"/>
                  </a:lnTo>
                  <a:lnTo>
                    <a:pt x="1856" y="1513"/>
                  </a:lnTo>
                  <a:lnTo>
                    <a:pt x="1854" y="1508"/>
                  </a:lnTo>
                  <a:lnTo>
                    <a:pt x="1851" y="1503"/>
                  </a:lnTo>
                  <a:lnTo>
                    <a:pt x="1846" y="1500"/>
                  </a:lnTo>
                  <a:lnTo>
                    <a:pt x="1846" y="1500"/>
                  </a:lnTo>
                  <a:close/>
                  <a:moveTo>
                    <a:pt x="406" y="2088"/>
                  </a:moveTo>
                  <a:lnTo>
                    <a:pt x="406" y="2088"/>
                  </a:lnTo>
                  <a:lnTo>
                    <a:pt x="415" y="2129"/>
                  </a:lnTo>
                  <a:lnTo>
                    <a:pt x="424" y="2172"/>
                  </a:lnTo>
                  <a:lnTo>
                    <a:pt x="424" y="2172"/>
                  </a:lnTo>
                  <a:lnTo>
                    <a:pt x="437" y="2225"/>
                  </a:lnTo>
                  <a:lnTo>
                    <a:pt x="449" y="2278"/>
                  </a:lnTo>
                  <a:lnTo>
                    <a:pt x="455" y="2304"/>
                  </a:lnTo>
                  <a:lnTo>
                    <a:pt x="463" y="2330"/>
                  </a:lnTo>
                  <a:lnTo>
                    <a:pt x="472" y="2354"/>
                  </a:lnTo>
                  <a:lnTo>
                    <a:pt x="481" y="2379"/>
                  </a:lnTo>
                  <a:lnTo>
                    <a:pt x="481" y="2379"/>
                  </a:lnTo>
                  <a:lnTo>
                    <a:pt x="487" y="2382"/>
                  </a:lnTo>
                  <a:lnTo>
                    <a:pt x="492" y="2385"/>
                  </a:lnTo>
                  <a:lnTo>
                    <a:pt x="498" y="2388"/>
                  </a:lnTo>
                  <a:lnTo>
                    <a:pt x="504" y="2392"/>
                  </a:lnTo>
                  <a:lnTo>
                    <a:pt x="504" y="2392"/>
                  </a:lnTo>
                  <a:lnTo>
                    <a:pt x="513" y="2391"/>
                  </a:lnTo>
                  <a:lnTo>
                    <a:pt x="522" y="2392"/>
                  </a:lnTo>
                  <a:lnTo>
                    <a:pt x="530" y="2393"/>
                  </a:lnTo>
                  <a:lnTo>
                    <a:pt x="539" y="2394"/>
                  </a:lnTo>
                  <a:lnTo>
                    <a:pt x="539" y="2394"/>
                  </a:lnTo>
                  <a:lnTo>
                    <a:pt x="558" y="2393"/>
                  </a:lnTo>
                  <a:lnTo>
                    <a:pt x="578" y="2390"/>
                  </a:lnTo>
                  <a:lnTo>
                    <a:pt x="597" y="2385"/>
                  </a:lnTo>
                  <a:lnTo>
                    <a:pt x="616" y="2380"/>
                  </a:lnTo>
                  <a:lnTo>
                    <a:pt x="654" y="2367"/>
                  </a:lnTo>
                  <a:lnTo>
                    <a:pt x="672" y="2361"/>
                  </a:lnTo>
                  <a:lnTo>
                    <a:pt x="690" y="2355"/>
                  </a:lnTo>
                  <a:lnTo>
                    <a:pt x="690" y="2355"/>
                  </a:lnTo>
                  <a:lnTo>
                    <a:pt x="721" y="2349"/>
                  </a:lnTo>
                  <a:lnTo>
                    <a:pt x="755" y="2340"/>
                  </a:lnTo>
                  <a:lnTo>
                    <a:pt x="755" y="2340"/>
                  </a:lnTo>
                  <a:lnTo>
                    <a:pt x="790" y="2333"/>
                  </a:lnTo>
                  <a:lnTo>
                    <a:pt x="824" y="2326"/>
                  </a:lnTo>
                  <a:lnTo>
                    <a:pt x="896" y="2315"/>
                  </a:lnTo>
                  <a:lnTo>
                    <a:pt x="968" y="2303"/>
                  </a:lnTo>
                  <a:lnTo>
                    <a:pt x="1004" y="2295"/>
                  </a:lnTo>
                  <a:lnTo>
                    <a:pt x="1039" y="2288"/>
                  </a:lnTo>
                  <a:lnTo>
                    <a:pt x="1039" y="2288"/>
                  </a:lnTo>
                  <a:lnTo>
                    <a:pt x="1073" y="2281"/>
                  </a:lnTo>
                  <a:lnTo>
                    <a:pt x="1106" y="2275"/>
                  </a:lnTo>
                  <a:lnTo>
                    <a:pt x="1106" y="2275"/>
                  </a:lnTo>
                  <a:lnTo>
                    <a:pt x="1133" y="2269"/>
                  </a:lnTo>
                  <a:lnTo>
                    <a:pt x="1160" y="2262"/>
                  </a:lnTo>
                  <a:lnTo>
                    <a:pt x="1211" y="2247"/>
                  </a:lnTo>
                  <a:lnTo>
                    <a:pt x="1315" y="2215"/>
                  </a:lnTo>
                  <a:lnTo>
                    <a:pt x="1315" y="2215"/>
                  </a:lnTo>
                  <a:lnTo>
                    <a:pt x="1354" y="2204"/>
                  </a:lnTo>
                  <a:lnTo>
                    <a:pt x="1392" y="2194"/>
                  </a:lnTo>
                  <a:lnTo>
                    <a:pt x="1431" y="2183"/>
                  </a:lnTo>
                  <a:lnTo>
                    <a:pt x="1468" y="2172"/>
                  </a:lnTo>
                  <a:lnTo>
                    <a:pt x="1468" y="2172"/>
                  </a:lnTo>
                  <a:lnTo>
                    <a:pt x="1526" y="2153"/>
                  </a:lnTo>
                  <a:lnTo>
                    <a:pt x="1582" y="2136"/>
                  </a:lnTo>
                  <a:lnTo>
                    <a:pt x="1639" y="2120"/>
                  </a:lnTo>
                  <a:lnTo>
                    <a:pt x="1666" y="2112"/>
                  </a:lnTo>
                  <a:lnTo>
                    <a:pt x="1696" y="2106"/>
                  </a:lnTo>
                  <a:lnTo>
                    <a:pt x="1696" y="2106"/>
                  </a:lnTo>
                  <a:lnTo>
                    <a:pt x="1796" y="2086"/>
                  </a:lnTo>
                  <a:lnTo>
                    <a:pt x="1846" y="2076"/>
                  </a:lnTo>
                  <a:lnTo>
                    <a:pt x="1891" y="2065"/>
                  </a:lnTo>
                  <a:lnTo>
                    <a:pt x="1891" y="2065"/>
                  </a:lnTo>
                  <a:lnTo>
                    <a:pt x="1901" y="2063"/>
                  </a:lnTo>
                  <a:lnTo>
                    <a:pt x="1911" y="2061"/>
                  </a:lnTo>
                  <a:lnTo>
                    <a:pt x="1911" y="2061"/>
                  </a:lnTo>
                  <a:lnTo>
                    <a:pt x="1943" y="2051"/>
                  </a:lnTo>
                  <a:lnTo>
                    <a:pt x="1977" y="2043"/>
                  </a:lnTo>
                  <a:lnTo>
                    <a:pt x="2011" y="2035"/>
                  </a:lnTo>
                  <a:lnTo>
                    <a:pt x="2047" y="2028"/>
                  </a:lnTo>
                  <a:lnTo>
                    <a:pt x="2116" y="2015"/>
                  </a:lnTo>
                  <a:lnTo>
                    <a:pt x="2183" y="2003"/>
                  </a:lnTo>
                  <a:lnTo>
                    <a:pt x="2183" y="2003"/>
                  </a:lnTo>
                  <a:lnTo>
                    <a:pt x="2199" y="1988"/>
                  </a:lnTo>
                  <a:lnTo>
                    <a:pt x="2215" y="1973"/>
                  </a:lnTo>
                  <a:lnTo>
                    <a:pt x="2215" y="1973"/>
                  </a:lnTo>
                  <a:lnTo>
                    <a:pt x="2218" y="1947"/>
                  </a:lnTo>
                  <a:lnTo>
                    <a:pt x="2218" y="1921"/>
                  </a:lnTo>
                  <a:lnTo>
                    <a:pt x="2217" y="1894"/>
                  </a:lnTo>
                  <a:lnTo>
                    <a:pt x="2215" y="1880"/>
                  </a:lnTo>
                  <a:lnTo>
                    <a:pt x="2213" y="1868"/>
                  </a:lnTo>
                  <a:lnTo>
                    <a:pt x="2213" y="1868"/>
                  </a:lnTo>
                  <a:lnTo>
                    <a:pt x="2206" y="1842"/>
                  </a:lnTo>
                  <a:lnTo>
                    <a:pt x="2198" y="1816"/>
                  </a:lnTo>
                  <a:lnTo>
                    <a:pt x="2189" y="1790"/>
                  </a:lnTo>
                  <a:lnTo>
                    <a:pt x="2180" y="1764"/>
                  </a:lnTo>
                  <a:lnTo>
                    <a:pt x="2180" y="1764"/>
                  </a:lnTo>
                  <a:lnTo>
                    <a:pt x="2172" y="1737"/>
                  </a:lnTo>
                  <a:lnTo>
                    <a:pt x="2162" y="1712"/>
                  </a:lnTo>
                  <a:lnTo>
                    <a:pt x="2153" y="1686"/>
                  </a:lnTo>
                  <a:lnTo>
                    <a:pt x="2145" y="1661"/>
                  </a:lnTo>
                  <a:lnTo>
                    <a:pt x="2145" y="1661"/>
                  </a:lnTo>
                  <a:lnTo>
                    <a:pt x="2141" y="1645"/>
                  </a:lnTo>
                  <a:lnTo>
                    <a:pt x="2139" y="1630"/>
                  </a:lnTo>
                  <a:lnTo>
                    <a:pt x="2135" y="1615"/>
                  </a:lnTo>
                  <a:lnTo>
                    <a:pt x="2131" y="1601"/>
                  </a:lnTo>
                  <a:lnTo>
                    <a:pt x="2131" y="1601"/>
                  </a:lnTo>
                  <a:lnTo>
                    <a:pt x="2124" y="1573"/>
                  </a:lnTo>
                  <a:lnTo>
                    <a:pt x="2116" y="1543"/>
                  </a:lnTo>
                  <a:lnTo>
                    <a:pt x="2116" y="1543"/>
                  </a:lnTo>
                  <a:lnTo>
                    <a:pt x="2115" y="1542"/>
                  </a:lnTo>
                  <a:lnTo>
                    <a:pt x="2113" y="1540"/>
                  </a:lnTo>
                  <a:lnTo>
                    <a:pt x="2113" y="1540"/>
                  </a:lnTo>
                  <a:lnTo>
                    <a:pt x="2086" y="1552"/>
                  </a:lnTo>
                  <a:lnTo>
                    <a:pt x="2057" y="1563"/>
                  </a:lnTo>
                  <a:lnTo>
                    <a:pt x="2029" y="1571"/>
                  </a:lnTo>
                  <a:lnTo>
                    <a:pt x="2001" y="1579"/>
                  </a:lnTo>
                  <a:lnTo>
                    <a:pt x="1942" y="1594"/>
                  </a:lnTo>
                  <a:lnTo>
                    <a:pt x="1912" y="1601"/>
                  </a:lnTo>
                  <a:lnTo>
                    <a:pt x="1882" y="1610"/>
                  </a:lnTo>
                  <a:lnTo>
                    <a:pt x="1882" y="1610"/>
                  </a:lnTo>
                  <a:lnTo>
                    <a:pt x="1883" y="1625"/>
                  </a:lnTo>
                  <a:lnTo>
                    <a:pt x="1884" y="1641"/>
                  </a:lnTo>
                  <a:lnTo>
                    <a:pt x="1887" y="1674"/>
                  </a:lnTo>
                  <a:lnTo>
                    <a:pt x="1890" y="1707"/>
                  </a:lnTo>
                  <a:lnTo>
                    <a:pt x="1890" y="1724"/>
                  </a:lnTo>
                  <a:lnTo>
                    <a:pt x="1889" y="1739"/>
                  </a:lnTo>
                  <a:lnTo>
                    <a:pt x="1889" y="1739"/>
                  </a:lnTo>
                  <a:lnTo>
                    <a:pt x="1888" y="1745"/>
                  </a:lnTo>
                  <a:lnTo>
                    <a:pt x="1886" y="1752"/>
                  </a:lnTo>
                  <a:lnTo>
                    <a:pt x="1883" y="1759"/>
                  </a:lnTo>
                  <a:lnTo>
                    <a:pt x="1880" y="1764"/>
                  </a:lnTo>
                  <a:lnTo>
                    <a:pt x="1875" y="1768"/>
                  </a:lnTo>
                  <a:lnTo>
                    <a:pt x="1869" y="1773"/>
                  </a:lnTo>
                  <a:lnTo>
                    <a:pt x="1862" y="1776"/>
                  </a:lnTo>
                  <a:lnTo>
                    <a:pt x="1856" y="1777"/>
                  </a:lnTo>
                  <a:lnTo>
                    <a:pt x="1856" y="1777"/>
                  </a:lnTo>
                  <a:lnTo>
                    <a:pt x="1859" y="1790"/>
                  </a:lnTo>
                  <a:lnTo>
                    <a:pt x="1862" y="1804"/>
                  </a:lnTo>
                  <a:lnTo>
                    <a:pt x="1866" y="1820"/>
                  </a:lnTo>
                  <a:lnTo>
                    <a:pt x="1867" y="1836"/>
                  </a:lnTo>
                  <a:lnTo>
                    <a:pt x="1867" y="1836"/>
                  </a:lnTo>
                  <a:lnTo>
                    <a:pt x="1869" y="1872"/>
                  </a:lnTo>
                  <a:lnTo>
                    <a:pt x="1868" y="1891"/>
                  </a:lnTo>
                  <a:lnTo>
                    <a:pt x="1867" y="1906"/>
                  </a:lnTo>
                  <a:lnTo>
                    <a:pt x="1867" y="1906"/>
                  </a:lnTo>
                  <a:lnTo>
                    <a:pt x="1866" y="1911"/>
                  </a:lnTo>
                  <a:lnTo>
                    <a:pt x="1862" y="1915"/>
                  </a:lnTo>
                  <a:lnTo>
                    <a:pt x="1859" y="1918"/>
                  </a:lnTo>
                  <a:lnTo>
                    <a:pt x="1855" y="1922"/>
                  </a:lnTo>
                  <a:lnTo>
                    <a:pt x="1847" y="1927"/>
                  </a:lnTo>
                  <a:lnTo>
                    <a:pt x="1841" y="1931"/>
                  </a:lnTo>
                  <a:lnTo>
                    <a:pt x="1841" y="1931"/>
                  </a:lnTo>
                  <a:lnTo>
                    <a:pt x="1836" y="1937"/>
                  </a:lnTo>
                  <a:lnTo>
                    <a:pt x="1830" y="1942"/>
                  </a:lnTo>
                  <a:lnTo>
                    <a:pt x="1821" y="1955"/>
                  </a:lnTo>
                  <a:lnTo>
                    <a:pt x="1815" y="1960"/>
                  </a:lnTo>
                  <a:lnTo>
                    <a:pt x="1810" y="1966"/>
                  </a:lnTo>
                  <a:lnTo>
                    <a:pt x="1804" y="1970"/>
                  </a:lnTo>
                  <a:lnTo>
                    <a:pt x="1796" y="1973"/>
                  </a:lnTo>
                  <a:lnTo>
                    <a:pt x="1796" y="1973"/>
                  </a:lnTo>
                  <a:lnTo>
                    <a:pt x="1791" y="1969"/>
                  </a:lnTo>
                  <a:lnTo>
                    <a:pt x="1785" y="1962"/>
                  </a:lnTo>
                  <a:lnTo>
                    <a:pt x="1777" y="1951"/>
                  </a:lnTo>
                  <a:lnTo>
                    <a:pt x="1768" y="1938"/>
                  </a:lnTo>
                  <a:lnTo>
                    <a:pt x="1764" y="1932"/>
                  </a:lnTo>
                  <a:lnTo>
                    <a:pt x="1760" y="1928"/>
                  </a:lnTo>
                  <a:lnTo>
                    <a:pt x="1760" y="1928"/>
                  </a:lnTo>
                  <a:lnTo>
                    <a:pt x="1724" y="1895"/>
                  </a:lnTo>
                  <a:lnTo>
                    <a:pt x="1707" y="1879"/>
                  </a:lnTo>
                  <a:lnTo>
                    <a:pt x="1700" y="1872"/>
                  </a:lnTo>
                  <a:lnTo>
                    <a:pt x="1692" y="1868"/>
                  </a:lnTo>
                  <a:lnTo>
                    <a:pt x="1692" y="1868"/>
                  </a:lnTo>
                  <a:lnTo>
                    <a:pt x="1686" y="1864"/>
                  </a:lnTo>
                  <a:lnTo>
                    <a:pt x="1679" y="1862"/>
                  </a:lnTo>
                  <a:lnTo>
                    <a:pt x="1674" y="1860"/>
                  </a:lnTo>
                  <a:lnTo>
                    <a:pt x="1672" y="1857"/>
                  </a:lnTo>
                  <a:lnTo>
                    <a:pt x="1670" y="1854"/>
                  </a:lnTo>
                  <a:lnTo>
                    <a:pt x="1670" y="1854"/>
                  </a:lnTo>
                  <a:lnTo>
                    <a:pt x="1668" y="1851"/>
                  </a:lnTo>
                  <a:lnTo>
                    <a:pt x="1666" y="1848"/>
                  </a:lnTo>
                  <a:lnTo>
                    <a:pt x="1668" y="1845"/>
                  </a:lnTo>
                  <a:lnTo>
                    <a:pt x="1668" y="1842"/>
                  </a:lnTo>
                  <a:lnTo>
                    <a:pt x="1670" y="1836"/>
                  </a:lnTo>
                  <a:lnTo>
                    <a:pt x="1671" y="1833"/>
                  </a:lnTo>
                  <a:lnTo>
                    <a:pt x="1672" y="1828"/>
                  </a:lnTo>
                  <a:lnTo>
                    <a:pt x="1672" y="1828"/>
                  </a:lnTo>
                  <a:lnTo>
                    <a:pt x="1671" y="1817"/>
                  </a:lnTo>
                  <a:lnTo>
                    <a:pt x="1669" y="1806"/>
                  </a:lnTo>
                  <a:lnTo>
                    <a:pt x="1668" y="1796"/>
                  </a:lnTo>
                  <a:lnTo>
                    <a:pt x="1668" y="1792"/>
                  </a:lnTo>
                  <a:lnTo>
                    <a:pt x="1668" y="1789"/>
                  </a:lnTo>
                  <a:lnTo>
                    <a:pt x="1668" y="1789"/>
                  </a:lnTo>
                  <a:lnTo>
                    <a:pt x="1657" y="1788"/>
                  </a:lnTo>
                  <a:lnTo>
                    <a:pt x="1648" y="1786"/>
                  </a:lnTo>
                  <a:lnTo>
                    <a:pt x="1640" y="1783"/>
                  </a:lnTo>
                  <a:lnTo>
                    <a:pt x="1632" y="1779"/>
                  </a:lnTo>
                  <a:lnTo>
                    <a:pt x="1626" y="1775"/>
                  </a:lnTo>
                  <a:lnTo>
                    <a:pt x="1619" y="1770"/>
                  </a:lnTo>
                  <a:lnTo>
                    <a:pt x="1615" y="1764"/>
                  </a:lnTo>
                  <a:lnTo>
                    <a:pt x="1611" y="1757"/>
                  </a:lnTo>
                  <a:lnTo>
                    <a:pt x="1608" y="1750"/>
                  </a:lnTo>
                  <a:lnTo>
                    <a:pt x="1605" y="1743"/>
                  </a:lnTo>
                  <a:lnTo>
                    <a:pt x="1603" y="1734"/>
                  </a:lnTo>
                  <a:lnTo>
                    <a:pt x="1602" y="1727"/>
                  </a:lnTo>
                  <a:lnTo>
                    <a:pt x="1601" y="1709"/>
                  </a:lnTo>
                  <a:lnTo>
                    <a:pt x="1602" y="1691"/>
                  </a:lnTo>
                  <a:lnTo>
                    <a:pt x="1602" y="1691"/>
                  </a:lnTo>
                  <a:lnTo>
                    <a:pt x="1556" y="1704"/>
                  </a:lnTo>
                  <a:lnTo>
                    <a:pt x="1509" y="1716"/>
                  </a:lnTo>
                  <a:lnTo>
                    <a:pt x="1460" y="1727"/>
                  </a:lnTo>
                  <a:lnTo>
                    <a:pt x="1411" y="1737"/>
                  </a:lnTo>
                  <a:lnTo>
                    <a:pt x="1209" y="1780"/>
                  </a:lnTo>
                  <a:lnTo>
                    <a:pt x="1108" y="1803"/>
                  </a:lnTo>
                  <a:lnTo>
                    <a:pt x="1058" y="1815"/>
                  </a:lnTo>
                  <a:lnTo>
                    <a:pt x="1009" y="1827"/>
                  </a:lnTo>
                  <a:lnTo>
                    <a:pt x="961" y="1841"/>
                  </a:lnTo>
                  <a:lnTo>
                    <a:pt x="913" y="1856"/>
                  </a:lnTo>
                  <a:lnTo>
                    <a:pt x="868" y="1872"/>
                  </a:lnTo>
                  <a:lnTo>
                    <a:pt x="823" y="1891"/>
                  </a:lnTo>
                  <a:lnTo>
                    <a:pt x="823" y="1891"/>
                  </a:lnTo>
                  <a:lnTo>
                    <a:pt x="826" y="1904"/>
                  </a:lnTo>
                  <a:lnTo>
                    <a:pt x="828" y="1919"/>
                  </a:lnTo>
                  <a:lnTo>
                    <a:pt x="830" y="1936"/>
                  </a:lnTo>
                  <a:lnTo>
                    <a:pt x="830" y="1952"/>
                  </a:lnTo>
                  <a:lnTo>
                    <a:pt x="828" y="1967"/>
                  </a:lnTo>
                  <a:lnTo>
                    <a:pt x="827" y="1973"/>
                  </a:lnTo>
                  <a:lnTo>
                    <a:pt x="824" y="1979"/>
                  </a:lnTo>
                  <a:lnTo>
                    <a:pt x="822" y="1985"/>
                  </a:lnTo>
                  <a:lnTo>
                    <a:pt x="817" y="1990"/>
                  </a:lnTo>
                  <a:lnTo>
                    <a:pt x="813" y="1994"/>
                  </a:lnTo>
                  <a:lnTo>
                    <a:pt x="808" y="1998"/>
                  </a:lnTo>
                  <a:lnTo>
                    <a:pt x="808" y="1998"/>
                  </a:lnTo>
                  <a:lnTo>
                    <a:pt x="808" y="2018"/>
                  </a:lnTo>
                  <a:lnTo>
                    <a:pt x="809" y="2039"/>
                  </a:lnTo>
                  <a:lnTo>
                    <a:pt x="811" y="2079"/>
                  </a:lnTo>
                  <a:lnTo>
                    <a:pt x="812" y="2097"/>
                  </a:lnTo>
                  <a:lnTo>
                    <a:pt x="811" y="2116"/>
                  </a:lnTo>
                  <a:lnTo>
                    <a:pt x="810" y="2135"/>
                  </a:lnTo>
                  <a:lnTo>
                    <a:pt x="806" y="2153"/>
                  </a:lnTo>
                  <a:lnTo>
                    <a:pt x="806" y="2153"/>
                  </a:lnTo>
                  <a:lnTo>
                    <a:pt x="800" y="2159"/>
                  </a:lnTo>
                  <a:lnTo>
                    <a:pt x="794" y="2168"/>
                  </a:lnTo>
                  <a:lnTo>
                    <a:pt x="781" y="2187"/>
                  </a:lnTo>
                  <a:lnTo>
                    <a:pt x="773" y="2197"/>
                  </a:lnTo>
                  <a:lnTo>
                    <a:pt x="767" y="2204"/>
                  </a:lnTo>
                  <a:lnTo>
                    <a:pt x="760" y="2211"/>
                  </a:lnTo>
                  <a:lnTo>
                    <a:pt x="755" y="2212"/>
                  </a:lnTo>
                  <a:lnTo>
                    <a:pt x="752" y="2213"/>
                  </a:lnTo>
                  <a:lnTo>
                    <a:pt x="752" y="2213"/>
                  </a:lnTo>
                  <a:lnTo>
                    <a:pt x="748" y="2213"/>
                  </a:lnTo>
                  <a:lnTo>
                    <a:pt x="745" y="2213"/>
                  </a:lnTo>
                  <a:lnTo>
                    <a:pt x="736" y="2210"/>
                  </a:lnTo>
                  <a:lnTo>
                    <a:pt x="729" y="2205"/>
                  </a:lnTo>
                  <a:lnTo>
                    <a:pt x="721" y="2199"/>
                  </a:lnTo>
                  <a:lnTo>
                    <a:pt x="705" y="2186"/>
                  </a:lnTo>
                  <a:lnTo>
                    <a:pt x="697" y="2181"/>
                  </a:lnTo>
                  <a:lnTo>
                    <a:pt x="690" y="2175"/>
                  </a:lnTo>
                  <a:lnTo>
                    <a:pt x="690" y="2175"/>
                  </a:lnTo>
                  <a:lnTo>
                    <a:pt x="678" y="2170"/>
                  </a:lnTo>
                  <a:lnTo>
                    <a:pt x="666" y="2165"/>
                  </a:lnTo>
                  <a:lnTo>
                    <a:pt x="657" y="2159"/>
                  </a:lnTo>
                  <a:lnTo>
                    <a:pt x="652" y="2156"/>
                  </a:lnTo>
                  <a:lnTo>
                    <a:pt x="648" y="2153"/>
                  </a:lnTo>
                  <a:lnTo>
                    <a:pt x="648" y="2153"/>
                  </a:lnTo>
                  <a:lnTo>
                    <a:pt x="643" y="2139"/>
                  </a:lnTo>
                  <a:lnTo>
                    <a:pt x="640" y="2123"/>
                  </a:lnTo>
                  <a:lnTo>
                    <a:pt x="636" y="2107"/>
                  </a:lnTo>
                  <a:lnTo>
                    <a:pt x="634" y="2090"/>
                  </a:lnTo>
                  <a:lnTo>
                    <a:pt x="630" y="2058"/>
                  </a:lnTo>
                  <a:lnTo>
                    <a:pt x="628" y="2044"/>
                  </a:lnTo>
                  <a:lnTo>
                    <a:pt x="624" y="2031"/>
                  </a:lnTo>
                  <a:lnTo>
                    <a:pt x="624" y="2031"/>
                  </a:lnTo>
                  <a:lnTo>
                    <a:pt x="604" y="2033"/>
                  </a:lnTo>
                  <a:lnTo>
                    <a:pt x="587" y="2035"/>
                  </a:lnTo>
                  <a:lnTo>
                    <a:pt x="580" y="2034"/>
                  </a:lnTo>
                  <a:lnTo>
                    <a:pt x="572" y="2033"/>
                  </a:lnTo>
                  <a:lnTo>
                    <a:pt x="565" y="2030"/>
                  </a:lnTo>
                  <a:lnTo>
                    <a:pt x="558" y="2023"/>
                  </a:lnTo>
                  <a:lnTo>
                    <a:pt x="558" y="2023"/>
                  </a:lnTo>
                  <a:lnTo>
                    <a:pt x="554" y="2017"/>
                  </a:lnTo>
                  <a:lnTo>
                    <a:pt x="550" y="2009"/>
                  </a:lnTo>
                  <a:lnTo>
                    <a:pt x="548" y="2001"/>
                  </a:lnTo>
                  <a:lnTo>
                    <a:pt x="545" y="1991"/>
                  </a:lnTo>
                  <a:lnTo>
                    <a:pt x="542" y="1970"/>
                  </a:lnTo>
                  <a:lnTo>
                    <a:pt x="541" y="1948"/>
                  </a:lnTo>
                  <a:lnTo>
                    <a:pt x="541" y="1948"/>
                  </a:lnTo>
                  <a:lnTo>
                    <a:pt x="520" y="1952"/>
                  </a:lnTo>
                  <a:lnTo>
                    <a:pt x="500" y="1957"/>
                  </a:lnTo>
                  <a:lnTo>
                    <a:pt x="481" y="1963"/>
                  </a:lnTo>
                  <a:lnTo>
                    <a:pt x="463" y="1971"/>
                  </a:lnTo>
                  <a:lnTo>
                    <a:pt x="428" y="1986"/>
                  </a:lnTo>
                  <a:lnTo>
                    <a:pt x="408" y="1993"/>
                  </a:lnTo>
                  <a:lnTo>
                    <a:pt x="389" y="1999"/>
                  </a:lnTo>
                  <a:lnTo>
                    <a:pt x="389" y="1999"/>
                  </a:lnTo>
                  <a:lnTo>
                    <a:pt x="390" y="2010"/>
                  </a:lnTo>
                  <a:lnTo>
                    <a:pt x="391" y="2021"/>
                  </a:lnTo>
                  <a:lnTo>
                    <a:pt x="396" y="2044"/>
                  </a:lnTo>
                  <a:lnTo>
                    <a:pt x="401" y="2065"/>
                  </a:lnTo>
                  <a:lnTo>
                    <a:pt x="406" y="2088"/>
                  </a:lnTo>
                  <a:lnTo>
                    <a:pt x="406" y="2088"/>
                  </a:lnTo>
                  <a:close/>
                  <a:moveTo>
                    <a:pt x="1681" y="1569"/>
                  </a:moveTo>
                  <a:lnTo>
                    <a:pt x="1681" y="1569"/>
                  </a:lnTo>
                  <a:lnTo>
                    <a:pt x="1678" y="1576"/>
                  </a:lnTo>
                  <a:lnTo>
                    <a:pt x="1675" y="1583"/>
                  </a:lnTo>
                  <a:lnTo>
                    <a:pt x="1672" y="1599"/>
                  </a:lnTo>
                  <a:lnTo>
                    <a:pt x="1670" y="1616"/>
                  </a:lnTo>
                  <a:lnTo>
                    <a:pt x="1670" y="1634"/>
                  </a:lnTo>
                  <a:lnTo>
                    <a:pt x="1671" y="1653"/>
                  </a:lnTo>
                  <a:lnTo>
                    <a:pt x="1672" y="1671"/>
                  </a:lnTo>
                  <a:lnTo>
                    <a:pt x="1677" y="1706"/>
                  </a:lnTo>
                  <a:lnTo>
                    <a:pt x="1677" y="1706"/>
                  </a:lnTo>
                  <a:lnTo>
                    <a:pt x="1684" y="1711"/>
                  </a:lnTo>
                  <a:lnTo>
                    <a:pt x="1691" y="1713"/>
                  </a:lnTo>
                  <a:lnTo>
                    <a:pt x="1698" y="1715"/>
                  </a:lnTo>
                  <a:lnTo>
                    <a:pt x="1705" y="1715"/>
                  </a:lnTo>
                  <a:lnTo>
                    <a:pt x="1718" y="1715"/>
                  </a:lnTo>
                  <a:lnTo>
                    <a:pt x="1725" y="1716"/>
                  </a:lnTo>
                  <a:lnTo>
                    <a:pt x="1732" y="1717"/>
                  </a:lnTo>
                  <a:lnTo>
                    <a:pt x="1732" y="1717"/>
                  </a:lnTo>
                  <a:lnTo>
                    <a:pt x="1730" y="1709"/>
                  </a:lnTo>
                  <a:lnTo>
                    <a:pt x="1729" y="1700"/>
                  </a:lnTo>
                  <a:lnTo>
                    <a:pt x="1729" y="1692"/>
                  </a:lnTo>
                  <a:lnTo>
                    <a:pt x="1730" y="1685"/>
                  </a:lnTo>
                  <a:lnTo>
                    <a:pt x="1733" y="1677"/>
                  </a:lnTo>
                  <a:lnTo>
                    <a:pt x="1736" y="1672"/>
                  </a:lnTo>
                  <a:lnTo>
                    <a:pt x="1740" y="1667"/>
                  </a:lnTo>
                  <a:lnTo>
                    <a:pt x="1746" y="1661"/>
                  </a:lnTo>
                  <a:lnTo>
                    <a:pt x="1751" y="1658"/>
                  </a:lnTo>
                  <a:lnTo>
                    <a:pt x="1757" y="1656"/>
                  </a:lnTo>
                  <a:lnTo>
                    <a:pt x="1764" y="1654"/>
                  </a:lnTo>
                  <a:lnTo>
                    <a:pt x="1770" y="1654"/>
                  </a:lnTo>
                  <a:lnTo>
                    <a:pt x="1778" y="1655"/>
                  </a:lnTo>
                  <a:lnTo>
                    <a:pt x="1784" y="1657"/>
                  </a:lnTo>
                  <a:lnTo>
                    <a:pt x="1791" y="1661"/>
                  </a:lnTo>
                  <a:lnTo>
                    <a:pt x="1797" y="1667"/>
                  </a:lnTo>
                  <a:lnTo>
                    <a:pt x="1797" y="1667"/>
                  </a:lnTo>
                  <a:lnTo>
                    <a:pt x="1799" y="1688"/>
                  </a:lnTo>
                  <a:lnTo>
                    <a:pt x="1800" y="1697"/>
                  </a:lnTo>
                  <a:lnTo>
                    <a:pt x="1804" y="1706"/>
                  </a:lnTo>
                  <a:lnTo>
                    <a:pt x="1804" y="1706"/>
                  </a:lnTo>
                  <a:lnTo>
                    <a:pt x="1807" y="1704"/>
                  </a:lnTo>
                  <a:lnTo>
                    <a:pt x="1811" y="1704"/>
                  </a:lnTo>
                  <a:lnTo>
                    <a:pt x="1820" y="1706"/>
                  </a:lnTo>
                  <a:lnTo>
                    <a:pt x="1820" y="1706"/>
                  </a:lnTo>
                  <a:lnTo>
                    <a:pt x="1825" y="1699"/>
                  </a:lnTo>
                  <a:lnTo>
                    <a:pt x="1828" y="1691"/>
                  </a:lnTo>
                  <a:lnTo>
                    <a:pt x="1830" y="1684"/>
                  </a:lnTo>
                  <a:lnTo>
                    <a:pt x="1832" y="1676"/>
                  </a:lnTo>
                  <a:lnTo>
                    <a:pt x="1833" y="1669"/>
                  </a:lnTo>
                  <a:lnTo>
                    <a:pt x="1833" y="1660"/>
                  </a:lnTo>
                  <a:lnTo>
                    <a:pt x="1831" y="1643"/>
                  </a:lnTo>
                  <a:lnTo>
                    <a:pt x="1829" y="1626"/>
                  </a:lnTo>
                  <a:lnTo>
                    <a:pt x="1825" y="1608"/>
                  </a:lnTo>
                  <a:lnTo>
                    <a:pt x="1822" y="1590"/>
                  </a:lnTo>
                  <a:lnTo>
                    <a:pt x="1820" y="1570"/>
                  </a:lnTo>
                  <a:lnTo>
                    <a:pt x="1820" y="1570"/>
                  </a:lnTo>
                  <a:lnTo>
                    <a:pt x="1802" y="1564"/>
                  </a:lnTo>
                  <a:lnTo>
                    <a:pt x="1785" y="1560"/>
                  </a:lnTo>
                  <a:lnTo>
                    <a:pt x="1768" y="1558"/>
                  </a:lnTo>
                  <a:lnTo>
                    <a:pt x="1750" y="1556"/>
                  </a:lnTo>
                  <a:lnTo>
                    <a:pt x="1733" y="1558"/>
                  </a:lnTo>
                  <a:lnTo>
                    <a:pt x="1716" y="1560"/>
                  </a:lnTo>
                  <a:lnTo>
                    <a:pt x="1698" y="1564"/>
                  </a:lnTo>
                  <a:lnTo>
                    <a:pt x="1681" y="1569"/>
                  </a:lnTo>
                  <a:lnTo>
                    <a:pt x="1681" y="1569"/>
                  </a:lnTo>
                  <a:close/>
                  <a:moveTo>
                    <a:pt x="791" y="1779"/>
                  </a:moveTo>
                  <a:lnTo>
                    <a:pt x="791" y="1779"/>
                  </a:lnTo>
                  <a:lnTo>
                    <a:pt x="790" y="1759"/>
                  </a:lnTo>
                  <a:lnTo>
                    <a:pt x="788" y="1750"/>
                  </a:lnTo>
                  <a:lnTo>
                    <a:pt x="787" y="1746"/>
                  </a:lnTo>
                  <a:lnTo>
                    <a:pt x="785" y="1744"/>
                  </a:lnTo>
                  <a:lnTo>
                    <a:pt x="785" y="1744"/>
                  </a:lnTo>
                  <a:lnTo>
                    <a:pt x="782" y="1742"/>
                  </a:lnTo>
                  <a:lnTo>
                    <a:pt x="779" y="1740"/>
                  </a:lnTo>
                  <a:lnTo>
                    <a:pt x="768" y="1737"/>
                  </a:lnTo>
                  <a:lnTo>
                    <a:pt x="756" y="1737"/>
                  </a:lnTo>
                  <a:lnTo>
                    <a:pt x="742" y="1739"/>
                  </a:lnTo>
                  <a:lnTo>
                    <a:pt x="712" y="1744"/>
                  </a:lnTo>
                  <a:lnTo>
                    <a:pt x="688" y="1747"/>
                  </a:lnTo>
                  <a:lnTo>
                    <a:pt x="688" y="1747"/>
                  </a:lnTo>
                  <a:lnTo>
                    <a:pt x="661" y="1751"/>
                  </a:lnTo>
                  <a:lnTo>
                    <a:pt x="636" y="1756"/>
                  </a:lnTo>
                  <a:lnTo>
                    <a:pt x="614" y="1758"/>
                  </a:lnTo>
                  <a:lnTo>
                    <a:pt x="605" y="1759"/>
                  </a:lnTo>
                  <a:lnTo>
                    <a:pt x="598" y="1759"/>
                  </a:lnTo>
                  <a:lnTo>
                    <a:pt x="598" y="1759"/>
                  </a:lnTo>
                  <a:lnTo>
                    <a:pt x="586" y="1765"/>
                  </a:lnTo>
                  <a:lnTo>
                    <a:pt x="575" y="1770"/>
                  </a:lnTo>
                  <a:lnTo>
                    <a:pt x="554" y="1779"/>
                  </a:lnTo>
                  <a:lnTo>
                    <a:pt x="554" y="1779"/>
                  </a:lnTo>
                  <a:lnTo>
                    <a:pt x="554" y="1782"/>
                  </a:lnTo>
                  <a:lnTo>
                    <a:pt x="553" y="1785"/>
                  </a:lnTo>
                  <a:lnTo>
                    <a:pt x="549" y="1788"/>
                  </a:lnTo>
                  <a:lnTo>
                    <a:pt x="545" y="1791"/>
                  </a:lnTo>
                  <a:lnTo>
                    <a:pt x="541" y="1794"/>
                  </a:lnTo>
                  <a:lnTo>
                    <a:pt x="541" y="1794"/>
                  </a:lnTo>
                  <a:lnTo>
                    <a:pt x="543" y="1830"/>
                  </a:lnTo>
                  <a:lnTo>
                    <a:pt x="545" y="1867"/>
                  </a:lnTo>
                  <a:lnTo>
                    <a:pt x="546" y="1885"/>
                  </a:lnTo>
                  <a:lnTo>
                    <a:pt x="549" y="1903"/>
                  </a:lnTo>
                  <a:lnTo>
                    <a:pt x="552" y="1919"/>
                  </a:lnTo>
                  <a:lnTo>
                    <a:pt x="556" y="1936"/>
                  </a:lnTo>
                  <a:lnTo>
                    <a:pt x="556" y="1936"/>
                  </a:lnTo>
                  <a:lnTo>
                    <a:pt x="556" y="1946"/>
                  </a:lnTo>
                  <a:lnTo>
                    <a:pt x="556" y="1956"/>
                  </a:lnTo>
                  <a:lnTo>
                    <a:pt x="557" y="1966"/>
                  </a:lnTo>
                  <a:lnTo>
                    <a:pt x="559" y="1975"/>
                  </a:lnTo>
                  <a:lnTo>
                    <a:pt x="561" y="1985"/>
                  </a:lnTo>
                  <a:lnTo>
                    <a:pt x="565" y="1993"/>
                  </a:lnTo>
                  <a:lnTo>
                    <a:pt x="573" y="2013"/>
                  </a:lnTo>
                  <a:lnTo>
                    <a:pt x="573" y="2013"/>
                  </a:lnTo>
                  <a:lnTo>
                    <a:pt x="584" y="2014"/>
                  </a:lnTo>
                  <a:lnTo>
                    <a:pt x="595" y="2015"/>
                  </a:lnTo>
                  <a:lnTo>
                    <a:pt x="617" y="2012"/>
                  </a:lnTo>
                  <a:lnTo>
                    <a:pt x="629" y="2010"/>
                  </a:lnTo>
                  <a:lnTo>
                    <a:pt x="640" y="2010"/>
                  </a:lnTo>
                  <a:lnTo>
                    <a:pt x="651" y="2013"/>
                  </a:lnTo>
                  <a:lnTo>
                    <a:pt x="657" y="2015"/>
                  </a:lnTo>
                  <a:lnTo>
                    <a:pt x="661" y="2018"/>
                  </a:lnTo>
                  <a:lnTo>
                    <a:pt x="661" y="2018"/>
                  </a:lnTo>
                  <a:lnTo>
                    <a:pt x="659" y="1999"/>
                  </a:lnTo>
                  <a:lnTo>
                    <a:pt x="656" y="1978"/>
                  </a:lnTo>
                  <a:lnTo>
                    <a:pt x="656" y="1978"/>
                  </a:lnTo>
                  <a:lnTo>
                    <a:pt x="634" y="1979"/>
                  </a:lnTo>
                  <a:lnTo>
                    <a:pt x="624" y="1979"/>
                  </a:lnTo>
                  <a:lnTo>
                    <a:pt x="616" y="1980"/>
                  </a:lnTo>
                  <a:lnTo>
                    <a:pt x="616" y="1980"/>
                  </a:lnTo>
                  <a:lnTo>
                    <a:pt x="611" y="1974"/>
                  </a:lnTo>
                  <a:lnTo>
                    <a:pt x="605" y="1967"/>
                  </a:lnTo>
                  <a:lnTo>
                    <a:pt x="601" y="1958"/>
                  </a:lnTo>
                  <a:lnTo>
                    <a:pt x="597" y="1949"/>
                  </a:lnTo>
                  <a:lnTo>
                    <a:pt x="595" y="1940"/>
                  </a:lnTo>
                  <a:lnTo>
                    <a:pt x="593" y="1930"/>
                  </a:lnTo>
                  <a:lnTo>
                    <a:pt x="589" y="1910"/>
                  </a:lnTo>
                  <a:lnTo>
                    <a:pt x="588" y="1887"/>
                  </a:lnTo>
                  <a:lnTo>
                    <a:pt x="587" y="1864"/>
                  </a:lnTo>
                  <a:lnTo>
                    <a:pt x="587" y="1840"/>
                  </a:lnTo>
                  <a:lnTo>
                    <a:pt x="586" y="1817"/>
                  </a:lnTo>
                  <a:lnTo>
                    <a:pt x="586" y="1817"/>
                  </a:lnTo>
                  <a:lnTo>
                    <a:pt x="590" y="1811"/>
                  </a:lnTo>
                  <a:lnTo>
                    <a:pt x="596" y="1805"/>
                  </a:lnTo>
                  <a:lnTo>
                    <a:pt x="601" y="1801"/>
                  </a:lnTo>
                  <a:lnTo>
                    <a:pt x="609" y="1796"/>
                  </a:lnTo>
                  <a:lnTo>
                    <a:pt x="609" y="1796"/>
                  </a:lnTo>
                  <a:lnTo>
                    <a:pt x="614" y="1795"/>
                  </a:lnTo>
                  <a:lnTo>
                    <a:pt x="620" y="1794"/>
                  </a:lnTo>
                  <a:lnTo>
                    <a:pt x="636" y="1792"/>
                  </a:lnTo>
                  <a:lnTo>
                    <a:pt x="656" y="1791"/>
                  </a:lnTo>
                  <a:lnTo>
                    <a:pt x="675" y="1789"/>
                  </a:lnTo>
                  <a:lnTo>
                    <a:pt x="675" y="1789"/>
                  </a:lnTo>
                  <a:lnTo>
                    <a:pt x="681" y="1787"/>
                  </a:lnTo>
                  <a:lnTo>
                    <a:pt x="688" y="1785"/>
                  </a:lnTo>
                  <a:lnTo>
                    <a:pt x="694" y="1782"/>
                  </a:lnTo>
                  <a:lnTo>
                    <a:pt x="701" y="1781"/>
                  </a:lnTo>
                  <a:lnTo>
                    <a:pt x="701" y="1781"/>
                  </a:lnTo>
                  <a:lnTo>
                    <a:pt x="709" y="1781"/>
                  </a:lnTo>
                  <a:lnTo>
                    <a:pt x="719" y="1781"/>
                  </a:lnTo>
                  <a:lnTo>
                    <a:pt x="727" y="1783"/>
                  </a:lnTo>
                  <a:lnTo>
                    <a:pt x="737" y="1785"/>
                  </a:lnTo>
                  <a:lnTo>
                    <a:pt x="752" y="1790"/>
                  </a:lnTo>
                  <a:lnTo>
                    <a:pt x="758" y="1793"/>
                  </a:lnTo>
                  <a:lnTo>
                    <a:pt x="763" y="1796"/>
                  </a:lnTo>
                  <a:lnTo>
                    <a:pt x="763" y="1796"/>
                  </a:lnTo>
                  <a:lnTo>
                    <a:pt x="771" y="1835"/>
                  </a:lnTo>
                  <a:lnTo>
                    <a:pt x="776" y="1856"/>
                  </a:lnTo>
                  <a:lnTo>
                    <a:pt x="779" y="1878"/>
                  </a:lnTo>
                  <a:lnTo>
                    <a:pt x="780" y="1899"/>
                  </a:lnTo>
                  <a:lnTo>
                    <a:pt x="780" y="1922"/>
                  </a:lnTo>
                  <a:lnTo>
                    <a:pt x="779" y="1931"/>
                  </a:lnTo>
                  <a:lnTo>
                    <a:pt x="778" y="1942"/>
                  </a:lnTo>
                  <a:lnTo>
                    <a:pt x="776" y="1952"/>
                  </a:lnTo>
                  <a:lnTo>
                    <a:pt x="772" y="1961"/>
                  </a:lnTo>
                  <a:lnTo>
                    <a:pt x="772" y="1961"/>
                  </a:lnTo>
                  <a:lnTo>
                    <a:pt x="764" y="1964"/>
                  </a:lnTo>
                  <a:lnTo>
                    <a:pt x="757" y="1968"/>
                  </a:lnTo>
                  <a:lnTo>
                    <a:pt x="750" y="1970"/>
                  </a:lnTo>
                  <a:lnTo>
                    <a:pt x="740" y="1969"/>
                  </a:lnTo>
                  <a:lnTo>
                    <a:pt x="740" y="1969"/>
                  </a:lnTo>
                  <a:lnTo>
                    <a:pt x="739" y="1971"/>
                  </a:lnTo>
                  <a:lnTo>
                    <a:pt x="739" y="1973"/>
                  </a:lnTo>
                  <a:lnTo>
                    <a:pt x="740" y="1978"/>
                  </a:lnTo>
                  <a:lnTo>
                    <a:pt x="741" y="1984"/>
                  </a:lnTo>
                  <a:lnTo>
                    <a:pt x="742" y="1990"/>
                  </a:lnTo>
                  <a:lnTo>
                    <a:pt x="742" y="1990"/>
                  </a:lnTo>
                  <a:lnTo>
                    <a:pt x="755" y="1988"/>
                  </a:lnTo>
                  <a:lnTo>
                    <a:pt x="772" y="1987"/>
                  </a:lnTo>
                  <a:lnTo>
                    <a:pt x="781" y="1986"/>
                  </a:lnTo>
                  <a:lnTo>
                    <a:pt x="790" y="1984"/>
                  </a:lnTo>
                  <a:lnTo>
                    <a:pt x="797" y="1980"/>
                  </a:lnTo>
                  <a:lnTo>
                    <a:pt x="805" y="1976"/>
                  </a:lnTo>
                  <a:lnTo>
                    <a:pt x="805" y="1976"/>
                  </a:lnTo>
                  <a:lnTo>
                    <a:pt x="808" y="1967"/>
                  </a:lnTo>
                  <a:lnTo>
                    <a:pt x="810" y="1955"/>
                  </a:lnTo>
                  <a:lnTo>
                    <a:pt x="812" y="1943"/>
                  </a:lnTo>
                  <a:lnTo>
                    <a:pt x="813" y="1931"/>
                  </a:lnTo>
                  <a:lnTo>
                    <a:pt x="812" y="1918"/>
                  </a:lnTo>
                  <a:lnTo>
                    <a:pt x="812" y="1906"/>
                  </a:lnTo>
                  <a:lnTo>
                    <a:pt x="809" y="1879"/>
                  </a:lnTo>
                  <a:lnTo>
                    <a:pt x="803" y="1852"/>
                  </a:lnTo>
                  <a:lnTo>
                    <a:pt x="799" y="1826"/>
                  </a:lnTo>
                  <a:lnTo>
                    <a:pt x="794" y="1802"/>
                  </a:lnTo>
                  <a:lnTo>
                    <a:pt x="791" y="1779"/>
                  </a:lnTo>
                  <a:lnTo>
                    <a:pt x="791" y="1779"/>
                  </a:lnTo>
                  <a:close/>
                  <a:moveTo>
                    <a:pt x="1837" y="1901"/>
                  </a:moveTo>
                  <a:lnTo>
                    <a:pt x="1837" y="1901"/>
                  </a:lnTo>
                  <a:lnTo>
                    <a:pt x="1839" y="1901"/>
                  </a:lnTo>
                  <a:lnTo>
                    <a:pt x="1841" y="1901"/>
                  </a:lnTo>
                  <a:lnTo>
                    <a:pt x="1844" y="1898"/>
                  </a:lnTo>
                  <a:lnTo>
                    <a:pt x="1845" y="1896"/>
                  </a:lnTo>
                  <a:lnTo>
                    <a:pt x="1845" y="1895"/>
                  </a:lnTo>
                  <a:lnTo>
                    <a:pt x="1844" y="1894"/>
                  </a:lnTo>
                  <a:lnTo>
                    <a:pt x="1844" y="1894"/>
                  </a:lnTo>
                  <a:lnTo>
                    <a:pt x="1846" y="1889"/>
                  </a:lnTo>
                  <a:lnTo>
                    <a:pt x="1848" y="1885"/>
                  </a:lnTo>
                  <a:lnTo>
                    <a:pt x="1851" y="1873"/>
                  </a:lnTo>
                  <a:lnTo>
                    <a:pt x="1852" y="1860"/>
                  </a:lnTo>
                  <a:lnTo>
                    <a:pt x="1852" y="1843"/>
                  </a:lnTo>
                  <a:lnTo>
                    <a:pt x="1851" y="1827"/>
                  </a:lnTo>
                  <a:lnTo>
                    <a:pt x="1848" y="1811"/>
                  </a:lnTo>
                  <a:lnTo>
                    <a:pt x="1845" y="1795"/>
                  </a:lnTo>
                  <a:lnTo>
                    <a:pt x="1842" y="1781"/>
                  </a:lnTo>
                  <a:lnTo>
                    <a:pt x="1842" y="1781"/>
                  </a:lnTo>
                  <a:lnTo>
                    <a:pt x="1836" y="1781"/>
                  </a:lnTo>
                  <a:lnTo>
                    <a:pt x="1827" y="1781"/>
                  </a:lnTo>
                  <a:lnTo>
                    <a:pt x="1821" y="1782"/>
                  </a:lnTo>
                  <a:lnTo>
                    <a:pt x="1817" y="1783"/>
                  </a:lnTo>
                  <a:lnTo>
                    <a:pt x="1816" y="1785"/>
                  </a:lnTo>
                  <a:lnTo>
                    <a:pt x="1816" y="1785"/>
                  </a:lnTo>
                  <a:lnTo>
                    <a:pt x="1820" y="1793"/>
                  </a:lnTo>
                  <a:lnTo>
                    <a:pt x="1821" y="1801"/>
                  </a:lnTo>
                  <a:lnTo>
                    <a:pt x="1821" y="1809"/>
                  </a:lnTo>
                  <a:lnTo>
                    <a:pt x="1820" y="1817"/>
                  </a:lnTo>
                  <a:lnTo>
                    <a:pt x="1817" y="1823"/>
                  </a:lnTo>
                  <a:lnTo>
                    <a:pt x="1814" y="1831"/>
                  </a:lnTo>
                  <a:lnTo>
                    <a:pt x="1811" y="1836"/>
                  </a:lnTo>
                  <a:lnTo>
                    <a:pt x="1806" y="1841"/>
                  </a:lnTo>
                  <a:lnTo>
                    <a:pt x="1800" y="1847"/>
                  </a:lnTo>
                  <a:lnTo>
                    <a:pt x="1795" y="1850"/>
                  </a:lnTo>
                  <a:lnTo>
                    <a:pt x="1789" y="1853"/>
                  </a:lnTo>
                  <a:lnTo>
                    <a:pt x="1783" y="1855"/>
                  </a:lnTo>
                  <a:lnTo>
                    <a:pt x="1777" y="1855"/>
                  </a:lnTo>
                  <a:lnTo>
                    <a:pt x="1770" y="1854"/>
                  </a:lnTo>
                  <a:lnTo>
                    <a:pt x="1765" y="1852"/>
                  </a:lnTo>
                  <a:lnTo>
                    <a:pt x="1760" y="1849"/>
                  </a:lnTo>
                  <a:lnTo>
                    <a:pt x="1760" y="1849"/>
                  </a:lnTo>
                  <a:lnTo>
                    <a:pt x="1755" y="1843"/>
                  </a:lnTo>
                  <a:lnTo>
                    <a:pt x="1752" y="1836"/>
                  </a:lnTo>
                  <a:lnTo>
                    <a:pt x="1747" y="1822"/>
                  </a:lnTo>
                  <a:lnTo>
                    <a:pt x="1747" y="1822"/>
                  </a:lnTo>
                  <a:lnTo>
                    <a:pt x="1744" y="1813"/>
                  </a:lnTo>
                  <a:lnTo>
                    <a:pt x="1742" y="1804"/>
                  </a:lnTo>
                  <a:lnTo>
                    <a:pt x="1740" y="1794"/>
                  </a:lnTo>
                  <a:lnTo>
                    <a:pt x="1737" y="1785"/>
                  </a:lnTo>
                  <a:lnTo>
                    <a:pt x="1737" y="1785"/>
                  </a:lnTo>
                  <a:lnTo>
                    <a:pt x="1722" y="1786"/>
                  </a:lnTo>
                  <a:lnTo>
                    <a:pt x="1709" y="1787"/>
                  </a:lnTo>
                  <a:lnTo>
                    <a:pt x="1698" y="1788"/>
                  </a:lnTo>
                  <a:lnTo>
                    <a:pt x="1685" y="1789"/>
                  </a:lnTo>
                  <a:lnTo>
                    <a:pt x="1685" y="1789"/>
                  </a:lnTo>
                  <a:lnTo>
                    <a:pt x="1685" y="1805"/>
                  </a:lnTo>
                  <a:lnTo>
                    <a:pt x="1685" y="1822"/>
                  </a:lnTo>
                  <a:lnTo>
                    <a:pt x="1685" y="1830"/>
                  </a:lnTo>
                  <a:lnTo>
                    <a:pt x="1686" y="1837"/>
                  </a:lnTo>
                  <a:lnTo>
                    <a:pt x="1688" y="1842"/>
                  </a:lnTo>
                  <a:lnTo>
                    <a:pt x="1690" y="1847"/>
                  </a:lnTo>
                  <a:lnTo>
                    <a:pt x="1690" y="1847"/>
                  </a:lnTo>
                  <a:lnTo>
                    <a:pt x="1700" y="1854"/>
                  </a:lnTo>
                  <a:lnTo>
                    <a:pt x="1709" y="1862"/>
                  </a:lnTo>
                  <a:lnTo>
                    <a:pt x="1719" y="1869"/>
                  </a:lnTo>
                  <a:lnTo>
                    <a:pt x="1727" y="1877"/>
                  </a:lnTo>
                  <a:lnTo>
                    <a:pt x="1727" y="1877"/>
                  </a:lnTo>
                  <a:lnTo>
                    <a:pt x="1747" y="1897"/>
                  </a:lnTo>
                  <a:lnTo>
                    <a:pt x="1766" y="1916"/>
                  </a:lnTo>
                  <a:lnTo>
                    <a:pt x="1785" y="1933"/>
                  </a:lnTo>
                  <a:lnTo>
                    <a:pt x="1795" y="1942"/>
                  </a:lnTo>
                  <a:lnTo>
                    <a:pt x="1805" y="1948"/>
                  </a:lnTo>
                  <a:lnTo>
                    <a:pt x="1805" y="1948"/>
                  </a:lnTo>
                  <a:lnTo>
                    <a:pt x="1814" y="1938"/>
                  </a:lnTo>
                  <a:lnTo>
                    <a:pt x="1825" y="1926"/>
                  </a:lnTo>
                  <a:lnTo>
                    <a:pt x="1829" y="1921"/>
                  </a:lnTo>
                  <a:lnTo>
                    <a:pt x="1832" y="1914"/>
                  </a:lnTo>
                  <a:lnTo>
                    <a:pt x="1836" y="1908"/>
                  </a:lnTo>
                  <a:lnTo>
                    <a:pt x="1837" y="1901"/>
                  </a:lnTo>
                  <a:lnTo>
                    <a:pt x="1837" y="1901"/>
                  </a:lnTo>
                  <a:close/>
                  <a:moveTo>
                    <a:pt x="630" y="1813"/>
                  </a:moveTo>
                  <a:lnTo>
                    <a:pt x="630" y="1813"/>
                  </a:lnTo>
                  <a:lnTo>
                    <a:pt x="619" y="1815"/>
                  </a:lnTo>
                  <a:lnTo>
                    <a:pt x="613" y="1817"/>
                  </a:lnTo>
                  <a:lnTo>
                    <a:pt x="606" y="1820"/>
                  </a:lnTo>
                  <a:lnTo>
                    <a:pt x="601" y="1824"/>
                  </a:lnTo>
                  <a:lnTo>
                    <a:pt x="601" y="1824"/>
                  </a:lnTo>
                  <a:lnTo>
                    <a:pt x="601" y="1858"/>
                  </a:lnTo>
                  <a:lnTo>
                    <a:pt x="601" y="1877"/>
                  </a:lnTo>
                  <a:lnTo>
                    <a:pt x="602" y="1895"/>
                  </a:lnTo>
                  <a:lnTo>
                    <a:pt x="604" y="1913"/>
                  </a:lnTo>
                  <a:lnTo>
                    <a:pt x="608" y="1930"/>
                  </a:lnTo>
                  <a:lnTo>
                    <a:pt x="613" y="1946"/>
                  </a:lnTo>
                  <a:lnTo>
                    <a:pt x="616" y="1953"/>
                  </a:lnTo>
                  <a:lnTo>
                    <a:pt x="620" y="1959"/>
                  </a:lnTo>
                  <a:lnTo>
                    <a:pt x="620" y="1959"/>
                  </a:lnTo>
                  <a:lnTo>
                    <a:pt x="628" y="1960"/>
                  </a:lnTo>
                  <a:lnTo>
                    <a:pt x="636" y="1961"/>
                  </a:lnTo>
                  <a:lnTo>
                    <a:pt x="645" y="1961"/>
                  </a:lnTo>
                  <a:lnTo>
                    <a:pt x="649" y="1961"/>
                  </a:lnTo>
                  <a:lnTo>
                    <a:pt x="654" y="1959"/>
                  </a:lnTo>
                  <a:lnTo>
                    <a:pt x="654" y="1959"/>
                  </a:lnTo>
                  <a:lnTo>
                    <a:pt x="656" y="1927"/>
                  </a:lnTo>
                  <a:lnTo>
                    <a:pt x="657" y="1912"/>
                  </a:lnTo>
                  <a:lnTo>
                    <a:pt x="660" y="1899"/>
                  </a:lnTo>
                  <a:lnTo>
                    <a:pt x="660" y="1899"/>
                  </a:lnTo>
                  <a:lnTo>
                    <a:pt x="664" y="1895"/>
                  </a:lnTo>
                  <a:lnTo>
                    <a:pt x="671" y="1893"/>
                  </a:lnTo>
                  <a:lnTo>
                    <a:pt x="677" y="1891"/>
                  </a:lnTo>
                  <a:lnTo>
                    <a:pt x="684" y="1891"/>
                  </a:lnTo>
                  <a:lnTo>
                    <a:pt x="699" y="1893"/>
                  </a:lnTo>
                  <a:lnTo>
                    <a:pt x="714" y="1896"/>
                  </a:lnTo>
                  <a:lnTo>
                    <a:pt x="714" y="1896"/>
                  </a:lnTo>
                  <a:lnTo>
                    <a:pt x="718" y="1901"/>
                  </a:lnTo>
                  <a:lnTo>
                    <a:pt x="721" y="1908"/>
                  </a:lnTo>
                  <a:lnTo>
                    <a:pt x="726" y="1921"/>
                  </a:lnTo>
                  <a:lnTo>
                    <a:pt x="732" y="1933"/>
                  </a:lnTo>
                  <a:lnTo>
                    <a:pt x="735" y="1939"/>
                  </a:lnTo>
                  <a:lnTo>
                    <a:pt x="738" y="1944"/>
                  </a:lnTo>
                  <a:lnTo>
                    <a:pt x="738" y="1944"/>
                  </a:lnTo>
                  <a:lnTo>
                    <a:pt x="745" y="1945"/>
                  </a:lnTo>
                  <a:lnTo>
                    <a:pt x="751" y="1945"/>
                  </a:lnTo>
                  <a:lnTo>
                    <a:pt x="756" y="1944"/>
                  </a:lnTo>
                  <a:lnTo>
                    <a:pt x="761" y="1941"/>
                  </a:lnTo>
                  <a:lnTo>
                    <a:pt x="761" y="1941"/>
                  </a:lnTo>
                  <a:lnTo>
                    <a:pt x="763" y="1924"/>
                  </a:lnTo>
                  <a:lnTo>
                    <a:pt x="764" y="1906"/>
                  </a:lnTo>
                  <a:lnTo>
                    <a:pt x="764" y="1886"/>
                  </a:lnTo>
                  <a:lnTo>
                    <a:pt x="763" y="1867"/>
                  </a:lnTo>
                  <a:lnTo>
                    <a:pt x="760" y="1848"/>
                  </a:lnTo>
                  <a:lnTo>
                    <a:pt x="757" y="1839"/>
                  </a:lnTo>
                  <a:lnTo>
                    <a:pt x="754" y="1831"/>
                  </a:lnTo>
                  <a:lnTo>
                    <a:pt x="751" y="1822"/>
                  </a:lnTo>
                  <a:lnTo>
                    <a:pt x="747" y="1815"/>
                  </a:lnTo>
                  <a:lnTo>
                    <a:pt x="742" y="1808"/>
                  </a:lnTo>
                  <a:lnTo>
                    <a:pt x="736" y="1802"/>
                  </a:lnTo>
                  <a:lnTo>
                    <a:pt x="736" y="1802"/>
                  </a:lnTo>
                  <a:lnTo>
                    <a:pt x="721" y="1802"/>
                  </a:lnTo>
                  <a:lnTo>
                    <a:pt x="706" y="1802"/>
                  </a:lnTo>
                  <a:lnTo>
                    <a:pt x="692" y="1803"/>
                  </a:lnTo>
                  <a:lnTo>
                    <a:pt x="679" y="1805"/>
                  </a:lnTo>
                  <a:lnTo>
                    <a:pt x="654" y="1809"/>
                  </a:lnTo>
                  <a:lnTo>
                    <a:pt x="630" y="1813"/>
                  </a:lnTo>
                  <a:lnTo>
                    <a:pt x="630" y="1813"/>
                  </a:lnTo>
                  <a:close/>
                  <a:moveTo>
                    <a:pt x="718" y="1952"/>
                  </a:moveTo>
                  <a:lnTo>
                    <a:pt x="718" y="1952"/>
                  </a:lnTo>
                  <a:lnTo>
                    <a:pt x="719" y="1953"/>
                  </a:lnTo>
                  <a:lnTo>
                    <a:pt x="720" y="1953"/>
                  </a:lnTo>
                  <a:lnTo>
                    <a:pt x="721" y="1954"/>
                  </a:lnTo>
                  <a:lnTo>
                    <a:pt x="721" y="1952"/>
                  </a:lnTo>
                  <a:lnTo>
                    <a:pt x="721" y="1952"/>
                  </a:lnTo>
                  <a:lnTo>
                    <a:pt x="718" y="1943"/>
                  </a:lnTo>
                  <a:lnTo>
                    <a:pt x="716" y="1933"/>
                  </a:lnTo>
                  <a:lnTo>
                    <a:pt x="711" y="1923"/>
                  </a:lnTo>
                  <a:lnTo>
                    <a:pt x="706" y="1913"/>
                  </a:lnTo>
                  <a:lnTo>
                    <a:pt x="706" y="1913"/>
                  </a:lnTo>
                  <a:lnTo>
                    <a:pt x="701" y="1911"/>
                  </a:lnTo>
                  <a:lnTo>
                    <a:pt x="693" y="1911"/>
                  </a:lnTo>
                  <a:lnTo>
                    <a:pt x="687" y="1911"/>
                  </a:lnTo>
                  <a:lnTo>
                    <a:pt x="682" y="1911"/>
                  </a:lnTo>
                  <a:lnTo>
                    <a:pt x="682" y="1911"/>
                  </a:lnTo>
                  <a:lnTo>
                    <a:pt x="677" y="1917"/>
                  </a:lnTo>
                  <a:lnTo>
                    <a:pt x="674" y="1927"/>
                  </a:lnTo>
                  <a:lnTo>
                    <a:pt x="672" y="1938"/>
                  </a:lnTo>
                  <a:lnTo>
                    <a:pt x="671" y="1949"/>
                  </a:lnTo>
                  <a:lnTo>
                    <a:pt x="670" y="1962"/>
                  </a:lnTo>
                  <a:lnTo>
                    <a:pt x="670" y="1974"/>
                  </a:lnTo>
                  <a:lnTo>
                    <a:pt x="671" y="1998"/>
                  </a:lnTo>
                  <a:lnTo>
                    <a:pt x="671" y="1998"/>
                  </a:lnTo>
                  <a:lnTo>
                    <a:pt x="673" y="2006"/>
                  </a:lnTo>
                  <a:lnTo>
                    <a:pt x="675" y="2016"/>
                  </a:lnTo>
                  <a:lnTo>
                    <a:pt x="680" y="2033"/>
                  </a:lnTo>
                  <a:lnTo>
                    <a:pt x="687" y="2049"/>
                  </a:lnTo>
                  <a:lnTo>
                    <a:pt x="693" y="2063"/>
                  </a:lnTo>
                  <a:lnTo>
                    <a:pt x="693" y="2063"/>
                  </a:lnTo>
                  <a:lnTo>
                    <a:pt x="703" y="2064"/>
                  </a:lnTo>
                  <a:lnTo>
                    <a:pt x="711" y="2064"/>
                  </a:lnTo>
                  <a:lnTo>
                    <a:pt x="721" y="2062"/>
                  </a:lnTo>
                  <a:lnTo>
                    <a:pt x="729" y="2059"/>
                  </a:lnTo>
                  <a:lnTo>
                    <a:pt x="729" y="2059"/>
                  </a:lnTo>
                  <a:lnTo>
                    <a:pt x="731" y="2047"/>
                  </a:lnTo>
                  <a:lnTo>
                    <a:pt x="732" y="2033"/>
                  </a:lnTo>
                  <a:lnTo>
                    <a:pt x="731" y="2019"/>
                  </a:lnTo>
                  <a:lnTo>
                    <a:pt x="730" y="2005"/>
                  </a:lnTo>
                  <a:lnTo>
                    <a:pt x="727" y="1991"/>
                  </a:lnTo>
                  <a:lnTo>
                    <a:pt x="724" y="1977"/>
                  </a:lnTo>
                  <a:lnTo>
                    <a:pt x="718" y="1952"/>
                  </a:lnTo>
                  <a:lnTo>
                    <a:pt x="718" y="1952"/>
                  </a:lnTo>
                  <a:close/>
                  <a:moveTo>
                    <a:pt x="798" y="2098"/>
                  </a:moveTo>
                  <a:lnTo>
                    <a:pt x="798" y="2098"/>
                  </a:lnTo>
                  <a:lnTo>
                    <a:pt x="799" y="2088"/>
                  </a:lnTo>
                  <a:lnTo>
                    <a:pt x="799" y="2075"/>
                  </a:lnTo>
                  <a:lnTo>
                    <a:pt x="797" y="2046"/>
                  </a:lnTo>
                  <a:lnTo>
                    <a:pt x="795" y="2032"/>
                  </a:lnTo>
                  <a:lnTo>
                    <a:pt x="793" y="2019"/>
                  </a:lnTo>
                  <a:lnTo>
                    <a:pt x="791" y="2008"/>
                  </a:lnTo>
                  <a:lnTo>
                    <a:pt x="787" y="2001"/>
                  </a:lnTo>
                  <a:lnTo>
                    <a:pt x="787" y="2001"/>
                  </a:lnTo>
                  <a:lnTo>
                    <a:pt x="777" y="2005"/>
                  </a:lnTo>
                  <a:lnTo>
                    <a:pt x="767" y="2010"/>
                  </a:lnTo>
                  <a:lnTo>
                    <a:pt x="758" y="2015"/>
                  </a:lnTo>
                  <a:lnTo>
                    <a:pt x="750" y="2018"/>
                  </a:lnTo>
                  <a:lnTo>
                    <a:pt x="750" y="2018"/>
                  </a:lnTo>
                  <a:lnTo>
                    <a:pt x="751" y="2031"/>
                  </a:lnTo>
                  <a:lnTo>
                    <a:pt x="750" y="2045"/>
                  </a:lnTo>
                  <a:lnTo>
                    <a:pt x="749" y="2051"/>
                  </a:lnTo>
                  <a:lnTo>
                    <a:pt x="748" y="2058"/>
                  </a:lnTo>
                  <a:lnTo>
                    <a:pt x="746" y="2063"/>
                  </a:lnTo>
                  <a:lnTo>
                    <a:pt x="742" y="2069"/>
                  </a:lnTo>
                  <a:lnTo>
                    <a:pt x="738" y="2074"/>
                  </a:lnTo>
                  <a:lnTo>
                    <a:pt x="734" y="2078"/>
                  </a:lnTo>
                  <a:lnTo>
                    <a:pt x="729" y="2081"/>
                  </a:lnTo>
                  <a:lnTo>
                    <a:pt x="723" y="2084"/>
                  </a:lnTo>
                  <a:lnTo>
                    <a:pt x="716" y="2085"/>
                  </a:lnTo>
                  <a:lnTo>
                    <a:pt x="708" y="2086"/>
                  </a:lnTo>
                  <a:lnTo>
                    <a:pt x="700" y="2085"/>
                  </a:lnTo>
                  <a:lnTo>
                    <a:pt x="690" y="2083"/>
                  </a:lnTo>
                  <a:lnTo>
                    <a:pt x="690" y="2083"/>
                  </a:lnTo>
                  <a:lnTo>
                    <a:pt x="684" y="2078"/>
                  </a:lnTo>
                  <a:lnTo>
                    <a:pt x="679" y="2072"/>
                  </a:lnTo>
                  <a:lnTo>
                    <a:pt x="676" y="2064"/>
                  </a:lnTo>
                  <a:lnTo>
                    <a:pt x="673" y="2057"/>
                  </a:lnTo>
                  <a:lnTo>
                    <a:pt x="667" y="2039"/>
                  </a:lnTo>
                  <a:lnTo>
                    <a:pt x="661" y="2023"/>
                  </a:lnTo>
                  <a:lnTo>
                    <a:pt x="661" y="2023"/>
                  </a:lnTo>
                  <a:lnTo>
                    <a:pt x="660" y="2027"/>
                  </a:lnTo>
                  <a:lnTo>
                    <a:pt x="658" y="2030"/>
                  </a:lnTo>
                  <a:lnTo>
                    <a:pt x="655" y="2031"/>
                  </a:lnTo>
                  <a:lnTo>
                    <a:pt x="650" y="2032"/>
                  </a:lnTo>
                  <a:lnTo>
                    <a:pt x="643" y="2032"/>
                  </a:lnTo>
                  <a:lnTo>
                    <a:pt x="640" y="2032"/>
                  </a:lnTo>
                  <a:lnTo>
                    <a:pt x="638" y="2033"/>
                  </a:lnTo>
                  <a:lnTo>
                    <a:pt x="638" y="2033"/>
                  </a:lnTo>
                  <a:lnTo>
                    <a:pt x="642" y="2044"/>
                  </a:lnTo>
                  <a:lnTo>
                    <a:pt x="645" y="2057"/>
                  </a:lnTo>
                  <a:lnTo>
                    <a:pt x="647" y="2069"/>
                  </a:lnTo>
                  <a:lnTo>
                    <a:pt x="649" y="2084"/>
                  </a:lnTo>
                  <a:lnTo>
                    <a:pt x="652" y="2112"/>
                  </a:lnTo>
                  <a:lnTo>
                    <a:pt x="655" y="2126"/>
                  </a:lnTo>
                  <a:lnTo>
                    <a:pt x="658" y="2138"/>
                  </a:lnTo>
                  <a:lnTo>
                    <a:pt x="658" y="2138"/>
                  </a:lnTo>
                  <a:lnTo>
                    <a:pt x="679" y="2151"/>
                  </a:lnTo>
                  <a:lnTo>
                    <a:pt x="700" y="2165"/>
                  </a:lnTo>
                  <a:lnTo>
                    <a:pt x="721" y="2179"/>
                  </a:lnTo>
                  <a:lnTo>
                    <a:pt x="733" y="2185"/>
                  </a:lnTo>
                  <a:lnTo>
                    <a:pt x="745" y="2190"/>
                  </a:lnTo>
                  <a:lnTo>
                    <a:pt x="745" y="2190"/>
                  </a:lnTo>
                  <a:lnTo>
                    <a:pt x="755" y="2185"/>
                  </a:lnTo>
                  <a:lnTo>
                    <a:pt x="765" y="2178"/>
                  </a:lnTo>
                  <a:lnTo>
                    <a:pt x="773" y="2168"/>
                  </a:lnTo>
                  <a:lnTo>
                    <a:pt x="781" y="2156"/>
                  </a:lnTo>
                  <a:lnTo>
                    <a:pt x="787" y="2144"/>
                  </a:lnTo>
                  <a:lnTo>
                    <a:pt x="793" y="2130"/>
                  </a:lnTo>
                  <a:lnTo>
                    <a:pt x="796" y="2114"/>
                  </a:lnTo>
                  <a:lnTo>
                    <a:pt x="798" y="2098"/>
                  </a:lnTo>
                  <a:lnTo>
                    <a:pt x="798" y="2098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79" name="Freeform 254"/>
            <p:cNvSpPr>
              <a:spLocks noEditPoints="1"/>
            </p:cNvSpPr>
            <p:nvPr/>
          </p:nvSpPr>
          <p:spPr bwMode="auto">
            <a:xfrm>
              <a:off x="6045201" y="3317875"/>
              <a:ext cx="190500" cy="322263"/>
            </a:xfrm>
            <a:custGeom>
              <a:avLst/>
              <a:gdLst/>
              <a:ahLst/>
              <a:cxnLst>
                <a:cxn ang="0">
                  <a:pos x="8" y="233"/>
                </a:cxn>
                <a:cxn ang="0">
                  <a:pos x="2" y="148"/>
                </a:cxn>
                <a:cxn ang="0">
                  <a:pos x="24" y="51"/>
                </a:cxn>
                <a:cxn ang="0">
                  <a:pos x="68" y="20"/>
                </a:cxn>
                <a:cxn ang="0">
                  <a:pos x="180" y="1"/>
                </a:cxn>
                <a:cxn ang="0">
                  <a:pos x="192" y="5"/>
                </a:cxn>
                <a:cxn ang="0">
                  <a:pos x="235" y="16"/>
                </a:cxn>
                <a:cxn ang="0">
                  <a:pos x="258" y="136"/>
                </a:cxn>
                <a:cxn ang="0">
                  <a:pos x="327" y="405"/>
                </a:cxn>
                <a:cxn ang="0">
                  <a:pos x="355" y="486"/>
                </a:cxn>
                <a:cxn ang="0">
                  <a:pos x="351" y="558"/>
                </a:cxn>
                <a:cxn ang="0">
                  <a:pos x="282" y="599"/>
                </a:cxn>
                <a:cxn ang="0">
                  <a:pos x="219" y="606"/>
                </a:cxn>
                <a:cxn ang="0">
                  <a:pos x="180" y="610"/>
                </a:cxn>
                <a:cxn ang="0">
                  <a:pos x="135" y="566"/>
                </a:cxn>
                <a:cxn ang="0">
                  <a:pos x="71" y="438"/>
                </a:cxn>
                <a:cxn ang="0">
                  <a:pos x="32" y="232"/>
                </a:cxn>
                <a:cxn ang="0">
                  <a:pos x="15" y="157"/>
                </a:cxn>
                <a:cxn ang="0">
                  <a:pos x="66" y="209"/>
                </a:cxn>
                <a:cxn ang="0">
                  <a:pos x="184" y="146"/>
                </a:cxn>
                <a:cxn ang="0">
                  <a:pos x="133" y="26"/>
                </a:cxn>
                <a:cxn ang="0">
                  <a:pos x="38" y="56"/>
                </a:cxn>
                <a:cxn ang="0">
                  <a:pos x="307" y="396"/>
                </a:cxn>
                <a:cxn ang="0">
                  <a:pos x="263" y="220"/>
                </a:cxn>
                <a:cxn ang="0">
                  <a:pos x="229" y="68"/>
                </a:cxn>
                <a:cxn ang="0">
                  <a:pos x="203" y="28"/>
                </a:cxn>
                <a:cxn ang="0">
                  <a:pos x="192" y="30"/>
                </a:cxn>
                <a:cxn ang="0">
                  <a:pos x="190" y="46"/>
                </a:cxn>
                <a:cxn ang="0">
                  <a:pos x="201" y="151"/>
                </a:cxn>
                <a:cxn ang="0">
                  <a:pos x="217" y="245"/>
                </a:cxn>
                <a:cxn ang="0">
                  <a:pos x="284" y="458"/>
                </a:cxn>
                <a:cxn ang="0">
                  <a:pos x="311" y="571"/>
                </a:cxn>
                <a:cxn ang="0">
                  <a:pos x="312" y="526"/>
                </a:cxn>
                <a:cxn ang="0">
                  <a:pos x="297" y="471"/>
                </a:cxn>
                <a:cxn ang="0">
                  <a:pos x="328" y="545"/>
                </a:cxn>
                <a:cxn ang="0">
                  <a:pos x="341" y="519"/>
                </a:cxn>
                <a:cxn ang="0">
                  <a:pos x="158" y="298"/>
                </a:cxn>
                <a:cxn ang="0">
                  <a:pos x="116" y="315"/>
                </a:cxn>
                <a:cxn ang="0">
                  <a:pos x="76" y="262"/>
                </a:cxn>
                <a:cxn ang="0">
                  <a:pos x="45" y="230"/>
                </a:cxn>
                <a:cxn ang="0">
                  <a:pos x="81" y="419"/>
                </a:cxn>
                <a:cxn ang="0">
                  <a:pos x="148" y="555"/>
                </a:cxn>
                <a:cxn ang="0">
                  <a:pos x="190" y="589"/>
                </a:cxn>
                <a:cxn ang="0">
                  <a:pos x="278" y="583"/>
                </a:cxn>
                <a:cxn ang="0">
                  <a:pos x="285" y="527"/>
                </a:cxn>
                <a:cxn ang="0">
                  <a:pos x="245" y="407"/>
                </a:cxn>
                <a:cxn ang="0">
                  <a:pos x="195" y="222"/>
                </a:cxn>
                <a:cxn ang="0">
                  <a:pos x="154" y="214"/>
                </a:cxn>
                <a:cxn ang="0">
                  <a:pos x="87" y="251"/>
                </a:cxn>
                <a:cxn ang="0">
                  <a:pos x="135" y="250"/>
                </a:cxn>
                <a:cxn ang="0">
                  <a:pos x="123" y="222"/>
                </a:cxn>
                <a:cxn ang="0">
                  <a:pos x="92" y="272"/>
                </a:cxn>
                <a:cxn ang="0">
                  <a:pos x="108" y="302"/>
                </a:cxn>
                <a:cxn ang="0">
                  <a:pos x="141" y="278"/>
                </a:cxn>
                <a:cxn ang="0">
                  <a:pos x="92" y="272"/>
                </a:cxn>
              </a:cxnLst>
              <a:rect l="0" t="0" r="r" b="b"/>
              <a:pathLst>
                <a:path w="361" h="611">
                  <a:moveTo>
                    <a:pt x="32" y="232"/>
                  </a:moveTo>
                  <a:lnTo>
                    <a:pt x="32" y="232"/>
                  </a:lnTo>
                  <a:lnTo>
                    <a:pt x="28" y="231"/>
                  </a:lnTo>
                  <a:lnTo>
                    <a:pt x="25" y="230"/>
                  </a:lnTo>
                  <a:lnTo>
                    <a:pt x="18" y="232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2" y="224"/>
                  </a:lnTo>
                  <a:lnTo>
                    <a:pt x="1" y="214"/>
                  </a:lnTo>
                  <a:lnTo>
                    <a:pt x="0" y="19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24"/>
                  </a:lnTo>
                  <a:lnTo>
                    <a:pt x="6" y="103"/>
                  </a:lnTo>
                  <a:lnTo>
                    <a:pt x="10" y="84"/>
                  </a:lnTo>
                  <a:lnTo>
                    <a:pt x="12" y="75"/>
                  </a:lnTo>
                  <a:lnTo>
                    <a:pt x="15" y="66"/>
                  </a:lnTo>
                  <a:lnTo>
                    <a:pt x="20" y="59"/>
                  </a:lnTo>
                  <a:lnTo>
                    <a:pt x="24" y="51"/>
                  </a:lnTo>
                  <a:lnTo>
                    <a:pt x="29" y="45"/>
                  </a:lnTo>
                  <a:lnTo>
                    <a:pt x="35" y="39"/>
                  </a:lnTo>
                  <a:lnTo>
                    <a:pt x="42" y="33"/>
                  </a:lnTo>
                  <a:lnTo>
                    <a:pt x="50" y="28"/>
                  </a:lnTo>
                  <a:lnTo>
                    <a:pt x="58" y="24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1" y="16"/>
                  </a:lnTo>
                  <a:lnTo>
                    <a:pt x="95" y="14"/>
                  </a:lnTo>
                  <a:lnTo>
                    <a:pt x="122" y="10"/>
                  </a:lnTo>
                  <a:lnTo>
                    <a:pt x="152" y="6"/>
                  </a:lnTo>
                  <a:lnTo>
                    <a:pt x="166" y="4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7" y="2"/>
                  </a:lnTo>
                  <a:lnTo>
                    <a:pt x="189" y="4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9" y="2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1"/>
                  </a:lnTo>
                  <a:lnTo>
                    <a:pt x="222" y="4"/>
                  </a:lnTo>
                  <a:lnTo>
                    <a:pt x="226" y="8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6" y="34"/>
                  </a:lnTo>
                  <a:lnTo>
                    <a:pt x="238" y="51"/>
                  </a:lnTo>
                  <a:lnTo>
                    <a:pt x="242" y="70"/>
                  </a:lnTo>
                  <a:lnTo>
                    <a:pt x="247" y="87"/>
                  </a:lnTo>
                  <a:lnTo>
                    <a:pt x="255" y="120"/>
                  </a:lnTo>
                  <a:lnTo>
                    <a:pt x="258" y="136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8" y="183"/>
                  </a:lnTo>
                  <a:lnTo>
                    <a:pt x="274" y="215"/>
                  </a:lnTo>
                  <a:lnTo>
                    <a:pt x="290" y="277"/>
                  </a:lnTo>
                  <a:lnTo>
                    <a:pt x="309" y="342"/>
                  </a:lnTo>
                  <a:lnTo>
                    <a:pt x="327" y="405"/>
                  </a:lnTo>
                  <a:lnTo>
                    <a:pt x="327" y="405"/>
                  </a:lnTo>
                  <a:lnTo>
                    <a:pt x="334" y="426"/>
                  </a:lnTo>
                  <a:lnTo>
                    <a:pt x="342" y="447"/>
                  </a:lnTo>
                  <a:lnTo>
                    <a:pt x="349" y="466"/>
                  </a:lnTo>
                  <a:lnTo>
                    <a:pt x="353" y="475"/>
                  </a:lnTo>
                  <a:lnTo>
                    <a:pt x="355" y="486"/>
                  </a:lnTo>
                  <a:lnTo>
                    <a:pt x="355" y="486"/>
                  </a:lnTo>
                  <a:lnTo>
                    <a:pt x="358" y="508"/>
                  </a:lnTo>
                  <a:lnTo>
                    <a:pt x="361" y="529"/>
                  </a:lnTo>
                  <a:lnTo>
                    <a:pt x="361" y="529"/>
                  </a:lnTo>
                  <a:lnTo>
                    <a:pt x="360" y="538"/>
                  </a:lnTo>
                  <a:lnTo>
                    <a:pt x="358" y="545"/>
                  </a:lnTo>
                  <a:lnTo>
                    <a:pt x="355" y="551"/>
                  </a:lnTo>
                  <a:lnTo>
                    <a:pt x="351" y="558"/>
                  </a:lnTo>
                  <a:lnTo>
                    <a:pt x="342" y="571"/>
                  </a:lnTo>
                  <a:lnTo>
                    <a:pt x="332" y="584"/>
                  </a:lnTo>
                  <a:lnTo>
                    <a:pt x="332" y="584"/>
                  </a:lnTo>
                  <a:lnTo>
                    <a:pt x="320" y="589"/>
                  </a:lnTo>
                  <a:lnTo>
                    <a:pt x="308" y="592"/>
                  </a:lnTo>
                  <a:lnTo>
                    <a:pt x="282" y="599"/>
                  </a:lnTo>
                  <a:lnTo>
                    <a:pt x="282" y="599"/>
                  </a:lnTo>
                  <a:lnTo>
                    <a:pt x="257" y="605"/>
                  </a:lnTo>
                  <a:lnTo>
                    <a:pt x="244" y="608"/>
                  </a:lnTo>
                  <a:lnTo>
                    <a:pt x="233" y="609"/>
                  </a:lnTo>
                  <a:lnTo>
                    <a:pt x="233" y="609"/>
                  </a:lnTo>
                  <a:lnTo>
                    <a:pt x="228" y="609"/>
                  </a:lnTo>
                  <a:lnTo>
                    <a:pt x="224" y="608"/>
                  </a:lnTo>
                  <a:lnTo>
                    <a:pt x="219" y="606"/>
                  </a:lnTo>
                  <a:lnTo>
                    <a:pt x="214" y="606"/>
                  </a:lnTo>
                  <a:lnTo>
                    <a:pt x="214" y="606"/>
                  </a:lnTo>
                  <a:lnTo>
                    <a:pt x="205" y="608"/>
                  </a:lnTo>
                  <a:lnTo>
                    <a:pt x="196" y="610"/>
                  </a:lnTo>
                  <a:lnTo>
                    <a:pt x="191" y="611"/>
                  </a:lnTo>
                  <a:lnTo>
                    <a:pt x="186" y="611"/>
                  </a:lnTo>
                  <a:lnTo>
                    <a:pt x="180" y="610"/>
                  </a:lnTo>
                  <a:lnTo>
                    <a:pt x="175" y="608"/>
                  </a:lnTo>
                  <a:lnTo>
                    <a:pt x="175" y="608"/>
                  </a:lnTo>
                  <a:lnTo>
                    <a:pt x="165" y="601"/>
                  </a:lnTo>
                  <a:lnTo>
                    <a:pt x="154" y="591"/>
                  </a:lnTo>
                  <a:lnTo>
                    <a:pt x="154" y="591"/>
                  </a:lnTo>
                  <a:lnTo>
                    <a:pt x="144" y="579"/>
                  </a:lnTo>
                  <a:lnTo>
                    <a:pt x="135" y="566"/>
                  </a:lnTo>
                  <a:lnTo>
                    <a:pt x="117" y="536"/>
                  </a:lnTo>
                  <a:lnTo>
                    <a:pt x="117" y="536"/>
                  </a:lnTo>
                  <a:lnTo>
                    <a:pt x="105" y="518"/>
                  </a:lnTo>
                  <a:lnTo>
                    <a:pt x="96" y="502"/>
                  </a:lnTo>
                  <a:lnTo>
                    <a:pt x="96" y="502"/>
                  </a:lnTo>
                  <a:lnTo>
                    <a:pt x="83" y="471"/>
                  </a:lnTo>
                  <a:lnTo>
                    <a:pt x="71" y="438"/>
                  </a:lnTo>
                  <a:lnTo>
                    <a:pt x="61" y="405"/>
                  </a:lnTo>
                  <a:lnTo>
                    <a:pt x="53" y="371"/>
                  </a:lnTo>
                  <a:lnTo>
                    <a:pt x="46" y="336"/>
                  </a:lnTo>
                  <a:lnTo>
                    <a:pt x="41" y="302"/>
                  </a:lnTo>
                  <a:lnTo>
                    <a:pt x="36" y="268"/>
                  </a:lnTo>
                  <a:lnTo>
                    <a:pt x="32" y="232"/>
                  </a:lnTo>
                  <a:lnTo>
                    <a:pt x="32" y="232"/>
                  </a:lnTo>
                  <a:close/>
                  <a:moveTo>
                    <a:pt x="38" y="56"/>
                  </a:moveTo>
                  <a:lnTo>
                    <a:pt x="38" y="56"/>
                  </a:lnTo>
                  <a:lnTo>
                    <a:pt x="30" y="74"/>
                  </a:lnTo>
                  <a:lnTo>
                    <a:pt x="25" y="94"/>
                  </a:lnTo>
                  <a:lnTo>
                    <a:pt x="20" y="115"/>
                  </a:lnTo>
                  <a:lnTo>
                    <a:pt x="16" y="136"/>
                  </a:lnTo>
                  <a:lnTo>
                    <a:pt x="15" y="157"/>
                  </a:lnTo>
                  <a:lnTo>
                    <a:pt x="15" y="177"/>
                  </a:lnTo>
                  <a:lnTo>
                    <a:pt x="16" y="195"/>
                  </a:lnTo>
                  <a:lnTo>
                    <a:pt x="18" y="204"/>
                  </a:lnTo>
                  <a:lnTo>
                    <a:pt x="21" y="212"/>
                  </a:lnTo>
                  <a:lnTo>
                    <a:pt x="21" y="212"/>
                  </a:lnTo>
                  <a:lnTo>
                    <a:pt x="43" y="211"/>
                  </a:lnTo>
                  <a:lnTo>
                    <a:pt x="66" y="209"/>
                  </a:lnTo>
                  <a:lnTo>
                    <a:pt x="88" y="206"/>
                  </a:lnTo>
                  <a:lnTo>
                    <a:pt x="111" y="201"/>
                  </a:lnTo>
                  <a:lnTo>
                    <a:pt x="152" y="193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7" y="166"/>
                  </a:lnTo>
                  <a:lnTo>
                    <a:pt x="184" y="146"/>
                  </a:lnTo>
                  <a:lnTo>
                    <a:pt x="180" y="103"/>
                  </a:lnTo>
                  <a:lnTo>
                    <a:pt x="177" y="61"/>
                  </a:lnTo>
                  <a:lnTo>
                    <a:pt x="174" y="42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1" y="25"/>
                  </a:lnTo>
                  <a:lnTo>
                    <a:pt x="133" y="26"/>
                  </a:lnTo>
                  <a:lnTo>
                    <a:pt x="116" y="28"/>
                  </a:lnTo>
                  <a:lnTo>
                    <a:pt x="99" y="32"/>
                  </a:lnTo>
                  <a:lnTo>
                    <a:pt x="83" y="36"/>
                  </a:lnTo>
                  <a:lnTo>
                    <a:pt x="68" y="42"/>
                  </a:lnTo>
                  <a:lnTo>
                    <a:pt x="53" y="48"/>
                  </a:lnTo>
                  <a:lnTo>
                    <a:pt x="38" y="56"/>
                  </a:lnTo>
                  <a:lnTo>
                    <a:pt x="38" y="56"/>
                  </a:lnTo>
                  <a:close/>
                  <a:moveTo>
                    <a:pt x="340" y="507"/>
                  </a:moveTo>
                  <a:lnTo>
                    <a:pt x="340" y="507"/>
                  </a:lnTo>
                  <a:lnTo>
                    <a:pt x="338" y="492"/>
                  </a:lnTo>
                  <a:lnTo>
                    <a:pt x="334" y="478"/>
                  </a:lnTo>
                  <a:lnTo>
                    <a:pt x="325" y="450"/>
                  </a:lnTo>
                  <a:lnTo>
                    <a:pt x="315" y="423"/>
                  </a:lnTo>
                  <a:lnTo>
                    <a:pt x="307" y="396"/>
                  </a:lnTo>
                  <a:lnTo>
                    <a:pt x="307" y="396"/>
                  </a:lnTo>
                  <a:lnTo>
                    <a:pt x="294" y="354"/>
                  </a:lnTo>
                  <a:lnTo>
                    <a:pt x="282" y="313"/>
                  </a:lnTo>
                  <a:lnTo>
                    <a:pt x="277" y="290"/>
                  </a:lnTo>
                  <a:lnTo>
                    <a:pt x="271" y="268"/>
                  </a:lnTo>
                  <a:lnTo>
                    <a:pt x="267" y="244"/>
                  </a:lnTo>
                  <a:lnTo>
                    <a:pt x="263" y="220"/>
                  </a:lnTo>
                  <a:lnTo>
                    <a:pt x="263" y="220"/>
                  </a:lnTo>
                  <a:lnTo>
                    <a:pt x="259" y="209"/>
                  </a:lnTo>
                  <a:lnTo>
                    <a:pt x="256" y="197"/>
                  </a:lnTo>
                  <a:lnTo>
                    <a:pt x="251" y="172"/>
                  </a:lnTo>
                  <a:lnTo>
                    <a:pt x="241" y="119"/>
                  </a:lnTo>
                  <a:lnTo>
                    <a:pt x="236" y="92"/>
                  </a:lnTo>
                  <a:lnTo>
                    <a:pt x="229" y="68"/>
                  </a:lnTo>
                  <a:lnTo>
                    <a:pt x="225" y="57"/>
                  </a:lnTo>
                  <a:lnTo>
                    <a:pt x="221" y="46"/>
                  </a:lnTo>
                  <a:lnTo>
                    <a:pt x="217" y="36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06" y="29"/>
                  </a:lnTo>
                  <a:lnTo>
                    <a:pt x="203" y="28"/>
                  </a:lnTo>
                  <a:lnTo>
                    <a:pt x="201" y="27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7" y="28"/>
                  </a:lnTo>
                  <a:lnTo>
                    <a:pt x="196" y="29"/>
                  </a:lnTo>
                  <a:lnTo>
                    <a:pt x="194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2"/>
                  </a:lnTo>
                  <a:lnTo>
                    <a:pt x="194" y="34"/>
                  </a:lnTo>
                  <a:lnTo>
                    <a:pt x="193" y="38"/>
                  </a:lnTo>
                  <a:lnTo>
                    <a:pt x="191" y="42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90" y="57"/>
                  </a:lnTo>
                  <a:lnTo>
                    <a:pt x="191" y="68"/>
                  </a:lnTo>
                  <a:lnTo>
                    <a:pt x="193" y="88"/>
                  </a:lnTo>
                  <a:lnTo>
                    <a:pt x="196" y="109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201" y="151"/>
                  </a:lnTo>
                  <a:lnTo>
                    <a:pt x="203" y="175"/>
                  </a:lnTo>
                  <a:lnTo>
                    <a:pt x="205" y="187"/>
                  </a:lnTo>
                  <a:lnTo>
                    <a:pt x="207" y="199"/>
                  </a:lnTo>
                  <a:lnTo>
                    <a:pt x="210" y="211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7" y="245"/>
                  </a:lnTo>
                  <a:lnTo>
                    <a:pt x="221" y="267"/>
                  </a:lnTo>
                  <a:lnTo>
                    <a:pt x="226" y="288"/>
                  </a:lnTo>
                  <a:lnTo>
                    <a:pt x="232" y="310"/>
                  </a:lnTo>
                  <a:lnTo>
                    <a:pt x="245" y="351"/>
                  </a:lnTo>
                  <a:lnTo>
                    <a:pt x="262" y="394"/>
                  </a:lnTo>
                  <a:lnTo>
                    <a:pt x="277" y="437"/>
                  </a:lnTo>
                  <a:lnTo>
                    <a:pt x="284" y="458"/>
                  </a:lnTo>
                  <a:lnTo>
                    <a:pt x="290" y="481"/>
                  </a:lnTo>
                  <a:lnTo>
                    <a:pt x="296" y="503"/>
                  </a:lnTo>
                  <a:lnTo>
                    <a:pt x="301" y="526"/>
                  </a:lnTo>
                  <a:lnTo>
                    <a:pt x="304" y="549"/>
                  </a:lnTo>
                  <a:lnTo>
                    <a:pt x="307" y="574"/>
                  </a:lnTo>
                  <a:lnTo>
                    <a:pt x="307" y="574"/>
                  </a:lnTo>
                  <a:lnTo>
                    <a:pt x="311" y="571"/>
                  </a:lnTo>
                  <a:lnTo>
                    <a:pt x="315" y="566"/>
                  </a:lnTo>
                  <a:lnTo>
                    <a:pt x="316" y="561"/>
                  </a:lnTo>
                  <a:lnTo>
                    <a:pt x="317" y="555"/>
                  </a:lnTo>
                  <a:lnTo>
                    <a:pt x="316" y="547"/>
                  </a:lnTo>
                  <a:lnTo>
                    <a:pt x="315" y="540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0" y="518"/>
                  </a:lnTo>
                  <a:lnTo>
                    <a:pt x="307" y="512"/>
                  </a:lnTo>
                  <a:lnTo>
                    <a:pt x="300" y="498"/>
                  </a:lnTo>
                  <a:lnTo>
                    <a:pt x="297" y="490"/>
                  </a:lnTo>
                  <a:lnTo>
                    <a:pt x="296" y="484"/>
                  </a:lnTo>
                  <a:lnTo>
                    <a:pt x="295" y="478"/>
                  </a:lnTo>
                  <a:lnTo>
                    <a:pt x="297" y="471"/>
                  </a:lnTo>
                  <a:lnTo>
                    <a:pt x="297" y="471"/>
                  </a:lnTo>
                  <a:lnTo>
                    <a:pt x="303" y="480"/>
                  </a:lnTo>
                  <a:lnTo>
                    <a:pt x="309" y="489"/>
                  </a:lnTo>
                  <a:lnTo>
                    <a:pt x="313" y="500"/>
                  </a:lnTo>
                  <a:lnTo>
                    <a:pt x="316" y="511"/>
                  </a:lnTo>
                  <a:lnTo>
                    <a:pt x="324" y="534"/>
                  </a:lnTo>
                  <a:lnTo>
                    <a:pt x="328" y="545"/>
                  </a:lnTo>
                  <a:lnTo>
                    <a:pt x="332" y="556"/>
                  </a:lnTo>
                  <a:lnTo>
                    <a:pt x="332" y="556"/>
                  </a:lnTo>
                  <a:lnTo>
                    <a:pt x="335" y="550"/>
                  </a:lnTo>
                  <a:lnTo>
                    <a:pt x="339" y="545"/>
                  </a:lnTo>
                  <a:lnTo>
                    <a:pt x="340" y="539"/>
                  </a:lnTo>
                  <a:lnTo>
                    <a:pt x="341" y="532"/>
                  </a:lnTo>
                  <a:lnTo>
                    <a:pt x="341" y="519"/>
                  </a:lnTo>
                  <a:lnTo>
                    <a:pt x="340" y="507"/>
                  </a:lnTo>
                  <a:lnTo>
                    <a:pt x="340" y="507"/>
                  </a:lnTo>
                  <a:close/>
                  <a:moveTo>
                    <a:pt x="141" y="220"/>
                  </a:moveTo>
                  <a:lnTo>
                    <a:pt x="141" y="220"/>
                  </a:lnTo>
                  <a:lnTo>
                    <a:pt x="150" y="257"/>
                  </a:lnTo>
                  <a:lnTo>
                    <a:pt x="154" y="275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2" y="303"/>
                  </a:lnTo>
                  <a:lnTo>
                    <a:pt x="146" y="307"/>
                  </a:lnTo>
                  <a:lnTo>
                    <a:pt x="139" y="311"/>
                  </a:lnTo>
                  <a:lnTo>
                    <a:pt x="132" y="313"/>
                  </a:lnTo>
                  <a:lnTo>
                    <a:pt x="124" y="314"/>
                  </a:lnTo>
                  <a:lnTo>
                    <a:pt x="116" y="315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90" y="304"/>
                  </a:lnTo>
                  <a:lnTo>
                    <a:pt x="86" y="295"/>
                  </a:lnTo>
                  <a:lnTo>
                    <a:pt x="82" y="284"/>
                  </a:lnTo>
                  <a:lnTo>
                    <a:pt x="78" y="274"/>
                  </a:lnTo>
                  <a:lnTo>
                    <a:pt x="76" y="262"/>
                  </a:lnTo>
                  <a:lnTo>
                    <a:pt x="75" y="252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67" y="225"/>
                  </a:lnTo>
                  <a:lnTo>
                    <a:pt x="60" y="226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51" y="278"/>
                  </a:lnTo>
                  <a:lnTo>
                    <a:pt x="54" y="303"/>
                  </a:lnTo>
                  <a:lnTo>
                    <a:pt x="58" y="327"/>
                  </a:lnTo>
                  <a:lnTo>
                    <a:pt x="62" y="350"/>
                  </a:lnTo>
                  <a:lnTo>
                    <a:pt x="68" y="374"/>
                  </a:lnTo>
                  <a:lnTo>
                    <a:pt x="74" y="396"/>
                  </a:lnTo>
                  <a:lnTo>
                    <a:pt x="81" y="419"/>
                  </a:lnTo>
                  <a:lnTo>
                    <a:pt x="88" y="440"/>
                  </a:lnTo>
                  <a:lnTo>
                    <a:pt x="96" y="462"/>
                  </a:lnTo>
                  <a:lnTo>
                    <a:pt x="105" y="482"/>
                  </a:lnTo>
                  <a:lnTo>
                    <a:pt x="115" y="501"/>
                  </a:lnTo>
                  <a:lnTo>
                    <a:pt x="124" y="519"/>
                  </a:lnTo>
                  <a:lnTo>
                    <a:pt x="136" y="538"/>
                  </a:lnTo>
                  <a:lnTo>
                    <a:pt x="148" y="555"/>
                  </a:lnTo>
                  <a:lnTo>
                    <a:pt x="162" y="571"/>
                  </a:lnTo>
                  <a:lnTo>
                    <a:pt x="162" y="571"/>
                  </a:lnTo>
                  <a:lnTo>
                    <a:pt x="167" y="576"/>
                  </a:lnTo>
                  <a:lnTo>
                    <a:pt x="173" y="580"/>
                  </a:lnTo>
                  <a:lnTo>
                    <a:pt x="178" y="584"/>
                  </a:lnTo>
                  <a:lnTo>
                    <a:pt x="183" y="587"/>
                  </a:lnTo>
                  <a:lnTo>
                    <a:pt x="190" y="589"/>
                  </a:lnTo>
                  <a:lnTo>
                    <a:pt x="195" y="590"/>
                  </a:lnTo>
                  <a:lnTo>
                    <a:pt x="207" y="591"/>
                  </a:lnTo>
                  <a:lnTo>
                    <a:pt x="220" y="591"/>
                  </a:lnTo>
                  <a:lnTo>
                    <a:pt x="234" y="589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78" y="583"/>
                  </a:lnTo>
                  <a:lnTo>
                    <a:pt x="284" y="580"/>
                  </a:lnTo>
                  <a:lnTo>
                    <a:pt x="286" y="578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89" y="559"/>
                  </a:lnTo>
                  <a:lnTo>
                    <a:pt x="287" y="543"/>
                  </a:lnTo>
                  <a:lnTo>
                    <a:pt x="285" y="527"/>
                  </a:lnTo>
                  <a:lnTo>
                    <a:pt x="283" y="513"/>
                  </a:lnTo>
                  <a:lnTo>
                    <a:pt x="275" y="485"/>
                  </a:lnTo>
                  <a:lnTo>
                    <a:pt x="267" y="457"/>
                  </a:lnTo>
                  <a:lnTo>
                    <a:pt x="267" y="457"/>
                  </a:lnTo>
                  <a:lnTo>
                    <a:pt x="260" y="440"/>
                  </a:lnTo>
                  <a:lnTo>
                    <a:pt x="253" y="424"/>
                  </a:lnTo>
                  <a:lnTo>
                    <a:pt x="245" y="407"/>
                  </a:lnTo>
                  <a:lnTo>
                    <a:pt x="239" y="390"/>
                  </a:lnTo>
                  <a:lnTo>
                    <a:pt x="239" y="390"/>
                  </a:lnTo>
                  <a:lnTo>
                    <a:pt x="224" y="343"/>
                  </a:lnTo>
                  <a:lnTo>
                    <a:pt x="211" y="293"/>
                  </a:lnTo>
                  <a:lnTo>
                    <a:pt x="205" y="269"/>
                  </a:lnTo>
                  <a:lnTo>
                    <a:pt x="199" y="245"/>
                  </a:lnTo>
                  <a:lnTo>
                    <a:pt x="195" y="222"/>
                  </a:lnTo>
                  <a:lnTo>
                    <a:pt x="192" y="198"/>
                  </a:lnTo>
                  <a:lnTo>
                    <a:pt x="192" y="198"/>
                  </a:lnTo>
                  <a:lnTo>
                    <a:pt x="187" y="204"/>
                  </a:lnTo>
                  <a:lnTo>
                    <a:pt x="180" y="207"/>
                  </a:lnTo>
                  <a:lnTo>
                    <a:pt x="174" y="209"/>
                  </a:lnTo>
                  <a:lnTo>
                    <a:pt x="167" y="210"/>
                  </a:lnTo>
                  <a:lnTo>
                    <a:pt x="154" y="214"/>
                  </a:lnTo>
                  <a:lnTo>
                    <a:pt x="147" y="216"/>
                  </a:lnTo>
                  <a:lnTo>
                    <a:pt x="141" y="220"/>
                  </a:lnTo>
                  <a:lnTo>
                    <a:pt x="141" y="220"/>
                  </a:lnTo>
                  <a:close/>
                  <a:moveTo>
                    <a:pt x="85" y="223"/>
                  </a:moveTo>
                  <a:lnTo>
                    <a:pt x="85" y="223"/>
                  </a:lnTo>
                  <a:lnTo>
                    <a:pt x="85" y="242"/>
                  </a:lnTo>
                  <a:lnTo>
                    <a:pt x="87" y="251"/>
                  </a:lnTo>
                  <a:lnTo>
                    <a:pt x="88" y="259"/>
                  </a:lnTo>
                  <a:lnTo>
                    <a:pt x="88" y="259"/>
                  </a:lnTo>
                  <a:lnTo>
                    <a:pt x="100" y="258"/>
                  </a:lnTo>
                  <a:lnTo>
                    <a:pt x="113" y="256"/>
                  </a:lnTo>
                  <a:lnTo>
                    <a:pt x="124" y="253"/>
                  </a:lnTo>
                  <a:lnTo>
                    <a:pt x="135" y="250"/>
                  </a:lnTo>
                  <a:lnTo>
                    <a:pt x="135" y="250"/>
                  </a:lnTo>
                  <a:lnTo>
                    <a:pt x="135" y="243"/>
                  </a:lnTo>
                  <a:lnTo>
                    <a:pt x="134" y="238"/>
                  </a:lnTo>
                  <a:lnTo>
                    <a:pt x="133" y="233"/>
                  </a:lnTo>
                  <a:lnTo>
                    <a:pt x="132" y="229"/>
                  </a:lnTo>
                  <a:lnTo>
                    <a:pt x="130" y="226"/>
                  </a:lnTo>
                  <a:lnTo>
                    <a:pt x="127" y="224"/>
                  </a:lnTo>
                  <a:lnTo>
                    <a:pt x="123" y="222"/>
                  </a:lnTo>
                  <a:lnTo>
                    <a:pt x="120" y="221"/>
                  </a:lnTo>
                  <a:lnTo>
                    <a:pt x="113" y="218"/>
                  </a:lnTo>
                  <a:lnTo>
                    <a:pt x="104" y="220"/>
                  </a:lnTo>
                  <a:lnTo>
                    <a:pt x="95" y="221"/>
                  </a:lnTo>
                  <a:lnTo>
                    <a:pt x="85" y="223"/>
                  </a:lnTo>
                  <a:lnTo>
                    <a:pt x="85" y="223"/>
                  </a:lnTo>
                  <a:close/>
                  <a:moveTo>
                    <a:pt x="92" y="272"/>
                  </a:moveTo>
                  <a:lnTo>
                    <a:pt x="92" y="272"/>
                  </a:lnTo>
                  <a:lnTo>
                    <a:pt x="93" y="281"/>
                  </a:lnTo>
                  <a:lnTo>
                    <a:pt x="97" y="288"/>
                  </a:lnTo>
                  <a:lnTo>
                    <a:pt x="101" y="295"/>
                  </a:lnTo>
                  <a:lnTo>
                    <a:pt x="103" y="302"/>
                  </a:lnTo>
                  <a:lnTo>
                    <a:pt x="103" y="302"/>
                  </a:lnTo>
                  <a:lnTo>
                    <a:pt x="108" y="302"/>
                  </a:lnTo>
                  <a:lnTo>
                    <a:pt x="113" y="301"/>
                  </a:lnTo>
                  <a:lnTo>
                    <a:pt x="120" y="298"/>
                  </a:lnTo>
                  <a:lnTo>
                    <a:pt x="129" y="295"/>
                  </a:lnTo>
                  <a:lnTo>
                    <a:pt x="134" y="293"/>
                  </a:lnTo>
                  <a:lnTo>
                    <a:pt x="141" y="292"/>
                  </a:lnTo>
                  <a:lnTo>
                    <a:pt x="141" y="292"/>
                  </a:lnTo>
                  <a:lnTo>
                    <a:pt x="141" y="278"/>
                  </a:lnTo>
                  <a:lnTo>
                    <a:pt x="139" y="272"/>
                  </a:lnTo>
                  <a:lnTo>
                    <a:pt x="137" y="267"/>
                  </a:lnTo>
                  <a:lnTo>
                    <a:pt x="137" y="267"/>
                  </a:lnTo>
                  <a:lnTo>
                    <a:pt x="127" y="271"/>
                  </a:lnTo>
                  <a:lnTo>
                    <a:pt x="117" y="272"/>
                  </a:lnTo>
                  <a:lnTo>
                    <a:pt x="106" y="272"/>
                  </a:lnTo>
                  <a:lnTo>
                    <a:pt x="92" y="272"/>
                  </a:lnTo>
                  <a:lnTo>
                    <a:pt x="92" y="272"/>
                  </a:lnTo>
                  <a:close/>
                </a:path>
              </a:pathLst>
            </a:custGeom>
            <a:grpFill/>
            <a:ln w="9525">
              <a:solidFill>
                <a:srgbClr val="136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1346358" y="4094855"/>
            <a:ext cx="1982042" cy="1122680"/>
            <a:chOff x="8508022" y="2061983"/>
            <a:chExt cx="1982042" cy="1122882"/>
          </a:xfrm>
        </p:grpSpPr>
        <p:sp>
          <p:nvSpPr>
            <p:cNvPr id="6" name="TextBox 42"/>
            <p:cNvSpPr txBox="1"/>
            <p:nvPr/>
          </p:nvSpPr>
          <p:spPr>
            <a:xfrm>
              <a:off x="8508022" y="2061983"/>
              <a:ext cx="15544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470" name="Rectangle 43"/>
            <p:cNvSpPr/>
            <p:nvPr/>
          </p:nvSpPr>
          <p:spPr>
            <a:xfrm>
              <a:off x="8569474" y="2538534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5374370" y="4094220"/>
            <a:ext cx="1981835" cy="1122680"/>
            <a:chOff x="8508022" y="2061983"/>
            <a:chExt cx="1982042" cy="1122882"/>
          </a:xfrm>
        </p:grpSpPr>
        <p:sp>
          <p:nvSpPr>
            <p:cNvPr id="4" name="TextBox 42"/>
            <p:cNvSpPr txBox="1"/>
            <p:nvPr/>
          </p:nvSpPr>
          <p:spPr>
            <a:xfrm>
              <a:off x="8508022" y="2061983"/>
              <a:ext cx="15544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8569474" y="2538534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9402175" y="4093383"/>
            <a:ext cx="1981835" cy="1122882"/>
            <a:chOff x="8508022" y="2061983"/>
            <a:chExt cx="1982042" cy="1122882"/>
          </a:xfrm>
        </p:grpSpPr>
        <p:sp>
          <p:nvSpPr>
            <p:cNvPr id="80" name="TextBox 42"/>
            <p:cNvSpPr txBox="1"/>
            <p:nvPr/>
          </p:nvSpPr>
          <p:spPr>
            <a:xfrm>
              <a:off x="8508022" y="2061983"/>
              <a:ext cx="15544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标题文字添加</a:t>
              </a:r>
            </a:p>
          </p:txBody>
        </p:sp>
        <p:sp>
          <p:nvSpPr>
            <p:cNvPr id="81" name="Rectangle 43"/>
            <p:cNvSpPr/>
            <p:nvPr/>
          </p:nvSpPr>
          <p:spPr>
            <a:xfrm>
              <a:off x="8569474" y="2538534"/>
              <a:ext cx="1920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dolor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consectetur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adipiscing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elit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</a:p>
          </p:txBody>
        </p:sp>
      </p:grpSp>
      <p:grpSp>
        <p:nvGrpSpPr>
          <p:cNvPr id="82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83" name="文本框 82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20"/>
          <p:cNvSpPr/>
          <p:nvPr/>
        </p:nvSpPr>
        <p:spPr>
          <a:xfrm>
            <a:off x="502130" y="1983744"/>
            <a:ext cx="11239146" cy="186122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4E8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411" tIns="66706" rIns="133411" bIns="66706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2" name="TextBox 21"/>
          <p:cNvSpPr txBox="1"/>
          <p:nvPr/>
        </p:nvSpPr>
        <p:spPr>
          <a:xfrm>
            <a:off x="957262" y="2352804"/>
            <a:ext cx="10328882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consectetur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/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682749" y="4099766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36CFF"/>
          </a:solidFill>
          <a:ln w="9525" cap="flat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039186" y="4609358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添加</a:t>
            </a:r>
            <a:endParaRPr lang="en-US" altLang="zh-CN" sz="2600" b="1" dirty="0">
              <a:sym typeface="Source Han Sans K Normal" panose="020B0400000000000000" pitchFamily="34" charset="-128"/>
            </a:endParaRPr>
          </a:p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关键字</a:t>
            </a:r>
          </a:p>
        </p:txBody>
      </p:sp>
      <p:sp>
        <p:nvSpPr>
          <p:cNvPr id="4" name="Freeform 5"/>
          <p:cNvSpPr/>
          <p:nvPr/>
        </p:nvSpPr>
        <p:spPr bwMode="auto">
          <a:xfrm>
            <a:off x="1243793" y="4099766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60F"/>
          </a:solidFill>
          <a:ln w="9525" cap="flat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6122338" y="4099766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E60F"/>
          </a:solidFill>
          <a:ln w="9525" cap="flat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560658" y="4099766"/>
            <a:ext cx="2246073" cy="17651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36CFF"/>
          </a:solidFill>
          <a:ln w="9525" cap="flat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133411" tIns="66706" rIns="133411" bIns="66706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Source Han Sans K Normal" panose="020B0400000000000000" pitchFamily="34" charset="-128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1625501" y="4609358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添加</a:t>
            </a:r>
            <a:endParaRPr lang="en-US" altLang="zh-CN" sz="2600" b="1" dirty="0">
              <a:sym typeface="Source Han Sans K Normal" panose="020B0400000000000000" pitchFamily="34" charset="-128"/>
            </a:endParaRPr>
          </a:p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关键字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6503411" y="4609358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添加</a:t>
            </a:r>
            <a:endParaRPr lang="en-US" altLang="zh-CN" sz="2600" b="1" dirty="0">
              <a:sym typeface="Source Han Sans K Normal" panose="020B0400000000000000" pitchFamily="34" charset="-128"/>
            </a:endParaRPr>
          </a:p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关键字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8942366" y="4609358"/>
            <a:ext cx="148265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添加</a:t>
            </a:r>
            <a:endParaRPr lang="en-US" altLang="zh-CN" sz="2600" b="1" dirty="0">
              <a:sym typeface="Source Han Sans K Normal" panose="020B0400000000000000" pitchFamily="34" charset="-128"/>
            </a:endParaRPr>
          </a:p>
          <a:p>
            <a:pPr algn="ctr"/>
            <a:r>
              <a:rPr lang="zh-CN" altLang="en-US" sz="2600" b="1" dirty="0">
                <a:sym typeface="Source Han Sans K Normal" panose="020B0400000000000000" pitchFamily="34" charset="-128"/>
              </a:rPr>
              <a:t>关键字</a:t>
            </a:r>
          </a:p>
        </p:txBody>
      </p:sp>
      <p:grpSp>
        <p:nvGrpSpPr>
          <p:cNvPr id="10" name="稻壳儿-白木香12"/>
          <p:cNvGrpSpPr/>
          <p:nvPr/>
        </p:nvGrpSpPr>
        <p:grpSpPr>
          <a:xfrm>
            <a:off x="3848100" y="419190"/>
            <a:ext cx="4495800" cy="826948"/>
            <a:chOff x="6967158" y="5251904"/>
            <a:chExt cx="4495800" cy="826948"/>
          </a:xfrm>
        </p:grpSpPr>
        <p:sp>
          <p:nvSpPr>
            <p:cNvPr id="15" name="文本框 14"/>
            <p:cNvSpPr txBox="1"/>
            <p:nvPr/>
          </p:nvSpPr>
          <p:spPr>
            <a:xfrm>
              <a:off x="6967158" y="5772147"/>
              <a:ext cx="44958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粗简黑简" panose="00020600040101010101" charset="-122"/>
                  <a:ea typeface="汉仪粗简黑简" panose="00020600040101010101" charset="-122"/>
                  <a:cs typeface="Angsana New" panose="02020603050405020304" pitchFamily="18" charset="-34"/>
                </a:rPr>
                <a:t>Type your content here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637718" y="5251904"/>
              <a:ext cx="31546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3600" i="1" spc="300">
                  <a:gradFill>
                    <a:gsLst>
                      <a:gs pos="26000">
                        <a:srgbClr val="FFFFE9"/>
                      </a:gs>
                      <a:gs pos="80000">
                        <a:srgbClr val="FFEAA4"/>
                      </a:gs>
                    </a:gsLst>
                    <a:lin ang="54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粗简黑简" panose="00020600040101010101" charset="-122"/>
                  <a:ea typeface="汉仪粗简黑简" panose="00020600040101010101" charset="-122"/>
                  <a:cs typeface="+mn-cs"/>
                </a:rPr>
                <a:t>输入标题内容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卡通">
      <a:majorFont>
        <a:latin typeface="迷你简卡通"/>
        <a:ea typeface="迷你简卡通"/>
        <a:cs typeface=""/>
      </a:majorFont>
      <a:minorFont>
        <a:latin typeface="迷你简卡通"/>
        <a:ea typeface="迷你简卡通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宽屏</PresentationFormat>
  <Paragraphs>198</Paragraphs>
  <Slides>19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汉仪粗简黑简</vt:lpstr>
      <vt:lpstr>等线</vt:lpstr>
      <vt:lpstr>迷你简卡通</vt:lpstr>
      <vt:lpstr>Angsana New</vt:lpstr>
      <vt:lpstr>Times New Roman</vt:lpstr>
      <vt:lpstr>Arial</vt:lpstr>
      <vt:lpstr>宋体</vt:lpstr>
      <vt:lpstr>方正卡通简体</vt:lpstr>
      <vt:lpstr>Wingdings</vt:lpstr>
      <vt:lpstr>微软雅黑</vt:lpstr>
      <vt:lpstr>Lato Light</vt:lpstr>
      <vt:lpstr>Lato Regular</vt:lpstr>
      <vt:lpstr>Gill Sans</vt:lpstr>
      <vt:lpstr>Open Sans</vt:lpstr>
      <vt:lpstr>Source Han Sans SC</vt:lpstr>
      <vt:lpstr>Source Han Sans K Normal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2018-06-07T06:50:00Z</dcterms:created>
  <dcterms:modified xsi:type="dcterms:W3CDTF">2023-01-10T06:28:01Z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87CE6D106FD64F198F9AF60A449278CE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