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69" r:id="rId3"/>
    <p:sldId id="292" r:id="rId4"/>
    <p:sldId id="295" r:id="rId5"/>
    <p:sldId id="296" r:id="rId6"/>
    <p:sldId id="271" r:id="rId7"/>
    <p:sldId id="354" r:id="rId8"/>
    <p:sldId id="303" r:id="rId9"/>
    <p:sldId id="355" r:id="rId10"/>
    <p:sldId id="344" r:id="rId11"/>
    <p:sldId id="345" r:id="rId12"/>
    <p:sldId id="351" r:id="rId13"/>
    <p:sldId id="352" r:id="rId14"/>
    <p:sldId id="353" r:id="rId15"/>
    <p:sldId id="346" r:id="rId1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00" d="100"/>
          <a:sy n="100" d="100"/>
        </p:scale>
        <p:origin x="-93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7677" y="1644574"/>
            <a:ext cx="12192000" cy="2453373"/>
            <a:chOff x="3963" y="1622"/>
            <a:chExt cx="11117" cy="3569"/>
          </a:xfrm>
        </p:grpSpPr>
        <p:sp>
          <p:nvSpPr>
            <p:cNvPr id="3" name="Rectangle 5"/>
            <p:cNvSpPr/>
            <p:nvPr/>
          </p:nvSpPr>
          <p:spPr>
            <a:xfrm>
              <a:off x="3963" y="4161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Grammar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101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6</a:t>
              </a:r>
              <a:r>
                <a:rPr lang="zh-CN" altLang="en-US" sz="66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Outdoor fun</a:t>
              </a:r>
              <a:endParaRPr lang="zh-CN" altLang="en-US" sz="6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7677" y="572577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09600" y="2021446"/>
            <a:ext cx="11263086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动词的一般过去时用于描述过去存在的某种状态。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动词的过去式变化：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am/is—was; are—were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句式变化：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肯定句： 主语＋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was/were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＋其他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否定句： 主语＋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wasn't/weren't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＋其他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3446" y="131672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1010070" y="127649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96468" y="1273440"/>
            <a:ext cx="1121433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一般疑问句：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Was/Were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＋主语＋其他？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肯定回答：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主语＋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was/were.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否定回答：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No,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主语＋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wasn't/weren't.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Eddie was ill yesterday.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昨天埃迪生病了。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Eddie wasn't ill yesterday.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昨天埃迪没有生病。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—Was Eddie ill yesterday?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昨天埃迪生病了吗？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—Yes, he was./No, he wasn't.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是的，他生病了。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不，他没有生病。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37412" y="1791400"/>
            <a:ext cx="1121433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实义动词的一般过去时的句式变化：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肯定句：主语＋动词过去式＋其他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否定句：主语＋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didn't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＋动词原形＋其他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一般疑问句：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＋主语＋动词原形＋其他？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肯定回答：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主语＋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否定回答：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No,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主语＋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didn't.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37413" y="2137652"/>
            <a:ext cx="10881298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lost my watch yesterday.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昨天我丢了我的手表。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didn't lose my watch yesterday.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昨天我没有丢手表。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—Did you lose your watch yesterday?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昨天你丢了手表吗？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—Yes, I did./No, I didn't.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是的，我丢了。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不，我没有丢。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4710" y="1941323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Millie ________ in Dalian last year, but she ________ in Beijing now.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lives; lives	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lived; lives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lived; lived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lives; lived 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07499" y="2102810"/>
            <a:ext cx="4825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82972" y="1591965"/>
            <a:ext cx="1103035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you tired after running for ten minutes?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—No. I ________ feel tired at all.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Did; didn't	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Were; wasn't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Were; didn't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Did; wasn't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259027" y="1753463"/>
            <a:ext cx="5933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481943"/>
          <a:ext cx="9962339" cy="3198387"/>
        </p:xfrm>
        <a:graphic>
          <a:graphicData uri="http://schemas.openxmlformats.org/drawingml/2006/table">
            <a:tbl>
              <a:tblPr/>
              <a:tblGrid>
                <a:gridCol w="1541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0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帐篷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/tent/ 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032879" y="3918061"/>
            <a:ext cx="6976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tent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1691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0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练习做某事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．待在外面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stay at home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put up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921754" y="2056463"/>
            <a:ext cx="25875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practise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doing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564781" y="2862153"/>
            <a:ext cx="17331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stay outside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5990135" y="3615056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待在家里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5200841" y="4395253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竖立，搭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10210" y="1166375"/>
          <a:ext cx="10508249" cy="5349240"/>
        </p:xfrm>
        <a:graphic>
          <a:graphicData uri="http://schemas.openxmlformats.org/drawingml/2006/table">
            <a:tbl>
              <a:tblPr/>
              <a:tblGrid>
                <a:gridCol w="1528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0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They ________ ________ a sound. 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他们没有听到声音。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he ________ ________ yesterday?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他昨天在家吗？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________ you and your family ________ ________ last week?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上周你和你的家人去野营了吗？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188489" y="1346778"/>
            <a:ext cx="24929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didn't            hear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3258308" y="2889448"/>
            <a:ext cx="749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Was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500949" y="2904897"/>
            <a:ext cx="23134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              home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342470" y="4420272"/>
            <a:ext cx="6639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Did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8285092" y="4419799"/>
            <a:ext cx="26212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            camping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787856"/>
          <a:ext cx="11013216" cy="3439225"/>
        </p:xfrm>
        <a:graphic>
          <a:graphicData uri="http://schemas.openxmlformats.org/drawingml/2006/table">
            <a:tbl>
              <a:tblPr/>
              <a:tblGrid>
                <a:gridCol w="1609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3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9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聚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掌握一般过去时的肯定句、否定句和疑问句句式。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．能在对话中使用一般过去时。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put up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搭，竖立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11707" y="2911613"/>
            <a:ext cx="10206502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up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tent near a lake.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我们在湖边搭了一个帐篷。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44123" y="4228824"/>
            <a:ext cx="11074840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相关的短语：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穿上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off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推迟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down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写下，记下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扑灭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put away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收起来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4710" y="1941323"/>
            <a:ext cx="1119412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自贡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—How beautiful the mountain is! I'd like to ________ a tent there.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—You'd better not.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off	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up  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out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84243" y="4901819"/>
            <a:ext cx="11454530" cy="11988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考查动词短语辨析。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put on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意为“穿上”；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put off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意为“推迟”；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put up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意为“搭，竖立”；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put out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意为“扑灭”。故选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9895404" y="2116458"/>
            <a:ext cx="4825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60972" y="1167523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语法聚焦</a:t>
            </a:r>
          </a:p>
        </p:txBody>
      </p:sp>
      <p:sp>
        <p:nvSpPr>
          <p:cNvPr id="6" name="矩形 5"/>
          <p:cNvSpPr/>
          <p:nvPr/>
        </p:nvSpPr>
        <p:spPr>
          <a:xfrm>
            <a:off x="3809079" y="1738255"/>
            <a:ext cx="2412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一般过去时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(Ⅱ)]</a:t>
            </a:r>
            <a:endParaRPr lang="zh-CN" alt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548" y="22286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838780" y="2226012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64071" y="3055335"/>
            <a:ext cx="1134532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at home yesterday?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他昨天在家吗？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 and your family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camping last week?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—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didn't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“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上周你和你的家人去野营了吗？”“不，我们没有。”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59605" y="1467141"/>
            <a:ext cx="11345322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there?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—We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up our tent near a lake.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“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你们在那做什么了？”“我们在湖边搭了一个帐篷。”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cousin Annie and I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very happy.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我堂妹安妮和我非常高兴。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734</Words>
  <Application>Microsoft Office PowerPoint</Application>
  <PresentationFormat>宽屏</PresentationFormat>
  <Paragraphs>117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2023-01-16T21:58:57Z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4FF0297C22154140BDDF19FAE5F9A41B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