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1" r:id="rId4"/>
    <p:sldId id="266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0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94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B7373F-25C8-422A-BA30-A2386B2269F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8972B2-4451-4316-9686-0B547611086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DD97A9-9404-46FA-95EA-373A3A24518A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374FB9-113B-4647-9082-5ADC43102277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FE9466-FE8A-43DB-ABAA-8455FE94D1CD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D3BAF8B-09DF-4528-853E-8D9947E0F7D6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C72A-B63E-4933-9D43-D8836F0FC6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8CD5-15E8-4F6A-A2B4-312C6B9EE0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EFA3-ADE0-4D45-A39F-7B051F15E4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17D4-9E62-4FE4-BD92-4413847B75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4036-BA1D-4FEC-8919-EFBF739B10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053B-98F5-426B-88F7-661FCC8937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F0C9-1AF8-4D71-A8A4-5AEAB503A5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0732-B440-4332-8A5B-C9E4A89915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C72A-B63E-4933-9D43-D8836F0FC6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8CD5-15E8-4F6A-A2B4-312C6B9EE0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4405-4C54-46B9-A000-17701ED314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60E7-E7D9-4BDD-BE1D-9F08E436B1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1247-A9F9-4A6F-BF25-12CFD80A71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FB29E-E1C4-480D-99E6-DFB991FE1F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707F-113B-4CD6-AA19-ACAC078378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103-AC9A-4E59-8805-31F8794235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1549-DDA0-4714-BC50-AB9079612C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FC8D1-0192-414B-BB7E-4CD34BEA85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9F24-A40B-4229-80A3-072D08BE729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9CE2-48E2-41E6-BDC9-ABC789C556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E45A-F32A-45D4-9B4A-5D03909A3A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964-0D6B-4B74-88F5-1F5F8CACB5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DCB4A-B8D2-41FA-ABCE-13DE95AA6A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0C56-8CD0-43D5-9DF3-C3992BD869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1F3AF9-5450-4AA1-A35A-552BE53045E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052BD98-53E1-438E-B647-4AC8D7395E6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1340768"/>
            <a:ext cx="742955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用角度描述物体所在的方向</a:t>
            </a:r>
          </a:p>
        </p:txBody>
      </p:sp>
      <p:sp>
        <p:nvSpPr>
          <p:cNvPr id="7" name="矩形 6"/>
          <p:cNvSpPr/>
          <p:nvPr/>
        </p:nvSpPr>
        <p:spPr>
          <a:xfrm>
            <a:off x="2708238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85750" y="854075"/>
            <a:ext cx="3214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学习重、难点：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7188" y="1655763"/>
            <a:ext cx="80724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读平面示意图，用角度描述物体所在的方向。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难点：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确定观测点与被观测物体的连线和方位线形成的夹角。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051682" y="2323818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7188" y="285750"/>
            <a:ext cx="6215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用角度描述物体所在的方向：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1438" y="4149080"/>
            <a:ext cx="9001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快餐厅在花坛的北偏西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；售票处在花坛的北偏西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45°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；招待所在花坛的南偏东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1428750" y="928688"/>
            <a:ext cx="500062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643688" y="1357313"/>
            <a:ext cx="2286000" cy="18161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以花坛为观测点，描述其他服务设施的方向。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" action="ppaction://hlinkshowjump?jump=firstslide"/>
          </p:cNvPr>
          <p:cNvSpPr/>
          <p:nvPr/>
        </p:nvSpPr>
        <p:spPr>
          <a:xfrm>
            <a:off x="6500813" y="142875"/>
            <a:ext cx="1000125" cy="500063"/>
          </a:xfrm>
          <a:prstGeom prst="roundRect">
            <a:avLst/>
          </a:prstGeom>
          <a:solidFill>
            <a:srgbClr val="FF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首页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85750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用角度描述物体所在方向的方法：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14313" y="1285875"/>
            <a:ext cx="87868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首先要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明确观测点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以及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观测点与被观测点的连线与南、北方向所成的角度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；再观察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被观测点以南（或北）为主的方位偏向哪个方向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14313" y="3500438"/>
            <a:ext cx="87868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观测点与被观测点的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角度未知时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，首先要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确定观测点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，然后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连接观测点与被观测点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，最后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用量角器测量连线与南、北所称的角度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全屏显示(4:3)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2014-08-18T08:54:00Z</dcterms:created>
  <dcterms:modified xsi:type="dcterms:W3CDTF">2023-01-16T21:59:59Z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2F000375E2D9445F9D1F52F2943D9323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