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6" r:id="rId2"/>
    <p:sldId id="285" r:id="rId3"/>
    <p:sldId id="270" r:id="rId4"/>
    <p:sldId id="268" r:id="rId5"/>
    <p:sldId id="259" r:id="rId6"/>
    <p:sldId id="261" r:id="rId7"/>
    <p:sldId id="292" r:id="rId8"/>
    <p:sldId id="290" r:id="rId9"/>
    <p:sldId id="299" r:id="rId10"/>
    <p:sldId id="305" r:id="rId11"/>
  </p:sldIdLst>
  <p:sldSz cx="9144000" cy="6858000" type="screen4x3"/>
  <p:notesSz cx="7559675" cy="10691813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1pPr>
    <a:lvl2pPr marL="4838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2pPr>
    <a:lvl3pPr marL="96774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3pPr>
    <a:lvl4pPr marL="145161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4pPr>
    <a:lvl5pPr marL="193548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5pPr>
    <a:lvl6pPr marL="2419350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6pPr>
    <a:lvl7pPr marL="290258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7pPr>
    <a:lvl8pPr marL="338645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8pPr>
    <a:lvl9pPr marL="387032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FF3399"/>
    <a:srgbClr val="009900"/>
    <a:srgbClr val="00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82" autoAdjust="0"/>
    <p:restoredTop sz="94660"/>
  </p:normalViewPr>
  <p:slideViewPr>
    <p:cSldViewPr>
      <p:cViewPr>
        <p:scale>
          <a:sx n="100" d="100"/>
          <a:sy n="100" d="100"/>
        </p:scale>
        <p:origin x="-216" y="-228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2066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2066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5453F-B7F2-49AF-9BAF-42FDCAFA33E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B2257-2E4F-46AD-8138-C967A27F6E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87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774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161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48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35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258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645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032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2362200" y="277813"/>
            <a:ext cx="1012826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3" tIns="45670" rIns="91343" bIns="45670" anchor="ctr"/>
          <a:lstStyle/>
          <a:p>
            <a:endParaRPr lang="zh-CN" altLang="en-US"/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285750" y="2427297"/>
            <a:ext cx="1012826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3" tIns="45670" rIns="91343" bIns="45670" anchor="ctr"/>
          <a:lstStyle/>
          <a:p>
            <a:endParaRPr lang="zh-CN" altLang="en-US"/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1331920" y="1589"/>
            <a:ext cx="1012826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3" tIns="45670" rIns="91343" bIns="45670" anchor="ctr"/>
          <a:lstStyle/>
          <a:p>
            <a:endParaRPr lang="zh-CN" altLang="en-US"/>
          </a:p>
        </p:txBody>
      </p:sp>
      <p:sp>
        <p:nvSpPr>
          <p:cNvPr id="19479" name="未知"/>
          <p:cNvSpPr/>
          <p:nvPr/>
        </p:nvSpPr>
        <p:spPr bwMode="auto">
          <a:xfrm>
            <a:off x="2365374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43" tIns="45670" rIns="91343" bIns="45670"/>
          <a:lstStyle/>
          <a:p>
            <a:endParaRPr lang="zh-CN" altLang="en-US"/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285750" y="2435229"/>
            <a:ext cx="1012826" cy="1025525"/>
          </a:xfrm>
          <a:prstGeom prst="rect">
            <a:avLst/>
          </a:prstGeom>
          <a:solidFill>
            <a:srgbClr val="FFFFFF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3" tIns="45670" rIns="91343" bIns="45670" anchor="ctr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FE0AE2-8ACB-43AF-9CE6-E7885A691283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0DA23-FDAA-4530-B3AC-5D885A524F2B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7C7BA-608D-43C5-A388-8B54F1C3F482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8CF85-DE05-4B08-B3E8-522833287895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992FDF-CE63-4BF7-8526-5C32914E7CA3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16C6B-5C60-4121-8576-539F5FC112A1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65" indent="0">
              <a:buNone/>
              <a:defRPr sz="1800"/>
            </a:lvl2pPr>
            <a:lvl3pPr marL="913130" indent="0">
              <a:buNone/>
              <a:defRPr sz="1600"/>
            </a:lvl3pPr>
            <a:lvl4pPr marL="1370330" indent="0">
              <a:buNone/>
              <a:defRPr sz="1400"/>
            </a:lvl4pPr>
            <a:lvl5pPr marL="1826895" indent="0">
              <a:buNone/>
              <a:defRPr sz="1400"/>
            </a:lvl5pPr>
            <a:lvl6pPr marL="2283460" indent="0">
              <a:buNone/>
              <a:defRPr sz="1400"/>
            </a:lvl6pPr>
            <a:lvl7pPr marL="2740025" indent="0">
              <a:buNone/>
              <a:defRPr sz="1400"/>
            </a:lvl7pPr>
            <a:lvl8pPr marL="3197225" indent="0">
              <a:buNone/>
              <a:defRPr sz="1400"/>
            </a:lvl8pPr>
            <a:lvl9pPr marL="365379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A51C18-10CF-42CF-8ABB-C9BD0E2B6715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762C1-5FC7-40A0-B8F5-2831E54536CF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7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360048-8E9E-43B5-BA5B-322BCB78AECE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6B991-6FAE-4A1F-BB5F-7C83F7F2CC84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3460" indent="0">
              <a:buNone/>
              <a:defRPr sz="1600" b="1"/>
            </a:lvl6pPr>
            <a:lvl7pPr marL="2740025" indent="0">
              <a:buNone/>
              <a:defRPr sz="1600" b="1"/>
            </a:lvl7pPr>
            <a:lvl8pPr marL="3197225" indent="0">
              <a:buNone/>
              <a:defRPr sz="1600" b="1"/>
            </a:lvl8pPr>
            <a:lvl9pPr marL="365379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3460" indent="0">
              <a:buNone/>
              <a:defRPr sz="1600" b="1"/>
            </a:lvl6pPr>
            <a:lvl7pPr marL="2740025" indent="0">
              <a:buNone/>
              <a:defRPr sz="1600" b="1"/>
            </a:lvl7pPr>
            <a:lvl8pPr marL="3197225" indent="0">
              <a:buNone/>
              <a:defRPr sz="1600" b="1"/>
            </a:lvl8pPr>
            <a:lvl9pPr marL="365379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5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F0B12B-6AE8-4FF6-9982-CED64982B962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85F5F-A997-432C-8D69-50A831FECEB2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E477E0-D5B2-44A5-B6BC-9AA843775A22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26BC-7168-40CE-8806-CE8B0EA5EB69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20CF96-ACEE-4ED7-A854-E4E7677ACA00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1FC93-BE9F-4380-9549-0F07F4652163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8" y="1435100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130" indent="0">
              <a:buNone/>
              <a:defRPr sz="1000"/>
            </a:lvl3pPr>
            <a:lvl4pPr marL="1370330" indent="0">
              <a:buNone/>
              <a:defRPr sz="1000"/>
            </a:lvl4pPr>
            <a:lvl5pPr marL="1826895" indent="0">
              <a:buNone/>
              <a:defRPr sz="1000"/>
            </a:lvl5pPr>
            <a:lvl6pPr marL="2283460" indent="0">
              <a:buNone/>
              <a:defRPr sz="1000"/>
            </a:lvl6pPr>
            <a:lvl7pPr marL="2740025" indent="0">
              <a:buNone/>
              <a:defRPr sz="1000"/>
            </a:lvl7pPr>
            <a:lvl8pPr marL="3197225" indent="0">
              <a:buNone/>
              <a:defRPr sz="1000"/>
            </a:lvl8pPr>
            <a:lvl9pPr marL="365379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99BC4E-5157-4549-9F45-59B7B7EA08D2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0A827-B24B-45A3-B59F-83E77310F4AF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70330" indent="0">
              <a:buNone/>
              <a:defRPr sz="2000"/>
            </a:lvl4pPr>
            <a:lvl5pPr marL="1826895" indent="0">
              <a:buNone/>
              <a:defRPr sz="2000"/>
            </a:lvl5pPr>
            <a:lvl6pPr marL="2283460" indent="0">
              <a:buNone/>
              <a:defRPr sz="2000"/>
            </a:lvl6pPr>
            <a:lvl7pPr marL="2740025" indent="0">
              <a:buNone/>
              <a:defRPr sz="2000"/>
            </a:lvl7pPr>
            <a:lvl8pPr marL="3197225" indent="0">
              <a:buNone/>
              <a:defRPr sz="2000"/>
            </a:lvl8pPr>
            <a:lvl9pPr marL="365379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130" indent="0">
              <a:buNone/>
              <a:defRPr sz="1000"/>
            </a:lvl3pPr>
            <a:lvl4pPr marL="1370330" indent="0">
              <a:buNone/>
              <a:defRPr sz="1000"/>
            </a:lvl4pPr>
            <a:lvl5pPr marL="1826895" indent="0">
              <a:buNone/>
              <a:defRPr sz="1000"/>
            </a:lvl5pPr>
            <a:lvl6pPr marL="2283460" indent="0">
              <a:buNone/>
              <a:defRPr sz="1000"/>
            </a:lvl6pPr>
            <a:lvl7pPr marL="2740025" indent="0">
              <a:buNone/>
              <a:defRPr sz="1000"/>
            </a:lvl7pPr>
            <a:lvl8pPr marL="3197225" indent="0">
              <a:buNone/>
              <a:defRPr sz="1000"/>
            </a:lvl8pPr>
            <a:lvl9pPr marL="365379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8305B3-DF3E-4C7C-8A80-14950E86EBE0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6F744-F8BF-418F-BF1B-C9757CEE207D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未知"/>
          <p:cNvSpPr/>
          <p:nvPr/>
        </p:nvSpPr>
        <p:spPr bwMode="auto">
          <a:xfrm>
            <a:off x="-1582" y="-1588"/>
            <a:ext cx="9148763" cy="6864351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3" tIns="45675" rIns="91353" bIns="45675"/>
          <a:lstStyle/>
          <a:p>
            <a:endParaRPr lang="zh-CN" altLang="en-US"/>
          </a:p>
        </p:txBody>
      </p:sp>
      <p:sp>
        <p:nvSpPr>
          <p:cNvPr id="18435" name="未知"/>
          <p:cNvSpPr/>
          <p:nvPr/>
        </p:nvSpPr>
        <p:spPr bwMode="auto">
          <a:xfrm>
            <a:off x="0" y="5500692"/>
            <a:ext cx="1436688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3" tIns="45675" rIns="91353" bIns="45675"/>
          <a:lstStyle/>
          <a:p>
            <a:endParaRPr lang="zh-CN" alt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527050" y="1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3" tIns="45675" rIns="91353" bIns="45675"/>
          <a:lstStyle/>
          <a:p>
            <a:endParaRPr lang="zh-CN" alt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1677987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3" tIns="45675" rIns="91353" bIns="45675"/>
          <a:lstStyle/>
          <a:p>
            <a:endParaRPr lang="zh-CN" alt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2830513" y="1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3" tIns="45675" rIns="91353" bIns="45675"/>
          <a:lstStyle/>
          <a:p>
            <a:endParaRPr lang="zh-CN" alt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3" tIns="45675" rIns="91353" bIns="45675"/>
          <a:lstStyle/>
          <a:p>
            <a:endParaRPr lang="zh-CN" alt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5076190" y="404178"/>
            <a:ext cx="0" cy="6486526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3" tIns="45675" rIns="91353" bIns="45675"/>
          <a:lstStyle/>
          <a:p>
            <a:endParaRPr lang="zh-CN" alt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3" tIns="45675" rIns="91353" bIns="45675"/>
          <a:lstStyle/>
          <a:p>
            <a:endParaRPr lang="zh-CN" alt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3" tIns="45675" rIns="91353" bIns="45675"/>
          <a:lstStyle/>
          <a:p>
            <a:endParaRPr lang="zh-CN" alt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8591550" y="900117"/>
            <a:ext cx="0" cy="5975349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3" tIns="45675" rIns="91353" bIns="45675"/>
          <a:lstStyle/>
          <a:p>
            <a:endParaRPr lang="zh-CN" alt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rot="5400000">
            <a:off x="2595563" y="-2176454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3" tIns="45675" rIns="91353" bIns="45675"/>
          <a:lstStyle/>
          <a:p>
            <a:endParaRPr lang="zh-CN" alt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3" tIns="45675" rIns="91353" bIns="45675"/>
          <a:lstStyle/>
          <a:p>
            <a:endParaRPr lang="zh-CN" alt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rot="5400000">
            <a:off x="4578350" y="-1912938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3" tIns="45675" rIns="91353" bIns="45675"/>
          <a:lstStyle/>
          <a:p>
            <a:endParaRPr lang="zh-CN" alt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rot="5400000">
            <a:off x="4579938" y="-788985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3" tIns="45675" rIns="91353" bIns="45675"/>
          <a:lstStyle/>
          <a:p>
            <a:endParaRPr lang="zh-CN" alt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3" tIns="45675" rIns="91353" bIns="45675"/>
          <a:lstStyle/>
          <a:p>
            <a:endParaRPr lang="zh-CN" alt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rot="5400000">
            <a:off x="4905376" y="182404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3" tIns="45675" rIns="91353" bIns="45675"/>
          <a:lstStyle/>
          <a:p>
            <a:endParaRPr lang="zh-CN" altLang="en-US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4005263" y="2692399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3" tIns="45675" rIns="91353" bIns="45675" anchor="ctr"/>
          <a:lstStyle/>
          <a:p>
            <a:endParaRPr lang="zh-CN" altLang="en-US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7459663" y="4937125"/>
            <a:ext cx="1120776" cy="1079500"/>
          </a:xfrm>
          <a:prstGeom prst="rect">
            <a:avLst/>
          </a:prstGeom>
          <a:solidFill>
            <a:srgbClr val="FFFFFF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3" tIns="45675" rIns="91353" bIns="45675" anchor="ctr"/>
          <a:lstStyle/>
          <a:p>
            <a:endParaRPr lang="zh-CN" altLang="en-US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549284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3" tIns="45675" rIns="91353" bIns="45675" anchor="ctr"/>
          <a:lstStyle/>
          <a:p>
            <a:endParaRPr lang="zh-CN" altLang="en-US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3" tIns="45675" rIns="91353" bIns="45675" anchor="ctr"/>
          <a:lstStyle/>
          <a:p>
            <a:endParaRPr lang="zh-CN" altLang="en-US"/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2846388" y="9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3" tIns="45675" rIns="91353" bIns="45675" anchor="ctr"/>
          <a:lstStyle/>
          <a:p>
            <a:endParaRPr lang="zh-CN" altLang="en-US"/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2852738" y="4938713"/>
            <a:ext cx="1120776" cy="1079500"/>
          </a:xfrm>
          <a:prstGeom prst="rect">
            <a:avLst/>
          </a:prstGeom>
          <a:solidFill>
            <a:srgbClr val="FFFFFF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3" tIns="45675" rIns="91353" bIns="45675" anchor="ctr"/>
          <a:lstStyle/>
          <a:p>
            <a:endParaRPr lang="zh-CN" altLang="en-US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6300788" y="1566863"/>
            <a:ext cx="1120776" cy="1079500"/>
          </a:xfrm>
          <a:prstGeom prst="rect">
            <a:avLst/>
          </a:prstGeom>
          <a:solidFill>
            <a:srgbClr val="FFFFFF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3" tIns="45675" rIns="91353" bIns="45675" anchor="ctr"/>
          <a:lstStyle/>
          <a:p>
            <a:endParaRPr lang="zh-CN" altLang="en-US"/>
          </a:p>
        </p:txBody>
      </p:sp>
      <p:sp>
        <p:nvSpPr>
          <p:cNvPr id="18457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3" tIns="45675" rIns="91353" bIns="45675" numCol="1" anchor="t" anchorCtr="0" compatLnSpc="1"/>
          <a:lstStyle>
            <a:lvl1pPr eaLnBrk="0" hangingPunct="0">
              <a:defRPr sz="1400">
                <a:ea typeface="宋体" panose="02010600030101010101" pitchFamily="2" charset="-122"/>
              </a:defRPr>
            </a:lvl1pPr>
          </a:lstStyle>
          <a:p>
            <a:fld id="{D865E687-E0D3-476C-9083-860AC01A6373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1845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3" tIns="45675" rIns="91353" bIns="45675" numCol="1" anchor="t" anchorCtr="0" compatLnSpc="1"/>
          <a:lstStyle>
            <a:lvl1pPr algn="ctr" eaLnBrk="0" hangingPunct="0">
              <a:defRPr sz="1400">
                <a:ea typeface="宋体" panose="02010600030101010101" pitchFamily="2" charset="-122"/>
              </a:defRPr>
            </a:lvl1pPr>
          </a:lstStyle>
          <a:p>
            <a:endParaRPr lang="fr-CA" altLang="zh-CN"/>
          </a:p>
        </p:txBody>
      </p:sp>
      <p:sp>
        <p:nvSpPr>
          <p:cNvPr id="1845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3" tIns="45675" rIns="91353" bIns="45675" numCol="1" anchor="t" anchorCtr="0" compatLnSpc="1"/>
          <a:lstStyle>
            <a:lvl1pPr algn="r" eaLnBrk="0" hangingPunct="0">
              <a:defRPr sz="1400">
                <a:ea typeface="宋体" panose="02010600030101010101" pitchFamily="2" charset="-122"/>
              </a:defRPr>
            </a:lvl1pPr>
          </a:lstStyle>
          <a:p>
            <a:fld id="{766E3A7D-E1F7-4EE8-A8CE-0DFAAECCDE09}" type="slidenum">
              <a:rPr lang="zh-CN" altLang="fr-CA"/>
              <a:t>‹#›</a:t>
            </a:fld>
            <a:endParaRPr lang="fr-CA" altLang="zh-CN"/>
          </a:p>
        </p:txBody>
      </p:sp>
      <p:sp>
        <p:nvSpPr>
          <p:cNvPr id="18460" name="未知"/>
          <p:cNvSpPr/>
          <p:nvPr/>
        </p:nvSpPr>
        <p:spPr bwMode="auto">
          <a:xfrm>
            <a:off x="4041775" y="9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3" tIns="45675" rIns="91353" bIns="45675"/>
          <a:lstStyle/>
          <a:p>
            <a:endParaRPr lang="zh-CN" altLang="en-US"/>
          </a:p>
        </p:txBody>
      </p:sp>
      <p:pic>
        <p:nvPicPr>
          <p:cNvPr id="18461" name="Picture 29" descr="water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786797">
            <a:off x="6629405" y="-373063"/>
            <a:ext cx="2417763" cy="198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2" name="Picture 30" descr="3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20740733" flipH="1">
            <a:off x="49213" y="5726115"/>
            <a:ext cx="12239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3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457209" y="274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3" tIns="45675" rIns="91353" bIns="45675" numCol="1" anchor="ctr" anchorCtr="0" compatLnSpc="1"/>
          <a:lstStyle/>
          <a:p>
            <a:pPr lvl="0"/>
            <a:r>
              <a:rPr lang="zh-CN" altLang="fr-CA" smtClean="0"/>
              <a:t>单击此处编辑母版标题样式</a:t>
            </a:r>
          </a:p>
        </p:txBody>
      </p:sp>
      <p:sp>
        <p:nvSpPr>
          <p:cNvPr id="18464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9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3" tIns="45675" rIns="91353" bIns="45675" numCol="1" anchor="t" anchorCtr="0" compatLnSpc="1"/>
          <a:lstStyle/>
          <a:p>
            <a:pPr lvl="0"/>
            <a:r>
              <a:rPr lang="zh-CN" altLang="fr-CA" smtClean="0"/>
              <a:t>单击此处编辑母版文本样式</a:t>
            </a:r>
          </a:p>
          <a:p>
            <a:pPr lvl="1"/>
            <a:r>
              <a:rPr lang="zh-CN" altLang="fr-CA" smtClean="0"/>
              <a:t>第二级</a:t>
            </a:r>
          </a:p>
          <a:p>
            <a:pPr lvl="2"/>
            <a:r>
              <a:rPr lang="zh-CN" altLang="fr-CA" smtClean="0"/>
              <a:t>第三级</a:t>
            </a:r>
          </a:p>
          <a:p>
            <a:pPr lvl="3"/>
            <a:r>
              <a:rPr lang="zh-CN" altLang="fr-CA" smtClean="0"/>
              <a:t>第四级</a:t>
            </a:r>
          </a:p>
          <a:p>
            <a:pPr lvl="4"/>
            <a:r>
              <a:rPr lang="zh-CN" altLang="fr-CA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6565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765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33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6895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265" indent="-342265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315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173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59893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5495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206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6926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5825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239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9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Unit8%20&#31532;1&#35838;&#26102;&#21442;&#32771;&#35838;&#20214;\Unit8PartCListenandwrite&#35838;&#25991;&#24405;&#38899;.mp3" TargetMode="External"/><Relationship Id="rId1" Type="http://schemas.microsoft.com/office/2007/relationships/media" Target="file:///C:\Users\Administrator\Desktop\Unit8%20&#31532;1&#35838;&#26102;&#21442;&#32771;&#35838;&#20214;\Unit8PartCListenandwrite&#35838;&#25991;&#24405;&#38899;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26032;&#35838;&#23548;&#20837;&#65306;Whatsyourhobby&#65311;.sw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Unit8%20&#31532;1&#35838;&#26102;&#21442;&#32771;&#35838;&#20214;\run.mp3" TargetMode="External"/><Relationship Id="rId1" Type="http://schemas.microsoft.com/office/2007/relationships/media" Target="file:///C:\Users\Administrator\Desktop\Unit8%20&#31532;1&#35838;&#26102;&#21442;&#32771;&#35838;&#20214;\run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Unit8%20&#31532;1&#35838;&#26102;&#21442;&#32771;&#35838;&#20214;\swim.mp3" TargetMode="External"/><Relationship Id="rId1" Type="http://schemas.microsoft.com/office/2007/relationships/media" Target="file:///C:\Users\Administrator\Desktop\Unit8%20&#31532;1&#35838;&#26102;&#21442;&#32771;&#35838;&#20214;\swim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Unit8%20&#31532;1&#35838;&#26102;&#21442;&#32771;&#35838;&#20214;\dance.mp3" TargetMode="External"/><Relationship Id="rId1" Type="http://schemas.microsoft.com/office/2007/relationships/media" Target="file:///C:\Users\Administrator\Desktop\Unit8%20&#31532;1&#35838;&#26102;&#21442;&#32771;&#35838;&#20214;\dance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Unit8%20&#31532;1&#35838;&#26102;&#21442;&#32771;&#35838;&#20214;\jumprope.mp3" TargetMode="External"/><Relationship Id="rId1" Type="http://schemas.microsoft.com/office/2007/relationships/media" Target="file:///C:\Users\Administrator\Desktop\Unit8%20&#31532;1&#35838;&#26102;&#21442;&#32771;&#35838;&#20214;\jumprope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Unit8%20&#31532;1&#35838;&#26102;&#21442;&#32771;&#35838;&#20214;\playbasketball.mp3" TargetMode="External"/><Relationship Id="rId1" Type="http://schemas.microsoft.com/office/2007/relationships/media" Target="file:///C:\Users\Administrator\Desktop\Unit8%20&#31532;1&#35838;&#26102;&#21442;&#32771;&#35838;&#20214;\playbasketball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1" y="2057284"/>
            <a:ext cx="9144000" cy="1676541"/>
          </a:xfrm>
          <a:prstGeom prst="rect">
            <a:avLst/>
          </a:prstGeom>
        </p:spPr>
        <p:txBody>
          <a:bodyPr lIns="96762" tIns="48381" rIns="96762" bIns="4838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31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862965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294765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726565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en-US" altLang="zh-CN" sz="4700" dirty="0">
                <a:solidFill>
                  <a:srgbClr val="FF9933"/>
                </a:solidFill>
              </a:rPr>
              <a:t>Unit8 Boys Like to Play Ball</a:t>
            </a:r>
            <a:r>
              <a:rPr lang="zh-CN" altLang="en-US" sz="4700" dirty="0">
                <a:solidFill>
                  <a:srgbClr val="FF9933"/>
                </a:solidFill>
                <a:ea typeface="楷体" panose="02010609060101010101" pitchFamily="49" charset="-122"/>
                <a:cs typeface="Arial" panose="020B0604020202020204" pitchFamily="34" charset="0"/>
              </a:rPr>
              <a:t/>
            </a:r>
            <a:br>
              <a:rPr lang="zh-CN" altLang="en-US" sz="4700" dirty="0">
                <a:solidFill>
                  <a:srgbClr val="FF9933"/>
                </a:solidFill>
                <a:ea typeface="楷体" panose="02010609060101010101" pitchFamily="49" charset="-122"/>
                <a:cs typeface="Arial" panose="020B0604020202020204" pitchFamily="34" charset="0"/>
              </a:rPr>
            </a:br>
            <a:r>
              <a:rPr lang="zh-CN" altLang="en-US" sz="4700" dirty="0">
                <a:solidFill>
                  <a:srgbClr val="FF99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4700" dirty="0">
                <a:solidFill>
                  <a:srgbClr val="FF99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4700" dirty="0">
                <a:solidFill>
                  <a:srgbClr val="FF99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课时</a:t>
            </a:r>
            <a:endParaRPr lang="zh-CN" altLang="zh-CN" sz="4700" dirty="0">
              <a:solidFill>
                <a:srgbClr val="FF99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0518" y="985687"/>
            <a:ext cx="3273180" cy="559372"/>
          </a:xfrm>
          <a:prstGeom prst="rect">
            <a:avLst/>
          </a:prstGeom>
        </p:spPr>
        <p:txBody>
          <a:bodyPr wrap="none" lIns="96762" tIns="48381" rIns="96762" bIns="48381">
            <a:spAutoFit/>
          </a:bodyPr>
          <a:lstStyle/>
          <a:p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陕旅版四年级上册</a:t>
            </a:r>
            <a:endParaRPr lang="zh-CN" altLang="en-US" sz="3000" dirty="0"/>
          </a:p>
        </p:txBody>
      </p:sp>
      <p:sp>
        <p:nvSpPr>
          <p:cNvPr id="4" name="矩形 3"/>
          <p:cNvSpPr/>
          <p:nvPr/>
        </p:nvSpPr>
        <p:spPr>
          <a:xfrm>
            <a:off x="3008436" y="5410367"/>
            <a:ext cx="3433480" cy="520900"/>
          </a:xfrm>
          <a:prstGeom prst="rect">
            <a:avLst/>
          </a:prstGeom>
        </p:spPr>
        <p:txBody>
          <a:bodyPr wrap="none" lIns="96762" tIns="48381" rIns="96762" bIns="48381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5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12"/>
          <p:cNvSpPr txBox="1">
            <a:spLocks noChangeArrowheads="1"/>
          </p:cNvSpPr>
          <p:nvPr/>
        </p:nvSpPr>
        <p:spPr bwMode="auto">
          <a:xfrm>
            <a:off x="944135" y="481617"/>
            <a:ext cx="7742917" cy="68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>
              <a:buSzPct val="100000"/>
              <a:buFont typeface="Arial" panose="020B0604020202020204" pitchFamily="34" charset="0"/>
              <a:buNone/>
            </a:pPr>
            <a:r>
              <a:rPr lang="en-US" altLang="zh-CN" sz="3800" b="1" dirty="0">
                <a:solidFill>
                  <a:srgbClr val="FF0000"/>
                </a:solidFill>
              </a:rPr>
              <a:t>Listen and write their names </a:t>
            </a:r>
            <a:endParaRPr lang="en-US" altLang="zh-CN" sz="3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3316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0294" y="1651499"/>
            <a:ext cx="7506043" cy="500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nit8PartCListenandwrite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239" y="609362"/>
            <a:ext cx="645103" cy="64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矩形 8"/>
          <p:cNvSpPr>
            <a:spLocks noChangeArrowheads="1"/>
          </p:cNvSpPr>
          <p:nvPr/>
        </p:nvSpPr>
        <p:spPr bwMode="auto">
          <a:xfrm>
            <a:off x="2259541" y="609862"/>
            <a:ext cx="4502282" cy="68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762" tIns="48381" rIns="96762" bIns="48381">
            <a:spAutoFit/>
          </a:bodyPr>
          <a:lstStyle/>
          <a:p>
            <a:pPr>
              <a:buSzPct val="100000"/>
              <a:buFont typeface="Arial" panose="020B0604020202020204" pitchFamily="34" charset="0"/>
              <a:buNone/>
            </a:pPr>
            <a:r>
              <a:rPr lang="en-US" altLang="zh-CN" sz="3800" dirty="0">
                <a:ea typeface="宋体" panose="02010600030101010101" pitchFamily="2" charset="-122"/>
                <a:cs typeface="Arial" panose="020B0604020202020204" pitchFamily="34" charset="0"/>
              </a:rPr>
              <a:t>What’s your hobby?</a:t>
            </a:r>
            <a:endParaRPr lang="zh-CN" altLang="en-US" sz="38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099" name="图片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9632" y="1448211"/>
            <a:ext cx="5322100" cy="400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0839" y="767788"/>
            <a:ext cx="2948322" cy="8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6"/>
          <p:cNvSpPr txBox="1">
            <a:spLocks noChangeArrowheads="1"/>
          </p:cNvSpPr>
          <p:nvPr/>
        </p:nvSpPr>
        <p:spPr bwMode="auto">
          <a:xfrm>
            <a:off x="1371527" y="2133490"/>
            <a:ext cx="5809287" cy="59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>
              <a:buSzPct val="100000"/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Circle what you like to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u=1231361710,1809264453&amp;fm=23&amp;gp=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1" y="5334187"/>
            <a:ext cx="9144000" cy="1530533"/>
          </a:xfrm>
        </p:spPr>
        <p:txBody>
          <a:bodyPr/>
          <a:lstStyle/>
          <a:p>
            <a:r>
              <a:rPr lang="en-US" altLang="zh-CN" sz="8500" dirty="0">
                <a:solidFill>
                  <a:srgbClr val="FF0000"/>
                </a:solidFill>
              </a:rPr>
              <a:t>run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1642" y="0"/>
            <a:ext cx="2452735" cy="70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2"/>
          <p:cNvSpPr txBox="1">
            <a:spLocks noChangeArrowheads="1"/>
          </p:cNvSpPr>
          <p:nvPr/>
        </p:nvSpPr>
        <p:spPr bwMode="auto">
          <a:xfrm>
            <a:off x="1471641" y="707305"/>
            <a:ext cx="2950002" cy="59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>
              <a:buSzPct val="100000"/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Let’s learn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" name="ru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736" y="5870125"/>
            <a:ext cx="645103" cy="64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u=3240785247,4193152236&amp;fm=23&amp;gp=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" y="5562675"/>
            <a:ext cx="9144000" cy="1209642"/>
          </a:xfrm>
        </p:spPr>
        <p:txBody>
          <a:bodyPr/>
          <a:lstStyle/>
          <a:p>
            <a:r>
              <a:rPr lang="en-US" altLang="zh-CN" sz="8500" dirty="0">
                <a:solidFill>
                  <a:srgbClr val="FF0000"/>
                </a:solidFill>
              </a:rPr>
              <a:t>swim</a:t>
            </a:r>
          </a:p>
        </p:txBody>
      </p:sp>
      <p:pic>
        <p:nvPicPr>
          <p:cNvPr id="2" name="swim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84" y="5984369"/>
            <a:ext cx="645103" cy="64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u=2941959444,3585781446&amp;fm=23&amp;gp=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6721"/>
            <a:ext cx="9144000" cy="685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" y="5213223"/>
            <a:ext cx="9144000" cy="1644777"/>
          </a:xfrm>
        </p:spPr>
        <p:txBody>
          <a:bodyPr/>
          <a:lstStyle/>
          <a:p>
            <a:r>
              <a:rPr lang="en-US" altLang="zh-CN" sz="8500" dirty="0">
                <a:solidFill>
                  <a:srgbClr val="FF0000"/>
                </a:solidFill>
              </a:rPr>
              <a:t>dance</a:t>
            </a:r>
          </a:p>
        </p:txBody>
      </p:sp>
      <p:pic>
        <p:nvPicPr>
          <p:cNvPr id="2" name="danc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58" y="5866765"/>
            <a:ext cx="645103" cy="64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u=2382591392,1354752619&amp;fm=21&amp;gp=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" y="5638278"/>
            <a:ext cx="9144000" cy="1004675"/>
          </a:xfrm>
        </p:spPr>
        <p:txBody>
          <a:bodyPr/>
          <a:lstStyle/>
          <a:p>
            <a:r>
              <a:rPr lang="en-US" altLang="zh-CN" sz="8500" dirty="0">
                <a:solidFill>
                  <a:srgbClr val="FF0000"/>
                </a:solidFill>
              </a:rPr>
              <a:t>jump rope</a:t>
            </a:r>
          </a:p>
        </p:txBody>
      </p:sp>
      <p:pic>
        <p:nvPicPr>
          <p:cNvPr id="2" name="jumprop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30" y="5944048"/>
            <a:ext cx="645103" cy="64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4"/>
          <p:cNvSpPr>
            <a:spLocks noChangeArrowheads="1"/>
          </p:cNvSpPr>
          <p:nvPr/>
        </p:nvSpPr>
        <p:spPr bwMode="auto">
          <a:xfrm>
            <a:off x="0" y="5844925"/>
            <a:ext cx="1905070" cy="63170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762" tIns="48381" rIns="96762" bIns="48381"/>
          <a:lstStyle/>
          <a:p>
            <a:pPr>
              <a:buSzPct val="100000"/>
              <a:buFont typeface="Arial" panose="020B0604020202020204" pitchFamily="34" charset="0"/>
              <a:buNone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10243" name="椭圆 8"/>
          <p:cNvSpPr>
            <a:spLocks noChangeArrowheads="1"/>
          </p:cNvSpPr>
          <p:nvPr/>
        </p:nvSpPr>
        <p:spPr bwMode="auto">
          <a:xfrm>
            <a:off x="2000828" y="480497"/>
            <a:ext cx="2343538" cy="967714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</p:spPr>
        <p:txBody>
          <a:bodyPr lIns="96762" tIns="48381" rIns="96762" bIns="48381"/>
          <a:lstStyle/>
          <a:p>
            <a:pPr>
              <a:buSzPct val="100000"/>
              <a:buFont typeface="Arial" panose="020B0604020202020204" pitchFamily="34" charset="0"/>
              <a:buNone/>
            </a:pPr>
            <a:endParaRPr lang="zh-CN" altLang="en-US">
              <a:cs typeface="Arial" panose="020B0604020202020204" pitchFamily="34" charset="0"/>
            </a:endParaRPr>
          </a:p>
        </p:txBody>
      </p:sp>
      <p:pic>
        <p:nvPicPr>
          <p:cNvPr id="10244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1"/>
            <a:ext cx="9144000" cy="5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26880" y="5648358"/>
            <a:ext cx="9144000" cy="1209642"/>
          </a:xfrm>
        </p:spPr>
        <p:txBody>
          <a:bodyPr/>
          <a:lstStyle/>
          <a:p>
            <a:r>
              <a:rPr lang="en-US" altLang="zh-CN" sz="8500" dirty="0">
                <a:solidFill>
                  <a:srgbClr val="FF0000"/>
                </a:solidFill>
              </a:rPr>
              <a:t>play basketball</a:t>
            </a:r>
          </a:p>
        </p:txBody>
      </p:sp>
      <p:pic>
        <p:nvPicPr>
          <p:cNvPr id="2" name="playbasketball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300" y="6019651"/>
            <a:ext cx="645103" cy="64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2"/>
          <p:cNvSpPr txBox="1">
            <a:spLocks noChangeArrowheads="1"/>
          </p:cNvSpPr>
          <p:nvPr/>
        </p:nvSpPr>
        <p:spPr bwMode="auto">
          <a:xfrm>
            <a:off x="1" y="381374"/>
            <a:ext cx="9144000" cy="68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>
              <a:buSzPct val="100000"/>
              <a:buFont typeface="Arial" panose="020B0604020202020204" pitchFamily="34" charset="0"/>
              <a:buNone/>
            </a:pPr>
            <a:r>
              <a:rPr lang="en-US" altLang="zh-CN" sz="3800" b="1" dirty="0"/>
              <a:t>What do you like to do?</a:t>
            </a:r>
            <a:endParaRPr lang="zh-CN" altLang="en-US" sz="3800" b="1" dirty="0"/>
          </a:p>
        </p:txBody>
      </p:sp>
      <p:pic>
        <p:nvPicPr>
          <p:cNvPr id="1229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3014" y="1325567"/>
            <a:ext cx="5486736" cy="206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20219" y="3047627"/>
            <a:ext cx="5180984" cy="269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1828" y="1228124"/>
            <a:ext cx="2449376" cy="216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图片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370" y="3558365"/>
            <a:ext cx="2694649" cy="236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5cb0d937ccc863f65db18d55884a8e23cc503"/>
</p:tagLst>
</file>

<file path=ppt/theme/theme1.xml><?xml version="1.0" encoding="utf-8"?>
<a:theme xmlns:a="http://schemas.openxmlformats.org/drawingml/2006/main" name="WWW.2PPT.COM&#10;">
  <a:themeElements>
    <a:clrScheme name="精美的工作汇报ppt 3">
      <a:dk1>
        <a:srgbClr val="000000"/>
      </a:dk1>
      <a:lt1>
        <a:srgbClr val="FEE9DE"/>
      </a:lt1>
      <a:dk2>
        <a:srgbClr val="000066"/>
      </a:dk2>
      <a:lt2>
        <a:srgbClr val="808080"/>
      </a:lt2>
      <a:accent1>
        <a:srgbClr val="5CB1FE"/>
      </a:accent1>
      <a:accent2>
        <a:srgbClr val="FF7575"/>
      </a:accent2>
      <a:accent3>
        <a:srgbClr val="FEF2EC"/>
      </a:accent3>
      <a:accent4>
        <a:srgbClr val="000000"/>
      </a:accent4>
      <a:accent5>
        <a:srgbClr val="B5D5FE"/>
      </a:accent5>
      <a:accent6>
        <a:srgbClr val="E76969"/>
      </a:accent6>
      <a:hlink>
        <a:srgbClr val="FFC319"/>
      </a:hlink>
      <a:folHlink>
        <a:srgbClr val="A8D02A"/>
      </a:folHlink>
    </a:clrScheme>
    <a:fontScheme name="精美的工作汇报pp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fr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fr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精美的工作汇报ppt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精美的工作汇报ppt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精美的工作汇报ppt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主题8</Template>
  <TotalTime>0</TotalTime>
  <Words>44</Words>
  <Application>Microsoft Office PowerPoint</Application>
  <PresentationFormat>全屏显示(4:3)</PresentationFormat>
  <Paragraphs>13</Paragraphs>
  <Slides>10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华文行楷</vt:lpstr>
      <vt:lpstr>楷体</vt:lpstr>
      <vt:lpstr>宋体</vt:lpstr>
      <vt:lpstr>微软雅黑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run</vt:lpstr>
      <vt:lpstr>swim</vt:lpstr>
      <vt:lpstr>dance</vt:lpstr>
      <vt:lpstr>jump rope</vt:lpstr>
      <vt:lpstr>play basketball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2009-03-02T17:56:00Z</dcterms:created>
  <dcterms:modified xsi:type="dcterms:W3CDTF">2023-01-16T22:00:33Z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791160ECBAC84CE8A4F7C0039AAEF706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