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4" r:id="rId2"/>
    <p:sldId id="399" r:id="rId3"/>
    <p:sldId id="400" r:id="rId4"/>
    <p:sldId id="411" r:id="rId5"/>
    <p:sldId id="412" r:id="rId6"/>
    <p:sldId id="396" r:id="rId7"/>
    <p:sldId id="363" r:id="rId8"/>
    <p:sldId id="353" r:id="rId9"/>
    <p:sldId id="425" r:id="rId10"/>
    <p:sldId id="426" r:id="rId11"/>
    <p:sldId id="419" r:id="rId12"/>
    <p:sldId id="380" r:id="rId13"/>
    <p:sldId id="350" r:id="rId14"/>
    <p:sldId id="428" r:id="rId15"/>
    <p:sldId id="427" r:id="rId16"/>
    <p:sldId id="420" r:id="rId17"/>
    <p:sldId id="393" r:id="rId18"/>
    <p:sldId id="429" r:id="rId19"/>
    <p:sldId id="352" r:id="rId20"/>
    <p:sldId id="430" r:id="rId21"/>
    <p:sldId id="386" r:id="rId22"/>
    <p:sldId id="431" r:id="rId23"/>
    <p:sldId id="391" r:id="rId24"/>
    <p:sldId id="421" r:id="rId25"/>
    <p:sldId id="432" r:id="rId26"/>
    <p:sldId id="433" r:id="rId27"/>
    <p:sldId id="41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C72"/>
    <a:srgbClr val="5F5F5F"/>
    <a:srgbClr val="FF0066"/>
    <a:srgbClr val="00CCFF"/>
    <a:srgbClr val="CC0066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6" autoAdjust="0"/>
    <p:restoredTop sz="96140" autoAdjust="0"/>
  </p:normalViewPr>
  <p:slideViewPr>
    <p:cSldViewPr>
      <p:cViewPr varScale="1">
        <p:scale>
          <a:sx n="106" d="100"/>
          <a:sy n="106" d="100"/>
        </p:scale>
        <p:origin x="978" y="7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AC80D-379B-4A10-8DB1-97054F14456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9BAF7-5633-436A-B3CA-D511103A36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0DC6-9137-4375-A069-C3F907DD4A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992C-78CB-4BAA-B0F1-55AD6A770FF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8" descr="图片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3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62"/>
          <p:cNvPicPr>
            <a:picLocks noChangeAspect="1"/>
          </p:cNvPicPr>
          <p:nvPr userDrawn="1"/>
        </p:nvPicPr>
        <p:blipFill>
          <a:blip r:embed="rId15">
            <a:lum bright="6000"/>
          </a:blip>
          <a:srcRect t="86078"/>
          <a:stretch>
            <a:fillRect/>
          </a:stretch>
        </p:blipFill>
        <p:spPr bwMode="auto">
          <a:xfrm>
            <a:off x="1" y="6092826"/>
            <a:ext cx="12192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900627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六边形 50"/>
          <p:cNvSpPr/>
          <p:nvPr/>
        </p:nvSpPr>
        <p:spPr>
          <a:xfrm>
            <a:off x="3963377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六边形 51"/>
          <p:cNvSpPr/>
          <p:nvPr/>
        </p:nvSpPr>
        <p:spPr>
          <a:xfrm>
            <a:off x="6052485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六边形 52"/>
          <p:cNvSpPr/>
          <p:nvPr/>
        </p:nvSpPr>
        <p:spPr>
          <a:xfrm>
            <a:off x="8142788" y="1762884"/>
            <a:ext cx="2016224" cy="1738124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六边形 12"/>
          <p:cNvGrpSpPr/>
          <p:nvPr/>
        </p:nvGrpSpPr>
        <p:grpSpPr bwMode="auto">
          <a:xfrm>
            <a:off x="3935761" y="1340768"/>
            <a:ext cx="2285347" cy="2056812"/>
            <a:chOff x="499" y="2104"/>
            <a:chExt cx="983" cy="864"/>
          </a:xfrm>
        </p:grpSpPr>
        <p:pic>
          <p:nvPicPr>
            <p:cNvPr id="34" name="六边形 12"/>
            <p:cNvPicPr>
              <a:picLocks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grpSp>
        <p:nvGrpSpPr>
          <p:cNvPr id="36" name="六边形 12"/>
          <p:cNvGrpSpPr/>
          <p:nvPr/>
        </p:nvGrpSpPr>
        <p:grpSpPr bwMode="auto">
          <a:xfrm>
            <a:off x="1847529" y="1354998"/>
            <a:ext cx="2285347" cy="2056812"/>
            <a:chOff x="499" y="2104"/>
            <a:chExt cx="983" cy="864"/>
          </a:xfrm>
        </p:grpSpPr>
        <p:pic>
          <p:nvPicPr>
            <p:cNvPr id="37" name="六边形 12"/>
            <p:cNvPicPr>
              <a:picLocks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grpSp>
        <p:nvGrpSpPr>
          <p:cNvPr id="43" name="六边形 12"/>
          <p:cNvGrpSpPr/>
          <p:nvPr/>
        </p:nvGrpSpPr>
        <p:grpSpPr bwMode="auto">
          <a:xfrm>
            <a:off x="6023993" y="1340768"/>
            <a:ext cx="2285347" cy="2056812"/>
            <a:chOff x="499" y="2104"/>
            <a:chExt cx="983" cy="864"/>
          </a:xfrm>
        </p:grpSpPr>
        <p:pic>
          <p:nvPicPr>
            <p:cNvPr id="44" name="六边形 12"/>
            <p:cNvPicPr>
              <a:picLocks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grpSp>
        <p:nvGrpSpPr>
          <p:cNvPr id="46" name="六边形 12"/>
          <p:cNvGrpSpPr/>
          <p:nvPr/>
        </p:nvGrpSpPr>
        <p:grpSpPr bwMode="auto">
          <a:xfrm>
            <a:off x="8115172" y="1340768"/>
            <a:ext cx="2285347" cy="2056812"/>
            <a:chOff x="499" y="2104"/>
            <a:chExt cx="983" cy="864"/>
          </a:xfrm>
        </p:grpSpPr>
        <p:pic>
          <p:nvPicPr>
            <p:cNvPr id="47" name="六边形 12"/>
            <p:cNvPicPr>
              <a:picLocks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sp>
        <p:nvSpPr>
          <p:cNvPr id="110" name="矩形 72"/>
          <p:cNvSpPr>
            <a:spLocks noChangeArrowheads="1"/>
          </p:cNvSpPr>
          <p:nvPr/>
        </p:nvSpPr>
        <p:spPr bwMode="auto">
          <a:xfrm>
            <a:off x="2260667" y="1631247"/>
            <a:ext cx="984982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岗</a:t>
            </a:r>
          </a:p>
        </p:txBody>
      </p:sp>
      <p:sp>
        <p:nvSpPr>
          <p:cNvPr id="111" name="矩形 72"/>
          <p:cNvSpPr>
            <a:spLocks noChangeArrowheads="1"/>
          </p:cNvSpPr>
          <p:nvPr/>
        </p:nvSpPr>
        <p:spPr bwMode="auto">
          <a:xfrm>
            <a:off x="4390701" y="1573214"/>
            <a:ext cx="1020118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508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rgbClr val="BE0C7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位</a:t>
            </a:r>
          </a:p>
        </p:txBody>
      </p:sp>
      <p:sp>
        <p:nvSpPr>
          <p:cNvPr id="112" name="矩形 72"/>
          <p:cNvSpPr>
            <a:spLocks noChangeArrowheads="1"/>
          </p:cNvSpPr>
          <p:nvPr/>
        </p:nvSpPr>
        <p:spPr bwMode="auto">
          <a:xfrm>
            <a:off x="6451665" y="1556793"/>
            <a:ext cx="1103250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508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竞</a:t>
            </a:r>
          </a:p>
        </p:txBody>
      </p:sp>
      <p:sp>
        <p:nvSpPr>
          <p:cNvPr id="113" name="矩形 72"/>
          <p:cNvSpPr>
            <a:spLocks noChangeArrowheads="1"/>
          </p:cNvSpPr>
          <p:nvPr/>
        </p:nvSpPr>
        <p:spPr bwMode="auto">
          <a:xfrm>
            <a:off x="8581304" y="1573214"/>
            <a:ext cx="1026331" cy="1323431"/>
          </a:xfrm>
          <a:prstGeom prst="rect">
            <a:avLst/>
          </a:prstGeom>
          <a:noFill/>
          <a:ln w="254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  <a:sp3d extrusionH="254000"/>
        </p:spPr>
        <p:txBody>
          <a:bodyPr wrap="square" lIns="91431" tIns="45716" rIns="91431" bIns="45716">
            <a:spAutoFit/>
          </a:bodyPr>
          <a:lstStyle/>
          <a:p>
            <a:pPr defTabSz="913130"/>
            <a:r>
              <a:rPr lang="zh-CN" altLang="en-US" sz="80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Britannic Bold" panose="020B0903060703020204" pitchFamily="34" charset="0"/>
                <a:ea typeface="微软雅黑" panose="020B0503020204020204" pitchFamily="34" charset="-122"/>
              </a:rPr>
              <a:t>聘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63030" y="5037570"/>
            <a:ext cx="5581009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913130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模板，适用于竞聘求职，个人简介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39345" y="5489078"/>
            <a:ext cx="4432687" cy="5336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2016 year-end summary work summarizes the boutique PPT</a:t>
            </a:r>
          </a:p>
          <a:p>
            <a:pPr algn="ctr"/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About the summary text input or copy here</a:t>
            </a:r>
          </a:p>
        </p:txBody>
      </p:sp>
      <p:sp>
        <p:nvSpPr>
          <p:cNvPr id="83" name="圆角矩形 82"/>
          <p:cNvSpPr/>
          <p:nvPr/>
        </p:nvSpPr>
        <p:spPr>
          <a:xfrm>
            <a:off x="2455162" y="4198057"/>
            <a:ext cx="7252089" cy="67223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2624198" y="4221088"/>
            <a:ext cx="7004476" cy="6001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defTabSz="913130"/>
            <a:r>
              <a:rPr lang="zh-CN" altLang="en-US" sz="3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这是一个新的开始，开始一段新的旅程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2241279" y="4160037"/>
            <a:ext cx="959980" cy="76633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圆角矩形 85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88" name="Picture 2" descr="C:\Users\Administrator\Desktop\手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082431" y="4294091"/>
            <a:ext cx="3945966" cy="3835979"/>
          </a:xfrm>
          <a:prstGeom prst="rect">
            <a:avLst/>
          </a:prstGeom>
          <a:noFill/>
        </p:spPr>
      </p:pic>
      <p:sp>
        <p:nvSpPr>
          <p:cNvPr id="124" name="Text Box 151"/>
          <p:cNvSpPr txBox="1">
            <a:spLocks noChangeArrowheads="1"/>
          </p:cNvSpPr>
          <p:nvPr/>
        </p:nvSpPr>
        <p:spPr bwMode="auto">
          <a:xfrm>
            <a:off x="9106166" y="6212079"/>
            <a:ext cx="267846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5" name="Picture 2" descr="C:\Users\Administrator\Desktop\hl818297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74930"/>
            <a:ext cx="2304257" cy="16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C:\Users\Administrator\Desktop\hl818297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89727" y="4074929"/>
            <a:ext cx="2168174" cy="17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背景音乐 - 轻快背景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4799" y="-1052264"/>
            <a:ext cx="609600" cy="609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6 L 0.58351 4.93827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9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110" grpId="0"/>
      <p:bldP spid="111" grpId="0"/>
      <p:bldP spid="112" grpId="0"/>
      <p:bldP spid="113" grpId="0"/>
      <p:bldP spid="81" grpId="0"/>
      <p:bldP spid="82" grpId="0"/>
      <p:bldP spid="83" grpId="0" animBg="1"/>
      <p:bldP spid="84" grpId="0"/>
      <p:bldP spid="124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圆角矩形 85"/>
          <p:cNvSpPr/>
          <p:nvPr/>
        </p:nvSpPr>
        <p:spPr>
          <a:xfrm>
            <a:off x="6015950" y="2534162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7" name="圆角矩形 86"/>
          <p:cNvSpPr/>
          <p:nvPr/>
        </p:nvSpPr>
        <p:spPr>
          <a:xfrm>
            <a:off x="6015950" y="3814593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8" name="圆角矩形 87"/>
          <p:cNvSpPr/>
          <p:nvPr/>
        </p:nvSpPr>
        <p:spPr>
          <a:xfrm>
            <a:off x="6015950" y="5071518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9" name="圆角矩形 88"/>
          <p:cNvSpPr/>
          <p:nvPr/>
        </p:nvSpPr>
        <p:spPr>
          <a:xfrm>
            <a:off x="6015950" y="1268760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3" name="圆角矩形 82"/>
          <p:cNvSpPr/>
          <p:nvPr/>
        </p:nvSpPr>
        <p:spPr>
          <a:xfrm>
            <a:off x="1880688" y="2534162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4" name="圆角矩形 83"/>
          <p:cNvSpPr/>
          <p:nvPr/>
        </p:nvSpPr>
        <p:spPr>
          <a:xfrm>
            <a:off x="1880688" y="3814593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5" name="圆角矩形 84"/>
          <p:cNvSpPr/>
          <p:nvPr/>
        </p:nvSpPr>
        <p:spPr>
          <a:xfrm>
            <a:off x="1880688" y="5071518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2" name="圆角矩形 81"/>
          <p:cNvSpPr/>
          <p:nvPr/>
        </p:nvSpPr>
        <p:spPr>
          <a:xfrm>
            <a:off x="1880688" y="1268760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13" name="矩形 12"/>
          <p:cNvSpPr/>
          <p:nvPr/>
        </p:nvSpPr>
        <p:spPr>
          <a:xfrm flipV="1">
            <a:off x="-85489" y="6774009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ea typeface="微软雅黑" panose="020B0503020204020204" pitchFamily="34" charset="-122"/>
              </a:rPr>
              <a:t>LANGUAGE</a:t>
            </a:r>
          </a:p>
        </p:txBody>
      </p:sp>
      <p:grpSp>
        <p:nvGrpSpPr>
          <p:cNvPr id="34" name="Group 91"/>
          <p:cNvGrpSpPr/>
          <p:nvPr/>
        </p:nvGrpSpPr>
        <p:grpSpPr bwMode="auto">
          <a:xfrm>
            <a:off x="5399206" y="1656089"/>
            <a:ext cx="414580" cy="414211"/>
            <a:chOff x="936" y="1480"/>
            <a:chExt cx="1589" cy="1588"/>
          </a:xfrm>
        </p:grpSpPr>
        <p:grpSp>
          <p:nvGrpSpPr>
            <p:cNvPr id="35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36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3" name="文本框 10"/>
          <p:cNvSpPr txBox="1"/>
          <p:nvPr/>
        </p:nvSpPr>
        <p:spPr>
          <a:xfrm>
            <a:off x="2103927" y="1421817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文本框 13"/>
          <p:cNvSpPr txBox="1"/>
          <p:nvPr/>
        </p:nvSpPr>
        <p:spPr>
          <a:xfrm>
            <a:off x="2103927" y="2623246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5" name="文本框 16"/>
          <p:cNvSpPr txBox="1"/>
          <p:nvPr/>
        </p:nvSpPr>
        <p:spPr>
          <a:xfrm>
            <a:off x="2103927" y="3932164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03</a:t>
            </a:r>
            <a:endParaRPr lang="zh-CN" altLang="en-US" sz="5400" dirty="0"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6" name="文本框 19"/>
          <p:cNvSpPr txBox="1"/>
          <p:nvPr/>
        </p:nvSpPr>
        <p:spPr>
          <a:xfrm>
            <a:off x="2103927" y="5201247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BE0C7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04</a:t>
            </a:r>
            <a:endParaRPr lang="zh-CN" altLang="en-US" sz="5400" dirty="0">
              <a:solidFill>
                <a:srgbClr val="BE0C7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7" name="文本框 49"/>
          <p:cNvSpPr txBox="1"/>
          <p:nvPr/>
        </p:nvSpPr>
        <p:spPr>
          <a:xfrm>
            <a:off x="3032816" y="144507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汉语</a:t>
            </a:r>
          </a:p>
        </p:txBody>
      </p:sp>
      <p:sp>
        <p:nvSpPr>
          <p:cNvPr id="68" name="文本框 49"/>
          <p:cNvSpPr txBox="1"/>
          <p:nvPr/>
        </p:nvSpPr>
        <p:spPr>
          <a:xfrm>
            <a:off x="3032816" y="267462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英语</a:t>
            </a:r>
          </a:p>
        </p:txBody>
      </p:sp>
      <p:sp>
        <p:nvSpPr>
          <p:cNvPr id="70" name="文本框 49"/>
          <p:cNvSpPr txBox="1"/>
          <p:nvPr/>
        </p:nvSpPr>
        <p:spPr>
          <a:xfrm>
            <a:off x="3032816" y="399139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法语</a:t>
            </a:r>
          </a:p>
        </p:txBody>
      </p:sp>
      <p:sp>
        <p:nvSpPr>
          <p:cNvPr id="72" name="文本框 49"/>
          <p:cNvSpPr txBox="1"/>
          <p:nvPr/>
        </p:nvSpPr>
        <p:spPr>
          <a:xfrm>
            <a:off x="3032816" y="528754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奥语</a:t>
            </a:r>
          </a:p>
        </p:txBody>
      </p:sp>
      <p:sp>
        <p:nvSpPr>
          <p:cNvPr id="73" name="矩形 72"/>
          <p:cNvSpPr/>
          <p:nvPr/>
        </p:nvSpPr>
        <p:spPr>
          <a:xfrm>
            <a:off x="6384032" y="158989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普通话一级甲等，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3068179" y="1878287"/>
            <a:ext cx="15393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CHINESE</a:t>
            </a:r>
          </a:p>
        </p:txBody>
      </p:sp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3068179" y="3084911"/>
            <a:ext cx="15393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ENGLISH</a:t>
            </a: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auto">
          <a:xfrm>
            <a:off x="3068179" y="4393829"/>
            <a:ext cx="153932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FRENCH</a:t>
            </a:r>
          </a:p>
        </p:txBody>
      </p:sp>
      <p:sp>
        <p:nvSpPr>
          <p:cNvPr id="78" name="Rectangle 51"/>
          <p:cNvSpPr>
            <a:spLocks noChangeArrowheads="1"/>
          </p:cNvSpPr>
          <p:nvPr/>
        </p:nvSpPr>
        <p:spPr bwMode="auto">
          <a:xfrm>
            <a:off x="3068180" y="5645423"/>
            <a:ext cx="205286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方正正中黑简体" pitchFamily="2" charset="-122"/>
                <a:ea typeface="方正正中黑简体" pitchFamily="2" charset="-122"/>
              </a:rPr>
              <a:t>CANTONESE</a:t>
            </a:r>
          </a:p>
        </p:txBody>
      </p:sp>
      <p:grpSp>
        <p:nvGrpSpPr>
          <p:cNvPr id="90" name="Group 91"/>
          <p:cNvGrpSpPr/>
          <p:nvPr/>
        </p:nvGrpSpPr>
        <p:grpSpPr bwMode="auto">
          <a:xfrm>
            <a:off x="5399206" y="2932398"/>
            <a:ext cx="414580" cy="414211"/>
            <a:chOff x="936" y="1480"/>
            <a:chExt cx="1589" cy="1588"/>
          </a:xfrm>
        </p:grpSpPr>
        <p:grpSp>
          <p:nvGrpSpPr>
            <p:cNvPr id="91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92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9" name="Group 91"/>
          <p:cNvGrpSpPr/>
          <p:nvPr/>
        </p:nvGrpSpPr>
        <p:grpSpPr bwMode="auto">
          <a:xfrm>
            <a:off x="5399206" y="4222231"/>
            <a:ext cx="414580" cy="414211"/>
            <a:chOff x="936" y="1480"/>
            <a:chExt cx="1589" cy="1588"/>
          </a:xfrm>
        </p:grpSpPr>
        <p:grpSp>
          <p:nvGrpSpPr>
            <p:cNvPr id="100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101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8" name="Group 91"/>
          <p:cNvGrpSpPr/>
          <p:nvPr/>
        </p:nvGrpSpPr>
        <p:grpSpPr bwMode="auto">
          <a:xfrm>
            <a:off x="5399206" y="5443579"/>
            <a:ext cx="414580" cy="414211"/>
            <a:chOff x="936" y="1480"/>
            <a:chExt cx="1589" cy="1588"/>
          </a:xfrm>
        </p:grpSpPr>
        <p:grpSp>
          <p:nvGrpSpPr>
            <p:cNvPr id="109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110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7" name="矩形 116"/>
          <p:cNvSpPr/>
          <p:nvPr/>
        </p:nvSpPr>
        <p:spPr>
          <a:xfrm>
            <a:off x="6384032" y="2861799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英语八级证书，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384032" y="4122059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能正常交流写作，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384032" y="5371002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能正常交流，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tabLst>
                <a:tab pos="1358900" algn="l"/>
              </a:tabLst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83" grpId="0" animBg="1"/>
      <p:bldP spid="84" grpId="0" animBg="1"/>
      <p:bldP spid="85" grpId="0" animBg="1"/>
      <p:bldP spid="82" grpId="0" animBg="1"/>
      <p:bldP spid="14" grpId="0" animBg="1"/>
      <p:bldP spid="19" grpId="0"/>
      <p:bldP spid="20" grpId="0"/>
      <p:bldP spid="21" grpId="0" animBg="1"/>
      <p:bldP spid="22" grpId="0" animBg="1"/>
      <p:bldP spid="25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2" grpId="0"/>
      <p:bldP spid="73" grpId="0"/>
      <p:bldP spid="75" grpId="0"/>
      <p:bldP spid="76" grpId="0"/>
      <p:bldP spid="77" grpId="0"/>
      <p:bldP spid="78" grpId="0"/>
      <p:bldP spid="117" grpId="0"/>
      <p:bldP spid="118" grpId="0"/>
      <p:bldP spid="119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727848" y="2276872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ea typeface="方正正大黑简体" pitchFamily="2" charset="-122"/>
              </a:rPr>
              <a:t>岗位认知</a:t>
            </a:r>
          </a:p>
        </p:txBody>
      </p:sp>
      <p:sp>
        <p:nvSpPr>
          <p:cNvPr id="78" name="矩形 2"/>
          <p:cNvSpPr>
            <a:spLocks noChangeArrowheads="1"/>
          </p:cNvSpPr>
          <p:nvPr/>
        </p:nvSpPr>
        <p:spPr bwMode="auto">
          <a:xfrm>
            <a:off x="3251684" y="4230123"/>
            <a:ext cx="5364596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007768" y="4577557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POSTCOMNTVE</a:t>
            </a:r>
          </a:p>
        </p:txBody>
      </p:sp>
      <p:sp>
        <p:nvSpPr>
          <p:cNvPr id="9" name="椭圆 8"/>
          <p:cNvSpPr/>
          <p:nvPr/>
        </p:nvSpPr>
        <p:spPr>
          <a:xfrm>
            <a:off x="6275540" y="5417286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98449" y="571643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8843" y="5716917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83783" y="5874738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09220" y="5723131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58730" y="5713122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912836" y="588837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09378" y="5759280"/>
            <a:ext cx="333895" cy="334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144409" y="5714728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710956" y="5725471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987982" y="5791000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42899" y="5471334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36389" y="5888751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83961" y="5519475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50421" y="5641966"/>
            <a:ext cx="429479" cy="4296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43331" y="571229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85215" y="5716743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04986" y="5891759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872252" y="5472325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30168" y="5787510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433181" y="5529070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2206" y="5704348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78" grpId="0" animBg="1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 COGNITION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06573" y="3207884"/>
            <a:ext cx="1271977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时间进度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64502" y="4662608"/>
            <a:ext cx="1271977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效益预测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63961" y="3189546"/>
            <a:ext cx="1784872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操作方式科学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31068" y="4666716"/>
            <a:ext cx="1785098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目标清晰明确</a:t>
            </a:r>
          </a:p>
        </p:txBody>
      </p:sp>
      <p:sp>
        <p:nvSpPr>
          <p:cNvPr id="82" name="椭圆 34"/>
          <p:cNvSpPr/>
          <p:nvPr/>
        </p:nvSpPr>
        <p:spPr>
          <a:xfrm rot="16200000">
            <a:off x="5021412" y="2884557"/>
            <a:ext cx="1222015" cy="15710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 rot="5400000">
            <a:off x="6942575" y="2850702"/>
            <a:ext cx="1203905" cy="156358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椭圆 34"/>
          <p:cNvSpPr/>
          <p:nvPr/>
        </p:nvSpPr>
        <p:spPr>
          <a:xfrm rot="5400000">
            <a:off x="6171075" y="4336743"/>
            <a:ext cx="1222014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 rot="16200000">
            <a:off x="4301700" y="4305124"/>
            <a:ext cx="1203905" cy="156358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708614" y="5117588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07329" y="3666377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7134" y="5112764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63962" y="3622082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803860" y="1749053"/>
            <a:ext cx="1271977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主要任务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701133" y="1795908"/>
            <a:ext cx="2041318" cy="43098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团队协作能力强</a:t>
            </a:r>
          </a:p>
        </p:txBody>
      </p:sp>
      <p:sp>
        <p:nvSpPr>
          <p:cNvPr id="96" name="椭圆 34"/>
          <p:cNvSpPr/>
          <p:nvPr/>
        </p:nvSpPr>
        <p:spPr>
          <a:xfrm rot="5400000">
            <a:off x="6192163" y="1455620"/>
            <a:ext cx="1222014" cy="15710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BE0C7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 rot="16200000">
            <a:off x="4322788" y="1424001"/>
            <a:ext cx="1203905" cy="156358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7685241" y="2180040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3132" y="2184385"/>
            <a:ext cx="3708702" cy="584771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KSO_Shape"/>
          <p:cNvSpPr/>
          <p:nvPr/>
        </p:nvSpPr>
        <p:spPr bwMode="auto">
          <a:xfrm>
            <a:off x="4750289" y="1913175"/>
            <a:ext cx="737899" cy="6274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KSO_Shape"/>
          <p:cNvSpPr/>
          <p:nvPr/>
        </p:nvSpPr>
        <p:spPr bwMode="auto">
          <a:xfrm>
            <a:off x="5496581" y="3314096"/>
            <a:ext cx="694248" cy="695658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4" name="KSO_Shape"/>
          <p:cNvSpPr/>
          <p:nvPr/>
        </p:nvSpPr>
        <p:spPr bwMode="auto">
          <a:xfrm>
            <a:off x="4743528" y="4793627"/>
            <a:ext cx="689633" cy="594448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5" name="KSO_Shape"/>
          <p:cNvSpPr/>
          <p:nvPr/>
        </p:nvSpPr>
        <p:spPr bwMode="auto">
          <a:xfrm>
            <a:off x="6247180" y="1966432"/>
            <a:ext cx="796092" cy="546848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6" name="KSO_Shape"/>
          <p:cNvSpPr/>
          <p:nvPr/>
        </p:nvSpPr>
        <p:spPr bwMode="auto">
          <a:xfrm>
            <a:off x="7006611" y="3295758"/>
            <a:ext cx="697187" cy="69046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7" name="KSO_Shape"/>
          <p:cNvSpPr/>
          <p:nvPr/>
        </p:nvSpPr>
        <p:spPr>
          <a:xfrm>
            <a:off x="6283683" y="4804619"/>
            <a:ext cx="640306" cy="64053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3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78" grpId="0"/>
          <p:bldP spid="79" grpId="0"/>
          <p:bldP spid="80" grpId="0"/>
          <p:bldP spid="81" grpId="0"/>
          <p:bldP spid="82" grpId="0" animBg="1"/>
          <p:bldP spid="86" grpId="0" animBg="1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 animBg="1"/>
          <p:bldP spid="100" grpId="0"/>
          <p:bldP spid="101" grpId="0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300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3" dur="3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3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3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0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78" grpId="0"/>
          <p:bldP spid="79" grpId="0"/>
          <p:bldP spid="80" grpId="0"/>
          <p:bldP spid="81" grpId="0"/>
          <p:bldP spid="82" grpId="0" animBg="1"/>
          <p:bldP spid="86" grpId="0" animBg="1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 animBg="1"/>
          <p:bldP spid="100" grpId="0"/>
          <p:bldP spid="101" grpId="0"/>
          <p:bldP spid="102" grpId="0" animBg="1"/>
          <p:bldP spid="103" grpId="0" animBg="1"/>
          <p:bldP spid="104" grpId="0" animBg="1"/>
          <p:bldP spid="105" grpId="0" animBg="1"/>
          <p:bldP spid="106" grpId="0" animBg="1"/>
          <p:bldP spid="107" grpId="0" animBg="1"/>
          <p:bldP spid="4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2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解决问题的能力</a:t>
            </a: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ea typeface="微软雅黑" panose="020B0503020204020204" pitchFamily="34" charset="-122"/>
              </a:rPr>
              <a:t>SOLVING ISSUES</a:t>
            </a:r>
          </a:p>
        </p:txBody>
      </p:sp>
      <p:sp>
        <p:nvSpPr>
          <p:cNvPr id="30" name="空心弧 29"/>
          <p:cNvSpPr/>
          <p:nvPr/>
        </p:nvSpPr>
        <p:spPr>
          <a:xfrm rot="5400000">
            <a:off x="514670" y="1797756"/>
            <a:ext cx="4191608" cy="3899111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3422919" y="1910716"/>
            <a:ext cx="1921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 bwMode="auto">
          <a:xfrm>
            <a:off x="3489107" y="5632431"/>
            <a:ext cx="1919567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4584926" y="3172811"/>
            <a:ext cx="177861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endCxn id="80" idx="2"/>
          </p:cNvCxnSpPr>
          <p:nvPr/>
        </p:nvCxnSpPr>
        <p:spPr bwMode="auto">
          <a:xfrm>
            <a:off x="4392307" y="4486442"/>
            <a:ext cx="192068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615109" y="1436803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案例一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575992" y="1747178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801122" y="2237983"/>
            <a:ext cx="3012465" cy="3013555"/>
            <a:chOff x="1103084" y="2155824"/>
            <a:chExt cx="3176815" cy="3176815"/>
          </a:xfrm>
        </p:grpSpPr>
        <p:sp>
          <p:nvSpPr>
            <p:cNvPr id="50" name="椭圆 49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20000" r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3120057" y="1622012"/>
            <a:ext cx="497682" cy="4978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1" name="椭圆 60"/>
          <p:cNvSpPr/>
          <p:nvPr/>
        </p:nvSpPr>
        <p:spPr>
          <a:xfrm>
            <a:off x="4176037" y="2903538"/>
            <a:ext cx="497682" cy="4978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2" name="椭圆 61"/>
          <p:cNvSpPr/>
          <p:nvPr/>
        </p:nvSpPr>
        <p:spPr>
          <a:xfrm>
            <a:off x="4148121" y="4213698"/>
            <a:ext cx="497682" cy="49786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63" name="椭圆 62"/>
          <p:cNvSpPr/>
          <p:nvPr/>
        </p:nvSpPr>
        <p:spPr>
          <a:xfrm>
            <a:off x="3120057" y="5347569"/>
            <a:ext cx="497682" cy="497862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5319608" y="1340768"/>
            <a:ext cx="1145126" cy="1145540"/>
            <a:chOff x="3989630" y="984316"/>
            <a:chExt cx="858956" cy="858956"/>
          </a:xfrm>
        </p:grpSpPr>
        <p:grpSp>
          <p:nvGrpSpPr>
            <p:cNvPr id="65" name="组合 64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9" name="同心圆 6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67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1219200">
                  <a:defRPr/>
                </a:pPr>
                <a:endParaRPr lang="zh-CN" altLang="en-US" sz="33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1219200">
                  <a:defRPr/>
                </a:pPr>
                <a:endParaRPr lang="zh-CN" altLang="en-US" sz="33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6246263" y="2519198"/>
            <a:ext cx="1145126" cy="1145540"/>
            <a:chOff x="4684712" y="1948340"/>
            <a:chExt cx="858956" cy="858956"/>
          </a:xfrm>
        </p:grpSpPr>
        <p:grpSp>
          <p:nvGrpSpPr>
            <p:cNvPr id="72" name="组合 71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9200">
                <a:defRPr/>
              </a:pPr>
              <a:endParaRPr lang="zh-CN" altLang="en-US" sz="3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287997" y="3913672"/>
            <a:ext cx="1145126" cy="1145540"/>
            <a:chOff x="4716016" y="2993953"/>
            <a:chExt cx="858956" cy="858956"/>
          </a:xfrm>
        </p:grpSpPr>
        <p:grpSp>
          <p:nvGrpSpPr>
            <p:cNvPr id="77" name="组合 76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9200">
                <a:defRPr/>
              </a:pPr>
              <a:endParaRPr lang="zh-CN" altLang="en-US" sz="3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329228" y="5074851"/>
            <a:ext cx="1145126" cy="1145540"/>
            <a:chOff x="3996846" y="3864636"/>
            <a:chExt cx="858956" cy="858956"/>
          </a:xfrm>
        </p:grpSpPr>
        <p:grpSp>
          <p:nvGrpSpPr>
            <p:cNvPr id="82" name="组合 81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BE0C7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1219200">
                <a:defRPr/>
              </a:pPr>
              <a:endParaRPr lang="zh-CN" altLang="en-US" sz="33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7479092" y="2584181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案例二</a:t>
            </a: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7439975" y="2894557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sp>
        <p:nvSpPr>
          <p:cNvPr id="88" name="矩形 87"/>
          <p:cNvSpPr/>
          <p:nvPr/>
        </p:nvSpPr>
        <p:spPr>
          <a:xfrm>
            <a:off x="7578490" y="3959133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案列三</a:t>
            </a: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7539373" y="4269509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sp>
        <p:nvSpPr>
          <p:cNvPr id="90" name="矩形 89"/>
          <p:cNvSpPr/>
          <p:nvPr/>
        </p:nvSpPr>
        <p:spPr>
          <a:xfrm>
            <a:off x="6678614" y="5218650"/>
            <a:ext cx="1015632" cy="430873"/>
          </a:xfrm>
          <a:prstGeom prst="rect">
            <a:avLst/>
          </a:prstGeom>
        </p:spPr>
        <p:txBody>
          <a:bodyPr wrap="none" lIns="121905" tIns="60953" rIns="121905" bIns="60953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案例四</a:t>
            </a: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6639497" y="5529026"/>
            <a:ext cx="4057122" cy="723261"/>
          </a:xfrm>
          <a:prstGeom prst="rect">
            <a:avLst/>
          </a:prstGeom>
          <a:noFill/>
          <a:ln>
            <a:noFill/>
          </a:ln>
        </p:spPr>
        <p:txBody>
          <a:bodyPr lIns="121905" tIns="60953" rIns="121905" bIns="6095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300" dirty="0"/>
              <a:t>点击输入简要文字内容，文字内容需概括精炼，不用多余的文字修饰，言简意赅的说明该项内容。</a:t>
            </a:r>
            <a:endParaRPr lang="en-US" altLang="zh-CN" sz="13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4" grpId="0"/>
          <p:bldP spid="45" grpId="0" animBg="1"/>
          <p:bldP spid="46" grpId="0" animBg="1"/>
          <p:bldP spid="48" grpId="0"/>
          <p:bldP spid="37" grpId="0"/>
          <p:bldP spid="38" grpId="0"/>
          <p:bldP spid="60" grpId="0" animBg="1"/>
          <p:bldP spid="61" grpId="0" animBg="1"/>
          <p:bldP spid="62" grpId="0" animBg="1"/>
          <p:bldP spid="63" grpId="0" animBg="1"/>
          <p:bldP spid="86" grpId="0"/>
          <p:bldP spid="87" grpId="0"/>
          <p:bldP spid="88" grpId="0"/>
          <p:bldP spid="89" grpId="0"/>
          <p:bldP spid="90" grpId="0"/>
          <p:bldP spid="91" grpId="0"/>
          <p:bldP spid="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3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8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9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0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1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3" grpId="0"/>
          <p:bldP spid="44" grpId="0"/>
          <p:bldP spid="45" grpId="0" animBg="1"/>
          <p:bldP spid="46" grpId="0" animBg="1"/>
          <p:bldP spid="48" grpId="0"/>
          <p:bldP spid="37" grpId="0"/>
          <p:bldP spid="38" grpId="0"/>
          <p:bldP spid="60" grpId="0" animBg="1"/>
          <p:bldP spid="61" grpId="0" animBg="1"/>
          <p:bldP spid="62" grpId="0" animBg="1"/>
          <p:bldP spid="63" grpId="0" animBg="1"/>
          <p:bldP spid="86" grpId="0"/>
          <p:bldP spid="87" grpId="0"/>
          <p:bldP spid="88" grpId="0"/>
          <p:bldP spid="89" grpId="0"/>
          <p:bldP spid="90" grpId="0"/>
          <p:bldP spid="91" grpId="0"/>
          <p:bldP spid="5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岗位责任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RESPONSIBILITIES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164" y="1700808"/>
            <a:ext cx="4194412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执行公司的各项制度和流程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6163" y="2373438"/>
            <a:ext cx="4194412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全面负责公司日常管理工作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461322" y="2118041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远见力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05564" y="4976334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14746" y="4155406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78758" y="2528040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59152" y="3544331"/>
            <a:ext cx="1169545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2567534" y="2430778"/>
            <a:ext cx="1302306" cy="13027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6" name="椭圆 75"/>
          <p:cNvSpPr/>
          <p:nvPr/>
        </p:nvSpPr>
        <p:spPr>
          <a:xfrm>
            <a:off x="1434091" y="4180908"/>
            <a:ext cx="969262" cy="96961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4469597" y="3710000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168241" y="2836799"/>
            <a:ext cx="831762" cy="83206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599628" y="528162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72675" y="3020479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7" name="椭圆 86"/>
          <p:cNvSpPr/>
          <p:nvPr/>
        </p:nvSpPr>
        <p:spPr>
          <a:xfrm>
            <a:off x="4380522" y="1844223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5107937" y="4900029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712797" y="4232065"/>
            <a:ext cx="850884" cy="85119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2775320" y="1660996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3621218" y="396216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71990" y="3553690"/>
            <a:ext cx="4607912" cy="25468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rgbClr val="484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86164" y="3002922"/>
            <a:ext cx="3578859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团队建设与人才的培养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49"/>
                            </p:stCondLst>
                            <p:childTnLst>
                              <p:par>
                                <p:cTn id="1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699"/>
                            </p:stCondLst>
                            <p:childTnLst>
                              <p:par>
                                <p:cTn id="1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7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17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38" grpId="0"/>
      <p:bldP spid="39" grpId="0"/>
      <p:bldP spid="68" grpId="0"/>
      <p:bldP spid="69" grpId="0"/>
      <p:bldP spid="70" grpId="0"/>
      <p:bldP spid="71" grpId="0"/>
      <p:bldP spid="72" grpId="0"/>
      <p:bldP spid="76" grpId="0" animBg="1"/>
      <p:bldP spid="77" grpId="0" animBg="1"/>
      <p:bldP spid="87" grpId="0" animBg="1"/>
      <p:bldP spid="88" grpId="0" animBg="1"/>
      <p:bldP spid="92" grpId="0" animBg="1"/>
      <p:bldP spid="93" grpId="0" animBg="1"/>
      <p:bldP spid="94" grpId="0"/>
      <p:bldP spid="94" grpId="1"/>
      <p:bldP spid="95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岗位责任与义务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RESPONSIBILITIES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9335404">
            <a:off x="1374908" y="1446076"/>
            <a:ext cx="4779576" cy="4716577"/>
          </a:xfrm>
          <a:custGeom>
            <a:avLst/>
            <a:gdLst>
              <a:gd name="connsiteX0" fmla="*/ 4538432 w 4779369"/>
              <a:gd name="connsiteY0" fmla="*/ 949730 h 4714030"/>
              <a:gd name="connsiteX1" fmla="*/ 4649383 w 4779369"/>
              <a:gd name="connsiteY1" fmla="*/ 1821057 h 4714030"/>
              <a:gd name="connsiteX2" fmla="*/ 3778057 w 4779369"/>
              <a:gd name="connsiteY2" fmla="*/ 1932008 h 4714030"/>
              <a:gd name="connsiteX3" fmla="*/ 3686799 w 4779369"/>
              <a:gd name="connsiteY3" fmla="*/ 1845408 h 4714030"/>
              <a:gd name="connsiteX4" fmla="*/ 3658543 w 4779369"/>
              <a:gd name="connsiteY4" fmla="*/ 1805072 h 4714030"/>
              <a:gd name="connsiteX5" fmla="*/ 3658543 w 4779369"/>
              <a:gd name="connsiteY5" fmla="*/ 1811336 h 4714030"/>
              <a:gd name="connsiteX6" fmla="*/ 3606598 w 4779369"/>
              <a:gd name="connsiteY6" fmla="*/ 1770199 h 4714030"/>
              <a:gd name="connsiteX7" fmla="*/ 3336570 w 4779369"/>
              <a:gd name="connsiteY7" fmla="*/ 1691032 h 4714030"/>
              <a:gd name="connsiteX8" fmla="*/ 3192952 w 4779369"/>
              <a:gd name="connsiteY8" fmla="*/ 1711872 h 4714030"/>
              <a:gd name="connsiteX9" fmla="*/ 3137695 w 4779369"/>
              <a:gd name="connsiteY9" fmla="*/ 1732769 h 4714030"/>
              <a:gd name="connsiteX10" fmla="*/ 3126960 w 4779369"/>
              <a:gd name="connsiteY10" fmla="*/ 1827523 h 4714030"/>
              <a:gd name="connsiteX11" fmla="*/ 3048503 w 4779369"/>
              <a:gd name="connsiteY11" fmla="*/ 2123573 h 4714030"/>
              <a:gd name="connsiteX12" fmla="*/ 2992344 w 4779369"/>
              <a:gd name="connsiteY12" fmla="*/ 2253828 h 4714030"/>
              <a:gd name="connsiteX13" fmla="*/ 2997806 w 4779369"/>
              <a:gd name="connsiteY13" fmla="*/ 2275931 h 4714030"/>
              <a:gd name="connsiteX14" fmla="*/ 3162873 w 4779369"/>
              <a:gd name="connsiteY14" fmla="*/ 2503824 h 4714030"/>
              <a:gd name="connsiteX15" fmla="*/ 3356427 w 4779369"/>
              <a:gd name="connsiteY15" fmla="*/ 2595846 h 4714030"/>
              <a:gd name="connsiteX16" fmla="*/ 3414277 w 4779369"/>
              <a:gd name="connsiteY16" fmla="*/ 2604863 h 4714030"/>
              <a:gd name="connsiteX17" fmla="*/ 3454240 w 4779369"/>
              <a:gd name="connsiteY17" fmla="*/ 2587267 h 4714030"/>
              <a:gd name="connsiteX18" fmla="*/ 4029121 w 4779369"/>
              <a:gd name="connsiteY18" fmla="*/ 2685987 h 4714030"/>
              <a:gd name="connsiteX19" fmla="*/ 4140072 w 4779369"/>
              <a:gd name="connsiteY19" fmla="*/ 3557314 h 4714030"/>
              <a:gd name="connsiteX20" fmla="*/ 3268745 w 4779369"/>
              <a:gd name="connsiteY20" fmla="*/ 3668264 h 4714030"/>
              <a:gd name="connsiteX21" fmla="*/ 3029106 w 4779369"/>
              <a:gd name="connsiteY21" fmla="*/ 3136468 h 4714030"/>
              <a:gd name="connsiteX22" fmla="*/ 3040867 w 4779369"/>
              <a:gd name="connsiteY22" fmla="*/ 3064259 h 4714030"/>
              <a:gd name="connsiteX23" fmla="*/ 3024015 w 4779369"/>
              <a:gd name="connsiteY23" fmla="*/ 3025265 h 4714030"/>
              <a:gd name="connsiteX24" fmla="*/ 2886424 w 4779369"/>
              <a:gd name="connsiteY24" fmla="*/ 2860950 h 4714030"/>
              <a:gd name="connsiteX25" fmla="*/ 2624436 w 4779369"/>
              <a:gd name="connsiteY25" fmla="*/ 2758262 h 4714030"/>
              <a:gd name="connsiteX26" fmla="*/ 2608775 w 4779369"/>
              <a:gd name="connsiteY26" fmla="*/ 2758435 h 4714030"/>
              <a:gd name="connsiteX27" fmla="*/ 2598603 w 4779369"/>
              <a:gd name="connsiteY27" fmla="*/ 2768115 h 4714030"/>
              <a:gd name="connsiteX28" fmla="*/ 2138389 w 4779369"/>
              <a:gd name="connsiteY28" fmla="*/ 3042691 h 4714030"/>
              <a:gd name="connsiteX29" fmla="*/ 2080005 w 4779369"/>
              <a:gd name="connsiteY29" fmla="*/ 3062295 h 4714030"/>
              <a:gd name="connsiteX30" fmla="*/ 2075740 w 4779369"/>
              <a:gd name="connsiteY30" fmla="*/ 3101544 h 4714030"/>
              <a:gd name="connsiteX31" fmla="*/ 2091557 w 4779369"/>
              <a:gd name="connsiteY31" fmla="*/ 3245802 h 4714030"/>
              <a:gd name="connsiteX32" fmla="*/ 2235869 w 4779369"/>
              <a:gd name="connsiteY32" fmla="*/ 3487372 h 4714030"/>
              <a:gd name="connsiteX33" fmla="*/ 2246040 w 4779369"/>
              <a:gd name="connsiteY33" fmla="*/ 3495068 h 4714030"/>
              <a:gd name="connsiteX34" fmla="*/ 2353186 w 4779369"/>
              <a:gd name="connsiteY34" fmla="*/ 3535124 h 4714030"/>
              <a:gd name="connsiteX35" fmla="*/ 2459892 w 4779369"/>
              <a:gd name="connsiteY35" fmla="*/ 3601767 h 4714030"/>
              <a:gd name="connsiteX36" fmla="*/ 2570842 w 4779369"/>
              <a:gd name="connsiteY36" fmla="*/ 4473093 h 4714030"/>
              <a:gd name="connsiteX37" fmla="*/ 1699516 w 4779369"/>
              <a:gd name="connsiteY37" fmla="*/ 4584044 h 4714030"/>
              <a:gd name="connsiteX38" fmla="*/ 1588565 w 4779369"/>
              <a:gd name="connsiteY38" fmla="*/ 3712718 h 4714030"/>
              <a:gd name="connsiteX39" fmla="*/ 1634920 w 4779369"/>
              <a:gd name="connsiteY39" fmla="*/ 3663870 h 4714030"/>
              <a:gd name="connsiteX40" fmla="*/ 1645376 w 4779369"/>
              <a:gd name="connsiteY40" fmla="*/ 3640232 h 4714030"/>
              <a:gd name="connsiteX41" fmla="*/ 1654346 w 4779369"/>
              <a:gd name="connsiteY41" fmla="*/ 3358982 h 4714030"/>
              <a:gd name="connsiteX42" fmla="*/ 1557620 w 4779369"/>
              <a:gd name="connsiteY42" fmla="*/ 3167736 h 4714030"/>
              <a:gd name="connsiteX43" fmla="*/ 1536748 w 4779369"/>
              <a:gd name="connsiteY43" fmla="*/ 3145662 h 4714030"/>
              <a:gd name="connsiteX44" fmla="*/ 1489568 w 4779369"/>
              <a:gd name="connsiteY44" fmla="*/ 3145159 h 4714030"/>
              <a:gd name="connsiteX45" fmla="*/ 610434 w 4779369"/>
              <a:gd name="connsiteY45" fmla="*/ 2818009 h 4714030"/>
              <a:gd name="connsiteX46" fmla="*/ 329331 w 4779369"/>
              <a:gd name="connsiteY46" fmla="*/ 610434 h 4714030"/>
              <a:gd name="connsiteX47" fmla="*/ 2536907 w 4779369"/>
              <a:gd name="connsiteY47" fmla="*/ 329331 h 4714030"/>
              <a:gd name="connsiteX48" fmla="*/ 3068123 w 4779369"/>
              <a:gd name="connsiteY48" fmla="*/ 1080399 h 4714030"/>
              <a:gd name="connsiteX49" fmla="*/ 3094483 w 4779369"/>
              <a:gd name="connsiteY49" fmla="*/ 1175656 h 4714030"/>
              <a:gd name="connsiteX50" fmla="*/ 3127186 w 4779369"/>
              <a:gd name="connsiteY50" fmla="*/ 1193698 h 4714030"/>
              <a:gd name="connsiteX51" fmla="*/ 3336570 w 4779369"/>
              <a:gd name="connsiteY51" fmla="*/ 1239409 h 4714030"/>
              <a:gd name="connsiteX52" fmla="*/ 3545953 w 4779369"/>
              <a:gd name="connsiteY52" fmla="*/ 1193698 h 4714030"/>
              <a:gd name="connsiteX53" fmla="*/ 3604045 w 4779369"/>
              <a:gd name="connsiteY53" fmla="*/ 1161650 h 4714030"/>
              <a:gd name="connsiteX54" fmla="*/ 3667106 w 4779369"/>
              <a:gd name="connsiteY54" fmla="*/ 1060681 h 4714030"/>
              <a:gd name="connsiteX55" fmla="*/ 4538432 w 4779369"/>
              <a:gd name="connsiteY55" fmla="*/ 949730 h 4714030"/>
              <a:gd name="connsiteX0-1" fmla="*/ 4538432 w 4779369"/>
              <a:gd name="connsiteY0-2" fmla="*/ 949730 h 4714030"/>
              <a:gd name="connsiteX1-3" fmla="*/ 4649383 w 4779369"/>
              <a:gd name="connsiteY1-4" fmla="*/ 1821057 h 4714030"/>
              <a:gd name="connsiteX2-5" fmla="*/ 3778057 w 4779369"/>
              <a:gd name="connsiteY2-6" fmla="*/ 1932008 h 4714030"/>
              <a:gd name="connsiteX3-7" fmla="*/ 3686799 w 4779369"/>
              <a:gd name="connsiteY3-8" fmla="*/ 1845408 h 4714030"/>
              <a:gd name="connsiteX4-9" fmla="*/ 3658543 w 4779369"/>
              <a:gd name="connsiteY4-10" fmla="*/ 1805072 h 4714030"/>
              <a:gd name="connsiteX5-11" fmla="*/ 3658543 w 4779369"/>
              <a:gd name="connsiteY5-12" fmla="*/ 1811336 h 4714030"/>
              <a:gd name="connsiteX6-13" fmla="*/ 3606598 w 4779369"/>
              <a:gd name="connsiteY6-14" fmla="*/ 1770199 h 4714030"/>
              <a:gd name="connsiteX7-15" fmla="*/ 3336570 w 4779369"/>
              <a:gd name="connsiteY7-16" fmla="*/ 1691032 h 4714030"/>
              <a:gd name="connsiteX8-17" fmla="*/ 3192952 w 4779369"/>
              <a:gd name="connsiteY8-18" fmla="*/ 1711872 h 4714030"/>
              <a:gd name="connsiteX9-19" fmla="*/ 3137695 w 4779369"/>
              <a:gd name="connsiteY9-20" fmla="*/ 1732769 h 4714030"/>
              <a:gd name="connsiteX10-21" fmla="*/ 3126960 w 4779369"/>
              <a:gd name="connsiteY10-22" fmla="*/ 1827523 h 4714030"/>
              <a:gd name="connsiteX11-23" fmla="*/ 3048503 w 4779369"/>
              <a:gd name="connsiteY11-24" fmla="*/ 2123573 h 4714030"/>
              <a:gd name="connsiteX12-25" fmla="*/ 2992344 w 4779369"/>
              <a:gd name="connsiteY12-26" fmla="*/ 2253828 h 4714030"/>
              <a:gd name="connsiteX13-27" fmla="*/ 2997806 w 4779369"/>
              <a:gd name="connsiteY13-28" fmla="*/ 2275931 h 4714030"/>
              <a:gd name="connsiteX14-29" fmla="*/ 3162873 w 4779369"/>
              <a:gd name="connsiteY14-30" fmla="*/ 2503824 h 4714030"/>
              <a:gd name="connsiteX15-31" fmla="*/ 3356427 w 4779369"/>
              <a:gd name="connsiteY15-32" fmla="*/ 2595846 h 4714030"/>
              <a:gd name="connsiteX16-33" fmla="*/ 3414277 w 4779369"/>
              <a:gd name="connsiteY16-34" fmla="*/ 2604863 h 4714030"/>
              <a:gd name="connsiteX17-35" fmla="*/ 3454240 w 4779369"/>
              <a:gd name="connsiteY17-36" fmla="*/ 2587267 h 4714030"/>
              <a:gd name="connsiteX18-37" fmla="*/ 4029121 w 4779369"/>
              <a:gd name="connsiteY18-38" fmla="*/ 2685987 h 4714030"/>
              <a:gd name="connsiteX19-39" fmla="*/ 4140072 w 4779369"/>
              <a:gd name="connsiteY19-40" fmla="*/ 3557314 h 4714030"/>
              <a:gd name="connsiteX20-41" fmla="*/ 3268745 w 4779369"/>
              <a:gd name="connsiteY20-42" fmla="*/ 3668264 h 4714030"/>
              <a:gd name="connsiteX21-43" fmla="*/ 3029106 w 4779369"/>
              <a:gd name="connsiteY21-44" fmla="*/ 3136468 h 4714030"/>
              <a:gd name="connsiteX22-45" fmla="*/ 3040867 w 4779369"/>
              <a:gd name="connsiteY22-46" fmla="*/ 3064259 h 4714030"/>
              <a:gd name="connsiteX23-47" fmla="*/ 3024015 w 4779369"/>
              <a:gd name="connsiteY23-48" fmla="*/ 3025265 h 4714030"/>
              <a:gd name="connsiteX24-49" fmla="*/ 2886424 w 4779369"/>
              <a:gd name="connsiteY24-50" fmla="*/ 2860950 h 4714030"/>
              <a:gd name="connsiteX25-51" fmla="*/ 2624436 w 4779369"/>
              <a:gd name="connsiteY25-52" fmla="*/ 2758262 h 4714030"/>
              <a:gd name="connsiteX26-53" fmla="*/ 2608775 w 4779369"/>
              <a:gd name="connsiteY26-54" fmla="*/ 2758435 h 4714030"/>
              <a:gd name="connsiteX27-55" fmla="*/ 2598603 w 4779369"/>
              <a:gd name="connsiteY27-56" fmla="*/ 2768115 h 4714030"/>
              <a:gd name="connsiteX28-57" fmla="*/ 2138389 w 4779369"/>
              <a:gd name="connsiteY28-58" fmla="*/ 3042691 h 4714030"/>
              <a:gd name="connsiteX29-59" fmla="*/ 2080005 w 4779369"/>
              <a:gd name="connsiteY29-60" fmla="*/ 3062295 h 4714030"/>
              <a:gd name="connsiteX30-61" fmla="*/ 2075740 w 4779369"/>
              <a:gd name="connsiteY30-62" fmla="*/ 3101544 h 4714030"/>
              <a:gd name="connsiteX31-63" fmla="*/ 2091557 w 4779369"/>
              <a:gd name="connsiteY31-64" fmla="*/ 3245802 h 4714030"/>
              <a:gd name="connsiteX32-65" fmla="*/ 2235869 w 4779369"/>
              <a:gd name="connsiteY32-66" fmla="*/ 3487372 h 4714030"/>
              <a:gd name="connsiteX33-67" fmla="*/ 2246040 w 4779369"/>
              <a:gd name="connsiteY33-68" fmla="*/ 3495068 h 4714030"/>
              <a:gd name="connsiteX34-69" fmla="*/ 2353186 w 4779369"/>
              <a:gd name="connsiteY34-70" fmla="*/ 3535124 h 4714030"/>
              <a:gd name="connsiteX35-71" fmla="*/ 2459892 w 4779369"/>
              <a:gd name="connsiteY35-72" fmla="*/ 3601767 h 4714030"/>
              <a:gd name="connsiteX36-73" fmla="*/ 2570842 w 4779369"/>
              <a:gd name="connsiteY36-74" fmla="*/ 4473093 h 4714030"/>
              <a:gd name="connsiteX37-75" fmla="*/ 1699516 w 4779369"/>
              <a:gd name="connsiteY37-76" fmla="*/ 4584044 h 4714030"/>
              <a:gd name="connsiteX38-77" fmla="*/ 1588565 w 4779369"/>
              <a:gd name="connsiteY38-78" fmla="*/ 3712718 h 4714030"/>
              <a:gd name="connsiteX39-79" fmla="*/ 1634920 w 4779369"/>
              <a:gd name="connsiteY39-80" fmla="*/ 3663870 h 4714030"/>
              <a:gd name="connsiteX40-81" fmla="*/ 1645376 w 4779369"/>
              <a:gd name="connsiteY40-82" fmla="*/ 3640232 h 4714030"/>
              <a:gd name="connsiteX41-83" fmla="*/ 1654346 w 4779369"/>
              <a:gd name="connsiteY41-84" fmla="*/ 3358982 h 4714030"/>
              <a:gd name="connsiteX42-85" fmla="*/ 1557620 w 4779369"/>
              <a:gd name="connsiteY42-86" fmla="*/ 3167736 h 4714030"/>
              <a:gd name="connsiteX43-87" fmla="*/ 1536748 w 4779369"/>
              <a:gd name="connsiteY43-88" fmla="*/ 3145662 h 4714030"/>
              <a:gd name="connsiteX44-89" fmla="*/ 1489568 w 4779369"/>
              <a:gd name="connsiteY44-90" fmla="*/ 3145159 h 4714030"/>
              <a:gd name="connsiteX45-91" fmla="*/ 610434 w 4779369"/>
              <a:gd name="connsiteY45-92" fmla="*/ 2818009 h 4714030"/>
              <a:gd name="connsiteX46-93" fmla="*/ 329331 w 4779369"/>
              <a:gd name="connsiteY46-94" fmla="*/ 610434 h 4714030"/>
              <a:gd name="connsiteX47-95" fmla="*/ 2536907 w 4779369"/>
              <a:gd name="connsiteY47-96" fmla="*/ 329331 h 4714030"/>
              <a:gd name="connsiteX48-97" fmla="*/ 3068123 w 4779369"/>
              <a:gd name="connsiteY48-98" fmla="*/ 1080399 h 4714030"/>
              <a:gd name="connsiteX49-99" fmla="*/ 3127186 w 4779369"/>
              <a:gd name="connsiteY49-100" fmla="*/ 1193698 h 4714030"/>
              <a:gd name="connsiteX50-101" fmla="*/ 3336570 w 4779369"/>
              <a:gd name="connsiteY50-102" fmla="*/ 1239409 h 4714030"/>
              <a:gd name="connsiteX51-103" fmla="*/ 3545953 w 4779369"/>
              <a:gd name="connsiteY51-104" fmla="*/ 1193698 h 4714030"/>
              <a:gd name="connsiteX52-105" fmla="*/ 3604045 w 4779369"/>
              <a:gd name="connsiteY52-106" fmla="*/ 1161650 h 4714030"/>
              <a:gd name="connsiteX53-107" fmla="*/ 3667106 w 4779369"/>
              <a:gd name="connsiteY53-108" fmla="*/ 1060681 h 4714030"/>
              <a:gd name="connsiteX54-109" fmla="*/ 4538432 w 4779369"/>
              <a:gd name="connsiteY54-110" fmla="*/ 949730 h 4714030"/>
              <a:gd name="connsiteX0-111" fmla="*/ 4538432 w 4779369"/>
              <a:gd name="connsiteY0-112" fmla="*/ 949730 h 4714030"/>
              <a:gd name="connsiteX1-113" fmla="*/ 4649383 w 4779369"/>
              <a:gd name="connsiteY1-114" fmla="*/ 1821057 h 4714030"/>
              <a:gd name="connsiteX2-115" fmla="*/ 3778057 w 4779369"/>
              <a:gd name="connsiteY2-116" fmla="*/ 1932008 h 4714030"/>
              <a:gd name="connsiteX3-117" fmla="*/ 3686799 w 4779369"/>
              <a:gd name="connsiteY3-118" fmla="*/ 1845408 h 4714030"/>
              <a:gd name="connsiteX4-119" fmla="*/ 3658543 w 4779369"/>
              <a:gd name="connsiteY4-120" fmla="*/ 1805072 h 4714030"/>
              <a:gd name="connsiteX5-121" fmla="*/ 3658543 w 4779369"/>
              <a:gd name="connsiteY5-122" fmla="*/ 1811336 h 4714030"/>
              <a:gd name="connsiteX6-123" fmla="*/ 3606598 w 4779369"/>
              <a:gd name="connsiteY6-124" fmla="*/ 1770199 h 4714030"/>
              <a:gd name="connsiteX7-125" fmla="*/ 3336570 w 4779369"/>
              <a:gd name="connsiteY7-126" fmla="*/ 1691032 h 4714030"/>
              <a:gd name="connsiteX8-127" fmla="*/ 3192952 w 4779369"/>
              <a:gd name="connsiteY8-128" fmla="*/ 1711872 h 4714030"/>
              <a:gd name="connsiteX9-129" fmla="*/ 3126960 w 4779369"/>
              <a:gd name="connsiteY9-130" fmla="*/ 1827523 h 4714030"/>
              <a:gd name="connsiteX10-131" fmla="*/ 3048503 w 4779369"/>
              <a:gd name="connsiteY10-132" fmla="*/ 2123573 h 4714030"/>
              <a:gd name="connsiteX11-133" fmla="*/ 2992344 w 4779369"/>
              <a:gd name="connsiteY11-134" fmla="*/ 2253828 h 4714030"/>
              <a:gd name="connsiteX12-135" fmla="*/ 2997806 w 4779369"/>
              <a:gd name="connsiteY12-136" fmla="*/ 2275931 h 4714030"/>
              <a:gd name="connsiteX13-137" fmla="*/ 3162873 w 4779369"/>
              <a:gd name="connsiteY13-138" fmla="*/ 2503824 h 4714030"/>
              <a:gd name="connsiteX14-139" fmla="*/ 3356427 w 4779369"/>
              <a:gd name="connsiteY14-140" fmla="*/ 2595846 h 4714030"/>
              <a:gd name="connsiteX15-141" fmla="*/ 3414277 w 4779369"/>
              <a:gd name="connsiteY15-142" fmla="*/ 2604863 h 4714030"/>
              <a:gd name="connsiteX16-143" fmla="*/ 3454240 w 4779369"/>
              <a:gd name="connsiteY16-144" fmla="*/ 2587267 h 4714030"/>
              <a:gd name="connsiteX17-145" fmla="*/ 4029121 w 4779369"/>
              <a:gd name="connsiteY17-146" fmla="*/ 2685987 h 4714030"/>
              <a:gd name="connsiteX18-147" fmla="*/ 4140072 w 4779369"/>
              <a:gd name="connsiteY18-148" fmla="*/ 3557314 h 4714030"/>
              <a:gd name="connsiteX19-149" fmla="*/ 3268745 w 4779369"/>
              <a:gd name="connsiteY19-150" fmla="*/ 3668264 h 4714030"/>
              <a:gd name="connsiteX20-151" fmla="*/ 3029106 w 4779369"/>
              <a:gd name="connsiteY20-152" fmla="*/ 3136468 h 4714030"/>
              <a:gd name="connsiteX21-153" fmla="*/ 3040867 w 4779369"/>
              <a:gd name="connsiteY21-154" fmla="*/ 3064259 h 4714030"/>
              <a:gd name="connsiteX22-155" fmla="*/ 3024015 w 4779369"/>
              <a:gd name="connsiteY22-156" fmla="*/ 3025265 h 4714030"/>
              <a:gd name="connsiteX23-157" fmla="*/ 2886424 w 4779369"/>
              <a:gd name="connsiteY23-158" fmla="*/ 2860950 h 4714030"/>
              <a:gd name="connsiteX24-159" fmla="*/ 2624436 w 4779369"/>
              <a:gd name="connsiteY24-160" fmla="*/ 2758262 h 4714030"/>
              <a:gd name="connsiteX25-161" fmla="*/ 2608775 w 4779369"/>
              <a:gd name="connsiteY25-162" fmla="*/ 2758435 h 4714030"/>
              <a:gd name="connsiteX26-163" fmla="*/ 2598603 w 4779369"/>
              <a:gd name="connsiteY26-164" fmla="*/ 2768115 h 4714030"/>
              <a:gd name="connsiteX27-165" fmla="*/ 2138389 w 4779369"/>
              <a:gd name="connsiteY27-166" fmla="*/ 3042691 h 4714030"/>
              <a:gd name="connsiteX28-167" fmla="*/ 2080005 w 4779369"/>
              <a:gd name="connsiteY28-168" fmla="*/ 3062295 h 4714030"/>
              <a:gd name="connsiteX29-169" fmla="*/ 2075740 w 4779369"/>
              <a:gd name="connsiteY29-170" fmla="*/ 3101544 h 4714030"/>
              <a:gd name="connsiteX30-171" fmla="*/ 2091557 w 4779369"/>
              <a:gd name="connsiteY30-172" fmla="*/ 3245802 h 4714030"/>
              <a:gd name="connsiteX31-173" fmla="*/ 2235869 w 4779369"/>
              <a:gd name="connsiteY31-174" fmla="*/ 3487372 h 4714030"/>
              <a:gd name="connsiteX32-175" fmla="*/ 2246040 w 4779369"/>
              <a:gd name="connsiteY32-176" fmla="*/ 3495068 h 4714030"/>
              <a:gd name="connsiteX33-177" fmla="*/ 2353186 w 4779369"/>
              <a:gd name="connsiteY33-178" fmla="*/ 3535124 h 4714030"/>
              <a:gd name="connsiteX34-179" fmla="*/ 2459892 w 4779369"/>
              <a:gd name="connsiteY34-180" fmla="*/ 3601767 h 4714030"/>
              <a:gd name="connsiteX35-181" fmla="*/ 2570842 w 4779369"/>
              <a:gd name="connsiteY35-182" fmla="*/ 4473093 h 4714030"/>
              <a:gd name="connsiteX36-183" fmla="*/ 1699516 w 4779369"/>
              <a:gd name="connsiteY36-184" fmla="*/ 4584044 h 4714030"/>
              <a:gd name="connsiteX37-185" fmla="*/ 1588565 w 4779369"/>
              <a:gd name="connsiteY37-186" fmla="*/ 3712718 h 4714030"/>
              <a:gd name="connsiteX38-187" fmla="*/ 1634920 w 4779369"/>
              <a:gd name="connsiteY38-188" fmla="*/ 3663870 h 4714030"/>
              <a:gd name="connsiteX39-189" fmla="*/ 1645376 w 4779369"/>
              <a:gd name="connsiteY39-190" fmla="*/ 3640232 h 4714030"/>
              <a:gd name="connsiteX40-191" fmla="*/ 1654346 w 4779369"/>
              <a:gd name="connsiteY40-192" fmla="*/ 3358982 h 4714030"/>
              <a:gd name="connsiteX41-193" fmla="*/ 1557620 w 4779369"/>
              <a:gd name="connsiteY41-194" fmla="*/ 3167736 h 4714030"/>
              <a:gd name="connsiteX42-195" fmla="*/ 1536748 w 4779369"/>
              <a:gd name="connsiteY42-196" fmla="*/ 3145662 h 4714030"/>
              <a:gd name="connsiteX43-197" fmla="*/ 1489568 w 4779369"/>
              <a:gd name="connsiteY43-198" fmla="*/ 3145159 h 4714030"/>
              <a:gd name="connsiteX44-199" fmla="*/ 610434 w 4779369"/>
              <a:gd name="connsiteY44-200" fmla="*/ 2818009 h 4714030"/>
              <a:gd name="connsiteX45-201" fmla="*/ 329331 w 4779369"/>
              <a:gd name="connsiteY45-202" fmla="*/ 610434 h 4714030"/>
              <a:gd name="connsiteX46-203" fmla="*/ 2536907 w 4779369"/>
              <a:gd name="connsiteY46-204" fmla="*/ 329331 h 4714030"/>
              <a:gd name="connsiteX47-205" fmla="*/ 3068123 w 4779369"/>
              <a:gd name="connsiteY47-206" fmla="*/ 1080399 h 4714030"/>
              <a:gd name="connsiteX48-207" fmla="*/ 3127186 w 4779369"/>
              <a:gd name="connsiteY48-208" fmla="*/ 1193698 h 4714030"/>
              <a:gd name="connsiteX49-209" fmla="*/ 3336570 w 4779369"/>
              <a:gd name="connsiteY49-210" fmla="*/ 1239409 h 4714030"/>
              <a:gd name="connsiteX50-211" fmla="*/ 3545953 w 4779369"/>
              <a:gd name="connsiteY50-212" fmla="*/ 1193698 h 4714030"/>
              <a:gd name="connsiteX51-213" fmla="*/ 3604045 w 4779369"/>
              <a:gd name="connsiteY51-214" fmla="*/ 1161650 h 4714030"/>
              <a:gd name="connsiteX52-215" fmla="*/ 3667106 w 4779369"/>
              <a:gd name="connsiteY52-216" fmla="*/ 1060681 h 4714030"/>
              <a:gd name="connsiteX53-217" fmla="*/ 4538432 w 4779369"/>
              <a:gd name="connsiteY53-218" fmla="*/ 949730 h 4714030"/>
              <a:gd name="connsiteX0-219" fmla="*/ 4538432 w 4779369"/>
              <a:gd name="connsiteY0-220" fmla="*/ 949730 h 4714030"/>
              <a:gd name="connsiteX1-221" fmla="*/ 4649383 w 4779369"/>
              <a:gd name="connsiteY1-222" fmla="*/ 1821057 h 4714030"/>
              <a:gd name="connsiteX2-223" fmla="*/ 3778057 w 4779369"/>
              <a:gd name="connsiteY2-224" fmla="*/ 1932008 h 4714030"/>
              <a:gd name="connsiteX3-225" fmla="*/ 3686799 w 4779369"/>
              <a:gd name="connsiteY3-226" fmla="*/ 1845408 h 4714030"/>
              <a:gd name="connsiteX4-227" fmla="*/ 3658543 w 4779369"/>
              <a:gd name="connsiteY4-228" fmla="*/ 1805072 h 4714030"/>
              <a:gd name="connsiteX5-229" fmla="*/ 3606598 w 4779369"/>
              <a:gd name="connsiteY5-230" fmla="*/ 1770199 h 4714030"/>
              <a:gd name="connsiteX6-231" fmla="*/ 3336570 w 4779369"/>
              <a:gd name="connsiteY6-232" fmla="*/ 1691032 h 4714030"/>
              <a:gd name="connsiteX7-233" fmla="*/ 3192952 w 4779369"/>
              <a:gd name="connsiteY7-234" fmla="*/ 1711872 h 4714030"/>
              <a:gd name="connsiteX8-235" fmla="*/ 3126960 w 4779369"/>
              <a:gd name="connsiteY8-236" fmla="*/ 1827523 h 4714030"/>
              <a:gd name="connsiteX9-237" fmla="*/ 3048503 w 4779369"/>
              <a:gd name="connsiteY9-238" fmla="*/ 2123573 h 4714030"/>
              <a:gd name="connsiteX10-239" fmla="*/ 2992344 w 4779369"/>
              <a:gd name="connsiteY10-240" fmla="*/ 2253828 h 4714030"/>
              <a:gd name="connsiteX11-241" fmla="*/ 2997806 w 4779369"/>
              <a:gd name="connsiteY11-242" fmla="*/ 2275931 h 4714030"/>
              <a:gd name="connsiteX12-243" fmla="*/ 3162873 w 4779369"/>
              <a:gd name="connsiteY12-244" fmla="*/ 2503824 h 4714030"/>
              <a:gd name="connsiteX13-245" fmla="*/ 3356427 w 4779369"/>
              <a:gd name="connsiteY13-246" fmla="*/ 2595846 h 4714030"/>
              <a:gd name="connsiteX14-247" fmla="*/ 3414277 w 4779369"/>
              <a:gd name="connsiteY14-248" fmla="*/ 2604863 h 4714030"/>
              <a:gd name="connsiteX15-249" fmla="*/ 3454240 w 4779369"/>
              <a:gd name="connsiteY15-250" fmla="*/ 2587267 h 4714030"/>
              <a:gd name="connsiteX16-251" fmla="*/ 4029121 w 4779369"/>
              <a:gd name="connsiteY16-252" fmla="*/ 2685987 h 4714030"/>
              <a:gd name="connsiteX17-253" fmla="*/ 4140072 w 4779369"/>
              <a:gd name="connsiteY17-254" fmla="*/ 3557314 h 4714030"/>
              <a:gd name="connsiteX18-255" fmla="*/ 3268745 w 4779369"/>
              <a:gd name="connsiteY18-256" fmla="*/ 3668264 h 4714030"/>
              <a:gd name="connsiteX19-257" fmla="*/ 3029106 w 4779369"/>
              <a:gd name="connsiteY19-258" fmla="*/ 3136468 h 4714030"/>
              <a:gd name="connsiteX20-259" fmla="*/ 3040867 w 4779369"/>
              <a:gd name="connsiteY20-260" fmla="*/ 3064259 h 4714030"/>
              <a:gd name="connsiteX21-261" fmla="*/ 3024015 w 4779369"/>
              <a:gd name="connsiteY21-262" fmla="*/ 3025265 h 4714030"/>
              <a:gd name="connsiteX22-263" fmla="*/ 2886424 w 4779369"/>
              <a:gd name="connsiteY22-264" fmla="*/ 2860950 h 4714030"/>
              <a:gd name="connsiteX23-265" fmla="*/ 2624436 w 4779369"/>
              <a:gd name="connsiteY23-266" fmla="*/ 2758262 h 4714030"/>
              <a:gd name="connsiteX24-267" fmla="*/ 2608775 w 4779369"/>
              <a:gd name="connsiteY24-268" fmla="*/ 2758435 h 4714030"/>
              <a:gd name="connsiteX25-269" fmla="*/ 2598603 w 4779369"/>
              <a:gd name="connsiteY25-270" fmla="*/ 2768115 h 4714030"/>
              <a:gd name="connsiteX26-271" fmla="*/ 2138389 w 4779369"/>
              <a:gd name="connsiteY26-272" fmla="*/ 3042691 h 4714030"/>
              <a:gd name="connsiteX27-273" fmla="*/ 2080005 w 4779369"/>
              <a:gd name="connsiteY27-274" fmla="*/ 3062295 h 4714030"/>
              <a:gd name="connsiteX28-275" fmla="*/ 2075740 w 4779369"/>
              <a:gd name="connsiteY28-276" fmla="*/ 3101544 h 4714030"/>
              <a:gd name="connsiteX29-277" fmla="*/ 2091557 w 4779369"/>
              <a:gd name="connsiteY29-278" fmla="*/ 3245802 h 4714030"/>
              <a:gd name="connsiteX30-279" fmla="*/ 2235869 w 4779369"/>
              <a:gd name="connsiteY30-280" fmla="*/ 3487372 h 4714030"/>
              <a:gd name="connsiteX31-281" fmla="*/ 2246040 w 4779369"/>
              <a:gd name="connsiteY31-282" fmla="*/ 3495068 h 4714030"/>
              <a:gd name="connsiteX32-283" fmla="*/ 2353186 w 4779369"/>
              <a:gd name="connsiteY32-284" fmla="*/ 3535124 h 4714030"/>
              <a:gd name="connsiteX33-285" fmla="*/ 2459892 w 4779369"/>
              <a:gd name="connsiteY33-286" fmla="*/ 3601767 h 4714030"/>
              <a:gd name="connsiteX34-287" fmla="*/ 2570842 w 4779369"/>
              <a:gd name="connsiteY34-288" fmla="*/ 4473093 h 4714030"/>
              <a:gd name="connsiteX35-289" fmla="*/ 1699516 w 4779369"/>
              <a:gd name="connsiteY35-290" fmla="*/ 4584044 h 4714030"/>
              <a:gd name="connsiteX36-291" fmla="*/ 1588565 w 4779369"/>
              <a:gd name="connsiteY36-292" fmla="*/ 3712718 h 4714030"/>
              <a:gd name="connsiteX37-293" fmla="*/ 1634920 w 4779369"/>
              <a:gd name="connsiteY37-294" fmla="*/ 3663870 h 4714030"/>
              <a:gd name="connsiteX38-295" fmla="*/ 1645376 w 4779369"/>
              <a:gd name="connsiteY38-296" fmla="*/ 3640232 h 4714030"/>
              <a:gd name="connsiteX39-297" fmla="*/ 1654346 w 4779369"/>
              <a:gd name="connsiteY39-298" fmla="*/ 3358982 h 4714030"/>
              <a:gd name="connsiteX40-299" fmla="*/ 1557620 w 4779369"/>
              <a:gd name="connsiteY40-300" fmla="*/ 3167736 h 4714030"/>
              <a:gd name="connsiteX41-301" fmla="*/ 1536748 w 4779369"/>
              <a:gd name="connsiteY41-302" fmla="*/ 3145662 h 4714030"/>
              <a:gd name="connsiteX42-303" fmla="*/ 1489568 w 4779369"/>
              <a:gd name="connsiteY42-304" fmla="*/ 3145159 h 4714030"/>
              <a:gd name="connsiteX43-305" fmla="*/ 610434 w 4779369"/>
              <a:gd name="connsiteY43-306" fmla="*/ 2818009 h 4714030"/>
              <a:gd name="connsiteX44-307" fmla="*/ 329331 w 4779369"/>
              <a:gd name="connsiteY44-308" fmla="*/ 610434 h 4714030"/>
              <a:gd name="connsiteX45-309" fmla="*/ 2536907 w 4779369"/>
              <a:gd name="connsiteY45-310" fmla="*/ 329331 h 4714030"/>
              <a:gd name="connsiteX46-311" fmla="*/ 3068123 w 4779369"/>
              <a:gd name="connsiteY46-312" fmla="*/ 1080399 h 4714030"/>
              <a:gd name="connsiteX47-313" fmla="*/ 3127186 w 4779369"/>
              <a:gd name="connsiteY47-314" fmla="*/ 1193698 h 4714030"/>
              <a:gd name="connsiteX48-315" fmla="*/ 3336570 w 4779369"/>
              <a:gd name="connsiteY48-316" fmla="*/ 1239409 h 4714030"/>
              <a:gd name="connsiteX49-317" fmla="*/ 3545953 w 4779369"/>
              <a:gd name="connsiteY49-318" fmla="*/ 1193698 h 4714030"/>
              <a:gd name="connsiteX50-319" fmla="*/ 3604045 w 4779369"/>
              <a:gd name="connsiteY50-320" fmla="*/ 1161650 h 4714030"/>
              <a:gd name="connsiteX51-321" fmla="*/ 3667106 w 4779369"/>
              <a:gd name="connsiteY51-322" fmla="*/ 1060681 h 4714030"/>
              <a:gd name="connsiteX52-323" fmla="*/ 4538432 w 4779369"/>
              <a:gd name="connsiteY52-324" fmla="*/ 949730 h 4714030"/>
              <a:gd name="connsiteX0-325" fmla="*/ 4538432 w 4779369"/>
              <a:gd name="connsiteY0-326" fmla="*/ 949730 h 4714030"/>
              <a:gd name="connsiteX1-327" fmla="*/ 4649383 w 4779369"/>
              <a:gd name="connsiteY1-328" fmla="*/ 1821057 h 4714030"/>
              <a:gd name="connsiteX2-329" fmla="*/ 3778057 w 4779369"/>
              <a:gd name="connsiteY2-330" fmla="*/ 1932008 h 4714030"/>
              <a:gd name="connsiteX3-331" fmla="*/ 3686799 w 4779369"/>
              <a:gd name="connsiteY3-332" fmla="*/ 1845408 h 4714030"/>
              <a:gd name="connsiteX4-333" fmla="*/ 3606598 w 4779369"/>
              <a:gd name="connsiteY4-334" fmla="*/ 1770199 h 4714030"/>
              <a:gd name="connsiteX5-335" fmla="*/ 3336570 w 4779369"/>
              <a:gd name="connsiteY5-336" fmla="*/ 1691032 h 4714030"/>
              <a:gd name="connsiteX6-337" fmla="*/ 3192952 w 4779369"/>
              <a:gd name="connsiteY6-338" fmla="*/ 1711872 h 4714030"/>
              <a:gd name="connsiteX7-339" fmla="*/ 3126960 w 4779369"/>
              <a:gd name="connsiteY7-340" fmla="*/ 1827523 h 4714030"/>
              <a:gd name="connsiteX8-341" fmla="*/ 3048503 w 4779369"/>
              <a:gd name="connsiteY8-342" fmla="*/ 2123573 h 4714030"/>
              <a:gd name="connsiteX9-343" fmla="*/ 2992344 w 4779369"/>
              <a:gd name="connsiteY9-344" fmla="*/ 2253828 h 4714030"/>
              <a:gd name="connsiteX10-345" fmla="*/ 2997806 w 4779369"/>
              <a:gd name="connsiteY10-346" fmla="*/ 2275931 h 4714030"/>
              <a:gd name="connsiteX11-347" fmla="*/ 3162873 w 4779369"/>
              <a:gd name="connsiteY11-348" fmla="*/ 2503824 h 4714030"/>
              <a:gd name="connsiteX12-349" fmla="*/ 3356427 w 4779369"/>
              <a:gd name="connsiteY12-350" fmla="*/ 2595846 h 4714030"/>
              <a:gd name="connsiteX13-351" fmla="*/ 3414277 w 4779369"/>
              <a:gd name="connsiteY13-352" fmla="*/ 2604863 h 4714030"/>
              <a:gd name="connsiteX14-353" fmla="*/ 3454240 w 4779369"/>
              <a:gd name="connsiteY14-354" fmla="*/ 2587267 h 4714030"/>
              <a:gd name="connsiteX15-355" fmla="*/ 4029121 w 4779369"/>
              <a:gd name="connsiteY15-356" fmla="*/ 2685987 h 4714030"/>
              <a:gd name="connsiteX16-357" fmla="*/ 4140072 w 4779369"/>
              <a:gd name="connsiteY16-358" fmla="*/ 3557314 h 4714030"/>
              <a:gd name="connsiteX17-359" fmla="*/ 3268745 w 4779369"/>
              <a:gd name="connsiteY17-360" fmla="*/ 3668264 h 4714030"/>
              <a:gd name="connsiteX18-361" fmla="*/ 3029106 w 4779369"/>
              <a:gd name="connsiteY18-362" fmla="*/ 3136468 h 4714030"/>
              <a:gd name="connsiteX19-363" fmla="*/ 3040867 w 4779369"/>
              <a:gd name="connsiteY19-364" fmla="*/ 3064259 h 4714030"/>
              <a:gd name="connsiteX20-365" fmla="*/ 3024015 w 4779369"/>
              <a:gd name="connsiteY20-366" fmla="*/ 3025265 h 4714030"/>
              <a:gd name="connsiteX21-367" fmla="*/ 2886424 w 4779369"/>
              <a:gd name="connsiteY21-368" fmla="*/ 2860950 h 4714030"/>
              <a:gd name="connsiteX22-369" fmla="*/ 2624436 w 4779369"/>
              <a:gd name="connsiteY22-370" fmla="*/ 2758262 h 4714030"/>
              <a:gd name="connsiteX23-371" fmla="*/ 2608775 w 4779369"/>
              <a:gd name="connsiteY23-372" fmla="*/ 2758435 h 4714030"/>
              <a:gd name="connsiteX24-373" fmla="*/ 2598603 w 4779369"/>
              <a:gd name="connsiteY24-374" fmla="*/ 2768115 h 4714030"/>
              <a:gd name="connsiteX25-375" fmla="*/ 2138389 w 4779369"/>
              <a:gd name="connsiteY25-376" fmla="*/ 3042691 h 4714030"/>
              <a:gd name="connsiteX26-377" fmla="*/ 2080005 w 4779369"/>
              <a:gd name="connsiteY26-378" fmla="*/ 3062295 h 4714030"/>
              <a:gd name="connsiteX27-379" fmla="*/ 2075740 w 4779369"/>
              <a:gd name="connsiteY27-380" fmla="*/ 3101544 h 4714030"/>
              <a:gd name="connsiteX28-381" fmla="*/ 2091557 w 4779369"/>
              <a:gd name="connsiteY28-382" fmla="*/ 3245802 h 4714030"/>
              <a:gd name="connsiteX29-383" fmla="*/ 2235869 w 4779369"/>
              <a:gd name="connsiteY29-384" fmla="*/ 3487372 h 4714030"/>
              <a:gd name="connsiteX30-385" fmla="*/ 2246040 w 4779369"/>
              <a:gd name="connsiteY30-386" fmla="*/ 3495068 h 4714030"/>
              <a:gd name="connsiteX31-387" fmla="*/ 2353186 w 4779369"/>
              <a:gd name="connsiteY31-388" fmla="*/ 3535124 h 4714030"/>
              <a:gd name="connsiteX32-389" fmla="*/ 2459892 w 4779369"/>
              <a:gd name="connsiteY32-390" fmla="*/ 3601767 h 4714030"/>
              <a:gd name="connsiteX33-391" fmla="*/ 2570842 w 4779369"/>
              <a:gd name="connsiteY33-392" fmla="*/ 4473093 h 4714030"/>
              <a:gd name="connsiteX34-393" fmla="*/ 1699516 w 4779369"/>
              <a:gd name="connsiteY34-394" fmla="*/ 4584044 h 4714030"/>
              <a:gd name="connsiteX35-395" fmla="*/ 1588565 w 4779369"/>
              <a:gd name="connsiteY35-396" fmla="*/ 3712718 h 4714030"/>
              <a:gd name="connsiteX36-397" fmla="*/ 1634920 w 4779369"/>
              <a:gd name="connsiteY36-398" fmla="*/ 3663870 h 4714030"/>
              <a:gd name="connsiteX37-399" fmla="*/ 1645376 w 4779369"/>
              <a:gd name="connsiteY37-400" fmla="*/ 3640232 h 4714030"/>
              <a:gd name="connsiteX38-401" fmla="*/ 1654346 w 4779369"/>
              <a:gd name="connsiteY38-402" fmla="*/ 3358982 h 4714030"/>
              <a:gd name="connsiteX39-403" fmla="*/ 1557620 w 4779369"/>
              <a:gd name="connsiteY39-404" fmla="*/ 3167736 h 4714030"/>
              <a:gd name="connsiteX40-405" fmla="*/ 1536748 w 4779369"/>
              <a:gd name="connsiteY40-406" fmla="*/ 3145662 h 4714030"/>
              <a:gd name="connsiteX41-407" fmla="*/ 1489568 w 4779369"/>
              <a:gd name="connsiteY41-408" fmla="*/ 3145159 h 4714030"/>
              <a:gd name="connsiteX42-409" fmla="*/ 610434 w 4779369"/>
              <a:gd name="connsiteY42-410" fmla="*/ 2818009 h 4714030"/>
              <a:gd name="connsiteX43-411" fmla="*/ 329331 w 4779369"/>
              <a:gd name="connsiteY43-412" fmla="*/ 610434 h 4714030"/>
              <a:gd name="connsiteX44-413" fmla="*/ 2536907 w 4779369"/>
              <a:gd name="connsiteY44-414" fmla="*/ 329331 h 4714030"/>
              <a:gd name="connsiteX45-415" fmla="*/ 3068123 w 4779369"/>
              <a:gd name="connsiteY45-416" fmla="*/ 1080399 h 4714030"/>
              <a:gd name="connsiteX46-417" fmla="*/ 3127186 w 4779369"/>
              <a:gd name="connsiteY46-418" fmla="*/ 1193698 h 4714030"/>
              <a:gd name="connsiteX47-419" fmla="*/ 3336570 w 4779369"/>
              <a:gd name="connsiteY47-420" fmla="*/ 1239409 h 4714030"/>
              <a:gd name="connsiteX48-421" fmla="*/ 3545953 w 4779369"/>
              <a:gd name="connsiteY48-422" fmla="*/ 1193698 h 4714030"/>
              <a:gd name="connsiteX49-423" fmla="*/ 3604045 w 4779369"/>
              <a:gd name="connsiteY49-424" fmla="*/ 1161650 h 4714030"/>
              <a:gd name="connsiteX50-425" fmla="*/ 3667106 w 4779369"/>
              <a:gd name="connsiteY50-426" fmla="*/ 1060681 h 4714030"/>
              <a:gd name="connsiteX51-427" fmla="*/ 4538432 w 4779369"/>
              <a:gd name="connsiteY51-428" fmla="*/ 949730 h 4714030"/>
              <a:gd name="connsiteX0-429" fmla="*/ 4538432 w 4779369"/>
              <a:gd name="connsiteY0-430" fmla="*/ 949730 h 4714030"/>
              <a:gd name="connsiteX1-431" fmla="*/ 4649383 w 4779369"/>
              <a:gd name="connsiteY1-432" fmla="*/ 1821057 h 4714030"/>
              <a:gd name="connsiteX2-433" fmla="*/ 3778057 w 4779369"/>
              <a:gd name="connsiteY2-434" fmla="*/ 1932008 h 4714030"/>
              <a:gd name="connsiteX3-435" fmla="*/ 3686799 w 4779369"/>
              <a:gd name="connsiteY3-436" fmla="*/ 1845408 h 4714030"/>
              <a:gd name="connsiteX4-437" fmla="*/ 3606598 w 4779369"/>
              <a:gd name="connsiteY4-438" fmla="*/ 1770199 h 4714030"/>
              <a:gd name="connsiteX5-439" fmla="*/ 3336570 w 4779369"/>
              <a:gd name="connsiteY5-440" fmla="*/ 1691032 h 4714030"/>
              <a:gd name="connsiteX6-441" fmla="*/ 3192952 w 4779369"/>
              <a:gd name="connsiteY6-442" fmla="*/ 1711872 h 4714030"/>
              <a:gd name="connsiteX7-443" fmla="*/ 3126960 w 4779369"/>
              <a:gd name="connsiteY7-444" fmla="*/ 1827523 h 4714030"/>
              <a:gd name="connsiteX8-445" fmla="*/ 3048503 w 4779369"/>
              <a:gd name="connsiteY8-446" fmla="*/ 2123573 h 4714030"/>
              <a:gd name="connsiteX9-447" fmla="*/ 2992344 w 4779369"/>
              <a:gd name="connsiteY9-448" fmla="*/ 2253828 h 4714030"/>
              <a:gd name="connsiteX10-449" fmla="*/ 2997806 w 4779369"/>
              <a:gd name="connsiteY10-450" fmla="*/ 2275931 h 4714030"/>
              <a:gd name="connsiteX11-451" fmla="*/ 3162873 w 4779369"/>
              <a:gd name="connsiteY11-452" fmla="*/ 2503824 h 4714030"/>
              <a:gd name="connsiteX12-453" fmla="*/ 3356427 w 4779369"/>
              <a:gd name="connsiteY12-454" fmla="*/ 2595846 h 4714030"/>
              <a:gd name="connsiteX13-455" fmla="*/ 3414277 w 4779369"/>
              <a:gd name="connsiteY13-456" fmla="*/ 2604863 h 4714030"/>
              <a:gd name="connsiteX14-457" fmla="*/ 3454240 w 4779369"/>
              <a:gd name="connsiteY14-458" fmla="*/ 2587267 h 4714030"/>
              <a:gd name="connsiteX15-459" fmla="*/ 4029121 w 4779369"/>
              <a:gd name="connsiteY15-460" fmla="*/ 2685987 h 4714030"/>
              <a:gd name="connsiteX16-461" fmla="*/ 4140072 w 4779369"/>
              <a:gd name="connsiteY16-462" fmla="*/ 3557314 h 4714030"/>
              <a:gd name="connsiteX17-463" fmla="*/ 3268745 w 4779369"/>
              <a:gd name="connsiteY17-464" fmla="*/ 3668264 h 4714030"/>
              <a:gd name="connsiteX18-465" fmla="*/ 3029106 w 4779369"/>
              <a:gd name="connsiteY18-466" fmla="*/ 3136468 h 4714030"/>
              <a:gd name="connsiteX19-467" fmla="*/ 3040867 w 4779369"/>
              <a:gd name="connsiteY19-468" fmla="*/ 3064259 h 4714030"/>
              <a:gd name="connsiteX20-469" fmla="*/ 3024015 w 4779369"/>
              <a:gd name="connsiteY20-470" fmla="*/ 3025265 h 4714030"/>
              <a:gd name="connsiteX21-471" fmla="*/ 2886424 w 4779369"/>
              <a:gd name="connsiteY21-472" fmla="*/ 2860950 h 4714030"/>
              <a:gd name="connsiteX22-473" fmla="*/ 2624436 w 4779369"/>
              <a:gd name="connsiteY22-474" fmla="*/ 2758262 h 4714030"/>
              <a:gd name="connsiteX23-475" fmla="*/ 2608775 w 4779369"/>
              <a:gd name="connsiteY23-476" fmla="*/ 2758435 h 4714030"/>
              <a:gd name="connsiteX24-477" fmla="*/ 2598603 w 4779369"/>
              <a:gd name="connsiteY24-478" fmla="*/ 2768115 h 4714030"/>
              <a:gd name="connsiteX25-479" fmla="*/ 2138389 w 4779369"/>
              <a:gd name="connsiteY25-480" fmla="*/ 3042691 h 4714030"/>
              <a:gd name="connsiteX26-481" fmla="*/ 2080005 w 4779369"/>
              <a:gd name="connsiteY26-482" fmla="*/ 3062295 h 4714030"/>
              <a:gd name="connsiteX27-483" fmla="*/ 2075740 w 4779369"/>
              <a:gd name="connsiteY27-484" fmla="*/ 3101544 h 4714030"/>
              <a:gd name="connsiteX28-485" fmla="*/ 2091557 w 4779369"/>
              <a:gd name="connsiteY28-486" fmla="*/ 3245802 h 4714030"/>
              <a:gd name="connsiteX29-487" fmla="*/ 2235869 w 4779369"/>
              <a:gd name="connsiteY29-488" fmla="*/ 3487372 h 4714030"/>
              <a:gd name="connsiteX30-489" fmla="*/ 2246040 w 4779369"/>
              <a:gd name="connsiteY30-490" fmla="*/ 3495068 h 4714030"/>
              <a:gd name="connsiteX31-491" fmla="*/ 2353186 w 4779369"/>
              <a:gd name="connsiteY31-492" fmla="*/ 3535124 h 4714030"/>
              <a:gd name="connsiteX32-493" fmla="*/ 2459892 w 4779369"/>
              <a:gd name="connsiteY32-494" fmla="*/ 3601767 h 4714030"/>
              <a:gd name="connsiteX33-495" fmla="*/ 2570842 w 4779369"/>
              <a:gd name="connsiteY33-496" fmla="*/ 4473093 h 4714030"/>
              <a:gd name="connsiteX34-497" fmla="*/ 1699516 w 4779369"/>
              <a:gd name="connsiteY34-498" fmla="*/ 4584044 h 4714030"/>
              <a:gd name="connsiteX35-499" fmla="*/ 1588565 w 4779369"/>
              <a:gd name="connsiteY35-500" fmla="*/ 3712718 h 4714030"/>
              <a:gd name="connsiteX36-501" fmla="*/ 1634920 w 4779369"/>
              <a:gd name="connsiteY36-502" fmla="*/ 3663870 h 4714030"/>
              <a:gd name="connsiteX37-503" fmla="*/ 1645376 w 4779369"/>
              <a:gd name="connsiteY37-504" fmla="*/ 3640232 h 4714030"/>
              <a:gd name="connsiteX38-505" fmla="*/ 1654346 w 4779369"/>
              <a:gd name="connsiteY38-506" fmla="*/ 3358982 h 4714030"/>
              <a:gd name="connsiteX39-507" fmla="*/ 1557620 w 4779369"/>
              <a:gd name="connsiteY39-508" fmla="*/ 3167736 h 4714030"/>
              <a:gd name="connsiteX40-509" fmla="*/ 1536748 w 4779369"/>
              <a:gd name="connsiteY40-510" fmla="*/ 3145662 h 4714030"/>
              <a:gd name="connsiteX41-511" fmla="*/ 1489568 w 4779369"/>
              <a:gd name="connsiteY41-512" fmla="*/ 3145159 h 4714030"/>
              <a:gd name="connsiteX42-513" fmla="*/ 610434 w 4779369"/>
              <a:gd name="connsiteY42-514" fmla="*/ 2818009 h 4714030"/>
              <a:gd name="connsiteX43-515" fmla="*/ 329331 w 4779369"/>
              <a:gd name="connsiteY43-516" fmla="*/ 610434 h 4714030"/>
              <a:gd name="connsiteX44-517" fmla="*/ 2536907 w 4779369"/>
              <a:gd name="connsiteY44-518" fmla="*/ 329331 h 4714030"/>
              <a:gd name="connsiteX45-519" fmla="*/ 3068123 w 4779369"/>
              <a:gd name="connsiteY45-520" fmla="*/ 1080399 h 4714030"/>
              <a:gd name="connsiteX46-521" fmla="*/ 3127186 w 4779369"/>
              <a:gd name="connsiteY46-522" fmla="*/ 1193698 h 4714030"/>
              <a:gd name="connsiteX47-523" fmla="*/ 3336570 w 4779369"/>
              <a:gd name="connsiteY47-524" fmla="*/ 1239409 h 4714030"/>
              <a:gd name="connsiteX48-525" fmla="*/ 3545953 w 4779369"/>
              <a:gd name="connsiteY48-526" fmla="*/ 1193698 h 4714030"/>
              <a:gd name="connsiteX49-527" fmla="*/ 3667106 w 4779369"/>
              <a:gd name="connsiteY49-528" fmla="*/ 1060681 h 4714030"/>
              <a:gd name="connsiteX50-529" fmla="*/ 4538432 w 4779369"/>
              <a:gd name="connsiteY50-530" fmla="*/ 949730 h 4714030"/>
              <a:gd name="connsiteX0-531" fmla="*/ 4538432 w 4779369"/>
              <a:gd name="connsiteY0-532" fmla="*/ 949730 h 4714030"/>
              <a:gd name="connsiteX1-533" fmla="*/ 4649383 w 4779369"/>
              <a:gd name="connsiteY1-534" fmla="*/ 1821057 h 4714030"/>
              <a:gd name="connsiteX2-535" fmla="*/ 3778057 w 4779369"/>
              <a:gd name="connsiteY2-536" fmla="*/ 1932008 h 4714030"/>
              <a:gd name="connsiteX3-537" fmla="*/ 3686799 w 4779369"/>
              <a:gd name="connsiteY3-538" fmla="*/ 1845408 h 4714030"/>
              <a:gd name="connsiteX4-539" fmla="*/ 3606598 w 4779369"/>
              <a:gd name="connsiteY4-540" fmla="*/ 1770199 h 4714030"/>
              <a:gd name="connsiteX5-541" fmla="*/ 3336570 w 4779369"/>
              <a:gd name="connsiteY5-542" fmla="*/ 1691032 h 4714030"/>
              <a:gd name="connsiteX6-543" fmla="*/ 3192952 w 4779369"/>
              <a:gd name="connsiteY6-544" fmla="*/ 1711872 h 4714030"/>
              <a:gd name="connsiteX7-545" fmla="*/ 3126960 w 4779369"/>
              <a:gd name="connsiteY7-546" fmla="*/ 1827523 h 4714030"/>
              <a:gd name="connsiteX8-547" fmla="*/ 3048503 w 4779369"/>
              <a:gd name="connsiteY8-548" fmla="*/ 2123573 h 4714030"/>
              <a:gd name="connsiteX9-549" fmla="*/ 2992344 w 4779369"/>
              <a:gd name="connsiteY9-550" fmla="*/ 2253828 h 4714030"/>
              <a:gd name="connsiteX10-551" fmla="*/ 2997806 w 4779369"/>
              <a:gd name="connsiteY10-552" fmla="*/ 2275931 h 4714030"/>
              <a:gd name="connsiteX11-553" fmla="*/ 3162873 w 4779369"/>
              <a:gd name="connsiteY11-554" fmla="*/ 2503824 h 4714030"/>
              <a:gd name="connsiteX12-555" fmla="*/ 3356427 w 4779369"/>
              <a:gd name="connsiteY12-556" fmla="*/ 2595846 h 4714030"/>
              <a:gd name="connsiteX13-557" fmla="*/ 3414277 w 4779369"/>
              <a:gd name="connsiteY13-558" fmla="*/ 2604863 h 4714030"/>
              <a:gd name="connsiteX14-559" fmla="*/ 3454240 w 4779369"/>
              <a:gd name="connsiteY14-560" fmla="*/ 2587267 h 4714030"/>
              <a:gd name="connsiteX15-561" fmla="*/ 4029121 w 4779369"/>
              <a:gd name="connsiteY15-562" fmla="*/ 2685987 h 4714030"/>
              <a:gd name="connsiteX16-563" fmla="*/ 4140072 w 4779369"/>
              <a:gd name="connsiteY16-564" fmla="*/ 3557314 h 4714030"/>
              <a:gd name="connsiteX17-565" fmla="*/ 3268745 w 4779369"/>
              <a:gd name="connsiteY17-566" fmla="*/ 3668264 h 4714030"/>
              <a:gd name="connsiteX18-567" fmla="*/ 3029106 w 4779369"/>
              <a:gd name="connsiteY18-568" fmla="*/ 3136468 h 4714030"/>
              <a:gd name="connsiteX19-569" fmla="*/ 3024015 w 4779369"/>
              <a:gd name="connsiteY19-570" fmla="*/ 3025265 h 4714030"/>
              <a:gd name="connsiteX20-571" fmla="*/ 2886424 w 4779369"/>
              <a:gd name="connsiteY20-572" fmla="*/ 2860950 h 4714030"/>
              <a:gd name="connsiteX21-573" fmla="*/ 2624436 w 4779369"/>
              <a:gd name="connsiteY21-574" fmla="*/ 2758262 h 4714030"/>
              <a:gd name="connsiteX22-575" fmla="*/ 2608775 w 4779369"/>
              <a:gd name="connsiteY22-576" fmla="*/ 2758435 h 4714030"/>
              <a:gd name="connsiteX23-577" fmla="*/ 2598603 w 4779369"/>
              <a:gd name="connsiteY23-578" fmla="*/ 2768115 h 4714030"/>
              <a:gd name="connsiteX24-579" fmla="*/ 2138389 w 4779369"/>
              <a:gd name="connsiteY24-580" fmla="*/ 3042691 h 4714030"/>
              <a:gd name="connsiteX25-581" fmla="*/ 2080005 w 4779369"/>
              <a:gd name="connsiteY25-582" fmla="*/ 3062295 h 4714030"/>
              <a:gd name="connsiteX26-583" fmla="*/ 2075740 w 4779369"/>
              <a:gd name="connsiteY26-584" fmla="*/ 3101544 h 4714030"/>
              <a:gd name="connsiteX27-585" fmla="*/ 2091557 w 4779369"/>
              <a:gd name="connsiteY27-586" fmla="*/ 3245802 h 4714030"/>
              <a:gd name="connsiteX28-587" fmla="*/ 2235869 w 4779369"/>
              <a:gd name="connsiteY28-588" fmla="*/ 3487372 h 4714030"/>
              <a:gd name="connsiteX29-589" fmla="*/ 2246040 w 4779369"/>
              <a:gd name="connsiteY29-590" fmla="*/ 3495068 h 4714030"/>
              <a:gd name="connsiteX30-591" fmla="*/ 2353186 w 4779369"/>
              <a:gd name="connsiteY30-592" fmla="*/ 3535124 h 4714030"/>
              <a:gd name="connsiteX31-593" fmla="*/ 2459892 w 4779369"/>
              <a:gd name="connsiteY31-594" fmla="*/ 3601767 h 4714030"/>
              <a:gd name="connsiteX32-595" fmla="*/ 2570842 w 4779369"/>
              <a:gd name="connsiteY32-596" fmla="*/ 4473093 h 4714030"/>
              <a:gd name="connsiteX33-597" fmla="*/ 1699516 w 4779369"/>
              <a:gd name="connsiteY33-598" fmla="*/ 4584044 h 4714030"/>
              <a:gd name="connsiteX34-599" fmla="*/ 1588565 w 4779369"/>
              <a:gd name="connsiteY34-600" fmla="*/ 3712718 h 4714030"/>
              <a:gd name="connsiteX35-601" fmla="*/ 1634920 w 4779369"/>
              <a:gd name="connsiteY35-602" fmla="*/ 3663870 h 4714030"/>
              <a:gd name="connsiteX36-603" fmla="*/ 1645376 w 4779369"/>
              <a:gd name="connsiteY36-604" fmla="*/ 3640232 h 4714030"/>
              <a:gd name="connsiteX37-605" fmla="*/ 1654346 w 4779369"/>
              <a:gd name="connsiteY37-606" fmla="*/ 3358982 h 4714030"/>
              <a:gd name="connsiteX38-607" fmla="*/ 1557620 w 4779369"/>
              <a:gd name="connsiteY38-608" fmla="*/ 3167736 h 4714030"/>
              <a:gd name="connsiteX39-609" fmla="*/ 1536748 w 4779369"/>
              <a:gd name="connsiteY39-610" fmla="*/ 3145662 h 4714030"/>
              <a:gd name="connsiteX40-611" fmla="*/ 1489568 w 4779369"/>
              <a:gd name="connsiteY40-612" fmla="*/ 3145159 h 4714030"/>
              <a:gd name="connsiteX41-613" fmla="*/ 610434 w 4779369"/>
              <a:gd name="connsiteY41-614" fmla="*/ 2818009 h 4714030"/>
              <a:gd name="connsiteX42-615" fmla="*/ 329331 w 4779369"/>
              <a:gd name="connsiteY42-616" fmla="*/ 610434 h 4714030"/>
              <a:gd name="connsiteX43-617" fmla="*/ 2536907 w 4779369"/>
              <a:gd name="connsiteY43-618" fmla="*/ 329331 h 4714030"/>
              <a:gd name="connsiteX44-619" fmla="*/ 3068123 w 4779369"/>
              <a:gd name="connsiteY44-620" fmla="*/ 1080399 h 4714030"/>
              <a:gd name="connsiteX45-621" fmla="*/ 3127186 w 4779369"/>
              <a:gd name="connsiteY45-622" fmla="*/ 1193698 h 4714030"/>
              <a:gd name="connsiteX46-623" fmla="*/ 3336570 w 4779369"/>
              <a:gd name="connsiteY46-624" fmla="*/ 1239409 h 4714030"/>
              <a:gd name="connsiteX47-625" fmla="*/ 3545953 w 4779369"/>
              <a:gd name="connsiteY47-626" fmla="*/ 1193698 h 4714030"/>
              <a:gd name="connsiteX48-627" fmla="*/ 3667106 w 4779369"/>
              <a:gd name="connsiteY48-628" fmla="*/ 1060681 h 4714030"/>
              <a:gd name="connsiteX49-629" fmla="*/ 4538432 w 4779369"/>
              <a:gd name="connsiteY49-630" fmla="*/ 949730 h 4714030"/>
              <a:gd name="connsiteX0-631" fmla="*/ 4538432 w 4779369"/>
              <a:gd name="connsiteY0-632" fmla="*/ 949730 h 4714030"/>
              <a:gd name="connsiteX1-633" fmla="*/ 4649383 w 4779369"/>
              <a:gd name="connsiteY1-634" fmla="*/ 1821057 h 4714030"/>
              <a:gd name="connsiteX2-635" fmla="*/ 3778057 w 4779369"/>
              <a:gd name="connsiteY2-636" fmla="*/ 1932008 h 4714030"/>
              <a:gd name="connsiteX3-637" fmla="*/ 3686799 w 4779369"/>
              <a:gd name="connsiteY3-638" fmla="*/ 1845408 h 4714030"/>
              <a:gd name="connsiteX4-639" fmla="*/ 3606598 w 4779369"/>
              <a:gd name="connsiteY4-640" fmla="*/ 1770199 h 4714030"/>
              <a:gd name="connsiteX5-641" fmla="*/ 3336570 w 4779369"/>
              <a:gd name="connsiteY5-642" fmla="*/ 1691032 h 4714030"/>
              <a:gd name="connsiteX6-643" fmla="*/ 3192952 w 4779369"/>
              <a:gd name="connsiteY6-644" fmla="*/ 1711872 h 4714030"/>
              <a:gd name="connsiteX7-645" fmla="*/ 3126960 w 4779369"/>
              <a:gd name="connsiteY7-646" fmla="*/ 1827523 h 4714030"/>
              <a:gd name="connsiteX8-647" fmla="*/ 3048503 w 4779369"/>
              <a:gd name="connsiteY8-648" fmla="*/ 2123573 h 4714030"/>
              <a:gd name="connsiteX9-649" fmla="*/ 2992344 w 4779369"/>
              <a:gd name="connsiteY9-650" fmla="*/ 2253828 h 4714030"/>
              <a:gd name="connsiteX10-651" fmla="*/ 2997806 w 4779369"/>
              <a:gd name="connsiteY10-652" fmla="*/ 2275931 h 4714030"/>
              <a:gd name="connsiteX11-653" fmla="*/ 3162873 w 4779369"/>
              <a:gd name="connsiteY11-654" fmla="*/ 2503824 h 4714030"/>
              <a:gd name="connsiteX12-655" fmla="*/ 3356427 w 4779369"/>
              <a:gd name="connsiteY12-656" fmla="*/ 2595846 h 4714030"/>
              <a:gd name="connsiteX13-657" fmla="*/ 3454240 w 4779369"/>
              <a:gd name="connsiteY13-658" fmla="*/ 2587267 h 4714030"/>
              <a:gd name="connsiteX14-659" fmla="*/ 4029121 w 4779369"/>
              <a:gd name="connsiteY14-660" fmla="*/ 2685987 h 4714030"/>
              <a:gd name="connsiteX15-661" fmla="*/ 4140072 w 4779369"/>
              <a:gd name="connsiteY15-662" fmla="*/ 3557314 h 4714030"/>
              <a:gd name="connsiteX16-663" fmla="*/ 3268745 w 4779369"/>
              <a:gd name="connsiteY16-664" fmla="*/ 3668264 h 4714030"/>
              <a:gd name="connsiteX17-665" fmla="*/ 3029106 w 4779369"/>
              <a:gd name="connsiteY17-666" fmla="*/ 3136468 h 4714030"/>
              <a:gd name="connsiteX18-667" fmla="*/ 3024015 w 4779369"/>
              <a:gd name="connsiteY18-668" fmla="*/ 3025265 h 4714030"/>
              <a:gd name="connsiteX19-669" fmla="*/ 2886424 w 4779369"/>
              <a:gd name="connsiteY19-670" fmla="*/ 2860950 h 4714030"/>
              <a:gd name="connsiteX20-671" fmla="*/ 2624436 w 4779369"/>
              <a:gd name="connsiteY20-672" fmla="*/ 2758262 h 4714030"/>
              <a:gd name="connsiteX21-673" fmla="*/ 2608775 w 4779369"/>
              <a:gd name="connsiteY21-674" fmla="*/ 2758435 h 4714030"/>
              <a:gd name="connsiteX22-675" fmla="*/ 2598603 w 4779369"/>
              <a:gd name="connsiteY22-676" fmla="*/ 2768115 h 4714030"/>
              <a:gd name="connsiteX23-677" fmla="*/ 2138389 w 4779369"/>
              <a:gd name="connsiteY23-678" fmla="*/ 3042691 h 4714030"/>
              <a:gd name="connsiteX24-679" fmla="*/ 2080005 w 4779369"/>
              <a:gd name="connsiteY24-680" fmla="*/ 3062295 h 4714030"/>
              <a:gd name="connsiteX25-681" fmla="*/ 2075740 w 4779369"/>
              <a:gd name="connsiteY25-682" fmla="*/ 3101544 h 4714030"/>
              <a:gd name="connsiteX26-683" fmla="*/ 2091557 w 4779369"/>
              <a:gd name="connsiteY26-684" fmla="*/ 3245802 h 4714030"/>
              <a:gd name="connsiteX27-685" fmla="*/ 2235869 w 4779369"/>
              <a:gd name="connsiteY27-686" fmla="*/ 3487372 h 4714030"/>
              <a:gd name="connsiteX28-687" fmla="*/ 2246040 w 4779369"/>
              <a:gd name="connsiteY28-688" fmla="*/ 3495068 h 4714030"/>
              <a:gd name="connsiteX29-689" fmla="*/ 2353186 w 4779369"/>
              <a:gd name="connsiteY29-690" fmla="*/ 3535124 h 4714030"/>
              <a:gd name="connsiteX30-691" fmla="*/ 2459892 w 4779369"/>
              <a:gd name="connsiteY30-692" fmla="*/ 3601767 h 4714030"/>
              <a:gd name="connsiteX31-693" fmla="*/ 2570842 w 4779369"/>
              <a:gd name="connsiteY31-694" fmla="*/ 4473093 h 4714030"/>
              <a:gd name="connsiteX32-695" fmla="*/ 1699516 w 4779369"/>
              <a:gd name="connsiteY32-696" fmla="*/ 4584044 h 4714030"/>
              <a:gd name="connsiteX33-697" fmla="*/ 1588565 w 4779369"/>
              <a:gd name="connsiteY33-698" fmla="*/ 3712718 h 4714030"/>
              <a:gd name="connsiteX34-699" fmla="*/ 1634920 w 4779369"/>
              <a:gd name="connsiteY34-700" fmla="*/ 3663870 h 4714030"/>
              <a:gd name="connsiteX35-701" fmla="*/ 1645376 w 4779369"/>
              <a:gd name="connsiteY35-702" fmla="*/ 3640232 h 4714030"/>
              <a:gd name="connsiteX36-703" fmla="*/ 1654346 w 4779369"/>
              <a:gd name="connsiteY36-704" fmla="*/ 3358982 h 4714030"/>
              <a:gd name="connsiteX37-705" fmla="*/ 1557620 w 4779369"/>
              <a:gd name="connsiteY37-706" fmla="*/ 3167736 h 4714030"/>
              <a:gd name="connsiteX38-707" fmla="*/ 1536748 w 4779369"/>
              <a:gd name="connsiteY38-708" fmla="*/ 3145662 h 4714030"/>
              <a:gd name="connsiteX39-709" fmla="*/ 1489568 w 4779369"/>
              <a:gd name="connsiteY39-710" fmla="*/ 3145159 h 4714030"/>
              <a:gd name="connsiteX40-711" fmla="*/ 610434 w 4779369"/>
              <a:gd name="connsiteY40-712" fmla="*/ 2818009 h 4714030"/>
              <a:gd name="connsiteX41-713" fmla="*/ 329331 w 4779369"/>
              <a:gd name="connsiteY41-714" fmla="*/ 610434 h 4714030"/>
              <a:gd name="connsiteX42-715" fmla="*/ 2536907 w 4779369"/>
              <a:gd name="connsiteY42-716" fmla="*/ 329331 h 4714030"/>
              <a:gd name="connsiteX43-717" fmla="*/ 3068123 w 4779369"/>
              <a:gd name="connsiteY43-718" fmla="*/ 1080399 h 4714030"/>
              <a:gd name="connsiteX44-719" fmla="*/ 3127186 w 4779369"/>
              <a:gd name="connsiteY44-720" fmla="*/ 1193698 h 4714030"/>
              <a:gd name="connsiteX45-721" fmla="*/ 3336570 w 4779369"/>
              <a:gd name="connsiteY45-722" fmla="*/ 1239409 h 4714030"/>
              <a:gd name="connsiteX46-723" fmla="*/ 3545953 w 4779369"/>
              <a:gd name="connsiteY46-724" fmla="*/ 1193698 h 4714030"/>
              <a:gd name="connsiteX47-725" fmla="*/ 3667106 w 4779369"/>
              <a:gd name="connsiteY47-726" fmla="*/ 1060681 h 4714030"/>
              <a:gd name="connsiteX48-727" fmla="*/ 4538432 w 4779369"/>
              <a:gd name="connsiteY48-728" fmla="*/ 949730 h 4714030"/>
              <a:gd name="connsiteX0-729" fmla="*/ 4538432 w 4779369"/>
              <a:gd name="connsiteY0-730" fmla="*/ 949730 h 4714030"/>
              <a:gd name="connsiteX1-731" fmla="*/ 4649383 w 4779369"/>
              <a:gd name="connsiteY1-732" fmla="*/ 1821057 h 4714030"/>
              <a:gd name="connsiteX2-733" fmla="*/ 3778057 w 4779369"/>
              <a:gd name="connsiteY2-734" fmla="*/ 1932008 h 4714030"/>
              <a:gd name="connsiteX3-735" fmla="*/ 3686799 w 4779369"/>
              <a:gd name="connsiteY3-736" fmla="*/ 1845408 h 4714030"/>
              <a:gd name="connsiteX4-737" fmla="*/ 3606598 w 4779369"/>
              <a:gd name="connsiteY4-738" fmla="*/ 1770199 h 4714030"/>
              <a:gd name="connsiteX5-739" fmla="*/ 3336570 w 4779369"/>
              <a:gd name="connsiteY5-740" fmla="*/ 1691032 h 4714030"/>
              <a:gd name="connsiteX6-741" fmla="*/ 3192952 w 4779369"/>
              <a:gd name="connsiteY6-742" fmla="*/ 1711872 h 4714030"/>
              <a:gd name="connsiteX7-743" fmla="*/ 3126960 w 4779369"/>
              <a:gd name="connsiteY7-744" fmla="*/ 1827523 h 4714030"/>
              <a:gd name="connsiteX8-745" fmla="*/ 3048503 w 4779369"/>
              <a:gd name="connsiteY8-746" fmla="*/ 2123573 h 4714030"/>
              <a:gd name="connsiteX9-747" fmla="*/ 2997806 w 4779369"/>
              <a:gd name="connsiteY9-748" fmla="*/ 2275931 h 4714030"/>
              <a:gd name="connsiteX10-749" fmla="*/ 3162873 w 4779369"/>
              <a:gd name="connsiteY10-750" fmla="*/ 2503824 h 4714030"/>
              <a:gd name="connsiteX11-751" fmla="*/ 3356427 w 4779369"/>
              <a:gd name="connsiteY11-752" fmla="*/ 2595846 h 4714030"/>
              <a:gd name="connsiteX12-753" fmla="*/ 3454240 w 4779369"/>
              <a:gd name="connsiteY12-754" fmla="*/ 2587267 h 4714030"/>
              <a:gd name="connsiteX13-755" fmla="*/ 4029121 w 4779369"/>
              <a:gd name="connsiteY13-756" fmla="*/ 2685987 h 4714030"/>
              <a:gd name="connsiteX14-757" fmla="*/ 4140072 w 4779369"/>
              <a:gd name="connsiteY14-758" fmla="*/ 3557314 h 4714030"/>
              <a:gd name="connsiteX15-759" fmla="*/ 3268745 w 4779369"/>
              <a:gd name="connsiteY15-760" fmla="*/ 3668264 h 4714030"/>
              <a:gd name="connsiteX16-761" fmla="*/ 3029106 w 4779369"/>
              <a:gd name="connsiteY16-762" fmla="*/ 3136468 h 4714030"/>
              <a:gd name="connsiteX17-763" fmla="*/ 3024015 w 4779369"/>
              <a:gd name="connsiteY17-764" fmla="*/ 3025265 h 4714030"/>
              <a:gd name="connsiteX18-765" fmla="*/ 2886424 w 4779369"/>
              <a:gd name="connsiteY18-766" fmla="*/ 2860950 h 4714030"/>
              <a:gd name="connsiteX19-767" fmla="*/ 2624436 w 4779369"/>
              <a:gd name="connsiteY19-768" fmla="*/ 2758262 h 4714030"/>
              <a:gd name="connsiteX20-769" fmla="*/ 2608775 w 4779369"/>
              <a:gd name="connsiteY20-770" fmla="*/ 2758435 h 4714030"/>
              <a:gd name="connsiteX21-771" fmla="*/ 2598603 w 4779369"/>
              <a:gd name="connsiteY21-772" fmla="*/ 2768115 h 4714030"/>
              <a:gd name="connsiteX22-773" fmla="*/ 2138389 w 4779369"/>
              <a:gd name="connsiteY22-774" fmla="*/ 3042691 h 4714030"/>
              <a:gd name="connsiteX23-775" fmla="*/ 2080005 w 4779369"/>
              <a:gd name="connsiteY23-776" fmla="*/ 3062295 h 4714030"/>
              <a:gd name="connsiteX24-777" fmla="*/ 2075740 w 4779369"/>
              <a:gd name="connsiteY24-778" fmla="*/ 3101544 h 4714030"/>
              <a:gd name="connsiteX25-779" fmla="*/ 2091557 w 4779369"/>
              <a:gd name="connsiteY25-780" fmla="*/ 3245802 h 4714030"/>
              <a:gd name="connsiteX26-781" fmla="*/ 2235869 w 4779369"/>
              <a:gd name="connsiteY26-782" fmla="*/ 3487372 h 4714030"/>
              <a:gd name="connsiteX27-783" fmla="*/ 2246040 w 4779369"/>
              <a:gd name="connsiteY27-784" fmla="*/ 3495068 h 4714030"/>
              <a:gd name="connsiteX28-785" fmla="*/ 2353186 w 4779369"/>
              <a:gd name="connsiteY28-786" fmla="*/ 3535124 h 4714030"/>
              <a:gd name="connsiteX29-787" fmla="*/ 2459892 w 4779369"/>
              <a:gd name="connsiteY29-788" fmla="*/ 3601767 h 4714030"/>
              <a:gd name="connsiteX30-789" fmla="*/ 2570842 w 4779369"/>
              <a:gd name="connsiteY30-790" fmla="*/ 4473093 h 4714030"/>
              <a:gd name="connsiteX31-791" fmla="*/ 1699516 w 4779369"/>
              <a:gd name="connsiteY31-792" fmla="*/ 4584044 h 4714030"/>
              <a:gd name="connsiteX32-793" fmla="*/ 1588565 w 4779369"/>
              <a:gd name="connsiteY32-794" fmla="*/ 3712718 h 4714030"/>
              <a:gd name="connsiteX33-795" fmla="*/ 1634920 w 4779369"/>
              <a:gd name="connsiteY33-796" fmla="*/ 3663870 h 4714030"/>
              <a:gd name="connsiteX34-797" fmla="*/ 1645376 w 4779369"/>
              <a:gd name="connsiteY34-798" fmla="*/ 3640232 h 4714030"/>
              <a:gd name="connsiteX35-799" fmla="*/ 1654346 w 4779369"/>
              <a:gd name="connsiteY35-800" fmla="*/ 3358982 h 4714030"/>
              <a:gd name="connsiteX36-801" fmla="*/ 1557620 w 4779369"/>
              <a:gd name="connsiteY36-802" fmla="*/ 3167736 h 4714030"/>
              <a:gd name="connsiteX37-803" fmla="*/ 1536748 w 4779369"/>
              <a:gd name="connsiteY37-804" fmla="*/ 3145662 h 4714030"/>
              <a:gd name="connsiteX38-805" fmla="*/ 1489568 w 4779369"/>
              <a:gd name="connsiteY38-806" fmla="*/ 3145159 h 4714030"/>
              <a:gd name="connsiteX39-807" fmla="*/ 610434 w 4779369"/>
              <a:gd name="connsiteY39-808" fmla="*/ 2818009 h 4714030"/>
              <a:gd name="connsiteX40-809" fmla="*/ 329331 w 4779369"/>
              <a:gd name="connsiteY40-810" fmla="*/ 610434 h 4714030"/>
              <a:gd name="connsiteX41-811" fmla="*/ 2536907 w 4779369"/>
              <a:gd name="connsiteY41-812" fmla="*/ 329331 h 4714030"/>
              <a:gd name="connsiteX42-813" fmla="*/ 3068123 w 4779369"/>
              <a:gd name="connsiteY42-814" fmla="*/ 1080399 h 4714030"/>
              <a:gd name="connsiteX43-815" fmla="*/ 3127186 w 4779369"/>
              <a:gd name="connsiteY43-816" fmla="*/ 1193698 h 4714030"/>
              <a:gd name="connsiteX44-817" fmla="*/ 3336570 w 4779369"/>
              <a:gd name="connsiteY44-818" fmla="*/ 1239409 h 4714030"/>
              <a:gd name="connsiteX45-819" fmla="*/ 3545953 w 4779369"/>
              <a:gd name="connsiteY45-820" fmla="*/ 1193698 h 4714030"/>
              <a:gd name="connsiteX46-821" fmla="*/ 3667106 w 4779369"/>
              <a:gd name="connsiteY46-822" fmla="*/ 1060681 h 4714030"/>
              <a:gd name="connsiteX47-823" fmla="*/ 4538432 w 4779369"/>
              <a:gd name="connsiteY47-824" fmla="*/ 949730 h 4714030"/>
              <a:gd name="connsiteX0-825" fmla="*/ 4538432 w 4779369"/>
              <a:gd name="connsiteY0-826" fmla="*/ 949730 h 4714030"/>
              <a:gd name="connsiteX1-827" fmla="*/ 4649383 w 4779369"/>
              <a:gd name="connsiteY1-828" fmla="*/ 1821057 h 4714030"/>
              <a:gd name="connsiteX2-829" fmla="*/ 3778057 w 4779369"/>
              <a:gd name="connsiteY2-830" fmla="*/ 1932008 h 4714030"/>
              <a:gd name="connsiteX3-831" fmla="*/ 3686799 w 4779369"/>
              <a:gd name="connsiteY3-832" fmla="*/ 1845408 h 4714030"/>
              <a:gd name="connsiteX4-833" fmla="*/ 3606598 w 4779369"/>
              <a:gd name="connsiteY4-834" fmla="*/ 1770199 h 4714030"/>
              <a:gd name="connsiteX5-835" fmla="*/ 3336570 w 4779369"/>
              <a:gd name="connsiteY5-836" fmla="*/ 1691032 h 4714030"/>
              <a:gd name="connsiteX6-837" fmla="*/ 3192952 w 4779369"/>
              <a:gd name="connsiteY6-838" fmla="*/ 1711872 h 4714030"/>
              <a:gd name="connsiteX7-839" fmla="*/ 3126960 w 4779369"/>
              <a:gd name="connsiteY7-840" fmla="*/ 1827523 h 4714030"/>
              <a:gd name="connsiteX8-841" fmla="*/ 3048503 w 4779369"/>
              <a:gd name="connsiteY8-842" fmla="*/ 2123573 h 4714030"/>
              <a:gd name="connsiteX9-843" fmla="*/ 2997806 w 4779369"/>
              <a:gd name="connsiteY9-844" fmla="*/ 2275931 h 4714030"/>
              <a:gd name="connsiteX10-845" fmla="*/ 3162873 w 4779369"/>
              <a:gd name="connsiteY10-846" fmla="*/ 2503824 h 4714030"/>
              <a:gd name="connsiteX11-847" fmla="*/ 3356427 w 4779369"/>
              <a:gd name="connsiteY11-848" fmla="*/ 2595846 h 4714030"/>
              <a:gd name="connsiteX12-849" fmla="*/ 3454240 w 4779369"/>
              <a:gd name="connsiteY12-850" fmla="*/ 2587267 h 4714030"/>
              <a:gd name="connsiteX13-851" fmla="*/ 4029121 w 4779369"/>
              <a:gd name="connsiteY13-852" fmla="*/ 2685987 h 4714030"/>
              <a:gd name="connsiteX14-853" fmla="*/ 4140072 w 4779369"/>
              <a:gd name="connsiteY14-854" fmla="*/ 3557314 h 4714030"/>
              <a:gd name="connsiteX15-855" fmla="*/ 3268745 w 4779369"/>
              <a:gd name="connsiteY15-856" fmla="*/ 3668264 h 4714030"/>
              <a:gd name="connsiteX16-857" fmla="*/ 3029106 w 4779369"/>
              <a:gd name="connsiteY16-858" fmla="*/ 3136468 h 4714030"/>
              <a:gd name="connsiteX17-859" fmla="*/ 3024015 w 4779369"/>
              <a:gd name="connsiteY17-860" fmla="*/ 3025265 h 4714030"/>
              <a:gd name="connsiteX18-861" fmla="*/ 2886424 w 4779369"/>
              <a:gd name="connsiteY18-862" fmla="*/ 2860950 h 4714030"/>
              <a:gd name="connsiteX19-863" fmla="*/ 2624436 w 4779369"/>
              <a:gd name="connsiteY19-864" fmla="*/ 2758262 h 4714030"/>
              <a:gd name="connsiteX20-865" fmla="*/ 2598603 w 4779369"/>
              <a:gd name="connsiteY20-866" fmla="*/ 2768115 h 4714030"/>
              <a:gd name="connsiteX21-867" fmla="*/ 2138389 w 4779369"/>
              <a:gd name="connsiteY21-868" fmla="*/ 3042691 h 4714030"/>
              <a:gd name="connsiteX22-869" fmla="*/ 2080005 w 4779369"/>
              <a:gd name="connsiteY22-870" fmla="*/ 3062295 h 4714030"/>
              <a:gd name="connsiteX23-871" fmla="*/ 2075740 w 4779369"/>
              <a:gd name="connsiteY23-872" fmla="*/ 3101544 h 4714030"/>
              <a:gd name="connsiteX24-873" fmla="*/ 2091557 w 4779369"/>
              <a:gd name="connsiteY24-874" fmla="*/ 3245802 h 4714030"/>
              <a:gd name="connsiteX25-875" fmla="*/ 2235869 w 4779369"/>
              <a:gd name="connsiteY25-876" fmla="*/ 3487372 h 4714030"/>
              <a:gd name="connsiteX26-877" fmla="*/ 2246040 w 4779369"/>
              <a:gd name="connsiteY26-878" fmla="*/ 3495068 h 4714030"/>
              <a:gd name="connsiteX27-879" fmla="*/ 2353186 w 4779369"/>
              <a:gd name="connsiteY27-880" fmla="*/ 3535124 h 4714030"/>
              <a:gd name="connsiteX28-881" fmla="*/ 2459892 w 4779369"/>
              <a:gd name="connsiteY28-882" fmla="*/ 3601767 h 4714030"/>
              <a:gd name="connsiteX29-883" fmla="*/ 2570842 w 4779369"/>
              <a:gd name="connsiteY29-884" fmla="*/ 4473093 h 4714030"/>
              <a:gd name="connsiteX30-885" fmla="*/ 1699516 w 4779369"/>
              <a:gd name="connsiteY30-886" fmla="*/ 4584044 h 4714030"/>
              <a:gd name="connsiteX31-887" fmla="*/ 1588565 w 4779369"/>
              <a:gd name="connsiteY31-888" fmla="*/ 3712718 h 4714030"/>
              <a:gd name="connsiteX32-889" fmla="*/ 1634920 w 4779369"/>
              <a:gd name="connsiteY32-890" fmla="*/ 3663870 h 4714030"/>
              <a:gd name="connsiteX33-891" fmla="*/ 1645376 w 4779369"/>
              <a:gd name="connsiteY33-892" fmla="*/ 3640232 h 4714030"/>
              <a:gd name="connsiteX34-893" fmla="*/ 1654346 w 4779369"/>
              <a:gd name="connsiteY34-894" fmla="*/ 3358982 h 4714030"/>
              <a:gd name="connsiteX35-895" fmla="*/ 1557620 w 4779369"/>
              <a:gd name="connsiteY35-896" fmla="*/ 3167736 h 4714030"/>
              <a:gd name="connsiteX36-897" fmla="*/ 1536748 w 4779369"/>
              <a:gd name="connsiteY36-898" fmla="*/ 3145662 h 4714030"/>
              <a:gd name="connsiteX37-899" fmla="*/ 1489568 w 4779369"/>
              <a:gd name="connsiteY37-900" fmla="*/ 3145159 h 4714030"/>
              <a:gd name="connsiteX38-901" fmla="*/ 610434 w 4779369"/>
              <a:gd name="connsiteY38-902" fmla="*/ 2818009 h 4714030"/>
              <a:gd name="connsiteX39-903" fmla="*/ 329331 w 4779369"/>
              <a:gd name="connsiteY39-904" fmla="*/ 610434 h 4714030"/>
              <a:gd name="connsiteX40-905" fmla="*/ 2536907 w 4779369"/>
              <a:gd name="connsiteY40-906" fmla="*/ 329331 h 4714030"/>
              <a:gd name="connsiteX41-907" fmla="*/ 3068123 w 4779369"/>
              <a:gd name="connsiteY41-908" fmla="*/ 1080399 h 4714030"/>
              <a:gd name="connsiteX42-909" fmla="*/ 3127186 w 4779369"/>
              <a:gd name="connsiteY42-910" fmla="*/ 1193698 h 4714030"/>
              <a:gd name="connsiteX43-911" fmla="*/ 3336570 w 4779369"/>
              <a:gd name="connsiteY43-912" fmla="*/ 1239409 h 4714030"/>
              <a:gd name="connsiteX44-913" fmla="*/ 3545953 w 4779369"/>
              <a:gd name="connsiteY44-914" fmla="*/ 1193698 h 4714030"/>
              <a:gd name="connsiteX45-915" fmla="*/ 3667106 w 4779369"/>
              <a:gd name="connsiteY45-916" fmla="*/ 1060681 h 4714030"/>
              <a:gd name="connsiteX46-917" fmla="*/ 4538432 w 4779369"/>
              <a:gd name="connsiteY46-918" fmla="*/ 949730 h 4714030"/>
              <a:gd name="connsiteX0-919" fmla="*/ 4538432 w 4779369"/>
              <a:gd name="connsiteY0-920" fmla="*/ 949730 h 4714030"/>
              <a:gd name="connsiteX1-921" fmla="*/ 4649383 w 4779369"/>
              <a:gd name="connsiteY1-922" fmla="*/ 1821057 h 4714030"/>
              <a:gd name="connsiteX2-923" fmla="*/ 3778057 w 4779369"/>
              <a:gd name="connsiteY2-924" fmla="*/ 1932008 h 4714030"/>
              <a:gd name="connsiteX3-925" fmla="*/ 3686799 w 4779369"/>
              <a:gd name="connsiteY3-926" fmla="*/ 1845408 h 4714030"/>
              <a:gd name="connsiteX4-927" fmla="*/ 3606598 w 4779369"/>
              <a:gd name="connsiteY4-928" fmla="*/ 1770199 h 4714030"/>
              <a:gd name="connsiteX5-929" fmla="*/ 3336570 w 4779369"/>
              <a:gd name="connsiteY5-930" fmla="*/ 1691032 h 4714030"/>
              <a:gd name="connsiteX6-931" fmla="*/ 3192952 w 4779369"/>
              <a:gd name="connsiteY6-932" fmla="*/ 1711872 h 4714030"/>
              <a:gd name="connsiteX7-933" fmla="*/ 3126960 w 4779369"/>
              <a:gd name="connsiteY7-934" fmla="*/ 1827523 h 4714030"/>
              <a:gd name="connsiteX8-935" fmla="*/ 3048503 w 4779369"/>
              <a:gd name="connsiteY8-936" fmla="*/ 2123573 h 4714030"/>
              <a:gd name="connsiteX9-937" fmla="*/ 2997806 w 4779369"/>
              <a:gd name="connsiteY9-938" fmla="*/ 2275931 h 4714030"/>
              <a:gd name="connsiteX10-939" fmla="*/ 3162873 w 4779369"/>
              <a:gd name="connsiteY10-940" fmla="*/ 2503824 h 4714030"/>
              <a:gd name="connsiteX11-941" fmla="*/ 3356427 w 4779369"/>
              <a:gd name="connsiteY11-942" fmla="*/ 2595846 h 4714030"/>
              <a:gd name="connsiteX12-943" fmla="*/ 3454240 w 4779369"/>
              <a:gd name="connsiteY12-944" fmla="*/ 2587267 h 4714030"/>
              <a:gd name="connsiteX13-945" fmla="*/ 4029121 w 4779369"/>
              <a:gd name="connsiteY13-946" fmla="*/ 2685987 h 4714030"/>
              <a:gd name="connsiteX14-947" fmla="*/ 4140072 w 4779369"/>
              <a:gd name="connsiteY14-948" fmla="*/ 3557314 h 4714030"/>
              <a:gd name="connsiteX15-949" fmla="*/ 3268745 w 4779369"/>
              <a:gd name="connsiteY15-950" fmla="*/ 3668264 h 4714030"/>
              <a:gd name="connsiteX16-951" fmla="*/ 3029106 w 4779369"/>
              <a:gd name="connsiteY16-952" fmla="*/ 3136468 h 4714030"/>
              <a:gd name="connsiteX17-953" fmla="*/ 3024015 w 4779369"/>
              <a:gd name="connsiteY17-954" fmla="*/ 3025265 h 4714030"/>
              <a:gd name="connsiteX18-955" fmla="*/ 2886424 w 4779369"/>
              <a:gd name="connsiteY18-956" fmla="*/ 2860950 h 4714030"/>
              <a:gd name="connsiteX19-957" fmla="*/ 2598603 w 4779369"/>
              <a:gd name="connsiteY19-958" fmla="*/ 2768115 h 4714030"/>
              <a:gd name="connsiteX20-959" fmla="*/ 2138389 w 4779369"/>
              <a:gd name="connsiteY20-960" fmla="*/ 3042691 h 4714030"/>
              <a:gd name="connsiteX21-961" fmla="*/ 2080005 w 4779369"/>
              <a:gd name="connsiteY21-962" fmla="*/ 3062295 h 4714030"/>
              <a:gd name="connsiteX22-963" fmla="*/ 2075740 w 4779369"/>
              <a:gd name="connsiteY22-964" fmla="*/ 3101544 h 4714030"/>
              <a:gd name="connsiteX23-965" fmla="*/ 2091557 w 4779369"/>
              <a:gd name="connsiteY23-966" fmla="*/ 3245802 h 4714030"/>
              <a:gd name="connsiteX24-967" fmla="*/ 2235869 w 4779369"/>
              <a:gd name="connsiteY24-968" fmla="*/ 3487372 h 4714030"/>
              <a:gd name="connsiteX25-969" fmla="*/ 2246040 w 4779369"/>
              <a:gd name="connsiteY25-970" fmla="*/ 3495068 h 4714030"/>
              <a:gd name="connsiteX26-971" fmla="*/ 2353186 w 4779369"/>
              <a:gd name="connsiteY26-972" fmla="*/ 3535124 h 4714030"/>
              <a:gd name="connsiteX27-973" fmla="*/ 2459892 w 4779369"/>
              <a:gd name="connsiteY27-974" fmla="*/ 3601767 h 4714030"/>
              <a:gd name="connsiteX28-975" fmla="*/ 2570842 w 4779369"/>
              <a:gd name="connsiteY28-976" fmla="*/ 4473093 h 4714030"/>
              <a:gd name="connsiteX29-977" fmla="*/ 1699516 w 4779369"/>
              <a:gd name="connsiteY29-978" fmla="*/ 4584044 h 4714030"/>
              <a:gd name="connsiteX30-979" fmla="*/ 1588565 w 4779369"/>
              <a:gd name="connsiteY30-980" fmla="*/ 3712718 h 4714030"/>
              <a:gd name="connsiteX31-981" fmla="*/ 1634920 w 4779369"/>
              <a:gd name="connsiteY31-982" fmla="*/ 3663870 h 4714030"/>
              <a:gd name="connsiteX32-983" fmla="*/ 1645376 w 4779369"/>
              <a:gd name="connsiteY32-984" fmla="*/ 3640232 h 4714030"/>
              <a:gd name="connsiteX33-985" fmla="*/ 1654346 w 4779369"/>
              <a:gd name="connsiteY33-986" fmla="*/ 3358982 h 4714030"/>
              <a:gd name="connsiteX34-987" fmla="*/ 1557620 w 4779369"/>
              <a:gd name="connsiteY34-988" fmla="*/ 3167736 h 4714030"/>
              <a:gd name="connsiteX35-989" fmla="*/ 1536748 w 4779369"/>
              <a:gd name="connsiteY35-990" fmla="*/ 3145662 h 4714030"/>
              <a:gd name="connsiteX36-991" fmla="*/ 1489568 w 4779369"/>
              <a:gd name="connsiteY36-992" fmla="*/ 3145159 h 4714030"/>
              <a:gd name="connsiteX37-993" fmla="*/ 610434 w 4779369"/>
              <a:gd name="connsiteY37-994" fmla="*/ 2818009 h 4714030"/>
              <a:gd name="connsiteX38-995" fmla="*/ 329331 w 4779369"/>
              <a:gd name="connsiteY38-996" fmla="*/ 610434 h 4714030"/>
              <a:gd name="connsiteX39-997" fmla="*/ 2536907 w 4779369"/>
              <a:gd name="connsiteY39-998" fmla="*/ 329331 h 4714030"/>
              <a:gd name="connsiteX40-999" fmla="*/ 3068123 w 4779369"/>
              <a:gd name="connsiteY40-1000" fmla="*/ 1080399 h 4714030"/>
              <a:gd name="connsiteX41-1001" fmla="*/ 3127186 w 4779369"/>
              <a:gd name="connsiteY41-1002" fmla="*/ 1193698 h 4714030"/>
              <a:gd name="connsiteX42-1003" fmla="*/ 3336570 w 4779369"/>
              <a:gd name="connsiteY42-1004" fmla="*/ 1239409 h 4714030"/>
              <a:gd name="connsiteX43-1005" fmla="*/ 3545953 w 4779369"/>
              <a:gd name="connsiteY43-1006" fmla="*/ 1193698 h 4714030"/>
              <a:gd name="connsiteX44-1007" fmla="*/ 3667106 w 4779369"/>
              <a:gd name="connsiteY44-1008" fmla="*/ 1060681 h 4714030"/>
              <a:gd name="connsiteX45-1009" fmla="*/ 4538432 w 4779369"/>
              <a:gd name="connsiteY45-1010" fmla="*/ 949730 h 4714030"/>
              <a:gd name="connsiteX0-1011" fmla="*/ 4538432 w 4779369"/>
              <a:gd name="connsiteY0-1012" fmla="*/ 949730 h 4714030"/>
              <a:gd name="connsiteX1-1013" fmla="*/ 4649383 w 4779369"/>
              <a:gd name="connsiteY1-1014" fmla="*/ 1821057 h 4714030"/>
              <a:gd name="connsiteX2-1015" fmla="*/ 3778057 w 4779369"/>
              <a:gd name="connsiteY2-1016" fmla="*/ 1932008 h 4714030"/>
              <a:gd name="connsiteX3-1017" fmla="*/ 3686799 w 4779369"/>
              <a:gd name="connsiteY3-1018" fmla="*/ 1845408 h 4714030"/>
              <a:gd name="connsiteX4-1019" fmla="*/ 3606598 w 4779369"/>
              <a:gd name="connsiteY4-1020" fmla="*/ 1770199 h 4714030"/>
              <a:gd name="connsiteX5-1021" fmla="*/ 3336570 w 4779369"/>
              <a:gd name="connsiteY5-1022" fmla="*/ 1691032 h 4714030"/>
              <a:gd name="connsiteX6-1023" fmla="*/ 3192952 w 4779369"/>
              <a:gd name="connsiteY6-1024" fmla="*/ 1711872 h 4714030"/>
              <a:gd name="connsiteX7-1025" fmla="*/ 3126960 w 4779369"/>
              <a:gd name="connsiteY7-1026" fmla="*/ 1827523 h 4714030"/>
              <a:gd name="connsiteX8-1027" fmla="*/ 3048503 w 4779369"/>
              <a:gd name="connsiteY8-1028" fmla="*/ 2123573 h 4714030"/>
              <a:gd name="connsiteX9-1029" fmla="*/ 2997806 w 4779369"/>
              <a:gd name="connsiteY9-1030" fmla="*/ 2275931 h 4714030"/>
              <a:gd name="connsiteX10-1031" fmla="*/ 3162873 w 4779369"/>
              <a:gd name="connsiteY10-1032" fmla="*/ 2503824 h 4714030"/>
              <a:gd name="connsiteX11-1033" fmla="*/ 3356427 w 4779369"/>
              <a:gd name="connsiteY11-1034" fmla="*/ 2595846 h 4714030"/>
              <a:gd name="connsiteX12-1035" fmla="*/ 3454240 w 4779369"/>
              <a:gd name="connsiteY12-1036" fmla="*/ 2587267 h 4714030"/>
              <a:gd name="connsiteX13-1037" fmla="*/ 4029121 w 4779369"/>
              <a:gd name="connsiteY13-1038" fmla="*/ 2685987 h 4714030"/>
              <a:gd name="connsiteX14-1039" fmla="*/ 4140072 w 4779369"/>
              <a:gd name="connsiteY14-1040" fmla="*/ 3557314 h 4714030"/>
              <a:gd name="connsiteX15-1041" fmla="*/ 3268745 w 4779369"/>
              <a:gd name="connsiteY15-1042" fmla="*/ 3668264 h 4714030"/>
              <a:gd name="connsiteX16-1043" fmla="*/ 3029106 w 4779369"/>
              <a:gd name="connsiteY16-1044" fmla="*/ 3136468 h 4714030"/>
              <a:gd name="connsiteX17-1045" fmla="*/ 3024015 w 4779369"/>
              <a:gd name="connsiteY17-1046" fmla="*/ 3025265 h 4714030"/>
              <a:gd name="connsiteX18-1047" fmla="*/ 2886424 w 4779369"/>
              <a:gd name="connsiteY18-1048" fmla="*/ 2860950 h 4714030"/>
              <a:gd name="connsiteX19-1049" fmla="*/ 2598603 w 4779369"/>
              <a:gd name="connsiteY19-1050" fmla="*/ 2768115 h 4714030"/>
              <a:gd name="connsiteX20-1051" fmla="*/ 2138389 w 4779369"/>
              <a:gd name="connsiteY20-1052" fmla="*/ 3042691 h 4714030"/>
              <a:gd name="connsiteX21-1053" fmla="*/ 2075740 w 4779369"/>
              <a:gd name="connsiteY21-1054" fmla="*/ 3101544 h 4714030"/>
              <a:gd name="connsiteX22-1055" fmla="*/ 2091557 w 4779369"/>
              <a:gd name="connsiteY22-1056" fmla="*/ 3245802 h 4714030"/>
              <a:gd name="connsiteX23-1057" fmla="*/ 2235869 w 4779369"/>
              <a:gd name="connsiteY23-1058" fmla="*/ 3487372 h 4714030"/>
              <a:gd name="connsiteX24-1059" fmla="*/ 2246040 w 4779369"/>
              <a:gd name="connsiteY24-1060" fmla="*/ 3495068 h 4714030"/>
              <a:gd name="connsiteX25-1061" fmla="*/ 2353186 w 4779369"/>
              <a:gd name="connsiteY25-1062" fmla="*/ 3535124 h 4714030"/>
              <a:gd name="connsiteX26-1063" fmla="*/ 2459892 w 4779369"/>
              <a:gd name="connsiteY26-1064" fmla="*/ 3601767 h 4714030"/>
              <a:gd name="connsiteX27-1065" fmla="*/ 2570842 w 4779369"/>
              <a:gd name="connsiteY27-1066" fmla="*/ 4473093 h 4714030"/>
              <a:gd name="connsiteX28-1067" fmla="*/ 1699516 w 4779369"/>
              <a:gd name="connsiteY28-1068" fmla="*/ 4584044 h 4714030"/>
              <a:gd name="connsiteX29-1069" fmla="*/ 1588565 w 4779369"/>
              <a:gd name="connsiteY29-1070" fmla="*/ 3712718 h 4714030"/>
              <a:gd name="connsiteX30-1071" fmla="*/ 1634920 w 4779369"/>
              <a:gd name="connsiteY30-1072" fmla="*/ 3663870 h 4714030"/>
              <a:gd name="connsiteX31-1073" fmla="*/ 1645376 w 4779369"/>
              <a:gd name="connsiteY31-1074" fmla="*/ 3640232 h 4714030"/>
              <a:gd name="connsiteX32-1075" fmla="*/ 1654346 w 4779369"/>
              <a:gd name="connsiteY32-1076" fmla="*/ 3358982 h 4714030"/>
              <a:gd name="connsiteX33-1077" fmla="*/ 1557620 w 4779369"/>
              <a:gd name="connsiteY33-1078" fmla="*/ 3167736 h 4714030"/>
              <a:gd name="connsiteX34-1079" fmla="*/ 1536748 w 4779369"/>
              <a:gd name="connsiteY34-1080" fmla="*/ 3145662 h 4714030"/>
              <a:gd name="connsiteX35-1081" fmla="*/ 1489568 w 4779369"/>
              <a:gd name="connsiteY35-1082" fmla="*/ 3145159 h 4714030"/>
              <a:gd name="connsiteX36-1083" fmla="*/ 610434 w 4779369"/>
              <a:gd name="connsiteY36-1084" fmla="*/ 2818009 h 4714030"/>
              <a:gd name="connsiteX37-1085" fmla="*/ 329331 w 4779369"/>
              <a:gd name="connsiteY37-1086" fmla="*/ 610434 h 4714030"/>
              <a:gd name="connsiteX38-1087" fmla="*/ 2536907 w 4779369"/>
              <a:gd name="connsiteY38-1088" fmla="*/ 329331 h 4714030"/>
              <a:gd name="connsiteX39-1089" fmla="*/ 3068123 w 4779369"/>
              <a:gd name="connsiteY39-1090" fmla="*/ 1080399 h 4714030"/>
              <a:gd name="connsiteX40-1091" fmla="*/ 3127186 w 4779369"/>
              <a:gd name="connsiteY40-1092" fmla="*/ 1193698 h 4714030"/>
              <a:gd name="connsiteX41-1093" fmla="*/ 3336570 w 4779369"/>
              <a:gd name="connsiteY41-1094" fmla="*/ 1239409 h 4714030"/>
              <a:gd name="connsiteX42-1095" fmla="*/ 3545953 w 4779369"/>
              <a:gd name="connsiteY42-1096" fmla="*/ 1193698 h 4714030"/>
              <a:gd name="connsiteX43-1097" fmla="*/ 3667106 w 4779369"/>
              <a:gd name="connsiteY43-1098" fmla="*/ 1060681 h 4714030"/>
              <a:gd name="connsiteX44-1099" fmla="*/ 4538432 w 4779369"/>
              <a:gd name="connsiteY44-1100" fmla="*/ 949730 h 4714030"/>
              <a:gd name="connsiteX0-1101" fmla="*/ 4538432 w 4779369"/>
              <a:gd name="connsiteY0-1102" fmla="*/ 949730 h 4714030"/>
              <a:gd name="connsiteX1-1103" fmla="*/ 4649383 w 4779369"/>
              <a:gd name="connsiteY1-1104" fmla="*/ 1821057 h 4714030"/>
              <a:gd name="connsiteX2-1105" fmla="*/ 3778057 w 4779369"/>
              <a:gd name="connsiteY2-1106" fmla="*/ 1932008 h 4714030"/>
              <a:gd name="connsiteX3-1107" fmla="*/ 3686799 w 4779369"/>
              <a:gd name="connsiteY3-1108" fmla="*/ 1845408 h 4714030"/>
              <a:gd name="connsiteX4-1109" fmla="*/ 3606598 w 4779369"/>
              <a:gd name="connsiteY4-1110" fmla="*/ 1770199 h 4714030"/>
              <a:gd name="connsiteX5-1111" fmla="*/ 3336570 w 4779369"/>
              <a:gd name="connsiteY5-1112" fmla="*/ 1691032 h 4714030"/>
              <a:gd name="connsiteX6-1113" fmla="*/ 3192952 w 4779369"/>
              <a:gd name="connsiteY6-1114" fmla="*/ 1711872 h 4714030"/>
              <a:gd name="connsiteX7-1115" fmla="*/ 3126960 w 4779369"/>
              <a:gd name="connsiteY7-1116" fmla="*/ 1827523 h 4714030"/>
              <a:gd name="connsiteX8-1117" fmla="*/ 3048503 w 4779369"/>
              <a:gd name="connsiteY8-1118" fmla="*/ 2123573 h 4714030"/>
              <a:gd name="connsiteX9-1119" fmla="*/ 2997806 w 4779369"/>
              <a:gd name="connsiteY9-1120" fmla="*/ 2275931 h 4714030"/>
              <a:gd name="connsiteX10-1121" fmla="*/ 3162873 w 4779369"/>
              <a:gd name="connsiteY10-1122" fmla="*/ 2503824 h 4714030"/>
              <a:gd name="connsiteX11-1123" fmla="*/ 3356427 w 4779369"/>
              <a:gd name="connsiteY11-1124" fmla="*/ 2595846 h 4714030"/>
              <a:gd name="connsiteX12-1125" fmla="*/ 3454240 w 4779369"/>
              <a:gd name="connsiteY12-1126" fmla="*/ 2587267 h 4714030"/>
              <a:gd name="connsiteX13-1127" fmla="*/ 4029121 w 4779369"/>
              <a:gd name="connsiteY13-1128" fmla="*/ 2685987 h 4714030"/>
              <a:gd name="connsiteX14-1129" fmla="*/ 4140072 w 4779369"/>
              <a:gd name="connsiteY14-1130" fmla="*/ 3557314 h 4714030"/>
              <a:gd name="connsiteX15-1131" fmla="*/ 3268745 w 4779369"/>
              <a:gd name="connsiteY15-1132" fmla="*/ 3668264 h 4714030"/>
              <a:gd name="connsiteX16-1133" fmla="*/ 3029106 w 4779369"/>
              <a:gd name="connsiteY16-1134" fmla="*/ 3136468 h 4714030"/>
              <a:gd name="connsiteX17-1135" fmla="*/ 3024015 w 4779369"/>
              <a:gd name="connsiteY17-1136" fmla="*/ 3025265 h 4714030"/>
              <a:gd name="connsiteX18-1137" fmla="*/ 2886424 w 4779369"/>
              <a:gd name="connsiteY18-1138" fmla="*/ 2860950 h 4714030"/>
              <a:gd name="connsiteX19-1139" fmla="*/ 2598603 w 4779369"/>
              <a:gd name="connsiteY19-1140" fmla="*/ 2768115 h 4714030"/>
              <a:gd name="connsiteX20-1141" fmla="*/ 2138389 w 4779369"/>
              <a:gd name="connsiteY20-1142" fmla="*/ 3042691 h 4714030"/>
              <a:gd name="connsiteX21-1143" fmla="*/ 2075740 w 4779369"/>
              <a:gd name="connsiteY21-1144" fmla="*/ 3101544 h 4714030"/>
              <a:gd name="connsiteX22-1145" fmla="*/ 2091557 w 4779369"/>
              <a:gd name="connsiteY22-1146" fmla="*/ 3245802 h 4714030"/>
              <a:gd name="connsiteX23-1147" fmla="*/ 2235869 w 4779369"/>
              <a:gd name="connsiteY23-1148" fmla="*/ 3487372 h 4714030"/>
              <a:gd name="connsiteX24-1149" fmla="*/ 2246040 w 4779369"/>
              <a:gd name="connsiteY24-1150" fmla="*/ 3495068 h 4714030"/>
              <a:gd name="connsiteX25-1151" fmla="*/ 2353186 w 4779369"/>
              <a:gd name="connsiteY25-1152" fmla="*/ 3535124 h 4714030"/>
              <a:gd name="connsiteX26-1153" fmla="*/ 2459892 w 4779369"/>
              <a:gd name="connsiteY26-1154" fmla="*/ 3601767 h 4714030"/>
              <a:gd name="connsiteX27-1155" fmla="*/ 2570842 w 4779369"/>
              <a:gd name="connsiteY27-1156" fmla="*/ 4473093 h 4714030"/>
              <a:gd name="connsiteX28-1157" fmla="*/ 1699516 w 4779369"/>
              <a:gd name="connsiteY28-1158" fmla="*/ 4584044 h 4714030"/>
              <a:gd name="connsiteX29-1159" fmla="*/ 1588565 w 4779369"/>
              <a:gd name="connsiteY29-1160" fmla="*/ 3712718 h 4714030"/>
              <a:gd name="connsiteX30-1161" fmla="*/ 1634920 w 4779369"/>
              <a:gd name="connsiteY30-1162" fmla="*/ 3663870 h 4714030"/>
              <a:gd name="connsiteX31-1163" fmla="*/ 1645376 w 4779369"/>
              <a:gd name="connsiteY31-1164" fmla="*/ 3640232 h 4714030"/>
              <a:gd name="connsiteX32-1165" fmla="*/ 1654346 w 4779369"/>
              <a:gd name="connsiteY32-1166" fmla="*/ 3358982 h 4714030"/>
              <a:gd name="connsiteX33-1167" fmla="*/ 1557620 w 4779369"/>
              <a:gd name="connsiteY33-1168" fmla="*/ 3167736 h 4714030"/>
              <a:gd name="connsiteX34-1169" fmla="*/ 1489568 w 4779369"/>
              <a:gd name="connsiteY34-1170" fmla="*/ 3145159 h 4714030"/>
              <a:gd name="connsiteX35-1171" fmla="*/ 610434 w 4779369"/>
              <a:gd name="connsiteY35-1172" fmla="*/ 2818009 h 4714030"/>
              <a:gd name="connsiteX36-1173" fmla="*/ 329331 w 4779369"/>
              <a:gd name="connsiteY36-1174" fmla="*/ 610434 h 4714030"/>
              <a:gd name="connsiteX37-1175" fmla="*/ 2536907 w 4779369"/>
              <a:gd name="connsiteY37-1176" fmla="*/ 329331 h 4714030"/>
              <a:gd name="connsiteX38-1177" fmla="*/ 3068123 w 4779369"/>
              <a:gd name="connsiteY38-1178" fmla="*/ 1080399 h 4714030"/>
              <a:gd name="connsiteX39-1179" fmla="*/ 3127186 w 4779369"/>
              <a:gd name="connsiteY39-1180" fmla="*/ 1193698 h 4714030"/>
              <a:gd name="connsiteX40-1181" fmla="*/ 3336570 w 4779369"/>
              <a:gd name="connsiteY40-1182" fmla="*/ 1239409 h 4714030"/>
              <a:gd name="connsiteX41-1183" fmla="*/ 3545953 w 4779369"/>
              <a:gd name="connsiteY41-1184" fmla="*/ 1193698 h 4714030"/>
              <a:gd name="connsiteX42-1185" fmla="*/ 3667106 w 4779369"/>
              <a:gd name="connsiteY42-1186" fmla="*/ 1060681 h 4714030"/>
              <a:gd name="connsiteX43-1187" fmla="*/ 4538432 w 4779369"/>
              <a:gd name="connsiteY43-1188" fmla="*/ 949730 h 4714030"/>
              <a:gd name="connsiteX0-1189" fmla="*/ 4538432 w 4779369"/>
              <a:gd name="connsiteY0-1190" fmla="*/ 949730 h 4714030"/>
              <a:gd name="connsiteX1-1191" fmla="*/ 4649383 w 4779369"/>
              <a:gd name="connsiteY1-1192" fmla="*/ 1821057 h 4714030"/>
              <a:gd name="connsiteX2-1193" fmla="*/ 3778057 w 4779369"/>
              <a:gd name="connsiteY2-1194" fmla="*/ 1932008 h 4714030"/>
              <a:gd name="connsiteX3-1195" fmla="*/ 3686799 w 4779369"/>
              <a:gd name="connsiteY3-1196" fmla="*/ 1845408 h 4714030"/>
              <a:gd name="connsiteX4-1197" fmla="*/ 3606598 w 4779369"/>
              <a:gd name="connsiteY4-1198" fmla="*/ 1770199 h 4714030"/>
              <a:gd name="connsiteX5-1199" fmla="*/ 3336570 w 4779369"/>
              <a:gd name="connsiteY5-1200" fmla="*/ 1691032 h 4714030"/>
              <a:gd name="connsiteX6-1201" fmla="*/ 3192952 w 4779369"/>
              <a:gd name="connsiteY6-1202" fmla="*/ 1711872 h 4714030"/>
              <a:gd name="connsiteX7-1203" fmla="*/ 3126960 w 4779369"/>
              <a:gd name="connsiteY7-1204" fmla="*/ 1827523 h 4714030"/>
              <a:gd name="connsiteX8-1205" fmla="*/ 3048503 w 4779369"/>
              <a:gd name="connsiteY8-1206" fmla="*/ 2123573 h 4714030"/>
              <a:gd name="connsiteX9-1207" fmla="*/ 2997806 w 4779369"/>
              <a:gd name="connsiteY9-1208" fmla="*/ 2275931 h 4714030"/>
              <a:gd name="connsiteX10-1209" fmla="*/ 3162873 w 4779369"/>
              <a:gd name="connsiteY10-1210" fmla="*/ 2503824 h 4714030"/>
              <a:gd name="connsiteX11-1211" fmla="*/ 3356427 w 4779369"/>
              <a:gd name="connsiteY11-1212" fmla="*/ 2595846 h 4714030"/>
              <a:gd name="connsiteX12-1213" fmla="*/ 3454240 w 4779369"/>
              <a:gd name="connsiteY12-1214" fmla="*/ 2587267 h 4714030"/>
              <a:gd name="connsiteX13-1215" fmla="*/ 4029121 w 4779369"/>
              <a:gd name="connsiteY13-1216" fmla="*/ 2685987 h 4714030"/>
              <a:gd name="connsiteX14-1217" fmla="*/ 4140072 w 4779369"/>
              <a:gd name="connsiteY14-1218" fmla="*/ 3557314 h 4714030"/>
              <a:gd name="connsiteX15-1219" fmla="*/ 3268745 w 4779369"/>
              <a:gd name="connsiteY15-1220" fmla="*/ 3668264 h 4714030"/>
              <a:gd name="connsiteX16-1221" fmla="*/ 3029106 w 4779369"/>
              <a:gd name="connsiteY16-1222" fmla="*/ 3136468 h 4714030"/>
              <a:gd name="connsiteX17-1223" fmla="*/ 3024015 w 4779369"/>
              <a:gd name="connsiteY17-1224" fmla="*/ 3025265 h 4714030"/>
              <a:gd name="connsiteX18-1225" fmla="*/ 2886424 w 4779369"/>
              <a:gd name="connsiteY18-1226" fmla="*/ 2860950 h 4714030"/>
              <a:gd name="connsiteX19-1227" fmla="*/ 2598603 w 4779369"/>
              <a:gd name="connsiteY19-1228" fmla="*/ 2768115 h 4714030"/>
              <a:gd name="connsiteX20-1229" fmla="*/ 2138389 w 4779369"/>
              <a:gd name="connsiteY20-1230" fmla="*/ 3042691 h 4714030"/>
              <a:gd name="connsiteX21-1231" fmla="*/ 2075740 w 4779369"/>
              <a:gd name="connsiteY21-1232" fmla="*/ 3101544 h 4714030"/>
              <a:gd name="connsiteX22-1233" fmla="*/ 2091557 w 4779369"/>
              <a:gd name="connsiteY22-1234" fmla="*/ 3245802 h 4714030"/>
              <a:gd name="connsiteX23-1235" fmla="*/ 2235869 w 4779369"/>
              <a:gd name="connsiteY23-1236" fmla="*/ 3487372 h 4714030"/>
              <a:gd name="connsiteX24-1237" fmla="*/ 2246040 w 4779369"/>
              <a:gd name="connsiteY24-1238" fmla="*/ 3495068 h 4714030"/>
              <a:gd name="connsiteX25-1239" fmla="*/ 2353186 w 4779369"/>
              <a:gd name="connsiteY25-1240" fmla="*/ 3535124 h 4714030"/>
              <a:gd name="connsiteX26-1241" fmla="*/ 2459892 w 4779369"/>
              <a:gd name="connsiteY26-1242" fmla="*/ 3601767 h 4714030"/>
              <a:gd name="connsiteX27-1243" fmla="*/ 2570842 w 4779369"/>
              <a:gd name="connsiteY27-1244" fmla="*/ 4473093 h 4714030"/>
              <a:gd name="connsiteX28-1245" fmla="*/ 1699516 w 4779369"/>
              <a:gd name="connsiteY28-1246" fmla="*/ 4584044 h 4714030"/>
              <a:gd name="connsiteX29-1247" fmla="*/ 1588565 w 4779369"/>
              <a:gd name="connsiteY29-1248" fmla="*/ 3712718 h 4714030"/>
              <a:gd name="connsiteX30-1249" fmla="*/ 1645376 w 4779369"/>
              <a:gd name="connsiteY30-1250" fmla="*/ 3640232 h 4714030"/>
              <a:gd name="connsiteX31-1251" fmla="*/ 1654346 w 4779369"/>
              <a:gd name="connsiteY31-1252" fmla="*/ 3358982 h 4714030"/>
              <a:gd name="connsiteX32-1253" fmla="*/ 1557620 w 4779369"/>
              <a:gd name="connsiteY32-1254" fmla="*/ 3167736 h 4714030"/>
              <a:gd name="connsiteX33-1255" fmla="*/ 1489568 w 4779369"/>
              <a:gd name="connsiteY33-1256" fmla="*/ 3145159 h 4714030"/>
              <a:gd name="connsiteX34-1257" fmla="*/ 610434 w 4779369"/>
              <a:gd name="connsiteY34-1258" fmla="*/ 2818009 h 4714030"/>
              <a:gd name="connsiteX35-1259" fmla="*/ 329331 w 4779369"/>
              <a:gd name="connsiteY35-1260" fmla="*/ 610434 h 4714030"/>
              <a:gd name="connsiteX36-1261" fmla="*/ 2536907 w 4779369"/>
              <a:gd name="connsiteY36-1262" fmla="*/ 329331 h 4714030"/>
              <a:gd name="connsiteX37-1263" fmla="*/ 3068123 w 4779369"/>
              <a:gd name="connsiteY37-1264" fmla="*/ 1080399 h 4714030"/>
              <a:gd name="connsiteX38-1265" fmla="*/ 3127186 w 4779369"/>
              <a:gd name="connsiteY38-1266" fmla="*/ 1193698 h 4714030"/>
              <a:gd name="connsiteX39-1267" fmla="*/ 3336570 w 4779369"/>
              <a:gd name="connsiteY39-1268" fmla="*/ 1239409 h 4714030"/>
              <a:gd name="connsiteX40-1269" fmla="*/ 3545953 w 4779369"/>
              <a:gd name="connsiteY40-1270" fmla="*/ 1193698 h 4714030"/>
              <a:gd name="connsiteX41-1271" fmla="*/ 3667106 w 4779369"/>
              <a:gd name="connsiteY41-1272" fmla="*/ 1060681 h 4714030"/>
              <a:gd name="connsiteX42-1273" fmla="*/ 4538432 w 4779369"/>
              <a:gd name="connsiteY42-1274" fmla="*/ 949730 h 4714030"/>
              <a:gd name="connsiteX0-1275" fmla="*/ 4538432 w 4779369"/>
              <a:gd name="connsiteY0-1276" fmla="*/ 949730 h 4714030"/>
              <a:gd name="connsiteX1-1277" fmla="*/ 4649383 w 4779369"/>
              <a:gd name="connsiteY1-1278" fmla="*/ 1821057 h 4714030"/>
              <a:gd name="connsiteX2-1279" fmla="*/ 3778057 w 4779369"/>
              <a:gd name="connsiteY2-1280" fmla="*/ 1932008 h 4714030"/>
              <a:gd name="connsiteX3-1281" fmla="*/ 3686799 w 4779369"/>
              <a:gd name="connsiteY3-1282" fmla="*/ 1845408 h 4714030"/>
              <a:gd name="connsiteX4-1283" fmla="*/ 3606598 w 4779369"/>
              <a:gd name="connsiteY4-1284" fmla="*/ 1770199 h 4714030"/>
              <a:gd name="connsiteX5-1285" fmla="*/ 3336570 w 4779369"/>
              <a:gd name="connsiteY5-1286" fmla="*/ 1691032 h 4714030"/>
              <a:gd name="connsiteX6-1287" fmla="*/ 3192952 w 4779369"/>
              <a:gd name="connsiteY6-1288" fmla="*/ 1711872 h 4714030"/>
              <a:gd name="connsiteX7-1289" fmla="*/ 3126960 w 4779369"/>
              <a:gd name="connsiteY7-1290" fmla="*/ 1827523 h 4714030"/>
              <a:gd name="connsiteX8-1291" fmla="*/ 3048503 w 4779369"/>
              <a:gd name="connsiteY8-1292" fmla="*/ 2123573 h 4714030"/>
              <a:gd name="connsiteX9-1293" fmla="*/ 2997806 w 4779369"/>
              <a:gd name="connsiteY9-1294" fmla="*/ 2275931 h 4714030"/>
              <a:gd name="connsiteX10-1295" fmla="*/ 3162873 w 4779369"/>
              <a:gd name="connsiteY10-1296" fmla="*/ 2503824 h 4714030"/>
              <a:gd name="connsiteX11-1297" fmla="*/ 3356427 w 4779369"/>
              <a:gd name="connsiteY11-1298" fmla="*/ 2595846 h 4714030"/>
              <a:gd name="connsiteX12-1299" fmla="*/ 3454240 w 4779369"/>
              <a:gd name="connsiteY12-1300" fmla="*/ 2587267 h 4714030"/>
              <a:gd name="connsiteX13-1301" fmla="*/ 4029121 w 4779369"/>
              <a:gd name="connsiteY13-1302" fmla="*/ 2685987 h 4714030"/>
              <a:gd name="connsiteX14-1303" fmla="*/ 4140072 w 4779369"/>
              <a:gd name="connsiteY14-1304" fmla="*/ 3557314 h 4714030"/>
              <a:gd name="connsiteX15-1305" fmla="*/ 3268745 w 4779369"/>
              <a:gd name="connsiteY15-1306" fmla="*/ 3668264 h 4714030"/>
              <a:gd name="connsiteX16-1307" fmla="*/ 3029106 w 4779369"/>
              <a:gd name="connsiteY16-1308" fmla="*/ 3136468 h 4714030"/>
              <a:gd name="connsiteX17-1309" fmla="*/ 3024015 w 4779369"/>
              <a:gd name="connsiteY17-1310" fmla="*/ 3025265 h 4714030"/>
              <a:gd name="connsiteX18-1311" fmla="*/ 2886424 w 4779369"/>
              <a:gd name="connsiteY18-1312" fmla="*/ 2860950 h 4714030"/>
              <a:gd name="connsiteX19-1313" fmla="*/ 2598603 w 4779369"/>
              <a:gd name="connsiteY19-1314" fmla="*/ 2768115 h 4714030"/>
              <a:gd name="connsiteX20-1315" fmla="*/ 2138389 w 4779369"/>
              <a:gd name="connsiteY20-1316" fmla="*/ 3042691 h 4714030"/>
              <a:gd name="connsiteX21-1317" fmla="*/ 2075740 w 4779369"/>
              <a:gd name="connsiteY21-1318" fmla="*/ 3101544 h 4714030"/>
              <a:gd name="connsiteX22-1319" fmla="*/ 2091557 w 4779369"/>
              <a:gd name="connsiteY22-1320" fmla="*/ 3245802 h 4714030"/>
              <a:gd name="connsiteX23-1321" fmla="*/ 2235869 w 4779369"/>
              <a:gd name="connsiteY23-1322" fmla="*/ 3487372 h 4714030"/>
              <a:gd name="connsiteX24-1323" fmla="*/ 2353186 w 4779369"/>
              <a:gd name="connsiteY24-1324" fmla="*/ 3535124 h 4714030"/>
              <a:gd name="connsiteX25-1325" fmla="*/ 2459892 w 4779369"/>
              <a:gd name="connsiteY25-1326" fmla="*/ 3601767 h 4714030"/>
              <a:gd name="connsiteX26-1327" fmla="*/ 2570842 w 4779369"/>
              <a:gd name="connsiteY26-1328" fmla="*/ 4473093 h 4714030"/>
              <a:gd name="connsiteX27-1329" fmla="*/ 1699516 w 4779369"/>
              <a:gd name="connsiteY27-1330" fmla="*/ 4584044 h 4714030"/>
              <a:gd name="connsiteX28-1331" fmla="*/ 1588565 w 4779369"/>
              <a:gd name="connsiteY28-1332" fmla="*/ 3712718 h 4714030"/>
              <a:gd name="connsiteX29-1333" fmla="*/ 1645376 w 4779369"/>
              <a:gd name="connsiteY29-1334" fmla="*/ 3640232 h 4714030"/>
              <a:gd name="connsiteX30-1335" fmla="*/ 1654346 w 4779369"/>
              <a:gd name="connsiteY30-1336" fmla="*/ 3358982 h 4714030"/>
              <a:gd name="connsiteX31-1337" fmla="*/ 1557620 w 4779369"/>
              <a:gd name="connsiteY31-1338" fmla="*/ 3167736 h 4714030"/>
              <a:gd name="connsiteX32-1339" fmla="*/ 1489568 w 4779369"/>
              <a:gd name="connsiteY32-1340" fmla="*/ 3145159 h 4714030"/>
              <a:gd name="connsiteX33-1341" fmla="*/ 610434 w 4779369"/>
              <a:gd name="connsiteY33-1342" fmla="*/ 2818009 h 4714030"/>
              <a:gd name="connsiteX34-1343" fmla="*/ 329331 w 4779369"/>
              <a:gd name="connsiteY34-1344" fmla="*/ 610434 h 4714030"/>
              <a:gd name="connsiteX35-1345" fmla="*/ 2536907 w 4779369"/>
              <a:gd name="connsiteY35-1346" fmla="*/ 329331 h 4714030"/>
              <a:gd name="connsiteX36-1347" fmla="*/ 3068123 w 4779369"/>
              <a:gd name="connsiteY36-1348" fmla="*/ 1080399 h 4714030"/>
              <a:gd name="connsiteX37-1349" fmla="*/ 3127186 w 4779369"/>
              <a:gd name="connsiteY37-1350" fmla="*/ 1193698 h 4714030"/>
              <a:gd name="connsiteX38-1351" fmla="*/ 3336570 w 4779369"/>
              <a:gd name="connsiteY38-1352" fmla="*/ 1239409 h 4714030"/>
              <a:gd name="connsiteX39-1353" fmla="*/ 3545953 w 4779369"/>
              <a:gd name="connsiteY39-1354" fmla="*/ 1193698 h 4714030"/>
              <a:gd name="connsiteX40-1355" fmla="*/ 3667106 w 4779369"/>
              <a:gd name="connsiteY40-1356" fmla="*/ 1060681 h 4714030"/>
              <a:gd name="connsiteX41-1357" fmla="*/ 4538432 w 4779369"/>
              <a:gd name="connsiteY41-1358" fmla="*/ 949730 h 4714030"/>
              <a:gd name="connsiteX0-1359" fmla="*/ 4538432 w 4779369"/>
              <a:gd name="connsiteY0-1360" fmla="*/ 949730 h 4714030"/>
              <a:gd name="connsiteX1-1361" fmla="*/ 4649383 w 4779369"/>
              <a:gd name="connsiteY1-1362" fmla="*/ 1821057 h 4714030"/>
              <a:gd name="connsiteX2-1363" fmla="*/ 3778057 w 4779369"/>
              <a:gd name="connsiteY2-1364" fmla="*/ 1932008 h 4714030"/>
              <a:gd name="connsiteX3-1365" fmla="*/ 3686799 w 4779369"/>
              <a:gd name="connsiteY3-1366" fmla="*/ 1845408 h 4714030"/>
              <a:gd name="connsiteX4-1367" fmla="*/ 3606598 w 4779369"/>
              <a:gd name="connsiteY4-1368" fmla="*/ 1770199 h 4714030"/>
              <a:gd name="connsiteX5-1369" fmla="*/ 3336570 w 4779369"/>
              <a:gd name="connsiteY5-1370" fmla="*/ 1691032 h 4714030"/>
              <a:gd name="connsiteX6-1371" fmla="*/ 3192952 w 4779369"/>
              <a:gd name="connsiteY6-1372" fmla="*/ 1711872 h 4714030"/>
              <a:gd name="connsiteX7-1373" fmla="*/ 3126960 w 4779369"/>
              <a:gd name="connsiteY7-1374" fmla="*/ 1827523 h 4714030"/>
              <a:gd name="connsiteX8-1375" fmla="*/ 3048503 w 4779369"/>
              <a:gd name="connsiteY8-1376" fmla="*/ 2123573 h 4714030"/>
              <a:gd name="connsiteX9-1377" fmla="*/ 2997806 w 4779369"/>
              <a:gd name="connsiteY9-1378" fmla="*/ 2275931 h 4714030"/>
              <a:gd name="connsiteX10-1379" fmla="*/ 3162873 w 4779369"/>
              <a:gd name="connsiteY10-1380" fmla="*/ 2503824 h 4714030"/>
              <a:gd name="connsiteX11-1381" fmla="*/ 3356427 w 4779369"/>
              <a:gd name="connsiteY11-1382" fmla="*/ 2595846 h 4714030"/>
              <a:gd name="connsiteX12-1383" fmla="*/ 3454240 w 4779369"/>
              <a:gd name="connsiteY12-1384" fmla="*/ 2587267 h 4714030"/>
              <a:gd name="connsiteX13-1385" fmla="*/ 4029121 w 4779369"/>
              <a:gd name="connsiteY13-1386" fmla="*/ 2685987 h 4714030"/>
              <a:gd name="connsiteX14-1387" fmla="*/ 4140072 w 4779369"/>
              <a:gd name="connsiteY14-1388" fmla="*/ 3557314 h 4714030"/>
              <a:gd name="connsiteX15-1389" fmla="*/ 3268745 w 4779369"/>
              <a:gd name="connsiteY15-1390" fmla="*/ 3668264 h 4714030"/>
              <a:gd name="connsiteX16-1391" fmla="*/ 3029106 w 4779369"/>
              <a:gd name="connsiteY16-1392" fmla="*/ 3136468 h 4714030"/>
              <a:gd name="connsiteX17-1393" fmla="*/ 3024015 w 4779369"/>
              <a:gd name="connsiteY17-1394" fmla="*/ 3025265 h 4714030"/>
              <a:gd name="connsiteX18-1395" fmla="*/ 2886424 w 4779369"/>
              <a:gd name="connsiteY18-1396" fmla="*/ 2860950 h 4714030"/>
              <a:gd name="connsiteX19-1397" fmla="*/ 2598603 w 4779369"/>
              <a:gd name="connsiteY19-1398" fmla="*/ 2768115 h 4714030"/>
              <a:gd name="connsiteX20-1399" fmla="*/ 2138389 w 4779369"/>
              <a:gd name="connsiteY20-1400" fmla="*/ 3042691 h 4714030"/>
              <a:gd name="connsiteX21-1401" fmla="*/ 2091557 w 4779369"/>
              <a:gd name="connsiteY21-1402" fmla="*/ 3245802 h 4714030"/>
              <a:gd name="connsiteX22-1403" fmla="*/ 2235869 w 4779369"/>
              <a:gd name="connsiteY22-1404" fmla="*/ 3487372 h 4714030"/>
              <a:gd name="connsiteX23-1405" fmla="*/ 2353186 w 4779369"/>
              <a:gd name="connsiteY23-1406" fmla="*/ 3535124 h 4714030"/>
              <a:gd name="connsiteX24-1407" fmla="*/ 2459892 w 4779369"/>
              <a:gd name="connsiteY24-1408" fmla="*/ 3601767 h 4714030"/>
              <a:gd name="connsiteX25-1409" fmla="*/ 2570842 w 4779369"/>
              <a:gd name="connsiteY25-1410" fmla="*/ 4473093 h 4714030"/>
              <a:gd name="connsiteX26-1411" fmla="*/ 1699516 w 4779369"/>
              <a:gd name="connsiteY26-1412" fmla="*/ 4584044 h 4714030"/>
              <a:gd name="connsiteX27-1413" fmla="*/ 1588565 w 4779369"/>
              <a:gd name="connsiteY27-1414" fmla="*/ 3712718 h 4714030"/>
              <a:gd name="connsiteX28-1415" fmla="*/ 1645376 w 4779369"/>
              <a:gd name="connsiteY28-1416" fmla="*/ 3640232 h 4714030"/>
              <a:gd name="connsiteX29-1417" fmla="*/ 1654346 w 4779369"/>
              <a:gd name="connsiteY29-1418" fmla="*/ 3358982 h 4714030"/>
              <a:gd name="connsiteX30-1419" fmla="*/ 1557620 w 4779369"/>
              <a:gd name="connsiteY30-1420" fmla="*/ 3167736 h 4714030"/>
              <a:gd name="connsiteX31-1421" fmla="*/ 1489568 w 4779369"/>
              <a:gd name="connsiteY31-1422" fmla="*/ 3145159 h 4714030"/>
              <a:gd name="connsiteX32-1423" fmla="*/ 610434 w 4779369"/>
              <a:gd name="connsiteY32-1424" fmla="*/ 2818009 h 4714030"/>
              <a:gd name="connsiteX33-1425" fmla="*/ 329331 w 4779369"/>
              <a:gd name="connsiteY33-1426" fmla="*/ 610434 h 4714030"/>
              <a:gd name="connsiteX34-1427" fmla="*/ 2536907 w 4779369"/>
              <a:gd name="connsiteY34-1428" fmla="*/ 329331 h 4714030"/>
              <a:gd name="connsiteX35-1429" fmla="*/ 3068123 w 4779369"/>
              <a:gd name="connsiteY35-1430" fmla="*/ 1080399 h 4714030"/>
              <a:gd name="connsiteX36-1431" fmla="*/ 3127186 w 4779369"/>
              <a:gd name="connsiteY36-1432" fmla="*/ 1193698 h 4714030"/>
              <a:gd name="connsiteX37-1433" fmla="*/ 3336570 w 4779369"/>
              <a:gd name="connsiteY37-1434" fmla="*/ 1239409 h 4714030"/>
              <a:gd name="connsiteX38-1435" fmla="*/ 3545953 w 4779369"/>
              <a:gd name="connsiteY38-1436" fmla="*/ 1193698 h 4714030"/>
              <a:gd name="connsiteX39-1437" fmla="*/ 3667106 w 4779369"/>
              <a:gd name="connsiteY39-1438" fmla="*/ 1060681 h 4714030"/>
              <a:gd name="connsiteX40-1439" fmla="*/ 4538432 w 4779369"/>
              <a:gd name="connsiteY40-1440" fmla="*/ 949730 h 4714030"/>
              <a:gd name="connsiteX0-1441" fmla="*/ 4538432 w 4779369"/>
              <a:gd name="connsiteY0-1442" fmla="*/ 949730 h 4714030"/>
              <a:gd name="connsiteX1-1443" fmla="*/ 4649383 w 4779369"/>
              <a:gd name="connsiteY1-1444" fmla="*/ 1821057 h 4714030"/>
              <a:gd name="connsiteX2-1445" fmla="*/ 3778057 w 4779369"/>
              <a:gd name="connsiteY2-1446" fmla="*/ 1932008 h 4714030"/>
              <a:gd name="connsiteX3-1447" fmla="*/ 3686799 w 4779369"/>
              <a:gd name="connsiteY3-1448" fmla="*/ 1845408 h 4714030"/>
              <a:gd name="connsiteX4-1449" fmla="*/ 3606598 w 4779369"/>
              <a:gd name="connsiteY4-1450" fmla="*/ 1770199 h 4714030"/>
              <a:gd name="connsiteX5-1451" fmla="*/ 3336570 w 4779369"/>
              <a:gd name="connsiteY5-1452" fmla="*/ 1691032 h 4714030"/>
              <a:gd name="connsiteX6-1453" fmla="*/ 3192952 w 4779369"/>
              <a:gd name="connsiteY6-1454" fmla="*/ 1711872 h 4714030"/>
              <a:gd name="connsiteX7-1455" fmla="*/ 3126960 w 4779369"/>
              <a:gd name="connsiteY7-1456" fmla="*/ 1827523 h 4714030"/>
              <a:gd name="connsiteX8-1457" fmla="*/ 3048503 w 4779369"/>
              <a:gd name="connsiteY8-1458" fmla="*/ 2123573 h 4714030"/>
              <a:gd name="connsiteX9-1459" fmla="*/ 2997806 w 4779369"/>
              <a:gd name="connsiteY9-1460" fmla="*/ 2275931 h 4714030"/>
              <a:gd name="connsiteX10-1461" fmla="*/ 3162873 w 4779369"/>
              <a:gd name="connsiteY10-1462" fmla="*/ 2503824 h 4714030"/>
              <a:gd name="connsiteX11-1463" fmla="*/ 3356427 w 4779369"/>
              <a:gd name="connsiteY11-1464" fmla="*/ 2595846 h 4714030"/>
              <a:gd name="connsiteX12-1465" fmla="*/ 3454240 w 4779369"/>
              <a:gd name="connsiteY12-1466" fmla="*/ 2587267 h 4714030"/>
              <a:gd name="connsiteX13-1467" fmla="*/ 4029121 w 4779369"/>
              <a:gd name="connsiteY13-1468" fmla="*/ 2685987 h 4714030"/>
              <a:gd name="connsiteX14-1469" fmla="*/ 4140072 w 4779369"/>
              <a:gd name="connsiteY14-1470" fmla="*/ 3557314 h 4714030"/>
              <a:gd name="connsiteX15-1471" fmla="*/ 3268745 w 4779369"/>
              <a:gd name="connsiteY15-1472" fmla="*/ 3668264 h 4714030"/>
              <a:gd name="connsiteX16-1473" fmla="*/ 3029106 w 4779369"/>
              <a:gd name="connsiteY16-1474" fmla="*/ 3136468 h 4714030"/>
              <a:gd name="connsiteX17-1475" fmla="*/ 3024015 w 4779369"/>
              <a:gd name="connsiteY17-1476" fmla="*/ 3025265 h 4714030"/>
              <a:gd name="connsiteX18-1477" fmla="*/ 2886424 w 4779369"/>
              <a:gd name="connsiteY18-1478" fmla="*/ 2860950 h 4714030"/>
              <a:gd name="connsiteX19-1479" fmla="*/ 2598603 w 4779369"/>
              <a:gd name="connsiteY19-1480" fmla="*/ 2768115 h 4714030"/>
              <a:gd name="connsiteX20-1481" fmla="*/ 2138389 w 4779369"/>
              <a:gd name="connsiteY20-1482" fmla="*/ 3042691 h 4714030"/>
              <a:gd name="connsiteX21-1483" fmla="*/ 2091557 w 4779369"/>
              <a:gd name="connsiteY21-1484" fmla="*/ 3245802 h 4714030"/>
              <a:gd name="connsiteX22-1485" fmla="*/ 2235869 w 4779369"/>
              <a:gd name="connsiteY22-1486" fmla="*/ 3487372 h 4714030"/>
              <a:gd name="connsiteX23-1487" fmla="*/ 2353186 w 4779369"/>
              <a:gd name="connsiteY23-1488" fmla="*/ 3535124 h 4714030"/>
              <a:gd name="connsiteX24-1489" fmla="*/ 2459892 w 4779369"/>
              <a:gd name="connsiteY24-1490" fmla="*/ 3601767 h 4714030"/>
              <a:gd name="connsiteX25-1491" fmla="*/ 2570842 w 4779369"/>
              <a:gd name="connsiteY25-1492" fmla="*/ 4473093 h 4714030"/>
              <a:gd name="connsiteX26-1493" fmla="*/ 1699516 w 4779369"/>
              <a:gd name="connsiteY26-1494" fmla="*/ 4584044 h 4714030"/>
              <a:gd name="connsiteX27-1495" fmla="*/ 1588565 w 4779369"/>
              <a:gd name="connsiteY27-1496" fmla="*/ 3712718 h 4714030"/>
              <a:gd name="connsiteX28-1497" fmla="*/ 1645376 w 4779369"/>
              <a:gd name="connsiteY28-1498" fmla="*/ 3640232 h 4714030"/>
              <a:gd name="connsiteX29-1499" fmla="*/ 1654346 w 4779369"/>
              <a:gd name="connsiteY29-1500" fmla="*/ 3358982 h 4714030"/>
              <a:gd name="connsiteX30-1501" fmla="*/ 1557620 w 4779369"/>
              <a:gd name="connsiteY30-1502" fmla="*/ 3167736 h 4714030"/>
              <a:gd name="connsiteX31-1503" fmla="*/ 1489568 w 4779369"/>
              <a:gd name="connsiteY31-1504" fmla="*/ 3145159 h 4714030"/>
              <a:gd name="connsiteX32-1505" fmla="*/ 610434 w 4779369"/>
              <a:gd name="connsiteY32-1506" fmla="*/ 2818009 h 4714030"/>
              <a:gd name="connsiteX33-1507" fmla="*/ 329331 w 4779369"/>
              <a:gd name="connsiteY33-1508" fmla="*/ 610434 h 4714030"/>
              <a:gd name="connsiteX34-1509" fmla="*/ 2536907 w 4779369"/>
              <a:gd name="connsiteY34-1510" fmla="*/ 329331 h 4714030"/>
              <a:gd name="connsiteX35-1511" fmla="*/ 3068123 w 4779369"/>
              <a:gd name="connsiteY35-1512" fmla="*/ 1080399 h 4714030"/>
              <a:gd name="connsiteX36-1513" fmla="*/ 3127186 w 4779369"/>
              <a:gd name="connsiteY36-1514" fmla="*/ 1193698 h 4714030"/>
              <a:gd name="connsiteX37-1515" fmla="*/ 3336570 w 4779369"/>
              <a:gd name="connsiteY37-1516" fmla="*/ 1239409 h 4714030"/>
              <a:gd name="connsiteX38-1517" fmla="*/ 3545953 w 4779369"/>
              <a:gd name="connsiteY38-1518" fmla="*/ 1193698 h 4714030"/>
              <a:gd name="connsiteX39-1519" fmla="*/ 3667106 w 4779369"/>
              <a:gd name="connsiteY39-1520" fmla="*/ 1060681 h 4714030"/>
              <a:gd name="connsiteX40-1521" fmla="*/ 4538432 w 4779369"/>
              <a:gd name="connsiteY40-1522" fmla="*/ 949730 h 4714030"/>
              <a:gd name="connsiteX0-1523" fmla="*/ 4538432 w 4779369"/>
              <a:gd name="connsiteY0-1524" fmla="*/ 949730 h 4714030"/>
              <a:gd name="connsiteX1-1525" fmla="*/ 4649383 w 4779369"/>
              <a:gd name="connsiteY1-1526" fmla="*/ 1821057 h 4714030"/>
              <a:gd name="connsiteX2-1527" fmla="*/ 3778057 w 4779369"/>
              <a:gd name="connsiteY2-1528" fmla="*/ 1932008 h 4714030"/>
              <a:gd name="connsiteX3-1529" fmla="*/ 3686799 w 4779369"/>
              <a:gd name="connsiteY3-1530" fmla="*/ 1845408 h 4714030"/>
              <a:gd name="connsiteX4-1531" fmla="*/ 3606598 w 4779369"/>
              <a:gd name="connsiteY4-1532" fmla="*/ 1770199 h 4714030"/>
              <a:gd name="connsiteX5-1533" fmla="*/ 3336570 w 4779369"/>
              <a:gd name="connsiteY5-1534" fmla="*/ 1691032 h 4714030"/>
              <a:gd name="connsiteX6-1535" fmla="*/ 3192952 w 4779369"/>
              <a:gd name="connsiteY6-1536" fmla="*/ 1711872 h 4714030"/>
              <a:gd name="connsiteX7-1537" fmla="*/ 3126960 w 4779369"/>
              <a:gd name="connsiteY7-1538" fmla="*/ 1827523 h 4714030"/>
              <a:gd name="connsiteX8-1539" fmla="*/ 3048503 w 4779369"/>
              <a:gd name="connsiteY8-1540" fmla="*/ 2123573 h 4714030"/>
              <a:gd name="connsiteX9-1541" fmla="*/ 2997806 w 4779369"/>
              <a:gd name="connsiteY9-1542" fmla="*/ 2275931 h 4714030"/>
              <a:gd name="connsiteX10-1543" fmla="*/ 3162873 w 4779369"/>
              <a:gd name="connsiteY10-1544" fmla="*/ 2503824 h 4714030"/>
              <a:gd name="connsiteX11-1545" fmla="*/ 3356427 w 4779369"/>
              <a:gd name="connsiteY11-1546" fmla="*/ 2595846 h 4714030"/>
              <a:gd name="connsiteX12-1547" fmla="*/ 3454240 w 4779369"/>
              <a:gd name="connsiteY12-1548" fmla="*/ 2587267 h 4714030"/>
              <a:gd name="connsiteX13-1549" fmla="*/ 4029121 w 4779369"/>
              <a:gd name="connsiteY13-1550" fmla="*/ 2685987 h 4714030"/>
              <a:gd name="connsiteX14-1551" fmla="*/ 4140072 w 4779369"/>
              <a:gd name="connsiteY14-1552" fmla="*/ 3557314 h 4714030"/>
              <a:gd name="connsiteX15-1553" fmla="*/ 3268745 w 4779369"/>
              <a:gd name="connsiteY15-1554" fmla="*/ 3668264 h 4714030"/>
              <a:gd name="connsiteX16-1555" fmla="*/ 3029106 w 4779369"/>
              <a:gd name="connsiteY16-1556" fmla="*/ 3136468 h 4714030"/>
              <a:gd name="connsiteX17-1557" fmla="*/ 3024015 w 4779369"/>
              <a:gd name="connsiteY17-1558" fmla="*/ 3025265 h 4714030"/>
              <a:gd name="connsiteX18-1559" fmla="*/ 2886424 w 4779369"/>
              <a:gd name="connsiteY18-1560" fmla="*/ 2860950 h 4714030"/>
              <a:gd name="connsiteX19-1561" fmla="*/ 2598603 w 4779369"/>
              <a:gd name="connsiteY19-1562" fmla="*/ 2768115 h 4714030"/>
              <a:gd name="connsiteX20-1563" fmla="*/ 2138389 w 4779369"/>
              <a:gd name="connsiteY20-1564" fmla="*/ 3042691 h 4714030"/>
              <a:gd name="connsiteX21-1565" fmla="*/ 2091557 w 4779369"/>
              <a:gd name="connsiteY21-1566" fmla="*/ 3245802 h 4714030"/>
              <a:gd name="connsiteX22-1567" fmla="*/ 2235869 w 4779369"/>
              <a:gd name="connsiteY22-1568" fmla="*/ 3487372 h 4714030"/>
              <a:gd name="connsiteX23-1569" fmla="*/ 2353186 w 4779369"/>
              <a:gd name="connsiteY23-1570" fmla="*/ 3535124 h 4714030"/>
              <a:gd name="connsiteX24-1571" fmla="*/ 2459892 w 4779369"/>
              <a:gd name="connsiteY24-1572" fmla="*/ 3601767 h 4714030"/>
              <a:gd name="connsiteX25-1573" fmla="*/ 2570842 w 4779369"/>
              <a:gd name="connsiteY25-1574" fmla="*/ 4473093 h 4714030"/>
              <a:gd name="connsiteX26-1575" fmla="*/ 1699516 w 4779369"/>
              <a:gd name="connsiteY26-1576" fmla="*/ 4584044 h 4714030"/>
              <a:gd name="connsiteX27-1577" fmla="*/ 1588565 w 4779369"/>
              <a:gd name="connsiteY27-1578" fmla="*/ 3712718 h 4714030"/>
              <a:gd name="connsiteX28-1579" fmla="*/ 1645376 w 4779369"/>
              <a:gd name="connsiteY28-1580" fmla="*/ 3640232 h 4714030"/>
              <a:gd name="connsiteX29-1581" fmla="*/ 1654346 w 4779369"/>
              <a:gd name="connsiteY29-1582" fmla="*/ 3358982 h 4714030"/>
              <a:gd name="connsiteX30-1583" fmla="*/ 1557620 w 4779369"/>
              <a:gd name="connsiteY30-1584" fmla="*/ 3167736 h 4714030"/>
              <a:gd name="connsiteX31-1585" fmla="*/ 1489568 w 4779369"/>
              <a:gd name="connsiteY31-1586" fmla="*/ 3145159 h 4714030"/>
              <a:gd name="connsiteX32-1587" fmla="*/ 610434 w 4779369"/>
              <a:gd name="connsiteY32-1588" fmla="*/ 2818009 h 4714030"/>
              <a:gd name="connsiteX33-1589" fmla="*/ 329331 w 4779369"/>
              <a:gd name="connsiteY33-1590" fmla="*/ 610434 h 4714030"/>
              <a:gd name="connsiteX34-1591" fmla="*/ 2536907 w 4779369"/>
              <a:gd name="connsiteY34-1592" fmla="*/ 329331 h 4714030"/>
              <a:gd name="connsiteX35-1593" fmla="*/ 3068123 w 4779369"/>
              <a:gd name="connsiteY35-1594" fmla="*/ 1080399 h 4714030"/>
              <a:gd name="connsiteX36-1595" fmla="*/ 3127186 w 4779369"/>
              <a:gd name="connsiteY36-1596" fmla="*/ 1193698 h 4714030"/>
              <a:gd name="connsiteX37-1597" fmla="*/ 3336570 w 4779369"/>
              <a:gd name="connsiteY37-1598" fmla="*/ 1239409 h 4714030"/>
              <a:gd name="connsiteX38-1599" fmla="*/ 3545953 w 4779369"/>
              <a:gd name="connsiteY38-1600" fmla="*/ 1193698 h 4714030"/>
              <a:gd name="connsiteX39-1601" fmla="*/ 3667106 w 4779369"/>
              <a:gd name="connsiteY39-1602" fmla="*/ 1060681 h 4714030"/>
              <a:gd name="connsiteX40-1603" fmla="*/ 4538432 w 4779369"/>
              <a:gd name="connsiteY40-1604" fmla="*/ 949730 h 47140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4779369" h="4714030">
                <a:moveTo>
                  <a:pt x="4538432" y="949730"/>
                </a:moveTo>
                <a:cubicBezTo>
                  <a:pt x="4809681" y="1159702"/>
                  <a:pt x="4859355" y="1549808"/>
                  <a:pt x="4649383" y="1821057"/>
                </a:cubicBezTo>
                <a:cubicBezTo>
                  <a:pt x="4439411" y="2092305"/>
                  <a:pt x="4049305" y="2141980"/>
                  <a:pt x="3778057" y="1932008"/>
                </a:cubicBezTo>
                <a:cubicBezTo>
                  <a:pt x="3744150" y="1905761"/>
                  <a:pt x="3713707" y="1876700"/>
                  <a:pt x="3686799" y="1845408"/>
                </a:cubicBezTo>
                <a:lnTo>
                  <a:pt x="3606598" y="1770199"/>
                </a:lnTo>
                <a:cubicBezTo>
                  <a:pt x="3529516" y="1720217"/>
                  <a:pt x="3436594" y="1691032"/>
                  <a:pt x="3336570" y="1691032"/>
                </a:cubicBezTo>
                <a:cubicBezTo>
                  <a:pt x="3286557" y="1691032"/>
                  <a:pt x="3238321" y="1698329"/>
                  <a:pt x="3192952" y="1711872"/>
                </a:cubicBezTo>
                <a:lnTo>
                  <a:pt x="3126960" y="1827523"/>
                </a:lnTo>
                <a:cubicBezTo>
                  <a:pt x="3110678" y="1927706"/>
                  <a:pt x="3084589" y="2026882"/>
                  <a:pt x="3048503" y="2123573"/>
                </a:cubicBezTo>
                <a:lnTo>
                  <a:pt x="2997806" y="2275931"/>
                </a:lnTo>
                <a:cubicBezTo>
                  <a:pt x="3028163" y="2362638"/>
                  <a:pt x="3083778" y="2442597"/>
                  <a:pt x="3162873" y="2503824"/>
                </a:cubicBezTo>
                <a:cubicBezTo>
                  <a:pt x="3222195" y="2549745"/>
                  <a:pt x="3288407" y="2580238"/>
                  <a:pt x="3356427" y="2595846"/>
                </a:cubicBezTo>
                <a:lnTo>
                  <a:pt x="3454240" y="2587267"/>
                </a:lnTo>
                <a:cubicBezTo>
                  <a:pt x="3643632" y="2524946"/>
                  <a:pt x="3859590" y="2554754"/>
                  <a:pt x="4029121" y="2685987"/>
                </a:cubicBezTo>
                <a:cubicBezTo>
                  <a:pt x="4300370" y="2895959"/>
                  <a:pt x="4350044" y="3286065"/>
                  <a:pt x="4140072" y="3557314"/>
                </a:cubicBezTo>
                <a:cubicBezTo>
                  <a:pt x="3930100" y="3828562"/>
                  <a:pt x="3539994" y="3878237"/>
                  <a:pt x="3268745" y="3668264"/>
                </a:cubicBezTo>
                <a:cubicBezTo>
                  <a:pt x="3099214" y="3537032"/>
                  <a:pt x="3016237" y="3335435"/>
                  <a:pt x="3029106" y="3136468"/>
                </a:cubicBezTo>
                <a:lnTo>
                  <a:pt x="3024015" y="3025265"/>
                </a:lnTo>
                <a:cubicBezTo>
                  <a:pt x="2991859" y="2963328"/>
                  <a:pt x="2957326" y="2903808"/>
                  <a:pt x="2886424" y="2860950"/>
                </a:cubicBezTo>
                <a:cubicBezTo>
                  <a:pt x="2815522" y="2818092"/>
                  <a:pt x="2723276" y="2737825"/>
                  <a:pt x="2598603" y="2768115"/>
                </a:cubicBezTo>
                <a:cubicBezTo>
                  <a:pt x="2459863" y="2887416"/>
                  <a:pt x="2303815" y="2979278"/>
                  <a:pt x="2138389" y="3042691"/>
                </a:cubicBezTo>
                <a:cubicBezTo>
                  <a:pt x="2028027" y="3139434"/>
                  <a:pt x="2074124" y="3158542"/>
                  <a:pt x="2091557" y="3245802"/>
                </a:cubicBezTo>
                <a:cubicBezTo>
                  <a:pt x="2111153" y="3343888"/>
                  <a:pt x="2168165" y="3425277"/>
                  <a:pt x="2235869" y="3487372"/>
                </a:cubicBezTo>
                <a:lnTo>
                  <a:pt x="2353186" y="3535124"/>
                </a:lnTo>
                <a:cubicBezTo>
                  <a:pt x="2390222" y="3553331"/>
                  <a:pt x="2425986" y="3575521"/>
                  <a:pt x="2459892" y="3601767"/>
                </a:cubicBezTo>
                <a:cubicBezTo>
                  <a:pt x="2731140" y="3811739"/>
                  <a:pt x="2780815" y="4201845"/>
                  <a:pt x="2570842" y="4473093"/>
                </a:cubicBezTo>
                <a:cubicBezTo>
                  <a:pt x="2360870" y="4744342"/>
                  <a:pt x="1970764" y="4794016"/>
                  <a:pt x="1699516" y="4584044"/>
                </a:cubicBezTo>
                <a:cubicBezTo>
                  <a:pt x="1428267" y="4374072"/>
                  <a:pt x="1378593" y="3983966"/>
                  <a:pt x="1588565" y="3712718"/>
                </a:cubicBezTo>
                <a:lnTo>
                  <a:pt x="1645376" y="3640232"/>
                </a:lnTo>
                <a:cubicBezTo>
                  <a:pt x="1674446" y="3553085"/>
                  <a:pt x="1679412" y="3455814"/>
                  <a:pt x="1654346" y="3358982"/>
                </a:cubicBezTo>
                <a:cubicBezTo>
                  <a:pt x="1635545" y="3286357"/>
                  <a:pt x="1601854" y="3221714"/>
                  <a:pt x="1557620" y="3167736"/>
                </a:cubicBezTo>
                <a:lnTo>
                  <a:pt x="1489568" y="3145159"/>
                </a:lnTo>
                <a:cubicBezTo>
                  <a:pt x="1180724" y="3128904"/>
                  <a:pt x="873514" y="3021658"/>
                  <a:pt x="610434" y="2818009"/>
                </a:cubicBezTo>
                <a:cubicBezTo>
                  <a:pt x="-76796" y="2286029"/>
                  <a:pt x="-202649" y="1297663"/>
                  <a:pt x="329331" y="610434"/>
                </a:cubicBezTo>
                <a:cubicBezTo>
                  <a:pt x="861312" y="-76796"/>
                  <a:pt x="1849677" y="-202650"/>
                  <a:pt x="2536907" y="329331"/>
                </a:cubicBezTo>
                <a:cubicBezTo>
                  <a:pt x="2794618" y="528824"/>
                  <a:pt x="2973385" y="792496"/>
                  <a:pt x="3068123" y="1080399"/>
                </a:cubicBezTo>
                <a:lnTo>
                  <a:pt x="3127186" y="1193698"/>
                </a:lnTo>
                <a:cubicBezTo>
                  <a:pt x="3190528" y="1222992"/>
                  <a:pt x="3261551" y="1239409"/>
                  <a:pt x="3336570" y="1239409"/>
                </a:cubicBezTo>
                <a:cubicBezTo>
                  <a:pt x="3411588" y="1239409"/>
                  <a:pt x="3482611" y="1222992"/>
                  <a:pt x="3545953" y="1193698"/>
                </a:cubicBezTo>
                <a:lnTo>
                  <a:pt x="3667106" y="1060681"/>
                </a:lnTo>
                <a:cubicBezTo>
                  <a:pt x="3877078" y="789432"/>
                  <a:pt x="4267184" y="739758"/>
                  <a:pt x="4538432" y="9497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st="50800" dir="135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50" tIns="45726" rIns="91450" bIns="45726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1254749" y="2305734"/>
            <a:ext cx="2761602" cy="2762974"/>
            <a:chOff x="1689963" y="2421800"/>
            <a:chExt cx="2642282" cy="2642282"/>
          </a:xfrm>
        </p:grpSpPr>
        <p:sp>
          <p:nvSpPr>
            <p:cNvPr id="42" name="椭圆 41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285" y="2623223"/>
              <a:ext cx="2285811" cy="2226824"/>
            </a:xfrm>
            <a:prstGeom prst="ellipse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44" name="组合 43"/>
          <p:cNvGrpSpPr/>
          <p:nvPr/>
        </p:nvGrpSpPr>
        <p:grpSpPr>
          <a:xfrm>
            <a:off x="5234156" y="1512021"/>
            <a:ext cx="5385711" cy="1198727"/>
            <a:chOff x="5233132" y="1615633"/>
            <a:chExt cx="5385477" cy="1198080"/>
          </a:xfrm>
        </p:grpSpPr>
        <p:grpSp>
          <p:nvGrpSpPr>
            <p:cNvPr id="45" name="组合 44"/>
            <p:cNvGrpSpPr/>
            <p:nvPr/>
          </p:nvGrpSpPr>
          <p:grpSpPr>
            <a:xfrm>
              <a:off x="5442041" y="1615633"/>
              <a:ext cx="5176568" cy="1198080"/>
              <a:chOff x="5841004" y="1447486"/>
              <a:chExt cx="5176568" cy="1198080"/>
            </a:xfrm>
          </p:grpSpPr>
          <p:sp>
            <p:nvSpPr>
              <p:cNvPr id="47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2236413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总体目标顺利完成</a:t>
                </a:r>
              </a:p>
            </p:txBody>
          </p:sp>
          <p:sp>
            <p:nvSpPr>
              <p:cNvPr id="48" name="Rectangle 5"/>
              <p:cNvSpPr/>
              <p:nvPr/>
            </p:nvSpPr>
            <p:spPr bwMode="auto">
              <a:xfrm>
                <a:off x="5980703" y="1833058"/>
                <a:ext cx="5036869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46" name="直接连接符 45"/>
            <p:cNvCxnSpPr/>
            <p:nvPr/>
          </p:nvCxnSpPr>
          <p:spPr>
            <a:xfrm>
              <a:off x="5233132" y="1985192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5908856" y="3176887"/>
            <a:ext cx="5200256" cy="1225489"/>
            <a:chOff x="5907805" y="3279600"/>
            <a:chExt cx="5200030" cy="1224827"/>
          </a:xfrm>
        </p:grpSpPr>
        <p:grpSp>
          <p:nvGrpSpPr>
            <p:cNvPr id="50" name="组合 49"/>
            <p:cNvGrpSpPr/>
            <p:nvPr/>
          </p:nvGrpSpPr>
          <p:grpSpPr>
            <a:xfrm>
              <a:off x="5931266" y="3279600"/>
              <a:ext cx="5176569" cy="1224827"/>
              <a:chOff x="5841004" y="2711041"/>
              <a:chExt cx="5176569" cy="1224827"/>
            </a:xfrm>
          </p:grpSpPr>
          <p:sp>
            <p:nvSpPr>
              <p:cNvPr id="52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2711041"/>
                <a:ext cx="2236413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团队建设更加完善</a:t>
                </a:r>
              </a:p>
            </p:txBody>
          </p:sp>
          <p:sp>
            <p:nvSpPr>
              <p:cNvPr id="53" name="Rectangle 5"/>
              <p:cNvSpPr/>
              <p:nvPr/>
            </p:nvSpPr>
            <p:spPr bwMode="auto">
              <a:xfrm>
                <a:off x="5980705" y="3123360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>
              <a:off x="5907805" y="3669060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5211293" y="4918269"/>
            <a:ext cx="5268866" cy="1260655"/>
            <a:chOff x="5210272" y="5020042"/>
            <a:chExt cx="5268637" cy="1259973"/>
          </a:xfrm>
        </p:grpSpPr>
        <p:grpSp>
          <p:nvGrpSpPr>
            <p:cNvPr id="55" name="组合 54"/>
            <p:cNvGrpSpPr/>
            <p:nvPr/>
          </p:nvGrpSpPr>
          <p:grpSpPr>
            <a:xfrm>
              <a:off x="5302340" y="5020042"/>
              <a:ext cx="5176569" cy="1259973"/>
              <a:chOff x="5678803" y="4973323"/>
              <a:chExt cx="5176569" cy="1259973"/>
            </a:xfrm>
          </p:grpSpPr>
          <p:sp>
            <p:nvSpPr>
              <p:cNvPr id="57" name="MH_SubTitle_1"/>
              <p:cNvSpPr>
                <a:spLocks noChangeArrowheads="1"/>
              </p:cNvSpPr>
              <p:nvPr/>
            </p:nvSpPr>
            <p:spPr bwMode="auto">
              <a:xfrm flipH="1">
                <a:off x="5678803" y="4973323"/>
                <a:ext cx="3005820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贯彻执行公司的企业文化</a:t>
                </a:r>
              </a:p>
            </p:txBody>
          </p:sp>
          <p:sp>
            <p:nvSpPr>
              <p:cNvPr id="58" name="Rectangle 5"/>
              <p:cNvSpPr/>
              <p:nvPr/>
            </p:nvSpPr>
            <p:spPr bwMode="auto">
              <a:xfrm>
                <a:off x="5818504" y="5420788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此处添加详细文本描述，建议与标题相关并符合整体语言风格，语言描述尽量简洁生动。尽量将每页幻灯片的字数控制在 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字以内。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4117922" y="1501649"/>
            <a:ext cx="965618" cy="966098"/>
            <a:chOff x="4116949" y="1605269"/>
            <a:chExt cx="965576" cy="965576"/>
          </a:xfrm>
        </p:grpSpPr>
        <p:sp>
          <p:nvSpPr>
            <p:cNvPr id="60" name="椭圆 59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BE0C72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78351" y="3204172"/>
            <a:ext cx="965618" cy="966098"/>
            <a:chOff x="4777349" y="3344972"/>
            <a:chExt cx="965576" cy="965576"/>
          </a:xfrm>
        </p:grpSpPr>
        <p:sp>
          <p:nvSpPr>
            <p:cNvPr id="63" name="椭圆 62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98871" y="4878104"/>
            <a:ext cx="965618" cy="966098"/>
            <a:chOff x="4097899" y="4979900"/>
            <a:chExt cx="965576" cy="965576"/>
          </a:xfrm>
        </p:grpSpPr>
        <p:sp>
          <p:nvSpPr>
            <p:cNvPr id="66" name="椭圆 65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solidFill>
              <a:srgbClr val="0070C0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40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rgbClr val="BE0C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727848" y="2276872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ea typeface="方正正大黑简体" pitchFamily="2" charset="-122"/>
              </a:rPr>
              <a:t>胜任能力</a:t>
            </a:r>
          </a:p>
        </p:txBody>
      </p:sp>
      <p:sp>
        <p:nvSpPr>
          <p:cNvPr id="78" name="矩形 2"/>
          <p:cNvSpPr>
            <a:spLocks noChangeArrowheads="1"/>
          </p:cNvSpPr>
          <p:nvPr/>
        </p:nvSpPr>
        <p:spPr bwMode="auto">
          <a:xfrm>
            <a:off x="3251684" y="4230123"/>
            <a:ext cx="5364596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151784" y="4577557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COMPETENCE</a:t>
            </a:r>
          </a:p>
        </p:txBody>
      </p:sp>
      <p:sp>
        <p:nvSpPr>
          <p:cNvPr id="9" name="椭圆 8"/>
          <p:cNvSpPr/>
          <p:nvPr/>
        </p:nvSpPr>
        <p:spPr>
          <a:xfrm>
            <a:off x="6275540" y="5417286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98449" y="571643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8843" y="5716917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83783" y="5874738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09220" y="5723131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58730" y="571312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912836" y="5888372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09378" y="5759280"/>
            <a:ext cx="333895" cy="33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144409" y="571472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710956" y="5725471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987982" y="5791000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42899" y="5471334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36389" y="5888751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83961" y="5519475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50421" y="5641966"/>
            <a:ext cx="429479" cy="4296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43331" y="5712298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85215" y="5716743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04986" y="5891759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872252" y="5472325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30168" y="5787510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433181" y="5529070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2206" y="570434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49"/>
                            </p:stCondLst>
                            <p:childTnLst>
                              <p:par>
                                <p:cTn id="3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99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5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78" grpId="0" animBg="1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6634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COMPETITIVENESS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8" name="直接连接符 67"/>
          <p:cNvCxnSpPr/>
          <p:nvPr/>
        </p:nvCxnSpPr>
        <p:spPr>
          <a:xfrm flipV="1">
            <a:off x="3486258" y="2857063"/>
            <a:ext cx="2551570" cy="2831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4039224" y="2857063"/>
            <a:ext cx="1998604" cy="1406115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55280" y="2857064"/>
            <a:ext cx="782549" cy="224506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6037830" y="2857065"/>
            <a:ext cx="841378" cy="2035526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 flipV="1">
            <a:off x="6037829" y="2857063"/>
            <a:ext cx="1953399" cy="1406115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6037829" y="2857060"/>
            <a:ext cx="2481389" cy="18412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4621233" y="1556793"/>
            <a:ext cx="2600751" cy="2601693"/>
            <a:chOff x="3851771" y="1163107"/>
            <a:chExt cx="1402358" cy="140235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6" name="同心圆 10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4129759" y="1545437"/>
              <a:ext cx="846381" cy="64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  <a:endPara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3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竞争力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351584" y="2234353"/>
            <a:ext cx="1263368" cy="1263825"/>
            <a:chOff x="5252030" y="2008764"/>
            <a:chExt cx="809336" cy="809336"/>
          </a:xfrm>
          <a:solidFill>
            <a:schemeClr val="accent6">
              <a:lumMod val="75000"/>
            </a:schemeClr>
          </a:solidFill>
        </p:grpSpPr>
        <p:sp>
          <p:nvSpPr>
            <p:cNvPr id="109" name="椭圆 10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328248" y="2234353"/>
            <a:ext cx="1263368" cy="1263825"/>
            <a:chOff x="5252030" y="2008764"/>
            <a:chExt cx="809336" cy="809336"/>
          </a:xfrm>
          <a:solidFill>
            <a:srgbClr val="7030A0"/>
          </a:solidFill>
        </p:grpSpPr>
        <p:sp>
          <p:nvSpPr>
            <p:cNvPr id="112" name="椭圆 11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7680176" y="3845038"/>
            <a:ext cx="1263368" cy="1263825"/>
            <a:chOff x="5252030" y="2008764"/>
            <a:chExt cx="809336" cy="809336"/>
          </a:xfrm>
          <a:solidFill>
            <a:srgbClr val="5F5F5F"/>
          </a:solidFill>
        </p:grpSpPr>
        <p:sp>
          <p:nvSpPr>
            <p:cNvPr id="115" name="椭圆 11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312024" y="4653137"/>
            <a:ext cx="1263368" cy="1263825"/>
            <a:chOff x="5252030" y="2008764"/>
            <a:chExt cx="809336" cy="809336"/>
          </a:xfrm>
          <a:solidFill>
            <a:schemeClr val="accent5">
              <a:lumMod val="75000"/>
            </a:schemeClr>
          </a:solidFill>
        </p:grpSpPr>
        <p:sp>
          <p:nvSpPr>
            <p:cNvPr id="118" name="椭圆 11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4551056" y="4676815"/>
            <a:ext cx="1263368" cy="1263825"/>
            <a:chOff x="5252030" y="2008764"/>
            <a:chExt cx="809336" cy="809336"/>
          </a:xfrm>
          <a:solidFill>
            <a:srgbClr val="0070C0"/>
          </a:solidFill>
        </p:grpSpPr>
        <p:sp>
          <p:nvSpPr>
            <p:cNvPr id="121" name="椭圆 12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071664" y="3794254"/>
            <a:ext cx="1263368" cy="1263825"/>
            <a:chOff x="5252030" y="2008764"/>
            <a:chExt cx="809336" cy="809336"/>
          </a:xfrm>
          <a:solidFill>
            <a:srgbClr val="BE0C72"/>
          </a:solidFill>
        </p:grpSpPr>
        <p:sp>
          <p:nvSpPr>
            <p:cNvPr id="124" name="椭圆 12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448379" y="2641726"/>
            <a:ext cx="977186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313472" y="4101701"/>
            <a:ext cx="733528" cy="70788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706820" y="5100979"/>
            <a:ext cx="977186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协调力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450998" y="5085184"/>
            <a:ext cx="977185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945096" y="4155214"/>
            <a:ext cx="733528" cy="70788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471340" y="2677628"/>
            <a:ext cx="977185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67" grpId="0"/>
          <p:bldP spid="93" grpId="0"/>
          <p:bldP spid="95" grpId="0"/>
          <p:bldP spid="97" grpId="0"/>
          <p:bldP spid="99" grpId="0"/>
          <p:bldP spid="101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8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9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67" grpId="0"/>
          <p:bldP spid="93" grpId="0"/>
          <p:bldP spid="95" grpId="0"/>
          <p:bldP spid="97" grpId="0"/>
          <p:bldP spid="99" grpId="0"/>
          <p:bldP spid="101" grpId="0"/>
          <p:bldP spid="4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66345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LEADERSHIP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1666378" y="1921955"/>
            <a:ext cx="1059220" cy="3345430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844183" y="1320816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00855" y="3079027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20056" y="4711589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Line 39"/>
          <p:cNvSpPr>
            <a:spLocks noChangeShapeType="1"/>
          </p:cNvSpPr>
          <p:nvPr/>
        </p:nvSpPr>
        <p:spPr bwMode="auto">
          <a:xfrm>
            <a:off x="3028834" y="2205380"/>
            <a:ext cx="1528454" cy="629306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61" name="Line 40"/>
          <p:cNvSpPr>
            <a:spLocks noChangeShapeType="1"/>
          </p:cNvSpPr>
          <p:nvPr/>
        </p:nvSpPr>
        <p:spPr bwMode="auto">
          <a:xfrm>
            <a:off x="2449726" y="3623491"/>
            <a:ext cx="1866143" cy="0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 flipV="1">
            <a:off x="3304707" y="4403119"/>
            <a:ext cx="1241530" cy="610573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4341381" y="2138495"/>
            <a:ext cx="2926776" cy="2927836"/>
            <a:chOff x="1403648" y="1115468"/>
            <a:chExt cx="1294414" cy="1294414"/>
          </a:xfrm>
        </p:grpSpPr>
        <p:sp>
          <p:nvSpPr>
            <p:cNvPr id="64" name="椭圆 63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BE0C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7" name="同心圆 66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同心圆 67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3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687876" y="1626696"/>
              <a:ext cx="725958" cy="2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37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</a:p>
          </p:txBody>
        </p:sp>
      </p:grpSp>
      <p:sp>
        <p:nvSpPr>
          <p:cNvPr id="69" name="Freeform 7"/>
          <p:cNvSpPr/>
          <p:nvPr/>
        </p:nvSpPr>
        <p:spPr bwMode="auto">
          <a:xfrm rot="10800000">
            <a:off x="9075422" y="1797891"/>
            <a:ext cx="1059220" cy="3345430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 rot="10800000">
            <a:off x="8457258" y="1196752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 rot="10800000">
            <a:off x="9408368" y="2954963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 rot="10800000">
            <a:off x="8469880" y="4587525"/>
            <a:ext cx="1211084" cy="12115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1" name="Line 39"/>
          <p:cNvSpPr>
            <a:spLocks noChangeShapeType="1"/>
          </p:cNvSpPr>
          <p:nvPr/>
        </p:nvSpPr>
        <p:spPr bwMode="auto">
          <a:xfrm rot="10800000" flipV="1">
            <a:off x="6945091" y="2215486"/>
            <a:ext cx="1551223" cy="393843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92" name="Line 40"/>
          <p:cNvSpPr>
            <a:spLocks noChangeShapeType="1"/>
          </p:cNvSpPr>
          <p:nvPr/>
        </p:nvSpPr>
        <p:spPr bwMode="auto">
          <a:xfrm rot="10800000">
            <a:off x="7407923" y="3499427"/>
            <a:ext cx="1866143" cy="0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93" name="Line 41"/>
          <p:cNvSpPr>
            <a:spLocks noChangeShapeType="1"/>
          </p:cNvSpPr>
          <p:nvPr/>
        </p:nvSpPr>
        <p:spPr bwMode="auto">
          <a:xfrm rot="10800000">
            <a:off x="7233122" y="4480108"/>
            <a:ext cx="1263191" cy="395823"/>
          </a:xfrm>
          <a:prstGeom prst="line">
            <a:avLst/>
          </a:prstGeom>
          <a:noFill/>
          <a:ln w="5715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zh-CN" altLang="en-US"/>
          </a:p>
        </p:txBody>
      </p:sp>
      <p:sp>
        <p:nvSpPr>
          <p:cNvPr id="94" name="TextBox 6"/>
          <p:cNvSpPr txBox="1">
            <a:spLocks noChangeArrowheads="1"/>
          </p:cNvSpPr>
          <p:nvPr/>
        </p:nvSpPr>
        <p:spPr bwMode="auto">
          <a:xfrm>
            <a:off x="2060060" y="1772689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学习力</a:t>
            </a:r>
          </a:p>
        </p:txBody>
      </p:sp>
      <p:sp>
        <p:nvSpPr>
          <p:cNvPr id="95" name="TextBox 6"/>
          <p:cNvSpPr txBox="1">
            <a:spLocks noChangeArrowheads="1"/>
          </p:cNvSpPr>
          <p:nvPr/>
        </p:nvSpPr>
        <p:spPr bwMode="auto">
          <a:xfrm>
            <a:off x="1343472" y="3501009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教导力</a:t>
            </a: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2346031" y="5157193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感召力</a:t>
            </a:r>
          </a:p>
        </p:txBody>
      </p:sp>
      <p:sp>
        <p:nvSpPr>
          <p:cNvPr id="97" name="TextBox 6"/>
          <p:cNvSpPr txBox="1">
            <a:spLocks noChangeArrowheads="1"/>
          </p:cNvSpPr>
          <p:nvPr/>
        </p:nvSpPr>
        <p:spPr bwMode="auto">
          <a:xfrm>
            <a:off x="8688288" y="5013177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98" name="TextBox 6"/>
          <p:cNvSpPr txBox="1">
            <a:spLocks noChangeArrowheads="1"/>
          </p:cNvSpPr>
          <p:nvPr/>
        </p:nvSpPr>
        <p:spPr bwMode="auto">
          <a:xfrm>
            <a:off x="9620900" y="3377011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组织力</a:t>
            </a:r>
          </a:p>
        </p:txBody>
      </p:sp>
      <p:sp>
        <p:nvSpPr>
          <p:cNvPr id="99" name="TextBox 6"/>
          <p:cNvSpPr txBox="1">
            <a:spLocks noChangeArrowheads="1"/>
          </p:cNvSpPr>
          <p:nvPr/>
        </p:nvSpPr>
        <p:spPr bwMode="auto">
          <a:xfrm>
            <a:off x="8684796" y="1628801"/>
            <a:ext cx="10836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决策力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31" grpId="0" animBg="1"/>
      <p:bldP spid="60" grpId="0" animBg="1"/>
      <p:bldP spid="61" grpId="0" animBg="1"/>
      <p:bldP spid="62" grpId="0" animBg="1"/>
      <p:bldP spid="69" grpId="0" animBg="1"/>
      <p:bldP spid="91" grpId="0" animBg="1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99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EXECUTIVE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200095" y="3240470"/>
            <a:ext cx="1089189" cy="1183905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2160076" y="3240470"/>
            <a:ext cx="1090814" cy="1183905"/>
          </a:xfrm>
          <a:prstGeom prst="chevron">
            <a:avLst>
              <a:gd name="adj" fmla="val 5442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sp>
        <p:nvSpPr>
          <p:cNvPr id="33" name="燕尾形 32"/>
          <p:cNvSpPr/>
          <p:nvPr/>
        </p:nvSpPr>
        <p:spPr>
          <a:xfrm>
            <a:off x="3120058" y="3240470"/>
            <a:ext cx="1090814" cy="1183905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sp>
        <p:nvSpPr>
          <p:cNvPr id="34" name="燕尾形 33"/>
          <p:cNvSpPr/>
          <p:nvPr/>
        </p:nvSpPr>
        <p:spPr>
          <a:xfrm>
            <a:off x="4045205" y="3240470"/>
            <a:ext cx="1090814" cy="1183905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cxnSp>
        <p:nvCxnSpPr>
          <p:cNvPr id="35" name="直接连接符 34"/>
          <p:cNvCxnSpPr/>
          <p:nvPr/>
        </p:nvCxnSpPr>
        <p:spPr>
          <a:xfrm>
            <a:off x="8112224" y="1709610"/>
            <a:ext cx="0" cy="39969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408052" y="2676644"/>
            <a:ext cx="0" cy="55112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88088" y="2017705"/>
            <a:ext cx="0" cy="12142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4368034" y="4405239"/>
            <a:ext cx="38752" cy="126171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2352072" y="4405236"/>
            <a:ext cx="0" cy="49345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五边形 39"/>
          <p:cNvSpPr/>
          <p:nvPr/>
        </p:nvSpPr>
        <p:spPr>
          <a:xfrm>
            <a:off x="-47882" y="3230580"/>
            <a:ext cx="7871849" cy="1190585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5" tIns="60953" rIns="121905" bIns="60953" anchor="ctr"/>
          <a:lstStyle/>
          <a:p>
            <a:pPr algn="ctr" defTabSz="1219200">
              <a:defRPr/>
            </a:pPr>
            <a:endParaRPr lang="zh-CN" altLang="en-US" sz="3300"/>
          </a:p>
        </p:txBody>
      </p:sp>
      <p:sp>
        <p:nvSpPr>
          <p:cNvPr id="42" name="TextBox 41"/>
          <p:cNvSpPr txBox="1"/>
          <p:nvPr/>
        </p:nvSpPr>
        <p:spPr>
          <a:xfrm>
            <a:off x="8303958" y="1700809"/>
            <a:ext cx="3336658" cy="418575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执行力是项目成败的直接因素。如何能切实可行的推进项目执行？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点击输入简要文字内容，文字内容需概括精炼，不用多余的文字修饰，言简意赅的说明该项内容。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00095" y="1425319"/>
            <a:ext cx="3103451" cy="592386"/>
            <a:chOff x="814328" y="3219334"/>
            <a:chExt cx="2266827" cy="432536"/>
          </a:xfrm>
        </p:grpSpPr>
        <p:grpSp>
          <p:nvGrpSpPr>
            <p:cNvPr id="45" name="组合 44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圆角矩形 50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圆角矩形 51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9" name="椭圆 48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1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战略执行力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64079" y="4898692"/>
            <a:ext cx="3103451" cy="592386"/>
            <a:chOff x="814325" y="3219334"/>
            <a:chExt cx="2266826" cy="432536"/>
          </a:xfrm>
        </p:grpSpPr>
        <p:grpSp>
          <p:nvGrpSpPr>
            <p:cNvPr id="54" name="组合 53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圆角矩形 58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椭圆 56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应急执行力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60722" y="2097549"/>
            <a:ext cx="3103451" cy="592386"/>
            <a:chOff x="814328" y="3219334"/>
            <a:chExt cx="2266829" cy="432536"/>
          </a:xfrm>
        </p:grpSpPr>
        <p:grpSp>
          <p:nvGrpSpPr>
            <p:cNvPr id="61" name="组合 60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圆角矩形 65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椭圆 63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3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制度执行力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80040" y="5666955"/>
            <a:ext cx="3103451" cy="592386"/>
            <a:chOff x="814328" y="3219334"/>
            <a:chExt cx="2266828" cy="432536"/>
          </a:xfrm>
        </p:grpSpPr>
        <p:grpSp>
          <p:nvGrpSpPr>
            <p:cNvPr id="68" name="组合 67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圆角矩形 71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圆角矩形 72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椭圆 70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4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700" dirty="0">
                  <a:solidFill>
                    <a:schemeClr val="tx1"/>
                  </a:solidFill>
                  <a:latin typeface="+mn-ea"/>
                </a:rPr>
                <a:t>执行力落实</a:t>
              </a:r>
            </a:p>
          </p:txBody>
        </p:sp>
      </p:grpSp>
      <p:grpSp>
        <p:nvGrpSpPr>
          <p:cNvPr id="74" name="组合 73"/>
          <p:cNvGrpSpPr>
            <a:grpSpLocks noChangeAspect="1"/>
          </p:cNvGrpSpPr>
          <p:nvPr/>
        </p:nvGrpSpPr>
        <p:grpSpPr>
          <a:xfrm>
            <a:off x="5040022" y="2676645"/>
            <a:ext cx="2264906" cy="2161576"/>
            <a:chOff x="3197225" y="3458369"/>
            <a:chExt cx="533400" cy="487363"/>
          </a:xfrm>
          <a:solidFill>
            <a:srgbClr val="0070C0"/>
          </a:solidFill>
        </p:grpSpPr>
        <p:sp>
          <p:nvSpPr>
            <p:cNvPr id="75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3300"/>
            </a:p>
          </p:txBody>
        </p:sp>
        <p:sp>
          <p:nvSpPr>
            <p:cNvPr id="76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330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12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9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 animBg="1"/>
      <p:bldP spid="17" grpId="0"/>
      <p:bldP spid="27" grpId="0" animBg="1"/>
      <p:bldP spid="32" grpId="0" animBg="1"/>
      <p:bldP spid="33" grpId="0" animBg="1"/>
      <p:bldP spid="34" grpId="0" animBg="1"/>
      <p:bldP spid="40" grpId="0" animBg="1"/>
      <p:bldP spid="42" grpId="0"/>
      <p:bldP spid="42" grpId="1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-5794" y="1088740"/>
            <a:ext cx="3698791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88" lon="0" rev="0"/>
            </a:camera>
            <a:lightRig rig="threePt" dir="t"/>
          </a:scene3d>
          <a:sp3d z="127000" extrusionH="127000"/>
        </p:spPr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" name="矩形 2"/>
          <p:cNvSpPr>
            <a:spLocks noChangeArrowheads="1"/>
          </p:cNvSpPr>
          <p:nvPr/>
        </p:nvSpPr>
        <p:spPr bwMode="auto">
          <a:xfrm>
            <a:off x="8544273" y="1088740"/>
            <a:ext cx="3630837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8299988" lon="0" rev="0"/>
            </a:camera>
            <a:lightRig rig="threePt" dir="t"/>
          </a:scene3d>
          <a:sp3d z="127000" extrusionH="127000"/>
        </p:spPr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矩形 1"/>
          <p:cNvSpPr>
            <a:spLocks noChangeArrowheads="1"/>
          </p:cNvSpPr>
          <p:nvPr/>
        </p:nvSpPr>
        <p:spPr bwMode="auto">
          <a:xfrm>
            <a:off x="4608984" y="764704"/>
            <a:ext cx="2956247" cy="741362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5715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4" name="文本框 7"/>
          <p:cNvSpPr txBox="1">
            <a:spLocks noChangeArrowheads="1"/>
          </p:cNvSpPr>
          <p:nvPr/>
        </p:nvSpPr>
        <p:spPr bwMode="auto">
          <a:xfrm>
            <a:off x="4413078" y="2230120"/>
            <a:ext cx="3627139" cy="36471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91313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面对挑战，我毫不畏惧；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面对困难，我用于向前；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面对挫折，我绝不低头；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面对失败，我永不言弃；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面对自己，我不断超越；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我们顽强拼搏，共同进步。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913130"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我努力！我坚持！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文本框 7"/>
          <p:cNvSpPr txBox="1">
            <a:spLocks noChangeArrowheads="1"/>
          </p:cNvSpPr>
          <p:nvPr/>
        </p:nvSpPr>
        <p:spPr bwMode="auto">
          <a:xfrm>
            <a:off x="4982491" y="828204"/>
            <a:ext cx="23479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4000" dirty="0">
                <a:solidFill>
                  <a:srgbClr val="BE0C7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大黑简体" pitchFamily="2" charset="-122"/>
                <a:ea typeface="方正正大黑简体" pitchFamily="2" charset="-122"/>
              </a:rPr>
              <a:t>竞</a:t>
            </a:r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大黑简体" pitchFamily="2" charset="-122"/>
                <a:ea typeface="方正正大黑简体" pitchFamily="2" charset="-122"/>
              </a:rPr>
              <a:t>聘</a:t>
            </a:r>
            <a:r>
              <a:rPr lang="zh-CN" altLang="en-US" sz="4000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大黑简体" pitchFamily="2" charset="-122"/>
                <a:ea typeface="方正正大黑简体" pitchFamily="2" charset="-122"/>
              </a:rPr>
              <a:t>宣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大黑简体" pitchFamily="2" charset="-122"/>
                <a:ea typeface="方正正大黑简体" pitchFamily="2" charset="-122"/>
              </a:rPr>
              <a:t>言</a:t>
            </a:r>
          </a:p>
        </p:txBody>
      </p:sp>
      <p:sp>
        <p:nvSpPr>
          <p:cNvPr id="71" name="燕尾形 9"/>
          <p:cNvSpPr>
            <a:spLocks noChangeArrowheads="1"/>
          </p:cNvSpPr>
          <p:nvPr/>
        </p:nvSpPr>
        <p:spPr bwMode="auto">
          <a:xfrm>
            <a:off x="3647728" y="785342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燕尾形 9"/>
          <p:cNvSpPr>
            <a:spLocks noChangeArrowheads="1"/>
          </p:cNvSpPr>
          <p:nvPr/>
        </p:nvSpPr>
        <p:spPr bwMode="auto">
          <a:xfrm>
            <a:off x="4041428" y="785342"/>
            <a:ext cx="474662" cy="714375"/>
          </a:xfrm>
          <a:prstGeom prst="chevron">
            <a:avLst>
              <a:gd name="adj" fmla="val 50000"/>
            </a:avLst>
          </a:prstGeom>
          <a:solidFill>
            <a:srgbClr val="BE0C72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燕尾形 9"/>
          <p:cNvSpPr>
            <a:spLocks noChangeArrowheads="1"/>
          </p:cNvSpPr>
          <p:nvPr/>
        </p:nvSpPr>
        <p:spPr bwMode="auto">
          <a:xfrm rot="10800000">
            <a:off x="7707445" y="785342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燕尾形 9"/>
          <p:cNvSpPr>
            <a:spLocks noChangeArrowheads="1"/>
          </p:cNvSpPr>
          <p:nvPr/>
        </p:nvSpPr>
        <p:spPr bwMode="auto">
          <a:xfrm rot="10800000">
            <a:off x="8067808" y="785342"/>
            <a:ext cx="474663" cy="714375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269062" y="1628800"/>
            <a:ext cx="3616631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方正兰亭大黑_GBK" pitchFamily="2" charset="-122"/>
              </a:rPr>
              <a:t>DECLARATION OF COMPETITION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791744" y="2204864"/>
            <a:ext cx="460851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61" grpId="0" animBg="1"/>
      <p:bldP spid="64" grpId="0"/>
      <p:bldP spid="65" grpId="0"/>
      <p:bldP spid="71" grpId="0" animBg="1"/>
      <p:bldP spid="72" grpId="0" animBg="1"/>
      <p:bldP spid="73" grpId="0" animBg="1"/>
      <p:bldP spid="74" grpId="0" animBg="1"/>
      <p:bldP spid="2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 flipV="1">
            <a:off x="68996" y="6850209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64662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SKILL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222759" y="1693540"/>
            <a:ext cx="2136026" cy="1812950"/>
            <a:chOff x="9224782" y="2628163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44" name="组合 43"/>
            <p:cNvGrpSpPr/>
            <p:nvPr/>
          </p:nvGrpSpPr>
          <p:grpSpPr>
            <a:xfrm>
              <a:off x="9224782" y="2628163"/>
              <a:ext cx="2397222" cy="2093640"/>
              <a:chOff x="9224782" y="2628163"/>
              <a:chExt cx="2397222" cy="2093640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9224782" y="262816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4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7" name="Freeform 7"/>
              <p:cNvSpPr/>
              <p:nvPr/>
            </p:nvSpPr>
            <p:spPr bwMode="auto">
              <a:xfrm>
                <a:off x="9536465" y="287211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7030A0"/>
              </a:solidFill>
              <a:ln w="7938" cap="flat">
                <a:noFill/>
                <a:prstDash val="solid"/>
                <a:miter lim="800000"/>
              </a:ln>
              <a:effectLst>
                <a:innerShdw blurRad="152400">
                  <a:schemeClr val="tx1">
                    <a:lumMod val="65000"/>
                    <a:lumOff val="35000"/>
                    <a:alpha val="41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9918251" y="3233558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951280" y="1702693"/>
            <a:ext cx="2136026" cy="1812950"/>
            <a:chOff x="5553262" y="2638733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1" name="组合 50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5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4" name="Freeform 7"/>
              <p:cNvSpPr/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259489" y="3180568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679891" y="1717688"/>
            <a:ext cx="2136026" cy="1812950"/>
            <a:chOff x="1881842" y="2656049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61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5311" y="3250047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319499" y="2624162"/>
            <a:ext cx="2136026" cy="1812950"/>
            <a:chOff x="3721944" y="3702869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64" name="组合 63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8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7" name="Freeform 7"/>
              <p:cNvSpPr/>
              <p:nvPr/>
            </p:nvSpPr>
            <p:spPr bwMode="auto">
              <a:xfrm>
                <a:off x="4050731" y="3982018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BE0C72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416724" y="4271858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586403" y="2615084"/>
            <a:ext cx="2136026" cy="1812950"/>
            <a:chOff x="7388330" y="3692384"/>
            <a:chExt cx="2397222" cy="2093640"/>
          </a:xfrm>
          <a:effectLst>
            <a:outerShdw blurRad="3429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1" name="组合 70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75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4" name="Freeform 7"/>
              <p:cNvSpPr/>
              <p:nvPr/>
            </p:nvSpPr>
            <p:spPr bwMode="auto">
              <a:xfrm>
                <a:off x="7700013" y="3989132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0070C0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8066006" y="4278973"/>
              <a:ext cx="1010287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161481" y="3684931"/>
            <a:ext cx="1370331" cy="603170"/>
            <a:chOff x="2328257" y="4927865"/>
            <a:chExt cx="1537897" cy="696556"/>
          </a:xfrm>
        </p:grpSpPr>
        <p:sp>
          <p:nvSpPr>
            <p:cNvPr id="78" name="TextBox 77"/>
            <p:cNvSpPr txBox="1"/>
            <p:nvPr/>
          </p:nvSpPr>
          <p:spPr>
            <a:xfrm>
              <a:off x="2328257" y="4927865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技能进修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19470" y="5322307"/>
              <a:ext cx="1286284" cy="302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787310" y="1782992"/>
            <a:ext cx="1370331" cy="559987"/>
            <a:chOff x="4246958" y="2731461"/>
            <a:chExt cx="1537897" cy="646687"/>
          </a:xfrm>
        </p:grpSpPr>
        <p:sp>
          <p:nvSpPr>
            <p:cNvPr id="81" name="TextBox 80"/>
            <p:cNvSpPr txBox="1"/>
            <p:nvPr/>
          </p:nvSpPr>
          <p:spPr>
            <a:xfrm>
              <a:off x="4246958" y="2731461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技能消化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35082" y="3111578"/>
              <a:ext cx="1286284" cy="26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433751" y="3728918"/>
            <a:ext cx="1370331" cy="586382"/>
            <a:chOff x="5982926" y="4927865"/>
            <a:chExt cx="1537897" cy="677168"/>
          </a:xfrm>
        </p:grpSpPr>
        <p:sp>
          <p:nvSpPr>
            <p:cNvPr id="84" name="TextBox 83"/>
            <p:cNvSpPr txBox="1"/>
            <p:nvPr/>
          </p:nvSpPr>
          <p:spPr>
            <a:xfrm>
              <a:off x="5982926" y="4927865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解释实践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071050" y="5338463"/>
              <a:ext cx="1286284" cy="26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988305" y="1782992"/>
            <a:ext cx="1370331" cy="559987"/>
            <a:chOff x="7839376" y="2731461"/>
            <a:chExt cx="1537897" cy="646687"/>
          </a:xfrm>
        </p:grpSpPr>
        <p:sp>
          <p:nvSpPr>
            <p:cNvPr id="87" name="TextBox 86"/>
            <p:cNvSpPr txBox="1"/>
            <p:nvPr/>
          </p:nvSpPr>
          <p:spPr>
            <a:xfrm>
              <a:off x="7839376" y="2731461"/>
              <a:ext cx="1537897" cy="46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分析效果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947821" y="3111578"/>
              <a:ext cx="1286284" cy="26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693391" y="3728911"/>
            <a:ext cx="1370331" cy="542392"/>
            <a:chOff x="9752962" y="4978665"/>
            <a:chExt cx="1537897" cy="626369"/>
          </a:xfrm>
        </p:grpSpPr>
        <p:sp>
          <p:nvSpPr>
            <p:cNvPr id="90" name="TextBox 89"/>
            <p:cNvSpPr txBox="1"/>
            <p:nvPr/>
          </p:nvSpPr>
          <p:spPr>
            <a:xfrm>
              <a:off x="9752962" y="4978665"/>
              <a:ext cx="1537897" cy="462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总结经验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841086" y="5338463"/>
              <a:ext cx="1286284" cy="26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271464" y="4725145"/>
            <a:ext cx="9793088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点击输入简要文字内容，文字内容需概括精炼，不用多余的文字修饰，言简意赅的说明分项内容</a:t>
            </a:r>
            <a:r>
              <a:rPr lang="en-US" altLang="zh-CN" sz="1500" dirty="0">
                <a:solidFill>
                  <a:srgbClr val="4848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lnSpc>
                <a:spcPct val="150000"/>
              </a:lnSpc>
            </a:pPr>
            <a:endParaRPr lang="en-US" altLang="zh-CN" sz="1500" dirty="0">
              <a:solidFill>
                <a:srgbClr val="4848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6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1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1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119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/>
          <p:bldP spid="30" grpId="0"/>
          <p:bldP spid="31" grpId="0" animBg="1"/>
          <p:bldP spid="32" grpId="0" animBg="1"/>
          <p:bldP spid="34" grpId="0"/>
          <p:bldP spid="92" grpId="0"/>
          <p:bldP spid="92" grpId="1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1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8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8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8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8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0119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/>
          <p:bldP spid="30" grpId="0"/>
          <p:bldP spid="31" grpId="0" animBg="1"/>
          <p:bldP spid="32" grpId="0" animBg="1"/>
          <p:bldP spid="34" grpId="0"/>
          <p:bldP spid="92" grpId="0"/>
          <p:bldP spid="92" grpId="1"/>
          <p:bldP spid="9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7363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TEAMWORK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487488" y="2403286"/>
            <a:ext cx="9280624" cy="2399710"/>
            <a:chOff x="1260022" y="2163164"/>
            <a:chExt cx="6960165" cy="1748634"/>
          </a:xfrm>
          <a:noFill/>
          <a:effectLst>
            <a:outerShdw blurRad="76200" dist="508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31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51674" y="1603061"/>
            <a:ext cx="2226148" cy="1092957"/>
            <a:chOff x="6084168" y="1274556"/>
            <a:chExt cx="1669538" cy="796423"/>
          </a:xfrm>
        </p:grpSpPr>
        <p:sp>
          <p:nvSpPr>
            <p:cNvPr id="40" name="TextBox 39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882548" y="4784315"/>
            <a:ext cx="2226148" cy="1092957"/>
            <a:chOff x="6084168" y="1274556"/>
            <a:chExt cx="1669538" cy="796423"/>
          </a:xfrm>
        </p:grpSpPr>
        <p:sp>
          <p:nvSpPr>
            <p:cNvPr id="49" name="TextBox 48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127797" y="1603061"/>
            <a:ext cx="2226148" cy="1092957"/>
            <a:chOff x="6084168" y="1274556"/>
            <a:chExt cx="1669538" cy="796423"/>
          </a:xfrm>
        </p:grpSpPr>
        <p:sp>
          <p:nvSpPr>
            <p:cNvPr id="52" name="TextBox 51"/>
            <p:cNvSpPr txBox="1"/>
            <p:nvPr/>
          </p:nvSpPr>
          <p:spPr>
            <a:xfrm>
              <a:off x="6084168" y="1514664"/>
              <a:ext cx="1669538" cy="55631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45760" y="4784316"/>
            <a:ext cx="2226148" cy="1092957"/>
            <a:chOff x="6084168" y="1274556"/>
            <a:chExt cx="1669538" cy="796422"/>
          </a:xfrm>
        </p:grpSpPr>
        <p:sp>
          <p:nvSpPr>
            <p:cNvPr id="55" name="TextBox 54"/>
            <p:cNvSpPr txBox="1"/>
            <p:nvPr/>
          </p:nvSpPr>
          <p:spPr>
            <a:xfrm>
              <a:off x="6084168" y="1514664"/>
              <a:ext cx="1669538" cy="556314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32344" y="1274556"/>
              <a:ext cx="1008112" cy="276999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添加标题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84612" y="2804442"/>
            <a:ext cx="1608865" cy="1609190"/>
            <a:chOff x="2201071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2" name="同心圆 6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61" name="椭圆 6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739223" y="3898557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是人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502071" y="2804442"/>
            <a:ext cx="1608865" cy="1609190"/>
            <a:chOff x="7382260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65" name="组合 64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9" name="同心圆 6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68" name="椭圆 6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7875197" y="3892719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包容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心态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210652" y="2804442"/>
            <a:ext cx="1608865" cy="1609190"/>
            <a:chOff x="4811090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2" name="组合 71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6" name="同心圆 75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75" name="椭圆 74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5309103" y="3895638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803602" y="2804442"/>
            <a:ext cx="1608865" cy="1609190"/>
            <a:chOff x="9964778" y="3406041"/>
            <a:chExt cx="1805286" cy="1805938"/>
          </a:xfrm>
          <a:effectLst>
            <a:outerShdw blurRad="355600" dist="139700" dir="798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79" name="组合 78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83" name="同心圆 82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b="1"/>
                </a:p>
              </p:txBody>
            </p:sp>
          </p:grpSp>
          <p:sp>
            <p:nvSpPr>
              <p:cNvPr id="82" name="椭圆 81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0502070" y="3892719"/>
              <a:ext cx="1023613" cy="79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保持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谦虚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6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7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0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1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5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9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8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73630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COORDINATION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307620" y="1916833"/>
            <a:ext cx="3551601" cy="1587691"/>
            <a:chOff x="3034220" y="1108578"/>
            <a:chExt cx="3342657" cy="1494285"/>
          </a:xfrm>
        </p:grpSpPr>
        <p:sp>
          <p:nvSpPr>
            <p:cNvPr id="86" name="圆角矩形 85"/>
            <p:cNvSpPr/>
            <p:nvPr/>
          </p:nvSpPr>
          <p:spPr>
            <a:xfrm>
              <a:off x="3034220" y="1108578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54"/>
            <p:cNvSpPr txBox="1"/>
            <p:nvPr/>
          </p:nvSpPr>
          <p:spPr>
            <a:xfrm flipH="1">
              <a:off x="4175015" y="1377452"/>
              <a:ext cx="981302" cy="10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工作协调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307620" y="3719994"/>
            <a:ext cx="3551601" cy="1587691"/>
            <a:chOff x="3034220" y="2805657"/>
            <a:chExt cx="3342657" cy="1494285"/>
          </a:xfrm>
        </p:grpSpPr>
        <p:sp>
          <p:nvSpPr>
            <p:cNvPr id="89" name="圆角矩形 88"/>
            <p:cNvSpPr/>
            <p:nvPr/>
          </p:nvSpPr>
          <p:spPr>
            <a:xfrm>
              <a:off x="3034220" y="2805657"/>
              <a:ext cx="3342657" cy="1494285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70C0"/>
                </a:solidFill>
              </a:endParaRPr>
            </a:p>
          </p:txBody>
        </p:sp>
        <p:sp>
          <p:nvSpPr>
            <p:cNvPr id="90" name="TextBox 55"/>
            <p:cNvSpPr txBox="1"/>
            <p:nvPr/>
          </p:nvSpPr>
          <p:spPr>
            <a:xfrm flipH="1">
              <a:off x="3787482" y="3045877"/>
              <a:ext cx="1641817" cy="10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人际关</a:t>
              </a:r>
              <a:endParaRPr lang="en-US" altLang="zh-CN" sz="3200" b="1" dirty="0">
                <a:ln>
                  <a:noFill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  <a:p>
              <a:pPr lvl="0"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系协调</a:t>
              </a:r>
            </a:p>
          </p:txBody>
        </p:sp>
      </p:grpSp>
      <p:sp>
        <p:nvSpPr>
          <p:cNvPr id="91" name="圆角矩形 90"/>
          <p:cNvSpPr/>
          <p:nvPr/>
        </p:nvSpPr>
        <p:spPr>
          <a:xfrm>
            <a:off x="2126811" y="2042177"/>
            <a:ext cx="2990822" cy="13370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6866576" y="2042177"/>
            <a:ext cx="2990822" cy="1337004"/>
          </a:xfrm>
          <a:prstGeom prst="roundRect">
            <a:avLst/>
          </a:prstGeom>
          <a:solidFill>
            <a:srgbClr val="BE0C72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2126811" y="3845337"/>
            <a:ext cx="2990822" cy="13370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6866576" y="3845337"/>
            <a:ext cx="2990822" cy="1337004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215900" dist="152400" dir="2700000" algn="tl" rotWithShape="0">
              <a:prstClr val="black">
                <a:alpha val="18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135682" y="2125739"/>
            <a:ext cx="3573301" cy="1169878"/>
            <a:chOff x="971600" y="1305195"/>
            <a:chExt cx="2281014" cy="1101053"/>
          </a:xfrm>
        </p:grpSpPr>
        <p:sp>
          <p:nvSpPr>
            <p:cNvPr id="96" name="圆角矩形 95"/>
            <p:cNvSpPr/>
            <p:nvPr/>
          </p:nvSpPr>
          <p:spPr>
            <a:xfrm>
              <a:off x="971600" y="1305195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TextBox 56"/>
            <p:cNvSpPr txBox="1"/>
            <p:nvPr/>
          </p:nvSpPr>
          <p:spPr>
            <a:xfrm>
              <a:off x="1186480" y="1446783"/>
              <a:ext cx="1945360" cy="86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135682" y="3928899"/>
            <a:ext cx="3573301" cy="1169878"/>
            <a:chOff x="971600" y="3002273"/>
            <a:chExt cx="2281014" cy="1101053"/>
          </a:xfrm>
        </p:grpSpPr>
        <p:sp>
          <p:nvSpPr>
            <p:cNvPr id="99" name="圆角矩形 98"/>
            <p:cNvSpPr/>
            <p:nvPr/>
          </p:nvSpPr>
          <p:spPr>
            <a:xfrm>
              <a:off x="971600" y="3002273"/>
              <a:ext cx="2281014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TextBox 57"/>
            <p:cNvSpPr txBox="1"/>
            <p:nvPr/>
          </p:nvSpPr>
          <p:spPr>
            <a:xfrm>
              <a:off x="1040620" y="3145435"/>
              <a:ext cx="2091220" cy="608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227538" y="2125739"/>
            <a:ext cx="3620990" cy="1169878"/>
            <a:chOff x="5782357" y="1305195"/>
            <a:chExt cx="2463011" cy="1101053"/>
          </a:xfrm>
        </p:grpSpPr>
        <p:sp>
          <p:nvSpPr>
            <p:cNvPr id="102" name="圆角矩形 101"/>
            <p:cNvSpPr/>
            <p:nvPr/>
          </p:nvSpPr>
          <p:spPr>
            <a:xfrm>
              <a:off x="5782357" y="1305195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TextBox 58"/>
            <p:cNvSpPr txBox="1"/>
            <p:nvPr/>
          </p:nvSpPr>
          <p:spPr>
            <a:xfrm>
              <a:off x="5999268" y="1402610"/>
              <a:ext cx="2070187" cy="86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227538" y="3928899"/>
            <a:ext cx="3620990" cy="1169878"/>
            <a:chOff x="5782357" y="3002273"/>
            <a:chExt cx="2463011" cy="1101053"/>
          </a:xfrm>
        </p:grpSpPr>
        <p:sp>
          <p:nvSpPr>
            <p:cNvPr id="105" name="圆角矩形 104"/>
            <p:cNvSpPr/>
            <p:nvPr/>
          </p:nvSpPr>
          <p:spPr>
            <a:xfrm>
              <a:off x="5782357" y="3002273"/>
              <a:ext cx="2463011" cy="1101053"/>
            </a:xfrm>
            <a:prstGeom prst="roundRect">
              <a:avLst/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TextBox 59"/>
            <p:cNvSpPr txBox="1"/>
            <p:nvPr/>
          </p:nvSpPr>
          <p:spPr>
            <a:xfrm>
              <a:off x="6014842" y="3144247"/>
              <a:ext cx="2057276" cy="86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91" grpId="0" animBg="1"/>
      <p:bldP spid="92" grpId="0" animBg="1"/>
      <p:bldP spid="93" grpId="0" animBg="1"/>
      <p:bldP spid="94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创新力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157366" y="1394029"/>
            <a:ext cx="1484629" cy="2849652"/>
            <a:chOff x="6156302" y="1476392"/>
            <a:chExt cx="1484565" cy="2848113"/>
          </a:xfrm>
        </p:grpSpPr>
        <p:grpSp>
          <p:nvGrpSpPr>
            <p:cNvPr id="36" name="组合 35"/>
            <p:cNvGrpSpPr/>
            <p:nvPr/>
          </p:nvGrpSpPr>
          <p:grpSpPr>
            <a:xfrm>
              <a:off x="6156302" y="1476392"/>
              <a:ext cx="1484565" cy="2848113"/>
              <a:chOff x="6156302" y="1476392"/>
              <a:chExt cx="1484565" cy="2848113"/>
            </a:xfrm>
          </p:grpSpPr>
          <p:sp>
            <p:nvSpPr>
              <p:cNvPr id="44" name="MH_Other_3"/>
              <p:cNvSpPr/>
              <p:nvPr>
                <p:custDataLst>
                  <p:tags r:id="rId6"/>
                </p:custDataLst>
              </p:nvPr>
            </p:nvSpPr>
            <p:spPr>
              <a:xfrm rot="5400000" flipV="1">
                <a:off x="5311844" y="2591146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018705" y="1476392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090635" y="1546559"/>
              <a:ext cx="477358" cy="464474"/>
              <a:chOff x="4405792" y="1573446"/>
              <a:chExt cx="477358" cy="46447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114"/>
              <p:cNvSpPr txBox="1"/>
              <p:nvPr/>
            </p:nvSpPr>
            <p:spPr>
              <a:xfrm>
                <a:off x="4405792" y="1609239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118836" y="4598696"/>
            <a:ext cx="1709776" cy="1710625"/>
            <a:chOff x="4700937" y="4015204"/>
            <a:chExt cx="455921" cy="455921"/>
          </a:xfrm>
          <a:effectLst/>
        </p:grpSpPr>
        <p:sp>
          <p:nvSpPr>
            <p:cNvPr id="47" name="椭圆 46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343776" y="1417682"/>
            <a:ext cx="1425954" cy="3804318"/>
            <a:chOff x="4342792" y="1500033"/>
            <a:chExt cx="1425893" cy="3802264"/>
          </a:xfrm>
        </p:grpSpPr>
        <p:grpSp>
          <p:nvGrpSpPr>
            <p:cNvPr id="53" name="组合 52"/>
            <p:cNvGrpSpPr/>
            <p:nvPr/>
          </p:nvGrpSpPr>
          <p:grpSpPr>
            <a:xfrm>
              <a:off x="4342792" y="1500033"/>
              <a:ext cx="1425893" cy="3802264"/>
              <a:chOff x="4342792" y="1500033"/>
              <a:chExt cx="1425893" cy="3802264"/>
            </a:xfrm>
          </p:grpSpPr>
          <p:sp>
            <p:nvSpPr>
              <p:cNvPr id="57" name="MH_Other_3"/>
              <p:cNvSpPr/>
              <p:nvPr>
                <p:custDataLst>
                  <p:tags r:id="rId5"/>
                </p:custDataLst>
              </p:nvPr>
            </p:nvSpPr>
            <p:spPr>
              <a:xfrm rot="16200000" flipH="1" flipV="1">
                <a:off x="3546429" y="3080042"/>
                <a:ext cx="3555609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342792" y="1500033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407687" y="1573446"/>
              <a:ext cx="475463" cy="464474"/>
              <a:chOff x="4407687" y="1573446"/>
              <a:chExt cx="475463" cy="46447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文本框 101"/>
              <p:cNvSpPr txBox="1"/>
              <p:nvPr/>
            </p:nvSpPr>
            <p:spPr>
              <a:xfrm>
                <a:off x="4407687" y="1620522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343777" y="2994953"/>
            <a:ext cx="1203221" cy="2671743"/>
            <a:chOff x="4342792" y="3076450"/>
            <a:chExt cx="1203168" cy="2670299"/>
          </a:xfrm>
        </p:grpSpPr>
        <p:grpSp>
          <p:nvGrpSpPr>
            <p:cNvPr id="60" name="组合 59"/>
            <p:cNvGrpSpPr/>
            <p:nvPr/>
          </p:nvGrpSpPr>
          <p:grpSpPr>
            <a:xfrm>
              <a:off x="4342792" y="3076450"/>
              <a:ext cx="1203168" cy="2670299"/>
              <a:chOff x="4342792" y="3076450"/>
              <a:chExt cx="1203168" cy="2670299"/>
            </a:xfrm>
          </p:grpSpPr>
          <p:sp>
            <p:nvSpPr>
              <p:cNvPr id="64" name="MH_Other_3"/>
              <p:cNvSpPr/>
              <p:nvPr>
                <p:custDataLst>
                  <p:tags r:id="rId4"/>
                </p:custDataLst>
              </p:nvPr>
            </p:nvSpPr>
            <p:spPr>
              <a:xfrm rot="16200000" flipH="1" flipV="1">
                <a:off x="3897358" y="4098147"/>
                <a:ext cx="240830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342792" y="3076450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414756" y="3155936"/>
              <a:ext cx="478198" cy="464474"/>
              <a:chOff x="4404952" y="1573446"/>
              <a:chExt cx="478198" cy="464474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文本框 105"/>
              <p:cNvSpPr txBox="1"/>
              <p:nvPr/>
            </p:nvSpPr>
            <p:spPr>
              <a:xfrm>
                <a:off x="4404952" y="1627171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157366" y="2532504"/>
            <a:ext cx="1484629" cy="2867377"/>
            <a:chOff x="6156302" y="2614250"/>
            <a:chExt cx="1484565" cy="2865828"/>
          </a:xfrm>
        </p:grpSpPr>
        <p:grpSp>
          <p:nvGrpSpPr>
            <p:cNvPr id="67" name="组合 66"/>
            <p:cNvGrpSpPr/>
            <p:nvPr/>
          </p:nvGrpSpPr>
          <p:grpSpPr>
            <a:xfrm>
              <a:off x="6156302" y="2614250"/>
              <a:ext cx="1484565" cy="2865828"/>
              <a:chOff x="6156302" y="2614250"/>
              <a:chExt cx="1484565" cy="2865828"/>
            </a:xfrm>
          </p:grpSpPr>
          <p:sp>
            <p:nvSpPr>
              <p:cNvPr id="71" name="MH_Other_3"/>
              <p:cNvSpPr/>
              <p:nvPr>
                <p:custDataLst>
                  <p:tags r:id="rId3"/>
                </p:custDataLst>
              </p:nvPr>
            </p:nvSpPr>
            <p:spPr>
              <a:xfrm rot="5400000" flipV="1">
                <a:off x="5311844" y="3746719"/>
                <a:ext cx="257781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7018705" y="2614250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7082031" y="2690388"/>
              <a:ext cx="485962" cy="464474"/>
              <a:chOff x="4397188" y="1573446"/>
              <a:chExt cx="485962" cy="464474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108"/>
              <p:cNvSpPr txBox="1"/>
              <p:nvPr/>
            </p:nvSpPr>
            <p:spPr>
              <a:xfrm>
                <a:off x="4397188" y="1610261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4343775" y="4136463"/>
            <a:ext cx="1197076" cy="1441295"/>
            <a:chOff x="4342792" y="4217343"/>
            <a:chExt cx="1197024" cy="1440517"/>
          </a:xfrm>
        </p:grpSpPr>
        <p:grpSp>
          <p:nvGrpSpPr>
            <p:cNvPr id="74" name="组合 73"/>
            <p:cNvGrpSpPr/>
            <p:nvPr/>
          </p:nvGrpSpPr>
          <p:grpSpPr>
            <a:xfrm>
              <a:off x="4342792" y="4217343"/>
              <a:ext cx="1197024" cy="1440517"/>
              <a:chOff x="4342792" y="4217343"/>
              <a:chExt cx="1197024" cy="1440517"/>
            </a:xfrm>
          </p:grpSpPr>
          <p:sp>
            <p:nvSpPr>
              <p:cNvPr id="78" name="MH_Other_3"/>
              <p:cNvSpPr/>
              <p:nvPr>
                <p:custDataLst>
                  <p:tags r:id="rId2"/>
                </p:custDataLst>
              </p:nvPr>
            </p:nvSpPr>
            <p:spPr>
              <a:xfrm rot="16200000" flipH="1" flipV="1">
                <a:off x="4508276" y="4626321"/>
                <a:ext cx="1174177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4342792" y="4217343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4414757" y="4296829"/>
              <a:ext cx="476725" cy="464474"/>
              <a:chOff x="4406425" y="1573446"/>
              <a:chExt cx="476725" cy="464474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111"/>
              <p:cNvSpPr txBox="1"/>
              <p:nvPr/>
            </p:nvSpPr>
            <p:spPr>
              <a:xfrm>
                <a:off x="4406425" y="1627677"/>
                <a:ext cx="469980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414740" y="3681606"/>
            <a:ext cx="1227262" cy="1896151"/>
            <a:chOff x="6413660" y="3762732"/>
            <a:chExt cx="1227207" cy="1895127"/>
          </a:xfrm>
        </p:grpSpPr>
        <p:grpSp>
          <p:nvGrpSpPr>
            <p:cNvPr id="81" name="组合 80"/>
            <p:cNvGrpSpPr/>
            <p:nvPr/>
          </p:nvGrpSpPr>
          <p:grpSpPr>
            <a:xfrm>
              <a:off x="6413660" y="3762732"/>
              <a:ext cx="1227207" cy="1895127"/>
              <a:chOff x="6413660" y="3762732"/>
              <a:chExt cx="1227207" cy="1895127"/>
            </a:xfrm>
          </p:grpSpPr>
          <p:sp>
            <p:nvSpPr>
              <p:cNvPr id="85" name="MH_Other_3"/>
              <p:cNvSpPr/>
              <p:nvPr>
                <p:custDataLst>
                  <p:tags r:id="rId1"/>
                </p:custDataLst>
              </p:nvPr>
            </p:nvSpPr>
            <p:spPr>
              <a:xfrm rot="5400000" flipV="1">
                <a:off x="6041185" y="4396482"/>
                <a:ext cx="1633852" cy="888902"/>
              </a:xfrm>
              <a:prstGeom prst="bentArrow">
                <a:avLst>
                  <a:gd name="adj1" fmla="val 7438"/>
                  <a:gd name="adj2" fmla="val 3464"/>
                  <a:gd name="adj3" fmla="val 0"/>
                  <a:gd name="adj4" fmla="val 30020"/>
                </a:avLst>
              </a:prstGeom>
              <a:solidFill>
                <a:srgbClr val="5FBD98"/>
              </a:solidFill>
              <a:ln w="762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1030605">
                  <a:defRPr/>
                </a:pPr>
                <a:endParaRPr lang="en-US" sz="2700" ker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018705" y="3762732"/>
                <a:ext cx="622162" cy="62216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7110798" y="3842218"/>
              <a:ext cx="469979" cy="464474"/>
              <a:chOff x="4418676" y="1573446"/>
              <a:chExt cx="469979" cy="464474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4418676" y="1573446"/>
                <a:ext cx="464474" cy="46447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117"/>
              <p:cNvSpPr txBox="1"/>
              <p:nvPr/>
            </p:nvSpPr>
            <p:spPr>
              <a:xfrm>
                <a:off x="4418676" y="1621730"/>
                <a:ext cx="469979" cy="38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900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19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7653934" y="1333775"/>
            <a:ext cx="3281530" cy="1311741"/>
            <a:chOff x="7652807" y="1416170"/>
            <a:chExt cx="3291419" cy="1311032"/>
          </a:xfrm>
        </p:grpSpPr>
        <p:cxnSp>
          <p:nvCxnSpPr>
            <p:cNvPr id="88" name="直接连接符 87"/>
            <p:cNvCxnSpPr/>
            <p:nvPr/>
          </p:nvCxnSpPr>
          <p:spPr>
            <a:xfrm>
              <a:off x="7652807" y="1796348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>
              <a:off x="7736117" y="1416170"/>
              <a:ext cx="3208109" cy="1311032"/>
              <a:chOff x="5841004" y="1447486"/>
              <a:chExt cx="3208109" cy="1311032"/>
            </a:xfrm>
          </p:grpSpPr>
          <p:sp>
            <p:nvSpPr>
              <p:cNvPr id="9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95406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新环境</a:t>
                </a:r>
              </a:p>
            </p:txBody>
          </p:sp>
          <p:sp>
            <p:nvSpPr>
              <p:cNvPr id="9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8014354" y="2774618"/>
            <a:ext cx="3102642" cy="1311741"/>
            <a:chOff x="7600950" y="2856235"/>
            <a:chExt cx="3524251" cy="1311032"/>
          </a:xfrm>
        </p:grpSpPr>
        <p:grpSp>
          <p:nvGrpSpPr>
            <p:cNvPr id="93" name="组合 92"/>
            <p:cNvGrpSpPr/>
            <p:nvPr/>
          </p:nvGrpSpPr>
          <p:grpSpPr>
            <a:xfrm>
              <a:off x="7917092" y="2856235"/>
              <a:ext cx="3208109" cy="1311032"/>
              <a:chOff x="5841004" y="1447486"/>
              <a:chExt cx="3208109" cy="1311032"/>
            </a:xfrm>
          </p:grpSpPr>
          <p:sp>
            <p:nvSpPr>
              <p:cNvPr id="9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3758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新制度</a:t>
                </a:r>
              </a:p>
            </p:txBody>
          </p:sp>
          <p:sp>
            <p:nvSpPr>
              <p:cNvPr id="9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94" name="任意多边形 93"/>
            <p:cNvSpPr/>
            <p:nvPr/>
          </p:nvSpPr>
          <p:spPr>
            <a:xfrm>
              <a:off x="7600950" y="3001877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576397" y="4191744"/>
            <a:ext cx="3529808" cy="1338264"/>
            <a:chOff x="7575272" y="4272596"/>
            <a:chExt cx="3540445" cy="1337542"/>
          </a:xfrm>
        </p:grpSpPr>
        <p:sp>
          <p:nvSpPr>
            <p:cNvPr id="98" name="任意多边形 97"/>
            <p:cNvSpPr/>
            <p:nvPr/>
          </p:nvSpPr>
          <p:spPr>
            <a:xfrm>
              <a:off x="7575272" y="4272596"/>
              <a:ext cx="2864128" cy="39032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7907608" y="4299106"/>
              <a:ext cx="3208109" cy="1311032"/>
              <a:chOff x="5841004" y="1447486"/>
              <a:chExt cx="3208109" cy="1311032"/>
            </a:xfrm>
          </p:grpSpPr>
          <p:sp>
            <p:nvSpPr>
              <p:cNvPr id="10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954065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新产品</a:t>
                </a:r>
              </a:p>
            </p:txBody>
          </p:sp>
          <p:sp>
            <p:nvSpPr>
              <p:cNvPr id="10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1428158" y="1333776"/>
            <a:ext cx="2915618" cy="1311741"/>
            <a:chOff x="1041073" y="1416171"/>
            <a:chExt cx="3301719" cy="1311032"/>
          </a:xfrm>
        </p:grpSpPr>
        <p:cxnSp>
          <p:nvCxnSpPr>
            <p:cNvPr id="103" name="直接连接符 102"/>
            <p:cNvCxnSpPr/>
            <p:nvPr/>
          </p:nvCxnSpPr>
          <p:spPr>
            <a:xfrm flipH="1">
              <a:off x="1556199" y="1803136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组合 103"/>
            <p:cNvGrpSpPr/>
            <p:nvPr/>
          </p:nvGrpSpPr>
          <p:grpSpPr>
            <a:xfrm flipH="1">
              <a:off x="1041073" y="1416171"/>
              <a:ext cx="3208109" cy="1311032"/>
              <a:chOff x="5841004" y="1447486"/>
              <a:chExt cx="3208109" cy="1311032"/>
            </a:xfrm>
          </p:grpSpPr>
          <p:sp>
            <p:nvSpPr>
              <p:cNvPr id="10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045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新方式</a:t>
                </a:r>
              </a:p>
            </p:txBody>
          </p:sp>
          <p:sp>
            <p:nvSpPr>
              <p:cNvPr id="10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1415480" y="2879239"/>
            <a:ext cx="2915618" cy="1311741"/>
            <a:chOff x="1028396" y="2960800"/>
            <a:chExt cx="3301719" cy="1311032"/>
          </a:xfrm>
        </p:grpSpPr>
        <p:cxnSp>
          <p:nvCxnSpPr>
            <p:cNvPr id="108" name="直接连接符 107"/>
            <p:cNvCxnSpPr/>
            <p:nvPr/>
          </p:nvCxnSpPr>
          <p:spPr>
            <a:xfrm flipH="1">
              <a:off x="1543522" y="3347765"/>
              <a:ext cx="278659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组合 108"/>
            <p:cNvGrpSpPr/>
            <p:nvPr/>
          </p:nvGrpSpPr>
          <p:grpSpPr>
            <a:xfrm flipH="1">
              <a:off x="1028396" y="2960800"/>
              <a:ext cx="3208109" cy="1311032"/>
              <a:chOff x="5841004" y="1447486"/>
              <a:chExt cx="3208109" cy="1311032"/>
            </a:xfrm>
          </p:grpSpPr>
          <p:sp>
            <p:nvSpPr>
              <p:cNvPr id="11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045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新观念</a:t>
                </a:r>
              </a:p>
            </p:txBody>
          </p:sp>
          <p:sp>
            <p:nvSpPr>
              <p:cNvPr id="111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1383243" y="4402945"/>
            <a:ext cx="2973785" cy="1311741"/>
            <a:chOff x="988454" y="4483683"/>
            <a:chExt cx="3367589" cy="1311032"/>
          </a:xfrm>
        </p:grpSpPr>
        <p:grpSp>
          <p:nvGrpSpPr>
            <p:cNvPr id="113" name="组合 112"/>
            <p:cNvGrpSpPr/>
            <p:nvPr/>
          </p:nvGrpSpPr>
          <p:grpSpPr>
            <a:xfrm flipH="1">
              <a:off x="988454" y="4483683"/>
              <a:ext cx="3208109" cy="1311032"/>
              <a:chOff x="5841004" y="1447486"/>
              <a:chExt cx="3208109" cy="1311032"/>
            </a:xfrm>
          </p:grpSpPr>
          <p:sp>
            <p:nvSpPr>
              <p:cNvPr id="11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080456" cy="39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新思维</a:t>
                </a:r>
              </a:p>
            </p:txBody>
          </p:sp>
          <p:sp>
            <p:nvSpPr>
              <p:cNvPr id="116" name="Rectangle 5"/>
              <p:cNvSpPr/>
              <p:nvPr/>
            </p:nvSpPr>
            <p:spPr bwMode="auto">
              <a:xfrm>
                <a:off x="5980705" y="1871157"/>
                <a:ext cx="3068408" cy="887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algn="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sp>
          <p:nvSpPr>
            <p:cNvPr id="114" name="任意多边形 113"/>
            <p:cNvSpPr/>
            <p:nvPr/>
          </p:nvSpPr>
          <p:spPr>
            <a:xfrm flipH="1">
              <a:off x="1517593" y="4614052"/>
              <a:ext cx="2838450" cy="265198"/>
            </a:xfrm>
            <a:custGeom>
              <a:avLst/>
              <a:gdLst>
                <a:gd name="connsiteX0" fmla="*/ 0 w 3162300"/>
                <a:gd name="connsiteY0" fmla="*/ 0 h 190500"/>
                <a:gd name="connsiteX1" fmla="*/ 361950 w 3162300"/>
                <a:gd name="connsiteY1" fmla="*/ 190500 h 190500"/>
                <a:gd name="connsiteX2" fmla="*/ 3162300 w 3162300"/>
                <a:gd name="connsiteY2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300" h="190500">
                  <a:moveTo>
                    <a:pt x="0" y="0"/>
                  </a:moveTo>
                  <a:lnTo>
                    <a:pt x="361950" y="190500"/>
                  </a:lnTo>
                  <a:lnTo>
                    <a:pt x="3162300" y="19050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366014" y="4841228"/>
            <a:ext cx="1210965" cy="1211566"/>
            <a:chOff x="5364986" y="4921729"/>
            <a:chExt cx="1210912" cy="1210912"/>
          </a:xfrm>
        </p:grpSpPr>
        <p:sp>
          <p:nvSpPr>
            <p:cNvPr id="118" name="椭圆 117"/>
            <p:cNvSpPr/>
            <p:nvPr/>
          </p:nvSpPr>
          <p:spPr>
            <a:xfrm flipH="1">
              <a:off x="5364986" y="4921729"/>
              <a:ext cx="1210912" cy="121091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 flipH="1">
              <a:off x="5393195" y="4949933"/>
              <a:ext cx="1154499" cy="115449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0" name="KSO_Shape"/>
          <p:cNvSpPr/>
          <p:nvPr/>
        </p:nvSpPr>
        <p:spPr bwMode="auto">
          <a:xfrm>
            <a:off x="5677957" y="5197063"/>
            <a:ext cx="582921" cy="499894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txBody>
          <a:bodyPr lIns="91450" tIns="45726" rIns="91450" bIns="45726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 animBg="1"/>
      <p:bldP spid="29" grpId="0"/>
      <p:bldP spid="120" grpId="0" animBg="1"/>
      <p:bldP spid="120" grpId="1" animBg="1"/>
      <p:bldP spid="1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727848" y="2276872"/>
            <a:ext cx="2304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ea typeface="方正正大黑简体" pitchFamily="2" charset="-122"/>
              </a:rPr>
              <a:t>目标规划</a:t>
            </a:r>
          </a:p>
        </p:txBody>
      </p:sp>
      <p:sp>
        <p:nvSpPr>
          <p:cNvPr id="78" name="矩形 2"/>
          <p:cNvSpPr>
            <a:spLocks noChangeArrowheads="1"/>
          </p:cNvSpPr>
          <p:nvPr/>
        </p:nvSpPr>
        <p:spPr bwMode="auto">
          <a:xfrm>
            <a:off x="3251684" y="4230123"/>
            <a:ext cx="5364596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935760" y="4577557"/>
            <a:ext cx="4176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PROGRAMMING</a:t>
            </a:r>
          </a:p>
        </p:txBody>
      </p:sp>
      <p:sp>
        <p:nvSpPr>
          <p:cNvPr id="9" name="椭圆 8"/>
          <p:cNvSpPr/>
          <p:nvPr/>
        </p:nvSpPr>
        <p:spPr>
          <a:xfrm>
            <a:off x="6070011" y="5345278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592920" y="5644430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373314" y="5644909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978254" y="5802730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203691" y="5651123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53201" y="5641114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707307" y="5816364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103849" y="5687272"/>
            <a:ext cx="333895" cy="33401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938880" y="5642720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505427" y="5653463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782453" y="5718992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837370" y="5399326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730860" y="5816743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978432" y="5447467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244892" y="5569958"/>
            <a:ext cx="429479" cy="42963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737802" y="5640290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579686" y="5644735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99457" y="5819751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666723" y="5400317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224639" y="5715502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227652" y="5457062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276677" y="5632340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78" grpId="0" animBg="1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明确发展方向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Tian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biao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neirong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6736" y="1441501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创新务实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324056" y="2111265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2100" y="2063554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16990" y="2389888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63040" y="2058887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169710" y="2347125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800048" y="2383578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67007" y="2735327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527042" y="2084165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977789" y="2094504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81747" y="2093784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68505" y="2434725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b="1" dirty="0">
                <a:solidFill>
                  <a:srgbClr val="BE0C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超越自我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4245825" y="3104490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833868" y="305677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338758" y="3383112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584808" y="3052111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034096" y="3376803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688776" y="372855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899558" y="3087728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003515" y="3087009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5517706" y="2188158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追求卓越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6795026" y="2847490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383070" y="279977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7134010" y="279511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6640680" y="3083350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135569" y="3187552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47418" y="3196044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998012" y="2820390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448759" y="2830729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5552717" y="2830009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7273649" y="3047212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勇于创新</a:t>
            </a:r>
          </a:p>
        </p:txBody>
      </p:sp>
      <p:grpSp>
        <p:nvGrpSpPr>
          <p:cNvPr id="127" name="组合 126"/>
          <p:cNvGrpSpPr/>
          <p:nvPr/>
        </p:nvGrpSpPr>
        <p:grpSpPr>
          <a:xfrm>
            <a:off x="7139013" y="3669266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7643903" y="3995599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8889953" y="3664598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8396623" y="3952837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8026961" y="3989290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8204703" y="3700216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308660" y="3699496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901818" y="3255313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746098" y="3424789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2" name="同心圆 1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448810" y="3077389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8550969" y="3716977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8268314" y="4198058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1" name="同心圆 1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7753955" y="3689877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椭圆 1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TextBox 165"/>
          <p:cNvSpPr txBox="1"/>
          <p:nvPr/>
        </p:nvSpPr>
        <p:spPr>
          <a:xfrm>
            <a:off x="9289611" y="1844206"/>
            <a:ext cx="1750679" cy="5746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9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团结奋斗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9154975" y="2466260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8" name="同心圆 1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659864" y="2792593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1" name="同心圆 1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椭圆 1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10905915" y="246159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412584" y="2749831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0042923" y="2786283"/>
            <a:ext cx="388992" cy="3891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9758940" y="2469467"/>
            <a:ext cx="383842" cy="38398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9324622" y="2496490"/>
            <a:ext cx="516226" cy="51641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0566931" y="2513970"/>
            <a:ext cx="544432" cy="5446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0009882" y="3138032"/>
            <a:ext cx="292998" cy="2931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0155421" y="2486870"/>
            <a:ext cx="467502" cy="467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1723852" y="4919463"/>
            <a:ext cx="9238955" cy="923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CN" altLang="en-US" sz="13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点击输入简要文字内容，文字内容需概括精炼，不用多余的文字修饰，言简意赅的说明分项内容。</a:t>
            </a:r>
            <a:endParaRPr lang="en-US" altLang="zh-CN" sz="13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8" name="Freeform 5"/>
          <p:cNvSpPr/>
          <p:nvPr/>
        </p:nvSpPr>
        <p:spPr bwMode="auto">
          <a:xfrm>
            <a:off x="1251160" y="4925645"/>
            <a:ext cx="236929" cy="97271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9" name="Freeform 5"/>
          <p:cNvSpPr/>
          <p:nvPr/>
        </p:nvSpPr>
        <p:spPr bwMode="auto">
          <a:xfrm flipH="1">
            <a:off x="11234970" y="4870289"/>
            <a:ext cx="236929" cy="972717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1" dur="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3" dur="5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85" dur="5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58" dur="500" spd="-100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0" dur="500" spd="-100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2" dur="500" spd="-10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35" dur="5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37" dur="500" spd="-100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39" dur="500" spd="-100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5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5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0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5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2" dur="500" spd="-100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14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16" dur="500" spd="-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0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2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7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0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5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6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7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1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2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5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6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0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5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5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6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7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89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91" dur="500" spd="-100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93" dur="500" spd="-100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95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97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99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401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403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405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407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0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2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3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1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1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8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20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4" dur="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2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2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0" fill="hold">
                                <p:stCondLst>
                                  <p:cond delay="9194"/>
                                </p:stCondLst>
                                <p:childTnLst>
                                  <p:par>
                                    <p:cTn id="4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3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35" grpId="0"/>
          <p:bldP spid="73" grpId="0"/>
          <p:bldP spid="98" grpId="0"/>
          <p:bldP spid="126" grpId="0"/>
          <p:bldP spid="166" grpId="0"/>
          <p:bldP spid="197" grpId="0"/>
          <p:bldP spid="197" grpId="1"/>
          <p:bldP spid="198" grpId="0" animBg="1"/>
          <p:bldP spid="199" grpId="0" animBg="1"/>
          <p:bldP spid="2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1" dur="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3" dur="500" spd="-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85" dur="500" spd="-100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58" dur="500" spd="-100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0" dur="500" spd="-100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2" dur="500" spd="-10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6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6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3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8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35" dur="5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37" dur="500" spd="-100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39" dur="500" spd="-100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8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5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3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5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3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5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0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5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2" dur="500" spd="-1000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14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16" dur="500" spd="-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4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6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0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2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7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0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5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5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6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7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1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2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5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6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0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1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5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6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5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6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7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89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91" dur="500" spd="-100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93" dur="500" spd="-100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95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97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99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401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403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405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407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0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2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3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15" presetID="16" presetClass="entr" presetSubtype="2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17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8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420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4" dur="5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4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42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42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42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0" fill="hold">
                                <p:stCondLst>
                                  <p:cond delay="9194"/>
                                </p:stCondLst>
                                <p:childTnLst>
                                  <p:par>
                                    <p:cTn id="4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3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/>
          <p:bldP spid="25" grpId="0"/>
          <p:bldP spid="26" grpId="0" animBg="1"/>
          <p:bldP spid="27" grpId="0" animBg="1"/>
          <p:bldP spid="29" grpId="0"/>
          <p:bldP spid="35" grpId="0"/>
          <p:bldP spid="73" grpId="0"/>
          <p:bldP spid="98" grpId="0"/>
          <p:bldP spid="126" grpId="0"/>
          <p:bldP spid="166" grpId="0"/>
          <p:bldP spid="197" grpId="0"/>
          <p:bldP spid="197" grpId="1"/>
          <p:bldP spid="198" grpId="0" animBg="1"/>
          <p:bldP spid="199" grpId="0" animBg="1"/>
          <p:bldP spid="20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28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4608984" y="548680"/>
            <a:ext cx="2956247" cy="741362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5400000" scaled="0"/>
          </a:gradFill>
          <a:ln w="5715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5216132" y="572561"/>
            <a:ext cx="23479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    结</a:t>
            </a:r>
          </a:p>
        </p:txBody>
      </p:sp>
      <p:sp>
        <p:nvSpPr>
          <p:cNvPr id="12" name="燕尾形 9"/>
          <p:cNvSpPr>
            <a:spLocks noChangeArrowheads="1"/>
          </p:cNvSpPr>
          <p:nvPr/>
        </p:nvSpPr>
        <p:spPr bwMode="auto">
          <a:xfrm>
            <a:off x="3647728" y="569318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燕尾形 9"/>
          <p:cNvSpPr>
            <a:spLocks noChangeArrowheads="1"/>
          </p:cNvSpPr>
          <p:nvPr/>
        </p:nvSpPr>
        <p:spPr bwMode="auto">
          <a:xfrm>
            <a:off x="4041428" y="569318"/>
            <a:ext cx="474662" cy="714375"/>
          </a:xfrm>
          <a:prstGeom prst="chevron">
            <a:avLst>
              <a:gd name="adj" fmla="val 50000"/>
            </a:avLst>
          </a:prstGeom>
          <a:solidFill>
            <a:srgbClr val="BE0C72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燕尾形 9"/>
          <p:cNvSpPr>
            <a:spLocks noChangeArrowheads="1"/>
          </p:cNvSpPr>
          <p:nvPr/>
        </p:nvSpPr>
        <p:spPr bwMode="auto">
          <a:xfrm rot="10800000">
            <a:off x="7707445" y="569318"/>
            <a:ext cx="474662" cy="714375"/>
          </a:xfrm>
          <a:prstGeom prst="chevron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燕尾形 9"/>
          <p:cNvSpPr>
            <a:spLocks noChangeArrowheads="1"/>
          </p:cNvSpPr>
          <p:nvPr/>
        </p:nvSpPr>
        <p:spPr bwMode="auto">
          <a:xfrm rot="10800000">
            <a:off x="8067808" y="569318"/>
            <a:ext cx="474663" cy="714375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 w="38100" algn="ctr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15480" y="1556792"/>
            <a:ext cx="9433048" cy="44644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415480" y="1988841"/>
            <a:ext cx="9433048" cy="10862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5231904" y="2226930"/>
            <a:ext cx="23042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9537" y="3212976"/>
            <a:ext cx="8496943" cy="27084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本人性格开朗、为人诚恳、乐观向上、兴趣广泛、拥有较强的组织能力和适应能力、并具有较强的管理策划与组织管理协调能力。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忠实诚信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讲原则，说到做到，决不推卸责任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有自制力，做事情始终坚持有始有终，从不半途而废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肯学习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有问题不逃避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愿意虚心向他人学习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自信但不自负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不以自我为中心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愿意以谦虚态度赞扬接纳优越者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权威者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会用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100%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的热情和精力投入到工作中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;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平易近人。为人诚恳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性格开朗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积极进取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适应力强、勤奋好学、脚踏实地，有较强的团队精神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工作积极进取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态度认真。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53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4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2" grpId="0" animBg="1"/>
      <p:bldP spid="17" grpId="0" animBg="1"/>
      <p:bldP spid="18" grpId="0"/>
      <p:bldP spid="18" grpId="1"/>
      <p:bldP spid="18" grpId="2"/>
      <p:bldP spid="19" grpId="0"/>
      <p:bldP spid="19" grpId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951985" y="2035214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83333" y="2461252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79577" y="2003569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93282" y="2291601"/>
            <a:ext cx="2047135" cy="20478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692811" y="2358281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sp>
        <p:nvSpPr>
          <p:cNvPr id="22" name="矩形 21"/>
          <p:cNvSpPr/>
          <p:nvPr/>
        </p:nvSpPr>
        <p:spPr>
          <a:xfrm>
            <a:off x="4518835" y="2850712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rgbClr val="BE0C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</a:p>
        </p:txBody>
      </p:sp>
      <p:sp>
        <p:nvSpPr>
          <p:cNvPr id="23" name="矩形 22"/>
          <p:cNvSpPr/>
          <p:nvPr/>
        </p:nvSpPr>
        <p:spPr>
          <a:xfrm>
            <a:off x="6376095" y="2424675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</a:p>
        </p:txBody>
      </p:sp>
      <p:sp>
        <p:nvSpPr>
          <p:cNvPr id="24" name="矩形 23"/>
          <p:cNvSpPr/>
          <p:nvPr/>
        </p:nvSpPr>
        <p:spPr>
          <a:xfrm>
            <a:off x="8232176" y="2683850"/>
            <a:ext cx="1186495" cy="125191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73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  <p:sp>
        <p:nvSpPr>
          <p:cNvPr id="25" name="椭圆 24"/>
          <p:cNvSpPr/>
          <p:nvPr/>
        </p:nvSpPr>
        <p:spPr>
          <a:xfrm>
            <a:off x="6070011" y="4265158"/>
            <a:ext cx="667790" cy="6680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7592920" y="456431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73314" y="4564789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978254" y="4722610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203691" y="4571003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053201" y="4560994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707307" y="4736244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103849" y="4607152"/>
            <a:ext cx="333895" cy="33401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8938880" y="456260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505427" y="4573343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782453" y="4638872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837370" y="4319206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730860" y="4736623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978432" y="4367347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244892" y="4489838"/>
            <a:ext cx="429479" cy="42963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737802" y="456017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579686" y="4564615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199457" y="4739631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666723" y="4320197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224639" y="4635382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8227652" y="4376942"/>
            <a:ext cx="183161" cy="1832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0276677" y="4552220"/>
            <a:ext cx="366322" cy="36645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1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1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1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3" grpId="0"/>
          <p:bldP spid="24" grpId="0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/>
          <p:cNvSpPr/>
          <p:nvPr/>
        </p:nvSpPr>
        <p:spPr>
          <a:xfrm>
            <a:off x="762509" y="1817900"/>
            <a:ext cx="3326031" cy="332603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  <a:prstDash val="dash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六边形 12"/>
          <p:cNvGrpSpPr/>
          <p:nvPr/>
        </p:nvGrpSpPr>
        <p:grpSpPr bwMode="auto">
          <a:xfrm>
            <a:off x="4267083" y="4330291"/>
            <a:ext cx="1143000" cy="1028700"/>
            <a:chOff x="499" y="2104"/>
            <a:chExt cx="983" cy="864"/>
          </a:xfrm>
        </p:grpSpPr>
        <p:pic>
          <p:nvPicPr>
            <p:cNvPr id="62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000" b="1" dirty="0"/>
                <a:t>4</a:t>
              </a:r>
            </a:p>
          </p:txBody>
        </p:sp>
      </p:grpSp>
      <p:grpSp>
        <p:nvGrpSpPr>
          <p:cNvPr id="64" name="六边形 12"/>
          <p:cNvGrpSpPr/>
          <p:nvPr/>
        </p:nvGrpSpPr>
        <p:grpSpPr bwMode="auto">
          <a:xfrm>
            <a:off x="4267083" y="3403191"/>
            <a:ext cx="1143000" cy="1028700"/>
            <a:chOff x="499" y="2104"/>
            <a:chExt cx="983" cy="864"/>
          </a:xfrm>
        </p:grpSpPr>
        <p:pic>
          <p:nvPicPr>
            <p:cNvPr id="65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 Box 15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000" b="1" dirty="0"/>
                <a:t>3</a:t>
              </a:r>
            </a:p>
          </p:txBody>
        </p:sp>
      </p:grpSp>
      <p:grpSp>
        <p:nvGrpSpPr>
          <p:cNvPr id="67" name="六边形 12"/>
          <p:cNvGrpSpPr/>
          <p:nvPr/>
        </p:nvGrpSpPr>
        <p:grpSpPr bwMode="auto">
          <a:xfrm>
            <a:off x="4267083" y="2450691"/>
            <a:ext cx="1143000" cy="1028700"/>
            <a:chOff x="499" y="2104"/>
            <a:chExt cx="983" cy="864"/>
          </a:xfrm>
        </p:grpSpPr>
        <p:pic>
          <p:nvPicPr>
            <p:cNvPr id="68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000" b="1" dirty="0"/>
                <a:t>2</a:t>
              </a:r>
            </a:p>
          </p:txBody>
        </p:sp>
      </p:grpSp>
      <p:grpSp>
        <p:nvGrpSpPr>
          <p:cNvPr id="70" name="六边形 12"/>
          <p:cNvGrpSpPr/>
          <p:nvPr/>
        </p:nvGrpSpPr>
        <p:grpSpPr bwMode="auto">
          <a:xfrm>
            <a:off x="4267083" y="1523591"/>
            <a:ext cx="1143000" cy="1028700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400" b="1" dirty="0"/>
                <a:t>1</a:t>
              </a:r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5989322" y="1524192"/>
            <a:ext cx="2199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ea typeface="方正正大黑简体" pitchFamily="2" charset="-122"/>
              </a:rPr>
              <a:t>关于我</a:t>
            </a:r>
          </a:p>
        </p:txBody>
      </p:sp>
      <p:sp>
        <p:nvSpPr>
          <p:cNvPr id="75" name="TextBox 7"/>
          <p:cNvSpPr>
            <a:spLocks noChangeArrowheads="1"/>
          </p:cNvSpPr>
          <p:nvPr/>
        </p:nvSpPr>
        <p:spPr bwMode="auto">
          <a:xfrm>
            <a:off x="5986147" y="2386547"/>
            <a:ext cx="2375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ea typeface="方正正大黑简体" pitchFamily="2" charset="-122"/>
              </a:rPr>
              <a:t>岗位认知</a:t>
            </a:r>
          </a:p>
        </p:txBody>
      </p:sp>
      <p:sp>
        <p:nvSpPr>
          <p:cNvPr id="76" name="TextBox 7"/>
          <p:cNvSpPr>
            <a:spLocks noChangeArrowheads="1"/>
          </p:cNvSpPr>
          <p:nvPr/>
        </p:nvSpPr>
        <p:spPr bwMode="auto">
          <a:xfrm>
            <a:off x="5986147" y="3394659"/>
            <a:ext cx="23264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ea typeface="方正正大黑简体" pitchFamily="2" charset="-122"/>
              </a:rPr>
              <a:t>胜任能力</a:t>
            </a:r>
          </a:p>
        </p:txBody>
      </p:sp>
      <p:sp>
        <p:nvSpPr>
          <p:cNvPr id="77" name="TextBox 7"/>
          <p:cNvSpPr>
            <a:spLocks noChangeArrowheads="1"/>
          </p:cNvSpPr>
          <p:nvPr/>
        </p:nvSpPr>
        <p:spPr bwMode="auto">
          <a:xfrm>
            <a:off x="5986147" y="4330763"/>
            <a:ext cx="2227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ea typeface="方正正大黑简体" pitchFamily="2" charset="-122"/>
              </a:rPr>
              <a:t>目标规划</a:t>
            </a:r>
          </a:p>
        </p:txBody>
      </p:sp>
      <p:sp>
        <p:nvSpPr>
          <p:cNvPr id="78" name="矩形 2"/>
          <p:cNvSpPr>
            <a:spLocks noChangeArrowheads="1"/>
          </p:cNvSpPr>
          <p:nvPr/>
        </p:nvSpPr>
        <p:spPr bwMode="auto">
          <a:xfrm>
            <a:off x="5446087" y="2131722"/>
            <a:ext cx="5364596" cy="1800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矩形 2"/>
          <p:cNvSpPr>
            <a:spLocks noChangeArrowheads="1"/>
          </p:cNvSpPr>
          <p:nvPr/>
        </p:nvSpPr>
        <p:spPr bwMode="auto">
          <a:xfrm>
            <a:off x="5446087" y="3086527"/>
            <a:ext cx="5364596" cy="180020"/>
          </a:xfrm>
          <a:prstGeom prst="rect">
            <a:avLst/>
          </a:prstGeom>
          <a:solidFill>
            <a:srgbClr val="BE0C72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矩形 2"/>
          <p:cNvSpPr>
            <a:spLocks noChangeArrowheads="1"/>
          </p:cNvSpPr>
          <p:nvPr/>
        </p:nvSpPr>
        <p:spPr bwMode="auto">
          <a:xfrm>
            <a:off x="5446087" y="4041332"/>
            <a:ext cx="5364596" cy="1800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446087" y="4996137"/>
            <a:ext cx="5364596" cy="180020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pic>
        <p:nvPicPr>
          <p:cNvPr id="83" name="椭圆 44"/>
          <p:cNvPicPr>
            <a:picLocks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5" y="2009342"/>
            <a:ext cx="3247752" cy="32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7"/>
          <p:cNvSpPr>
            <a:spLocks noChangeArrowheads="1"/>
          </p:cNvSpPr>
          <p:nvPr/>
        </p:nvSpPr>
        <p:spPr bwMode="auto">
          <a:xfrm>
            <a:off x="1377636" y="2721596"/>
            <a:ext cx="22593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微软雅黑" panose="020B0503020204020204" pitchFamily="34" charset="-122"/>
                <a:ea typeface="黑体" panose="02010609060101010101" charset="-122"/>
                <a:sym typeface="微软雅黑" panose="020B0503020204020204" pitchFamily="34" charset="-122"/>
              </a:rPr>
              <a:t>目 录</a:t>
            </a:r>
            <a:endParaRPr lang="zh-CN" altLang="en-US" sz="6000" b="1" dirty="0">
              <a:ea typeface="黑体" panose="02010609060101010101" charset="-122"/>
            </a:endParaRPr>
          </a:p>
        </p:txBody>
      </p:sp>
      <p:sp>
        <p:nvSpPr>
          <p:cNvPr id="85" name="TextBox 7"/>
          <p:cNvSpPr>
            <a:spLocks noChangeArrowheads="1"/>
          </p:cNvSpPr>
          <p:nvPr/>
        </p:nvSpPr>
        <p:spPr bwMode="auto">
          <a:xfrm>
            <a:off x="1422085" y="3673191"/>
            <a:ext cx="1899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黑体" panose="02010609060101010101" charset="-122"/>
                <a:sym typeface="微软雅黑" panose="020B0503020204020204" pitchFamily="34" charset="-122"/>
              </a:rPr>
              <a:t>CONTENTS</a:t>
            </a:r>
            <a:endParaRPr lang="en-US" altLang="zh-CN" sz="2400" b="1" dirty="0">
              <a:ea typeface="黑体" panose="02010609060101010101" charset="-122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578436" y="2718185"/>
            <a:ext cx="220968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POSTCOMNTVE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9258196" y="1781689"/>
            <a:ext cx="15299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8664576" y="4660397"/>
            <a:ext cx="21235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PROGRAMMING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8664576" y="3690980"/>
            <a:ext cx="212354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COMPETENCE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49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49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49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349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3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8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99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99"/>
                            </p:stCondLst>
                            <p:childTnLst>
                              <p:par>
                                <p:cTn id="106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900"/>
                            </p:stCondLst>
                            <p:childTnLst>
                              <p:par>
                                <p:cTn id="113" presetID="2" presetClass="exit" presetSubtype="2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399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74" grpId="0"/>
      <p:bldP spid="74" grpId="1"/>
      <p:bldP spid="74" grpId="2"/>
      <p:bldP spid="74" grpId="3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4" grpId="0" bldLvl="0" autoUpdateAnimBg="0"/>
      <p:bldP spid="85" grpId="0" bldLvl="0" autoUpdateAnimBg="0"/>
      <p:bldP spid="32" grpId="0"/>
      <p:bldP spid="34" grpId="0"/>
      <p:bldP spid="36" grpId="0"/>
      <p:bldP spid="3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4143641" y="1148333"/>
            <a:ext cx="3286446" cy="283314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六边形 12"/>
          <p:cNvGrpSpPr/>
          <p:nvPr/>
        </p:nvGrpSpPr>
        <p:grpSpPr bwMode="auto">
          <a:xfrm>
            <a:off x="4402886" y="1352105"/>
            <a:ext cx="3061266" cy="2755138"/>
            <a:chOff x="499" y="2104"/>
            <a:chExt cx="983" cy="864"/>
          </a:xfrm>
        </p:grpSpPr>
        <p:pic>
          <p:nvPicPr>
            <p:cNvPr id="71" name="六边形 12"/>
            <p:cNvPicPr>
              <a:picLocks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2104"/>
              <a:ext cx="983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657" y="2241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altLang="zh-CN" sz="3400" b="1" dirty="0"/>
            </a:p>
          </p:txBody>
        </p:sp>
      </p:grpSp>
      <p:sp>
        <p:nvSpPr>
          <p:cNvPr id="74" name="TextBox 7"/>
          <p:cNvSpPr>
            <a:spLocks noChangeArrowheads="1"/>
          </p:cNvSpPr>
          <p:nvPr/>
        </p:nvSpPr>
        <p:spPr bwMode="auto">
          <a:xfrm>
            <a:off x="4981814" y="2276872"/>
            <a:ext cx="18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4000" dirty="0">
                <a:ea typeface="方正正大黑简体" pitchFamily="2" charset="-122"/>
              </a:rPr>
              <a:t>关于我</a:t>
            </a:r>
          </a:p>
        </p:txBody>
      </p:sp>
      <p:sp>
        <p:nvSpPr>
          <p:cNvPr id="78" name="矩形 2"/>
          <p:cNvSpPr>
            <a:spLocks noChangeArrowheads="1"/>
          </p:cNvSpPr>
          <p:nvPr/>
        </p:nvSpPr>
        <p:spPr bwMode="auto">
          <a:xfrm>
            <a:off x="3251684" y="4230123"/>
            <a:ext cx="5364596" cy="180020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/>
          </a:scene3d>
          <a:sp3d z="63500" extrusionH="101600"/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439816" y="4577557"/>
            <a:ext cx="2880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ABOUT ME</a:t>
            </a:r>
          </a:p>
        </p:txBody>
      </p:sp>
      <p:sp>
        <p:nvSpPr>
          <p:cNvPr id="9" name="椭圆 8"/>
          <p:cNvSpPr/>
          <p:nvPr/>
        </p:nvSpPr>
        <p:spPr>
          <a:xfrm>
            <a:off x="6275540" y="5417286"/>
            <a:ext cx="667790" cy="66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798449" y="571643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8843" y="5716917"/>
            <a:ext cx="366322" cy="36645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183783" y="5874738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409220" y="5723131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258730" y="5713122"/>
            <a:ext cx="183161" cy="1832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912836" y="5888372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09378" y="5759280"/>
            <a:ext cx="333895" cy="33401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144409" y="5714728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710956" y="5725471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987982" y="5791000"/>
            <a:ext cx="183161" cy="183228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042899" y="5471334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936389" y="5888751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83961" y="5519475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450421" y="5641966"/>
            <a:ext cx="429479" cy="42963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6943331" y="5712298"/>
            <a:ext cx="366322" cy="36645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785215" y="5716743"/>
            <a:ext cx="366322" cy="366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04986" y="5891759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872252" y="5472325"/>
            <a:ext cx="366322" cy="36645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30168" y="5787510"/>
            <a:ext cx="183161" cy="1832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8433181" y="5529070"/>
            <a:ext cx="183161" cy="1832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482206" y="5704348"/>
            <a:ext cx="366322" cy="366454"/>
          </a:xfrm>
          <a:prstGeom prst="ellipse">
            <a:avLst/>
          </a:prstGeom>
          <a:solidFill>
            <a:srgbClr val="BE0C7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4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49"/>
                            </p:stCondLst>
                            <p:childTnLst>
                              <p:par>
                                <p:cTn id="35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49"/>
                            </p:stCondLst>
                            <p:childTnLst>
                              <p:par>
                                <p:cTn id="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3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/>
      <p:bldP spid="74" grpId="1"/>
      <p:bldP spid="74" grpId="2"/>
      <p:bldP spid="78" grpId="0" animBg="1"/>
      <p:bldP spid="34" grpId="0"/>
      <p:bldP spid="34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1376418" y="1760117"/>
            <a:ext cx="3326031" cy="332603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  <a:prstDash val="dash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椭圆 44"/>
          <p:cNvPicPr>
            <a:picLocks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04" y="1951559"/>
            <a:ext cx="3247752" cy="32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对角圆角矩形 2"/>
          <p:cNvSpPr/>
          <p:nvPr/>
        </p:nvSpPr>
        <p:spPr>
          <a:xfrm>
            <a:off x="5498951" y="1287951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对角圆角矩形 35"/>
          <p:cNvSpPr/>
          <p:nvPr/>
        </p:nvSpPr>
        <p:spPr>
          <a:xfrm>
            <a:off x="5498951" y="1867513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对角圆角矩形 36"/>
          <p:cNvSpPr/>
          <p:nvPr/>
        </p:nvSpPr>
        <p:spPr>
          <a:xfrm>
            <a:off x="5498951" y="2447075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对角圆角矩形 37"/>
          <p:cNvSpPr/>
          <p:nvPr/>
        </p:nvSpPr>
        <p:spPr>
          <a:xfrm>
            <a:off x="5498951" y="3026637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BE0C7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对角圆角矩形 38"/>
          <p:cNvSpPr/>
          <p:nvPr/>
        </p:nvSpPr>
        <p:spPr>
          <a:xfrm>
            <a:off x="5498951" y="3606199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对角圆角矩形 39"/>
          <p:cNvSpPr/>
          <p:nvPr/>
        </p:nvSpPr>
        <p:spPr>
          <a:xfrm>
            <a:off x="5498951" y="4185761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rgbClr val="0070C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对角圆角矩形 40"/>
          <p:cNvSpPr/>
          <p:nvPr/>
        </p:nvSpPr>
        <p:spPr>
          <a:xfrm>
            <a:off x="5498951" y="4765323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对角圆角矩形 41"/>
          <p:cNvSpPr/>
          <p:nvPr/>
        </p:nvSpPr>
        <p:spPr>
          <a:xfrm>
            <a:off x="5498951" y="5344882"/>
            <a:ext cx="4778375" cy="532391"/>
          </a:xfrm>
          <a:prstGeom prst="round2DiagRect">
            <a:avLst>
              <a:gd name="adj1" fmla="val 45293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61732" y="1388542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                       性别：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15" y="2218868"/>
            <a:ext cx="2448272" cy="242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710932" y="1943079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年龄：                        民族：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756970" y="2520171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体重：                       身高：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782370" y="3102203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籍贯：                       学历：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5782370" y="3681765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婚姻状况：                 政治面貌：</a:t>
            </a: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5782370" y="4261327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联系方式：</a:t>
            </a:r>
          </a:p>
        </p:txBody>
      </p: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5782370" y="4840889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电子邮箱：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5782370" y="5420448"/>
            <a:ext cx="521017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现住地址：</a:t>
            </a:r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基本资料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1847528" y="673158"/>
            <a:ext cx="2221906" cy="192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Tian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biao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</a:t>
            </a:r>
            <a:r>
              <a:rPr lang="en-US" altLang="zh-CN" sz="125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50" b="1" dirty="0" err="1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neirong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9843" y="8161632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9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649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449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149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849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49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2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 animBg="1"/>
      <p:bldP spid="30" grpId="0"/>
      <p:bldP spid="31" grpId="0"/>
      <p:bldP spid="32" grpId="0" animBg="1"/>
      <p:bldP spid="33" grpId="0" animBg="1"/>
      <p:bldP spid="3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 rot="10800000">
            <a:off x="2509873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 rot="10800000">
            <a:off x="4307021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 rot="10800000">
            <a:off x="6166062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rot="10800000">
            <a:off x="7881078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rot="10800000">
            <a:off x="9624392" y="1507773"/>
            <a:ext cx="1393038" cy="1809882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1685650" y="3577296"/>
            <a:ext cx="10513168" cy="45719"/>
            <a:chOff x="1765833" y="4036682"/>
            <a:chExt cx="8630607" cy="50962"/>
          </a:xfrm>
          <a:solidFill>
            <a:schemeClr val="bg1">
              <a:lumMod val="50000"/>
            </a:schemeClr>
          </a:solidFill>
        </p:grpSpPr>
        <p:sp>
          <p:nvSpPr>
            <p:cNvPr id="18" name="Rectangle 20"/>
            <p:cNvSpPr/>
            <p:nvPr/>
          </p:nvSpPr>
          <p:spPr>
            <a:xfrm>
              <a:off x="319780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19" name="Rectangle 21"/>
            <p:cNvSpPr/>
            <p:nvPr/>
          </p:nvSpPr>
          <p:spPr>
            <a:xfrm>
              <a:off x="4640528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0" name="Rectangle 22"/>
            <p:cNvSpPr/>
            <p:nvPr/>
          </p:nvSpPr>
          <p:spPr>
            <a:xfrm>
              <a:off x="607372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1" name="Rectangle 23"/>
            <p:cNvSpPr/>
            <p:nvPr/>
          </p:nvSpPr>
          <p:spPr>
            <a:xfrm>
              <a:off x="7516440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2" name="Rectangle 24"/>
            <p:cNvSpPr/>
            <p:nvPr/>
          </p:nvSpPr>
          <p:spPr>
            <a:xfrm>
              <a:off x="1765833" y="4036682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  <p:sp>
          <p:nvSpPr>
            <p:cNvPr id="23" name="Rectangle 25"/>
            <p:cNvSpPr/>
            <p:nvPr/>
          </p:nvSpPr>
          <p:spPr>
            <a:xfrm>
              <a:off x="8956440" y="4037244"/>
              <a:ext cx="1440000" cy="504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C00000"/>
                </a:solidFill>
                <a:ea typeface="Roboto" panose="02000000000000000000" pitchFamily="2" charset="0"/>
                <a:cs typeface="Helvetica Neue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2936427" y="3317270"/>
            <a:ext cx="539930" cy="54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7"/>
          <p:cNvSpPr>
            <a:spLocks noChangeAspect="1"/>
          </p:cNvSpPr>
          <p:nvPr/>
        </p:nvSpPr>
        <p:spPr>
          <a:xfrm>
            <a:off x="4766485" y="3317270"/>
            <a:ext cx="539930" cy="540000"/>
          </a:xfrm>
          <a:prstGeom prst="ellipse">
            <a:avLst/>
          </a:prstGeom>
          <a:solidFill>
            <a:srgbClr val="0070C0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8"/>
          <p:cNvSpPr>
            <a:spLocks noChangeAspect="1"/>
          </p:cNvSpPr>
          <p:nvPr/>
        </p:nvSpPr>
        <p:spPr>
          <a:xfrm>
            <a:off x="6585735" y="3317655"/>
            <a:ext cx="539930" cy="54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9"/>
          <p:cNvSpPr>
            <a:spLocks noChangeAspect="1"/>
          </p:cNvSpPr>
          <p:nvPr/>
        </p:nvSpPr>
        <p:spPr>
          <a:xfrm>
            <a:off x="8307632" y="3317270"/>
            <a:ext cx="539930" cy="540000"/>
          </a:xfrm>
          <a:prstGeom prst="ellipse">
            <a:avLst/>
          </a:prstGeom>
          <a:solidFill>
            <a:srgbClr val="BE0C72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30"/>
          <p:cNvSpPr>
            <a:spLocks noChangeAspect="1"/>
          </p:cNvSpPr>
          <p:nvPr/>
        </p:nvSpPr>
        <p:spPr>
          <a:xfrm>
            <a:off x="10082386" y="3317270"/>
            <a:ext cx="539930" cy="540000"/>
          </a:xfrm>
          <a:prstGeom prst="ellipse">
            <a:avLst/>
          </a:prstGeom>
          <a:solidFill>
            <a:srgbClr val="7030A0"/>
          </a:solidFill>
          <a:ln w="38100">
            <a:noFill/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矩形 38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矩形 72"/>
          <p:cNvSpPr>
            <a:spLocks noChangeArrowheads="1"/>
          </p:cNvSpPr>
          <p:nvPr/>
        </p:nvSpPr>
        <p:spPr bwMode="auto">
          <a:xfrm>
            <a:off x="2495600" y="3993073"/>
            <a:ext cx="146705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某公司职业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403551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49" name="矩形 72"/>
          <p:cNvSpPr>
            <a:spLocks noChangeArrowheads="1"/>
          </p:cNvSpPr>
          <p:nvPr/>
        </p:nvSpPr>
        <p:spPr bwMode="auto">
          <a:xfrm>
            <a:off x="4340918" y="3993073"/>
            <a:ext cx="146705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4235112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1" name="矩形 72"/>
          <p:cNvSpPr>
            <a:spLocks noChangeArrowheads="1"/>
          </p:cNvSpPr>
          <p:nvPr/>
        </p:nvSpPr>
        <p:spPr bwMode="auto">
          <a:xfrm>
            <a:off x="6240016" y="3993073"/>
            <a:ext cx="121057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营销主管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6036782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3" name="矩形 72"/>
          <p:cNvSpPr>
            <a:spLocks noChangeArrowheads="1"/>
          </p:cNvSpPr>
          <p:nvPr/>
        </p:nvSpPr>
        <p:spPr bwMode="auto">
          <a:xfrm>
            <a:off x="7968208" y="3993073"/>
            <a:ext cx="1467050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人事部主管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7826226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55" name="矩形 72"/>
          <p:cNvSpPr>
            <a:spLocks noChangeArrowheads="1"/>
          </p:cNvSpPr>
          <p:nvPr/>
        </p:nvSpPr>
        <p:spPr bwMode="auto">
          <a:xfrm>
            <a:off x="9537004" y="3993073"/>
            <a:ext cx="1723531" cy="40010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r" defTabSz="91313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上市公司总监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9604347" y="4358197"/>
            <a:ext cx="1638511" cy="1126454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solidFill>
                  <a:srgbClr val="5F5F5F"/>
                </a:solidFill>
                <a:latin typeface="方正兰亭大黑_GBK" pitchFamily="2" charset="-122"/>
                <a:ea typeface="方正兰亭大黑_GBK" pitchFamily="2" charset="-122"/>
              </a:rPr>
              <a:t>个人履历</a:t>
            </a: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551384" y="344270"/>
            <a:ext cx="648072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ea typeface="微软雅黑" panose="020B0503020204020204" pitchFamily="34" charset="-122"/>
              </a:rPr>
              <a:t>RESUME</a:t>
            </a:r>
          </a:p>
        </p:txBody>
      </p:sp>
      <p:sp>
        <p:nvSpPr>
          <p:cNvPr id="62" name="矩形 72"/>
          <p:cNvSpPr>
            <a:spLocks noChangeArrowheads="1"/>
          </p:cNvSpPr>
          <p:nvPr/>
        </p:nvSpPr>
        <p:spPr bwMode="auto">
          <a:xfrm>
            <a:off x="2627878" y="1916832"/>
            <a:ext cx="1133627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63" name="矩形 72"/>
          <p:cNvSpPr>
            <a:spLocks noChangeArrowheads="1"/>
          </p:cNvSpPr>
          <p:nvPr/>
        </p:nvSpPr>
        <p:spPr bwMode="auto">
          <a:xfrm>
            <a:off x="4394710" y="1916832"/>
            <a:ext cx="1133627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b="1" dirty="0"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64" name="矩形 72"/>
          <p:cNvSpPr>
            <a:spLocks noChangeArrowheads="1"/>
          </p:cNvSpPr>
          <p:nvPr/>
        </p:nvSpPr>
        <p:spPr bwMode="auto">
          <a:xfrm>
            <a:off x="6266918" y="1916832"/>
            <a:ext cx="1133627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b="1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65" name="矩形 72"/>
          <p:cNvSpPr>
            <a:spLocks noChangeArrowheads="1"/>
          </p:cNvSpPr>
          <p:nvPr/>
        </p:nvSpPr>
        <p:spPr bwMode="auto">
          <a:xfrm>
            <a:off x="8031817" y="1916832"/>
            <a:ext cx="1133627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b="1" dirty="0">
                <a:solidFill>
                  <a:srgbClr val="BE0C7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</a:p>
        </p:txBody>
      </p:sp>
      <p:sp>
        <p:nvSpPr>
          <p:cNvPr id="66" name="矩形 72"/>
          <p:cNvSpPr>
            <a:spLocks noChangeArrowheads="1"/>
          </p:cNvSpPr>
          <p:nvPr/>
        </p:nvSpPr>
        <p:spPr bwMode="auto">
          <a:xfrm>
            <a:off x="9754098" y="1916832"/>
            <a:ext cx="1133627" cy="553990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none" lIns="91431" tIns="45716" rIns="91431" bIns="45716">
            <a:spAutoFit/>
          </a:bodyPr>
          <a:lstStyle/>
          <a:p>
            <a:pPr algn="ctr" defTabSz="913130"/>
            <a:r>
              <a:rPr lang="en-US" altLang="zh-CN" sz="3000" b="1" dirty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335361" y="2550467"/>
            <a:ext cx="1953227" cy="1953227"/>
            <a:chOff x="1403648" y="1115468"/>
            <a:chExt cx="1294414" cy="1294414"/>
          </a:xfrm>
        </p:grpSpPr>
        <p:sp>
          <p:nvSpPr>
            <p:cNvPr id="60" name="椭圆 59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BE0C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同心圆 74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687876" y="1437597"/>
              <a:ext cx="725958" cy="63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</a:t>
              </a:r>
              <a:endParaRPr lang="en-US" altLang="zh-CN" sz="2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履历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8" accel="30000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62" grpId="0"/>
          <p:bldP spid="63" grpId="0"/>
          <p:bldP spid="64" grpId="0"/>
          <p:bldP spid="65" grpId="0"/>
          <p:bldP spid="66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2" presetClass="entr" presetSubtype="8" accel="3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2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3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5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7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8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9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6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68" grpId="0" animBg="1"/>
          <p:bldP spid="69" grpId="0"/>
          <p:bldP spid="70" grpId="0"/>
          <p:bldP spid="71" grpId="0" animBg="1"/>
          <p:bldP spid="72" grpId="0" animBg="1"/>
          <p:bldP spid="73" grpId="0"/>
          <p:bldP spid="62" grpId="0"/>
          <p:bldP spid="63" grpId="0"/>
          <p:bldP spid="64" grpId="0"/>
          <p:bldP spid="65" grpId="0"/>
          <p:bldP spid="66" grpId="0"/>
          <p:bldP spid="9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407369" y="4229894"/>
            <a:ext cx="5253941" cy="1503363"/>
          </a:xfrm>
          <a:prstGeom prst="ellipse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3"/>
          <p:cNvGrpSpPr/>
          <p:nvPr/>
        </p:nvGrpSpPr>
        <p:grpSpPr bwMode="auto">
          <a:xfrm>
            <a:off x="1075620" y="3978769"/>
            <a:ext cx="4112677" cy="1358900"/>
            <a:chOff x="0" y="0"/>
            <a:chExt cx="3229" cy="1067"/>
          </a:xfrm>
          <a:solidFill>
            <a:srgbClr val="BE0C72"/>
          </a:solidFill>
        </p:grpSpPr>
        <p:sp>
          <p:nvSpPr>
            <p:cNvPr id="4" name="Freeform 4"/>
            <p:cNvSpPr/>
            <p:nvPr/>
          </p:nvSpPr>
          <p:spPr bwMode="auto">
            <a:xfrm>
              <a:off x="1" y="0"/>
              <a:ext cx="3167" cy="552"/>
            </a:xfrm>
            <a:custGeom>
              <a:avLst/>
              <a:gdLst>
                <a:gd name="T0" fmla="*/ 3167 w 2763"/>
                <a:gd name="T1" fmla="*/ 256 h 450"/>
                <a:gd name="T2" fmla="*/ 2368 w 2763"/>
                <a:gd name="T3" fmla="*/ 0 h 450"/>
                <a:gd name="T4" fmla="*/ 0 w 2763"/>
                <a:gd name="T5" fmla="*/ 227 h 450"/>
                <a:gd name="T6" fmla="*/ 752 w 2763"/>
                <a:gd name="T7" fmla="*/ 552 h 450"/>
                <a:gd name="T8" fmla="*/ 760 w 2763"/>
                <a:gd name="T9" fmla="*/ 543 h 450"/>
                <a:gd name="T10" fmla="*/ 3167 w 2763"/>
                <a:gd name="T11" fmla="*/ 256 h 4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3"/>
                <a:gd name="T19" fmla="*/ 0 h 450"/>
                <a:gd name="T20" fmla="*/ 2763 w 2763"/>
                <a:gd name="T21" fmla="*/ 450 h 4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3" h="450">
                  <a:moveTo>
                    <a:pt x="2763" y="209"/>
                  </a:moveTo>
                  <a:lnTo>
                    <a:pt x="2066" y="0"/>
                  </a:lnTo>
                  <a:lnTo>
                    <a:pt x="0" y="185"/>
                  </a:lnTo>
                  <a:lnTo>
                    <a:pt x="656" y="450"/>
                  </a:lnTo>
                  <a:lnTo>
                    <a:pt x="663" y="443"/>
                  </a:lnTo>
                  <a:lnTo>
                    <a:pt x="2763" y="2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0C72">
                    <a:shade val="30000"/>
                    <a:satMod val="115000"/>
                  </a:srgbClr>
                </a:gs>
                <a:gs pos="50000">
                  <a:srgbClr val="BE0C72">
                    <a:shade val="67500"/>
                    <a:satMod val="115000"/>
                  </a:srgbClr>
                </a:gs>
                <a:gs pos="100000">
                  <a:srgbClr val="BE0C72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0" y="227"/>
              <a:ext cx="3229" cy="840"/>
              <a:chOff x="0" y="0"/>
              <a:chExt cx="3229" cy="840"/>
            </a:xfrm>
            <a:grpFill/>
          </p:grpSpPr>
          <p:sp>
            <p:nvSpPr>
              <p:cNvPr id="6" name="Freeform 6"/>
              <p:cNvSpPr/>
              <p:nvPr/>
            </p:nvSpPr>
            <p:spPr bwMode="auto">
              <a:xfrm>
                <a:off x="13" y="419"/>
                <a:ext cx="900" cy="403"/>
              </a:xfrm>
              <a:custGeom>
                <a:avLst/>
                <a:gdLst>
                  <a:gd name="T0" fmla="*/ 214 w 785"/>
                  <a:gd name="T1" fmla="*/ 0 h 328"/>
                  <a:gd name="T2" fmla="*/ 0 w 785"/>
                  <a:gd name="T3" fmla="*/ 11 h 328"/>
                  <a:gd name="T4" fmla="*/ 736 w 785"/>
                  <a:gd name="T5" fmla="*/ 403 h 328"/>
                  <a:gd name="T6" fmla="*/ 900 w 785"/>
                  <a:gd name="T7" fmla="*/ 382 h 328"/>
                  <a:gd name="T8" fmla="*/ 214 w 785"/>
                  <a:gd name="T9" fmla="*/ 0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5"/>
                  <a:gd name="T16" fmla="*/ 0 h 328"/>
                  <a:gd name="T17" fmla="*/ 785 w 785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5" h="328">
                    <a:moveTo>
                      <a:pt x="187" y="0"/>
                    </a:moveTo>
                    <a:lnTo>
                      <a:pt x="0" y="9"/>
                    </a:lnTo>
                    <a:lnTo>
                      <a:pt x="642" y="328"/>
                    </a:lnTo>
                    <a:lnTo>
                      <a:pt x="785" y="311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88" y="45"/>
                <a:ext cx="718" cy="764"/>
              </a:xfrm>
              <a:custGeom>
                <a:avLst/>
                <a:gdLst>
                  <a:gd name="T0" fmla="*/ 0 w 593"/>
                  <a:gd name="T1" fmla="*/ 0 h 590"/>
                  <a:gd name="T2" fmla="*/ 0 w 593"/>
                  <a:gd name="T3" fmla="*/ 391 h 590"/>
                  <a:gd name="T4" fmla="*/ 718 w 593"/>
                  <a:gd name="T5" fmla="*/ 764 h 590"/>
                  <a:gd name="T6" fmla="*/ 718 w 593"/>
                  <a:gd name="T7" fmla="*/ 303 h 590"/>
                  <a:gd name="T8" fmla="*/ 0 w 593"/>
                  <a:gd name="T9" fmla="*/ 0 h 5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3"/>
                  <a:gd name="T16" fmla="*/ 0 h 590"/>
                  <a:gd name="T17" fmla="*/ 593 w 593"/>
                  <a:gd name="T18" fmla="*/ 590 h 5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3" h="590">
                    <a:moveTo>
                      <a:pt x="0" y="0"/>
                    </a:moveTo>
                    <a:cubicBezTo>
                      <a:pt x="0" y="0"/>
                      <a:pt x="11" y="143"/>
                      <a:pt x="0" y="302"/>
                    </a:cubicBezTo>
                    <a:cubicBezTo>
                      <a:pt x="593" y="590"/>
                      <a:pt x="593" y="590"/>
                      <a:pt x="593" y="590"/>
                    </a:cubicBezTo>
                    <a:cubicBezTo>
                      <a:pt x="593" y="234"/>
                      <a:pt x="593" y="234"/>
                      <a:pt x="593" y="234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0" y="0"/>
                <a:ext cx="778" cy="840"/>
              </a:xfrm>
              <a:custGeom>
                <a:avLst/>
                <a:gdLst>
                  <a:gd name="T0" fmla="*/ 754 w 643"/>
                  <a:gd name="T1" fmla="*/ 324 h 648"/>
                  <a:gd name="T2" fmla="*/ 1 w 643"/>
                  <a:gd name="T3" fmla="*/ 0 h 648"/>
                  <a:gd name="T4" fmla="*/ 0 w 643"/>
                  <a:gd name="T5" fmla="*/ 17 h 648"/>
                  <a:gd name="T6" fmla="*/ 737 w 643"/>
                  <a:gd name="T7" fmla="*/ 341 h 648"/>
                  <a:gd name="T8" fmla="*/ 745 w 643"/>
                  <a:gd name="T9" fmla="*/ 821 h 648"/>
                  <a:gd name="T10" fmla="*/ 12 w 643"/>
                  <a:gd name="T11" fmla="*/ 430 h 648"/>
                  <a:gd name="T12" fmla="*/ 13 w 643"/>
                  <a:gd name="T13" fmla="*/ 445 h 648"/>
                  <a:gd name="T14" fmla="*/ 743 w 643"/>
                  <a:gd name="T15" fmla="*/ 840 h 648"/>
                  <a:gd name="T16" fmla="*/ 761 w 643"/>
                  <a:gd name="T17" fmla="*/ 840 h 648"/>
                  <a:gd name="T18" fmla="*/ 754 w 643"/>
                  <a:gd name="T19" fmla="*/ 324 h 6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3"/>
                  <a:gd name="T31" fmla="*/ 0 h 648"/>
                  <a:gd name="T32" fmla="*/ 643 w 643"/>
                  <a:gd name="T33" fmla="*/ 648 h 6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3" h="648">
                    <a:moveTo>
                      <a:pt x="623" y="25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09" y="263"/>
                      <a:pt x="609" y="263"/>
                      <a:pt x="609" y="263"/>
                    </a:cubicBezTo>
                    <a:cubicBezTo>
                      <a:pt x="609" y="263"/>
                      <a:pt x="631" y="330"/>
                      <a:pt x="616" y="633"/>
                    </a:cubicBezTo>
                    <a:cubicBezTo>
                      <a:pt x="10" y="332"/>
                      <a:pt x="10" y="332"/>
                      <a:pt x="10" y="332"/>
                    </a:cubicBezTo>
                    <a:cubicBezTo>
                      <a:pt x="11" y="343"/>
                      <a:pt x="11" y="343"/>
                      <a:pt x="11" y="343"/>
                    </a:cubicBezTo>
                    <a:cubicBezTo>
                      <a:pt x="614" y="648"/>
                      <a:pt x="614" y="648"/>
                      <a:pt x="614" y="648"/>
                    </a:cubicBezTo>
                    <a:cubicBezTo>
                      <a:pt x="629" y="648"/>
                      <a:pt x="629" y="648"/>
                      <a:pt x="629" y="648"/>
                    </a:cubicBezTo>
                    <a:cubicBezTo>
                      <a:pt x="643" y="363"/>
                      <a:pt x="623" y="250"/>
                      <a:pt x="623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753" y="29"/>
                <a:ext cx="2476" cy="811"/>
              </a:xfrm>
              <a:custGeom>
                <a:avLst/>
                <a:gdLst>
                  <a:gd name="T0" fmla="*/ 7 w 2047"/>
                  <a:gd name="T1" fmla="*/ 221 h 625"/>
                  <a:gd name="T2" fmla="*/ 0 w 2047"/>
                  <a:gd name="T3" fmla="*/ 228 h 625"/>
                  <a:gd name="T4" fmla="*/ 7 w 2047"/>
                  <a:gd name="T5" fmla="*/ 625 h 625"/>
                  <a:gd name="T6" fmla="*/ 2014 w 2047"/>
                  <a:gd name="T7" fmla="*/ 328 h 625"/>
                  <a:gd name="T8" fmla="*/ 1997 w 2047"/>
                  <a:gd name="T9" fmla="*/ 0 h 625"/>
                  <a:gd name="T10" fmla="*/ 7 w 2047"/>
                  <a:gd name="T11" fmla="*/ 221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7" h="625">
                    <a:moveTo>
                      <a:pt x="7" y="221"/>
                    </a:move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28"/>
                      <a:pt x="21" y="340"/>
                      <a:pt x="7" y="625"/>
                    </a:cubicBezTo>
                    <a:cubicBezTo>
                      <a:pt x="2014" y="328"/>
                      <a:pt x="2014" y="328"/>
                      <a:pt x="2014" y="328"/>
                    </a:cubicBezTo>
                    <a:cubicBezTo>
                      <a:pt x="2014" y="328"/>
                      <a:pt x="2047" y="125"/>
                      <a:pt x="1997" y="0"/>
                    </a:cubicBezTo>
                    <a:lnTo>
                      <a:pt x="7" y="2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E0C72">
                      <a:shade val="30000"/>
                      <a:satMod val="115000"/>
                    </a:srgbClr>
                  </a:gs>
                  <a:gs pos="50000">
                    <a:srgbClr val="BE0C72">
                      <a:shade val="67500"/>
                      <a:satMod val="115000"/>
                    </a:srgbClr>
                  </a:gs>
                  <a:gs pos="100000">
                    <a:srgbClr val="BE0C72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10"/>
          <p:cNvGrpSpPr/>
          <p:nvPr/>
        </p:nvGrpSpPr>
        <p:grpSpPr bwMode="auto">
          <a:xfrm>
            <a:off x="1040700" y="3683494"/>
            <a:ext cx="3676171" cy="933450"/>
            <a:chOff x="0" y="0"/>
            <a:chExt cx="2887" cy="733"/>
          </a:xfrm>
          <a:solidFill>
            <a:schemeClr val="bg1">
              <a:lumMod val="75000"/>
            </a:schemeClr>
          </a:solidFill>
        </p:grpSpPr>
        <p:sp>
          <p:nvSpPr>
            <p:cNvPr id="11" name="Freeform 11"/>
            <p:cNvSpPr/>
            <p:nvPr/>
          </p:nvSpPr>
          <p:spPr bwMode="auto">
            <a:xfrm>
              <a:off x="0" y="443"/>
              <a:ext cx="1331" cy="273"/>
            </a:xfrm>
            <a:custGeom>
              <a:avLst/>
              <a:gdLst>
                <a:gd name="T0" fmla="*/ 211 w 1162"/>
                <a:gd name="T1" fmla="*/ 0 h 223"/>
                <a:gd name="T2" fmla="*/ 0 w 1162"/>
                <a:gd name="T3" fmla="*/ 22 h 223"/>
                <a:gd name="T4" fmla="*/ 1190 w 1162"/>
                <a:gd name="T5" fmla="*/ 273 h 223"/>
                <a:gd name="T6" fmla="*/ 1331 w 1162"/>
                <a:gd name="T7" fmla="*/ 241 h 223"/>
                <a:gd name="T8" fmla="*/ 211 w 1162"/>
                <a:gd name="T9" fmla="*/ 0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2"/>
                <a:gd name="T16" fmla="*/ 0 h 223"/>
                <a:gd name="T17" fmla="*/ 1162 w 1162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2" h="223">
                  <a:moveTo>
                    <a:pt x="184" y="0"/>
                  </a:moveTo>
                  <a:lnTo>
                    <a:pt x="0" y="18"/>
                  </a:lnTo>
                  <a:lnTo>
                    <a:pt x="1039" y="223"/>
                  </a:lnTo>
                  <a:lnTo>
                    <a:pt x="1162" y="197"/>
                  </a:ln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86" y="171"/>
              <a:ext cx="1129" cy="537"/>
            </a:xfrm>
            <a:custGeom>
              <a:avLst/>
              <a:gdLst>
                <a:gd name="T0" fmla="*/ 0 w 933"/>
                <a:gd name="T1" fmla="*/ 0 h 413"/>
                <a:gd name="T2" fmla="*/ 0 w 933"/>
                <a:gd name="T3" fmla="*/ 293 h 413"/>
                <a:gd name="T4" fmla="*/ 1128 w 933"/>
                <a:gd name="T5" fmla="*/ 537 h 413"/>
                <a:gd name="T6" fmla="*/ 1129 w 933"/>
                <a:gd name="T7" fmla="*/ 159 h 413"/>
                <a:gd name="T8" fmla="*/ 0 w 933"/>
                <a:gd name="T9" fmla="*/ 0 h 4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3"/>
                <a:gd name="T16" fmla="*/ 0 h 413"/>
                <a:gd name="T17" fmla="*/ 933 w 933"/>
                <a:gd name="T18" fmla="*/ 413 h 4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3" h="413">
                  <a:moveTo>
                    <a:pt x="0" y="0"/>
                  </a:moveTo>
                  <a:cubicBezTo>
                    <a:pt x="0" y="0"/>
                    <a:pt x="11" y="66"/>
                    <a:pt x="0" y="225"/>
                  </a:cubicBezTo>
                  <a:cubicBezTo>
                    <a:pt x="932" y="413"/>
                    <a:pt x="932" y="413"/>
                    <a:pt x="932" y="413"/>
                  </a:cubicBezTo>
                  <a:cubicBezTo>
                    <a:pt x="933" y="122"/>
                    <a:pt x="933" y="122"/>
                    <a:pt x="933" y="12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0" y="0"/>
              <a:ext cx="2849" cy="314"/>
            </a:xfrm>
            <a:custGeom>
              <a:avLst/>
              <a:gdLst>
                <a:gd name="T0" fmla="*/ 1177 w 2355"/>
                <a:gd name="T1" fmla="*/ 314 h 242"/>
                <a:gd name="T2" fmla="*/ 2849 w 2355"/>
                <a:gd name="T3" fmla="*/ 78 h 242"/>
                <a:gd name="T4" fmla="*/ 2256 w 2355"/>
                <a:gd name="T5" fmla="*/ 0 h 242"/>
                <a:gd name="T6" fmla="*/ 0 w 2355"/>
                <a:gd name="T7" fmla="*/ 156 h 242"/>
                <a:gd name="T8" fmla="*/ 1177 w 2355"/>
                <a:gd name="T9" fmla="*/ 314 h 242"/>
                <a:gd name="T10" fmla="*/ 1177 w 2355"/>
                <a:gd name="T11" fmla="*/ 314 h 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5"/>
                <a:gd name="T19" fmla="*/ 0 h 242"/>
                <a:gd name="T20" fmla="*/ 2355 w 2355"/>
                <a:gd name="T21" fmla="*/ 242 h 2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5" h="242">
                  <a:moveTo>
                    <a:pt x="973" y="242"/>
                  </a:moveTo>
                  <a:cubicBezTo>
                    <a:pt x="2355" y="60"/>
                    <a:pt x="2355" y="60"/>
                    <a:pt x="2355" y="60"/>
                  </a:cubicBezTo>
                  <a:cubicBezTo>
                    <a:pt x="1865" y="0"/>
                    <a:pt x="1865" y="0"/>
                    <a:pt x="1865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973" y="242"/>
                    <a:pt x="973" y="242"/>
                    <a:pt x="973" y="242"/>
                  </a:cubicBezTo>
                  <a:cubicBezTo>
                    <a:pt x="973" y="242"/>
                    <a:pt x="973" y="242"/>
                    <a:pt x="973" y="2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0" y="156"/>
              <a:ext cx="1226" cy="577"/>
            </a:xfrm>
            <a:custGeom>
              <a:avLst/>
              <a:gdLst>
                <a:gd name="T0" fmla="*/ 1178 w 1014"/>
                <a:gd name="T1" fmla="*/ 158 h 446"/>
                <a:gd name="T2" fmla="*/ 1178 w 1014"/>
                <a:gd name="T3" fmla="*/ 158 h 446"/>
                <a:gd name="T4" fmla="*/ 1178 w 1014"/>
                <a:gd name="T5" fmla="*/ 158 h 446"/>
                <a:gd name="T6" fmla="*/ 0 w 1014"/>
                <a:gd name="T7" fmla="*/ 0 h 446"/>
                <a:gd name="T8" fmla="*/ 0 w 1014"/>
                <a:gd name="T9" fmla="*/ 16 h 446"/>
                <a:gd name="T10" fmla="*/ 1168 w 1014"/>
                <a:gd name="T11" fmla="*/ 173 h 446"/>
                <a:gd name="T12" fmla="*/ 1185 w 1014"/>
                <a:gd name="T13" fmla="*/ 560 h 446"/>
                <a:gd name="T14" fmla="*/ 0 w 1014"/>
                <a:gd name="T15" fmla="*/ 309 h 446"/>
                <a:gd name="T16" fmla="*/ 0 w 1014"/>
                <a:gd name="T17" fmla="*/ 325 h 446"/>
                <a:gd name="T18" fmla="*/ 1185 w 1014"/>
                <a:gd name="T19" fmla="*/ 577 h 446"/>
                <a:gd name="T20" fmla="*/ 1198 w 1014"/>
                <a:gd name="T21" fmla="*/ 569 h 446"/>
                <a:gd name="T22" fmla="*/ 1178 w 1014"/>
                <a:gd name="T23" fmla="*/ 158 h 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4"/>
                <a:gd name="T37" fmla="*/ 0 h 446"/>
                <a:gd name="T38" fmla="*/ 1014 w 1014"/>
                <a:gd name="T39" fmla="*/ 446 h 4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4" h="446">
                  <a:moveTo>
                    <a:pt x="974" y="122"/>
                  </a:moveTo>
                  <a:cubicBezTo>
                    <a:pt x="974" y="122"/>
                    <a:pt x="974" y="122"/>
                    <a:pt x="974" y="122"/>
                  </a:cubicBezTo>
                  <a:cubicBezTo>
                    <a:pt x="974" y="122"/>
                    <a:pt x="974" y="122"/>
                    <a:pt x="974" y="1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66" y="134"/>
                    <a:pt x="966" y="134"/>
                    <a:pt x="966" y="134"/>
                  </a:cubicBezTo>
                  <a:cubicBezTo>
                    <a:pt x="966" y="134"/>
                    <a:pt x="1005" y="189"/>
                    <a:pt x="980" y="433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80" y="446"/>
                    <a:pt x="980" y="446"/>
                    <a:pt x="980" y="446"/>
                  </a:cubicBezTo>
                  <a:cubicBezTo>
                    <a:pt x="991" y="440"/>
                    <a:pt x="991" y="440"/>
                    <a:pt x="991" y="440"/>
                  </a:cubicBezTo>
                  <a:cubicBezTo>
                    <a:pt x="1014" y="190"/>
                    <a:pt x="975" y="125"/>
                    <a:pt x="97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177" y="77"/>
              <a:ext cx="1710" cy="649"/>
            </a:xfrm>
            <a:custGeom>
              <a:avLst/>
              <a:gdLst>
                <a:gd name="T0" fmla="*/ 1671 w 1414"/>
                <a:gd name="T1" fmla="*/ 0 h 500"/>
                <a:gd name="T2" fmla="*/ 0 w 1414"/>
                <a:gd name="T3" fmla="*/ 236 h 500"/>
                <a:gd name="T4" fmla="*/ 22 w 1414"/>
                <a:gd name="T5" fmla="*/ 649 h 500"/>
                <a:gd name="T6" fmla="*/ 1681 w 1414"/>
                <a:gd name="T7" fmla="*/ 222 h 500"/>
                <a:gd name="T8" fmla="*/ 1671 w 1414"/>
                <a:gd name="T9" fmla="*/ 0 h 5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4"/>
                <a:gd name="T16" fmla="*/ 0 h 500"/>
                <a:gd name="T17" fmla="*/ 1414 w 1414"/>
                <a:gd name="T18" fmla="*/ 500 h 5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4" h="500">
                  <a:moveTo>
                    <a:pt x="1382" y="0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1" y="185"/>
                    <a:pt x="41" y="236"/>
                    <a:pt x="18" y="500"/>
                  </a:cubicBezTo>
                  <a:cubicBezTo>
                    <a:pt x="1390" y="171"/>
                    <a:pt x="1390" y="171"/>
                    <a:pt x="1390" y="171"/>
                  </a:cubicBezTo>
                  <a:cubicBezTo>
                    <a:pt x="1390" y="171"/>
                    <a:pt x="1414" y="78"/>
                    <a:pt x="13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16"/>
          <p:cNvGrpSpPr/>
          <p:nvPr/>
        </p:nvGrpSpPr>
        <p:grpSpPr bwMode="auto">
          <a:xfrm>
            <a:off x="924826" y="3216769"/>
            <a:ext cx="4125376" cy="869950"/>
            <a:chOff x="0" y="0"/>
            <a:chExt cx="3239" cy="683"/>
          </a:xfrm>
          <a:solidFill>
            <a:schemeClr val="accent5">
              <a:lumMod val="75000"/>
            </a:schemeClr>
          </a:solidFill>
        </p:grpSpPr>
        <p:sp>
          <p:nvSpPr>
            <p:cNvPr id="17" name="Freeform 17"/>
            <p:cNvSpPr/>
            <p:nvPr/>
          </p:nvSpPr>
          <p:spPr bwMode="auto">
            <a:xfrm>
              <a:off x="0" y="390"/>
              <a:ext cx="777" cy="273"/>
            </a:xfrm>
            <a:custGeom>
              <a:avLst/>
              <a:gdLst>
                <a:gd name="T0" fmla="*/ 205 w 678"/>
                <a:gd name="T1" fmla="*/ 0 h 222"/>
                <a:gd name="T2" fmla="*/ 0 w 678"/>
                <a:gd name="T3" fmla="*/ 4 h 222"/>
                <a:gd name="T4" fmla="*/ 668 w 678"/>
                <a:gd name="T5" fmla="*/ 273 h 222"/>
                <a:gd name="T6" fmla="*/ 777 w 678"/>
                <a:gd name="T7" fmla="*/ 261 h 222"/>
                <a:gd name="T8" fmla="*/ 205 w 678"/>
                <a:gd name="T9" fmla="*/ 0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222"/>
                <a:gd name="T17" fmla="*/ 678 w 678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222">
                  <a:moveTo>
                    <a:pt x="179" y="0"/>
                  </a:moveTo>
                  <a:lnTo>
                    <a:pt x="0" y="3"/>
                  </a:lnTo>
                  <a:lnTo>
                    <a:pt x="583" y="222"/>
                  </a:lnTo>
                  <a:lnTo>
                    <a:pt x="678" y="21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99" y="103"/>
              <a:ext cx="598" cy="541"/>
            </a:xfrm>
            <a:custGeom>
              <a:avLst/>
              <a:gdLst>
                <a:gd name="T0" fmla="*/ 1 w 494"/>
                <a:gd name="T1" fmla="*/ 0 h 417"/>
                <a:gd name="T2" fmla="*/ 0 w 494"/>
                <a:gd name="T3" fmla="*/ 302 h 417"/>
                <a:gd name="T4" fmla="*/ 598 w 494"/>
                <a:gd name="T5" fmla="*/ 541 h 417"/>
                <a:gd name="T6" fmla="*/ 598 w 494"/>
                <a:gd name="T7" fmla="*/ 198 h 417"/>
                <a:gd name="T8" fmla="*/ 1 w 494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4"/>
                <a:gd name="T16" fmla="*/ 0 h 417"/>
                <a:gd name="T17" fmla="*/ 494 w 494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4" h="417">
                  <a:moveTo>
                    <a:pt x="1" y="0"/>
                  </a:moveTo>
                  <a:cubicBezTo>
                    <a:pt x="1" y="0"/>
                    <a:pt x="11" y="74"/>
                    <a:pt x="0" y="233"/>
                  </a:cubicBezTo>
                  <a:cubicBezTo>
                    <a:pt x="494" y="417"/>
                    <a:pt x="494" y="417"/>
                    <a:pt x="494" y="417"/>
                  </a:cubicBezTo>
                  <a:cubicBezTo>
                    <a:pt x="494" y="153"/>
                    <a:pt x="494" y="153"/>
                    <a:pt x="494" y="153"/>
                  </a:cubicBezTo>
                  <a:lnTo>
                    <a:pt x="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" y="0"/>
              <a:ext cx="3185" cy="291"/>
            </a:xfrm>
            <a:custGeom>
              <a:avLst/>
              <a:gdLst>
                <a:gd name="T0" fmla="*/ 688 w 2633"/>
                <a:gd name="T1" fmla="*/ 291 h 224"/>
                <a:gd name="T2" fmla="*/ 3185 w 2633"/>
                <a:gd name="T3" fmla="*/ 94 h 224"/>
                <a:gd name="T4" fmla="*/ 2309 w 2633"/>
                <a:gd name="T5" fmla="*/ 0 h 224"/>
                <a:gd name="T6" fmla="*/ 0 w 2633"/>
                <a:gd name="T7" fmla="*/ 64 h 224"/>
                <a:gd name="T8" fmla="*/ 0 w 2633"/>
                <a:gd name="T9" fmla="*/ 65 h 224"/>
                <a:gd name="T10" fmla="*/ 688 w 2633"/>
                <a:gd name="T11" fmla="*/ 291 h 224"/>
                <a:gd name="T12" fmla="*/ 688 w 2633"/>
                <a:gd name="T13" fmla="*/ 291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3"/>
                <a:gd name="T22" fmla="*/ 0 h 224"/>
                <a:gd name="T23" fmla="*/ 2633 w 2633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3" h="224">
                  <a:moveTo>
                    <a:pt x="569" y="224"/>
                  </a:moveTo>
                  <a:cubicBezTo>
                    <a:pt x="2633" y="72"/>
                    <a:pt x="2633" y="72"/>
                    <a:pt x="2633" y="72"/>
                  </a:cubicBezTo>
                  <a:cubicBezTo>
                    <a:pt x="1909" y="0"/>
                    <a:pt x="1909" y="0"/>
                    <a:pt x="190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69" y="224"/>
                    <a:pt x="569" y="224"/>
                    <a:pt x="569" y="224"/>
                  </a:cubicBezTo>
                  <a:cubicBezTo>
                    <a:pt x="569" y="224"/>
                    <a:pt x="569" y="224"/>
                    <a:pt x="569" y="22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0" y="65"/>
              <a:ext cx="736" cy="618"/>
            </a:xfrm>
            <a:custGeom>
              <a:avLst/>
              <a:gdLst>
                <a:gd name="T0" fmla="*/ 695 w 608"/>
                <a:gd name="T1" fmla="*/ 225 h 477"/>
                <a:gd name="T2" fmla="*/ 695 w 608"/>
                <a:gd name="T3" fmla="*/ 225 h 477"/>
                <a:gd name="T4" fmla="*/ 695 w 608"/>
                <a:gd name="T5" fmla="*/ 225 h 477"/>
                <a:gd name="T6" fmla="*/ 6 w 608"/>
                <a:gd name="T7" fmla="*/ 0 h 477"/>
                <a:gd name="T8" fmla="*/ 6 w 608"/>
                <a:gd name="T9" fmla="*/ 16 h 477"/>
                <a:gd name="T10" fmla="*/ 684 w 608"/>
                <a:gd name="T11" fmla="*/ 241 h 477"/>
                <a:gd name="T12" fmla="*/ 668 w 608"/>
                <a:gd name="T13" fmla="*/ 597 h 477"/>
                <a:gd name="T14" fmla="*/ 0 w 608"/>
                <a:gd name="T15" fmla="*/ 329 h 477"/>
                <a:gd name="T16" fmla="*/ 0 w 608"/>
                <a:gd name="T17" fmla="*/ 352 h 477"/>
                <a:gd name="T18" fmla="*/ 666 w 608"/>
                <a:gd name="T19" fmla="*/ 618 h 477"/>
                <a:gd name="T20" fmla="*/ 677 w 608"/>
                <a:gd name="T21" fmla="*/ 617 h 477"/>
                <a:gd name="T22" fmla="*/ 695 w 608"/>
                <a:gd name="T23" fmla="*/ 225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"/>
                <a:gd name="T37" fmla="*/ 0 h 477"/>
                <a:gd name="T38" fmla="*/ 608 w 608"/>
                <a:gd name="T39" fmla="*/ 477 h 4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" h="477">
                  <a:moveTo>
                    <a:pt x="574" y="174"/>
                  </a:moveTo>
                  <a:cubicBezTo>
                    <a:pt x="574" y="174"/>
                    <a:pt x="574" y="174"/>
                    <a:pt x="574" y="174"/>
                  </a:cubicBezTo>
                  <a:cubicBezTo>
                    <a:pt x="574" y="174"/>
                    <a:pt x="574" y="174"/>
                    <a:pt x="574" y="17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94" y="324"/>
                    <a:pt x="552" y="461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9" y="476"/>
                    <a:pt x="559" y="476"/>
                    <a:pt x="559" y="476"/>
                  </a:cubicBezTo>
                  <a:cubicBezTo>
                    <a:pt x="608" y="346"/>
                    <a:pt x="574" y="177"/>
                    <a:pt x="574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75" y="93"/>
              <a:ext cx="2564" cy="587"/>
            </a:xfrm>
            <a:custGeom>
              <a:avLst/>
              <a:gdLst>
                <a:gd name="T0" fmla="*/ 2077 w 2119"/>
                <a:gd name="T1" fmla="*/ 0 h 454"/>
                <a:gd name="T2" fmla="*/ 15 w 2119"/>
                <a:gd name="T3" fmla="*/ 152 h 454"/>
                <a:gd name="T4" fmla="*/ 0 w 2119"/>
                <a:gd name="T5" fmla="*/ 454 h 454"/>
                <a:gd name="T6" fmla="*/ 2100 w 2119"/>
                <a:gd name="T7" fmla="*/ 242 h 454"/>
                <a:gd name="T8" fmla="*/ 2077 w 2119"/>
                <a:gd name="T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9" h="454">
                  <a:moveTo>
                    <a:pt x="2077" y="0"/>
                  </a:moveTo>
                  <a:cubicBezTo>
                    <a:pt x="15" y="152"/>
                    <a:pt x="15" y="152"/>
                    <a:pt x="15" y="152"/>
                  </a:cubicBezTo>
                  <a:cubicBezTo>
                    <a:pt x="15" y="155"/>
                    <a:pt x="49" y="324"/>
                    <a:pt x="0" y="454"/>
                  </a:cubicBezTo>
                  <a:cubicBezTo>
                    <a:pt x="2100" y="242"/>
                    <a:pt x="2100" y="242"/>
                    <a:pt x="2100" y="242"/>
                  </a:cubicBezTo>
                  <a:cubicBezTo>
                    <a:pt x="2100" y="242"/>
                    <a:pt x="2119" y="52"/>
                    <a:pt x="207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 bwMode="auto">
          <a:xfrm>
            <a:off x="1248635" y="2694484"/>
            <a:ext cx="3653949" cy="784225"/>
            <a:chOff x="0" y="0"/>
            <a:chExt cx="2870" cy="715"/>
          </a:xfrm>
          <a:solidFill>
            <a:schemeClr val="bg1">
              <a:lumMod val="75000"/>
            </a:schemeClr>
          </a:solidFill>
        </p:grpSpPr>
        <p:sp>
          <p:nvSpPr>
            <p:cNvPr id="23" name="Freeform 23"/>
            <p:cNvSpPr/>
            <p:nvPr/>
          </p:nvSpPr>
          <p:spPr bwMode="auto">
            <a:xfrm>
              <a:off x="2" y="510"/>
              <a:ext cx="699" cy="191"/>
            </a:xfrm>
            <a:custGeom>
              <a:avLst/>
              <a:gdLst>
                <a:gd name="T0" fmla="*/ 223 w 610"/>
                <a:gd name="T1" fmla="*/ 0 h 156"/>
                <a:gd name="T2" fmla="*/ 0 w 610"/>
                <a:gd name="T3" fmla="*/ 17 h 156"/>
                <a:gd name="T4" fmla="*/ 567 w 610"/>
                <a:gd name="T5" fmla="*/ 191 h 156"/>
                <a:gd name="T6" fmla="*/ 699 w 610"/>
                <a:gd name="T7" fmla="*/ 186 h 156"/>
                <a:gd name="T8" fmla="*/ 223 w 610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56"/>
                <a:gd name="T17" fmla="*/ 610 w 610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56">
                  <a:moveTo>
                    <a:pt x="195" y="0"/>
                  </a:moveTo>
                  <a:lnTo>
                    <a:pt x="0" y="14"/>
                  </a:lnTo>
                  <a:lnTo>
                    <a:pt x="495" y="156"/>
                  </a:lnTo>
                  <a:lnTo>
                    <a:pt x="610" y="152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89" y="52"/>
              <a:ext cx="503" cy="637"/>
            </a:xfrm>
            <a:custGeom>
              <a:avLst/>
              <a:gdLst>
                <a:gd name="T0" fmla="*/ 7 w 416"/>
                <a:gd name="T1" fmla="*/ 0 h 491"/>
                <a:gd name="T2" fmla="*/ 0 w 416"/>
                <a:gd name="T3" fmla="*/ 477 h 491"/>
                <a:gd name="T4" fmla="*/ 503 w 416"/>
                <a:gd name="T5" fmla="*/ 637 h 491"/>
                <a:gd name="T6" fmla="*/ 503 w 416"/>
                <a:gd name="T7" fmla="*/ 123 h 491"/>
                <a:gd name="T8" fmla="*/ 7 w 416"/>
                <a:gd name="T9" fmla="*/ 0 h 4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6"/>
                <a:gd name="T16" fmla="*/ 0 h 491"/>
                <a:gd name="T17" fmla="*/ 416 w 416"/>
                <a:gd name="T18" fmla="*/ 491 h 4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6" h="491">
                  <a:moveTo>
                    <a:pt x="6" y="0"/>
                  </a:moveTo>
                  <a:cubicBezTo>
                    <a:pt x="6" y="0"/>
                    <a:pt x="28" y="138"/>
                    <a:pt x="0" y="368"/>
                  </a:cubicBezTo>
                  <a:cubicBezTo>
                    <a:pt x="416" y="491"/>
                    <a:pt x="416" y="491"/>
                    <a:pt x="416" y="491"/>
                  </a:cubicBezTo>
                  <a:cubicBezTo>
                    <a:pt x="416" y="95"/>
                    <a:pt x="416" y="95"/>
                    <a:pt x="416" y="95"/>
                  </a:cubicBezTo>
                  <a:lnTo>
                    <a:pt x="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0" y="21"/>
              <a:ext cx="595" cy="694"/>
            </a:xfrm>
            <a:custGeom>
              <a:avLst/>
              <a:gdLst>
                <a:gd name="T0" fmla="*/ 573 w 492"/>
                <a:gd name="T1" fmla="*/ 141 h 536"/>
                <a:gd name="T2" fmla="*/ 1 w 492"/>
                <a:gd name="T3" fmla="*/ 0 h 536"/>
                <a:gd name="T4" fmla="*/ 1 w 492"/>
                <a:gd name="T5" fmla="*/ 26 h 536"/>
                <a:gd name="T6" fmla="*/ 555 w 492"/>
                <a:gd name="T7" fmla="*/ 158 h 536"/>
                <a:gd name="T8" fmla="*/ 567 w 492"/>
                <a:gd name="T9" fmla="*/ 673 h 536"/>
                <a:gd name="T10" fmla="*/ 0 w 492"/>
                <a:gd name="T11" fmla="*/ 505 h 536"/>
                <a:gd name="T12" fmla="*/ 1 w 492"/>
                <a:gd name="T13" fmla="*/ 523 h 536"/>
                <a:gd name="T14" fmla="*/ 567 w 492"/>
                <a:gd name="T15" fmla="*/ 694 h 536"/>
                <a:gd name="T16" fmla="*/ 583 w 492"/>
                <a:gd name="T17" fmla="*/ 694 h 536"/>
                <a:gd name="T18" fmla="*/ 573 w 492"/>
                <a:gd name="T19" fmla="*/ 141 h 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536"/>
                <a:gd name="T32" fmla="*/ 492 w 492"/>
                <a:gd name="T33" fmla="*/ 536 h 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536">
                  <a:moveTo>
                    <a:pt x="474" y="10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459" y="122"/>
                    <a:pt x="459" y="122"/>
                    <a:pt x="459" y="122"/>
                  </a:cubicBezTo>
                  <a:cubicBezTo>
                    <a:pt x="459" y="122"/>
                    <a:pt x="478" y="207"/>
                    <a:pt x="469" y="52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1" y="404"/>
                    <a:pt x="1" y="404"/>
                    <a:pt x="1" y="404"/>
                  </a:cubicBezTo>
                  <a:cubicBezTo>
                    <a:pt x="469" y="536"/>
                    <a:pt x="469" y="536"/>
                    <a:pt x="469" y="536"/>
                  </a:cubicBezTo>
                  <a:cubicBezTo>
                    <a:pt x="482" y="536"/>
                    <a:pt x="482" y="536"/>
                    <a:pt x="482" y="536"/>
                  </a:cubicBezTo>
                  <a:cubicBezTo>
                    <a:pt x="492" y="243"/>
                    <a:pt x="474" y="109"/>
                    <a:pt x="47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2" y="0"/>
              <a:ext cx="2778" cy="160"/>
            </a:xfrm>
            <a:custGeom>
              <a:avLst/>
              <a:gdLst>
                <a:gd name="T0" fmla="*/ 2778 w 2424"/>
                <a:gd name="T1" fmla="*/ 112 h 131"/>
                <a:gd name="T2" fmla="*/ 2402 w 2424"/>
                <a:gd name="T3" fmla="*/ 0 h 131"/>
                <a:gd name="T4" fmla="*/ 0 w 2424"/>
                <a:gd name="T5" fmla="*/ 21 h 131"/>
                <a:gd name="T6" fmla="*/ 570 w 2424"/>
                <a:gd name="T7" fmla="*/ 160 h 131"/>
                <a:gd name="T8" fmla="*/ 578 w 2424"/>
                <a:gd name="T9" fmla="*/ 150 h 131"/>
                <a:gd name="T10" fmla="*/ 2778 w 2424"/>
                <a:gd name="T11" fmla="*/ 112 h 1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24"/>
                <a:gd name="T19" fmla="*/ 0 h 131"/>
                <a:gd name="T20" fmla="*/ 2424 w 2424"/>
                <a:gd name="T21" fmla="*/ 131 h 1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24" h="131">
                  <a:moveTo>
                    <a:pt x="2424" y="92"/>
                  </a:moveTo>
                  <a:lnTo>
                    <a:pt x="2096" y="0"/>
                  </a:lnTo>
                  <a:lnTo>
                    <a:pt x="0" y="17"/>
                  </a:lnTo>
                  <a:lnTo>
                    <a:pt x="497" y="131"/>
                  </a:lnTo>
                  <a:lnTo>
                    <a:pt x="504" y="123"/>
                  </a:lnTo>
                  <a:lnTo>
                    <a:pt x="2424" y="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71" y="113"/>
              <a:ext cx="2299" cy="602"/>
            </a:xfrm>
            <a:custGeom>
              <a:avLst/>
              <a:gdLst>
                <a:gd name="T0" fmla="*/ 2208 w 1901"/>
                <a:gd name="T1" fmla="*/ 0 h 465"/>
                <a:gd name="T2" fmla="*/ 8 w 1901"/>
                <a:gd name="T3" fmla="*/ 39 h 465"/>
                <a:gd name="T4" fmla="*/ 0 w 1901"/>
                <a:gd name="T5" fmla="*/ 48 h 465"/>
                <a:gd name="T6" fmla="*/ 12 w 1901"/>
                <a:gd name="T7" fmla="*/ 602 h 465"/>
                <a:gd name="T8" fmla="*/ 2235 w 1901"/>
                <a:gd name="T9" fmla="*/ 495 h 465"/>
                <a:gd name="T10" fmla="*/ 2226 w 1901"/>
                <a:gd name="T11" fmla="*/ 6 h 465"/>
                <a:gd name="T12" fmla="*/ 2208 w 1901"/>
                <a:gd name="T13" fmla="*/ 0 h 4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1"/>
                <a:gd name="T22" fmla="*/ 0 h 465"/>
                <a:gd name="T23" fmla="*/ 1901 w 1901"/>
                <a:gd name="T24" fmla="*/ 465 h 4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1" h="465">
                  <a:moveTo>
                    <a:pt x="1826" y="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9" y="175"/>
                    <a:pt x="10" y="465"/>
                  </a:cubicBezTo>
                  <a:cubicBezTo>
                    <a:pt x="1848" y="382"/>
                    <a:pt x="1848" y="382"/>
                    <a:pt x="1848" y="382"/>
                  </a:cubicBezTo>
                  <a:cubicBezTo>
                    <a:pt x="1848" y="382"/>
                    <a:pt x="1901" y="194"/>
                    <a:pt x="1841" y="5"/>
                  </a:cubicBezTo>
                  <a:lnTo>
                    <a:pt x="182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Group 28"/>
          <p:cNvGrpSpPr/>
          <p:nvPr/>
        </p:nvGrpSpPr>
        <p:grpSpPr bwMode="auto">
          <a:xfrm>
            <a:off x="1372443" y="2124569"/>
            <a:ext cx="3619029" cy="704850"/>
            <a:chOff x="0" y="0"/>
            <a:chExt cx="2841" cy="719"/>
          </a:xfrm>
          <a:solidFill>
            <a:schemeClr val="accent6">
              <a:lumMod val="75000"/>
            </a:schemeClr>
          </a:solidFill>
        </p:grpSpPr>
        <p:sp>
          <p:nvSpPr>
            <p:cNvPr id="29" name="Freeform 29"/>
            <p:cNvSpPr/>
            <p:nvPr/>
          </p:nvSpPr>
          <p:spPr bwMode="auto">
            <a:xfrm>
              <a:off x="0" y="537"/>
              <a:ext cx="654" cy="182"/>
            </a:xfrm>
            <a:custGeom>
              <a:avLst/>
              <a:gdLst>
                <a:gd name="T0" fmla="*/ 214 w 571"/>
                <a:gd name="T1" fmla="*/ 0 h 148"/>
                <a:gd name="T2" fmla="*/ 0 w 571"/>
                <a:gd name="T3" fmla="*/ 12 h 148"/>
                <a:gd name="T4" fmla="*/ 510 w 571"/>
                <a:gd name="T5" fmla="*/ 182 h 148"/>
                <a:gd name="T6" fmla="*/ 654 w 571"/>
                <a:gd name="T7" fmla="*/ 176 h 148"/>
                <a:gd name="T8" fmla="*/ 214 w 571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148"/>
                <a:gd name="T17" fmla="*/ 571 w 571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148">
                  <a:moveTo>
                    <a:pt x="187" y="0"/>
                  </a:moveTo>
                  <a:lnTo>
                    <a:pt x="0" y="10"/>
                  </a:lnTo>
                  <a:lnTo>
                    <a:pt x="445" y="148"/>
                  </a:lnTo>
                  <a:lnTo>
                    <a:pt x="571" y="143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125" y="56"/>
              <a:ext cx="393" cy="632"/>
            </a:xfrm>
            <a:custGeom>
              <a:avLst/>
              <a:gdLst>
                <a:gd name="T0" fmla="*/ 19 w 325"/>
                <a:gd name="T1" fmla="*/ 0 h 487"/>
                <a:gd name="T2" fmla="*/ 0 w 325"/>
                <a:gd name="T3" fmla="*/ 496 h 487"/>
                <a:gd name="T4" fmla="*/ 393 w 325"/>
                <a:gd name="T5" fmla="*/ 632 h 487"/>
                <a:gd name="T6" fmla="*/ 393 w 325"/>
                <a:gd name="T7" fmla="*/ 117 h 487"/>
                <a:gd name="T8" fmla="*/ 19 w 325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487"/>
                <a:gd name="T17" fmla="*/ 325 w 325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487">
                  <a:moveTo>
                    <a:pt x="16" y="0"/>
                  </a:moveTo>
                  <a:cubicBezTo>
                    <a:pt x="16" y="0"/>
                    <a:pt x="37" y="218"/>
                    <a:pt x="0" y="382"/>
                  </a:cubicBezTo>
                  <a:cubicBezTo>
                    <a:pt x="325" y="487"/>
                    <a:pt x="325" y="487"/>
                    <a:pt x="325" y="487"/>
                  </a:cubicBezTo>
                  <a:cubicBezTo>
                    <a:pt x="325" y="90"/>
                    <a:pt x="325" y="90"/>
                    <a:pt x="325" y="90"/>
                  </a:cubicBezTo>
                  <a:lnTo>
                    <a:pt x="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0" y="0"/>
              <a:ext cx="533" cy="719"/>
            </a:xfrm>
            <a:custGeom>
              <a:avLst/>
              <a:gdLst>
                <a:gd name="T0" fmla="*/ 515 w 441"/>
                <a:gd name="T1" fmla="*/ 174 h 555"/>
                <a:gd name="T2" fmla="*/ 21 w 441"/>
                <a:gd name="T3" fmla="*/ 0 h 555"/>
                <a:gd name="T4" fmla="*/ 17 w 441"/>
                <a:gd name="T5" fmla="*/ 0 h 555"/>
                <a:gd name="T6" fmla="*/ 18 w 441"/>
                <a:gd name="T7" fmla="*/ 21 h 555"/>
                <a:gd name="T8" fmla="*/ 497 w 441"/>
                <a:gd name="T9" fmla="*/ 190 h 555"/>
                <a:gd name="T10" fmla="*/ 498 w 441"/>
                <a:gd name="T11" fmla="*/ 698 h 555"/>
                <a:gd name="T12" fmla="*/ 0 w 441"/>
                <a:gd name="T13" fmla="*/ 549 h 555"/>
                <a:gd name="T14" fmla="*/ 0 w 441"/>
                <a:gd name="T15" fmla="*/ 565 h 555"/>
                <a:gd name="T16" fmla="*/ 498 w 441"/>
                <a:gd name="T17" fmla="*/ 719 h 555"/>
                <a:gd name="T18" fmla="*/ 516 w 441"/>
                <a:gd name="T19" fmla="*/ 719 h 555"/>
                <a:gd name="T20" fmla="*/ 515 w 441"/>
                <a:gd name="T21" fmla="*/ 174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1"/>
                <a:gd name="T34" fmla="*/ 0 h 555"/>
                <a:gd name="T35" fmla="*/ 441 w 441"/>
                <a:gd name="T36" fmla="*/ 555 h 5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1" h="555">
                  <a:moveTo>
                    <a:pt x="426" y="13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411" y="147"/>
                    <a:pt x="411" y="147"/>
                    <a:pt x="411" y="147"/>
                  </a:cubicBezTo>
                  <a:cubicBezTo>
                    <a:pt x="411" y="147"/>
                    <a:pt x="427" y="235"/>
                    <a:pt x="412" y="539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412" y="555"/>
                    <a:pt x="412" y="555"/>
                    <a:pt x="412" y="555"/>
                  </a:cubicBezTo>
                  <a:cubicBezTo>
                    <a:pt x="427" y="555"/>
                    <a:pt x="427" y="555"/>
                    <a:pt x="427" y="555"/>
                  </a:cubicBezTo>
                  <a:cubicBezTo>
                    <a:pt x="441" y="270"/>
                    <a:pt x="426" y="134"/>
                    <a:pt x="426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0" y="0"/>
              <a:ext cx="2735" cy="174"/>
            </a:xfrm>
            <a:custGeom>
              <a:avLst/>
              <a:gdLst>
                <a:gd name="T0" fmla="*/ 2735 w 2386"/>
                <a:gd name="T1" fmla="*/ 169 h 142"/>
                <a:gd name="T2" fmla="*/ 2354 w 2386"/>
                <a:gd name="T3" fmla="*/ 50 h 142"/>
                <a:gd name="T4" fmla="*/ 0 w 2386"/>
                <a:gd name="T5" fmla="*/ 0 h 142"/>
                <a:gd name="T6" fmla="*/ 494 w 2386"/>
                <a:gd name="T7" fmla="*/ 174 h 142"/>
                <a:gd name="T8" fmla="*/ 502 w 2386"/>
                <a:gd name="T9" fmla="*/ 165 h 142"/>
                <a:gd name="T10" fmla="*/ 2735 w 2386"/>
                <a:gd name="T11" fmla="*/ 169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6"/>
                <a:gd name="T19" fmla="*/ 0 h 142"/>
                <a:gd name="T20" fmla="*/ 2386 w 2386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6" h="142">
                  <a:moveTo>
                    <a:pt x="2386" y="138"/>
                  </a:moveTo>
                  <a:lnTo>
                    <a:pt x="2054" y="41"/>
                  </a:lnTo>
                  <a:lnTo>
                    <a:pt x="0" y="0"/>
                  </a:lnTo>
                  <a:lnTo>
                    <a:pt x="431" y="142"/>
                  </a:lnTo>
                  <a:lnTo>
                    <a:pt x="438" y="135"/>
                  </a:lnTo>
                  <a:lnTo>
                    <a:pt x="2386" y="1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514" y="166"/>
              <a:ext cx="2327" cy="553"/>
            </a:xfrm>
            <a:custGeom>
              <a:avLst/>
              <a:gdLst>
                <a:gd name="T0" fmla="*/ 2241 w 1924"/>
                <a:gd name="T1" fmla="*/ 4 h 427"/>
                <a:gd name="T2" fmla="*/ 8 w 1924"/>
                <a:gd name="T3" fmla="*/ 0 h 427"/>
                <a:gd name="T4" fmla="*/ 0 w 1924"/>
                <a:gd name="T5" fmla="*/ 8 h 427"/>
                <a:gd name="T6" fmla="*/ 2 w 1924"/>
                <a:gd name="T7" fmla="*/ 553 h 427"/>
                <a:gd name="T8" fmla="*/ 2258 w 1924"/>
                <a:gd name="T9" fmla="*/ 490 h 427"/>
                <a:gd name="T10" fmla="*/ 2258 w 1924"/>
                <a:gd name="T11" fmla="*/ 9 h 427"/>
                <a:gd name="T12" fmla="*/ 2241 w 1924"/>
                <a:gd name="T13" fmla="*/ 4 h 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4"/>
                <a:gd name="T22" fmla="*/ 0 h 427"/>
                <a:gd name="T23" fmla="*/ 1924 w 1924"/>
                <a:gd name="T24" fmla="*/ 427 h 4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4" h="427">
                  <a:moveTo>
                    <a:pt x="185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6" y="142"/>
                    <a:pt x="2" y="427"/>
                  </a:cubicBezTo>
                  <a:cubicBezTo>
                    <a:pt x="1867" y="378"/>
                    <a:pt x="1867" y="378"/>
                    <a:pt x="1867" y="378"/>
                  </a:cubicBezTo>
                  <a:cubicBezTo>
                    <a:pt x="1867" y="378"/>
                    <a:pt x="1924" y="194"/>
                    <a:pt x="1867" y="7"/>
                  </a:cubicBezTo>
                  <a:lnTo>
                    <a:pt x="185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WordArt 35"/>
          <p:cNvSpPr>
            <a:spLocks noChangeArrowheads="1" noChangeShapeType="1" noTextEdit="1"/>
          </p:cNvSpPr>
          <p:nvPr/>
        </p:nvSpPr>
        <p:spPr bwMode="auto">
          <a:xfrm rot="21269670">
            <a:off x="2335930" y="3600945"/>
            <a:ext cx="2101576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2009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~2011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3600" kern="1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WordArt 36"/>
          <p:cNvSpPr>
            <a:spLocks noChangeArrowheads="1" noChangeShapeType="1" noTextEdit="1"/>
          </p:cNvSpPr>
          <p:nvPr/>
        </p:nvSpPr>
        <p:spPr bwMode="auto">
          <a:xfrm>
            <a:off x="2350215" y="2448421"/>
            <a:ext cx="2101576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2002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~2005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3600" kern="1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WordArt 37"/>
          <p:cNvSpPr>
            <a:spLocks noChangeArrowheads="1" noChangeShapeType="1" noTextEdit="1"/>
          </p:cNvSpPr>
          <p:nvPr/>
        </p:nvSpPr>
        <p:spPr bwMode="auto">
          <a:xfrm rot="21142057">
            <a:off x="2551802" y="4707432"/>
            <a:ext cx="2101576" cy="188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双击此处添加文字内容</a:t>
            </a:r>
          </a:p>
        </p:txBody>
      </p:sp>
      <p:sp>
        <p:nvSpPr>
          <p:cNvPr id="37" name="WordArt 38"/>
          <p:cNvSpPr>
            <a:spLocks noChangeArrowheads="1" noChangeShapeType="1" noTextEdit="1"/>
          </p:cNvSpPr>
          <p:nvPr/>
        </p:nvSpPr>
        <p:spPr bwMode="auto">
          <a:xfrm>
            <a:off x="2350215" y="3024682"/>
            <a:ext cx="2101576" cy="188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2005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~2009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sz="3600" kern="1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矩形 40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2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  <p:sp>
        <p:nvSpPr>
          <p:cNvPr id="44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</a:rPr>
              <a:t>Education experience</a:t>
            </a:r>
            <a:endParaRPr lang="zh-CN" altLang="en-US" sz="125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WordArt 35"/>
          <p:cNvSpPr>
            <a:spLocks noChangeArrowheads="1" noChangeShapeType="1" noTextEdit="1"/>
          </p:cNvSpPr>
          <p:nvPr/>
        </p:nvSpPr>
        <p:spPr bwMode="auto">
          <a:xfrm rot="21038992">
            <a:off x="2600259" y="4022225"/>
            <a:ext cx="2101576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atin typeface="黑体" panose="02010609060101010101" charset="-122"/>
                <a:ea typeface="黑体" panose="02010609060101010101" charset="-122"/>
              </a:rPr>
              <a:t>双击此处添加文字内容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6023992" y="1856733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毕业于 （北京清华大学）</a:t>
            </a: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6023992" y="2570662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毕业于 （美国加州理工）在此录入上述图表的描述说明，在此录入上述图表的描述说明。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023992" y="3284591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毕业于 （英国剑桥大学博士后）。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6023992" y="3998520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023992" y="4712451"/>
            <a:ext cx="5168206" cy="652478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91431" tIns="45716" rIns="91431" bIns="45716">
            <a:spAutoFit/>
          </a:bodyPr>
          <a:lstStyle/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>
            <a:endCxn id="51" idx="1"/>
          </p:cNvCxnSpPr>
          <p:nvPr/>
        </p:nvCxnSpPr>
        <p:spPr>
          <a:xfrm flipV="1">
            <a:off x="4902584" y="2182973"/>
            <a:ext cx="1121409" cy="326241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52" idx="1"/>
          </p:cNvCxnSpPr>
          <p:nvPr/>
        </p:nvCxnSpPr>
        <p:spPr>
          <a:xfrm flipV="1">
            <a:off x="4881920" y="2896902"/>
            <a:ext cx="1142073" cy="203957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endCxn id="53" idx="1"/>
          </p:cNvCxnSpPr>
          <p:nvPr/>
        </p:nvCxnSpPr>
        <p:spPr>
          <a:xfrm>
            <a:off x="5050202" y="3549382"/>
            <a:ext cx="973790" cy="61448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stCxn id="49" idx="3"/>
            <a:endCxn id="54" idx="1"/>
          </p:cNvCxnSpPr>
          <p:nvPr/>
        </p:nvCxnSpPr>
        <p:spPr>
          <a:xfrm>
            <a:off x="4687874" y="3945963"/>
            <a:ext cx="1336118" cy="378797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endCxn id="55" idx="1"/>
          </p:cNvCxnSpPr>
          <p:nvPr/>
        </p:nvCxnSpPr>
        <p:spPr>
          <a:xfrm>
            <a:off x="5103080" y="4575792"/>
            <a:ext cx="920913" cy="462899"/>
          </a:xfrm>
          <a:prstGeom prst="line">
            <a:avLst/>
          </a:prstGeom>
          <a:ln w="28575">
            <a:solidFill>
              <a:srgbClr val="5F5F5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2453759" y="1672067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5" grpId="0"/>
      <p:bldP spid="36" grpId="0"/>
      <p:bldP spid="37" grpId="0"/>
      <p:bldP spid="42" grpId="0" animBg="1"/>
      <p:bldP spid="43" grpId="0"/>
      <p:bldP spid="44" grpId="0"/>
      <p:bldP spid="45" grpId="0" animBg="1"/>
      <p:bldP spid="46" grpId="0" animBg="1"/>
      <p:bldP spid="48" grpId="0"/>
      <p:bldP spid="49" grpId="0"/>
      <p:bldP spid="51" grpId="0"/>
      <p:bldP spid="52" grpId="0"/>
      <p:bldP spid="53" grpId="0"/>
      <p:bldP spid="54" grpId="0"/>
      <p:bldP spid="55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所得奖项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HONOR AWARD</a:t>
            </a:r>
          </a:p>
        </p:txBody>
      </p:sp>
      <p:cxnSp>
        <p:nvCxnSpPr>
          <p:cNvPr id="84" name="直接连接符 72"/>
          <p:cNvCxnSpPr>
            <a:cxnSpLocks noChangeShapeType="1"/>
          </p:cNvCxnSpPr>
          <p:nvPr/>
        </p:nvCxnSpPr>
        <p:spPr bwMode="auto">
          <a:xfrm>
            <a:off x="9450348" y="2595191"/>
            <a:ext cx="746194" cy="246314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直接连接符 20"/>
          <p:cNvCxnSpPr>
            <a:cxnSpLocks noChangeShapeType="1"/>
          </p:cNvCxnSpPr>
          <p:nvPr/>
        </p:nvCxnSpPr>
        <p:spPr bwMode="auto">
          <a:xfrm flipV="1">
            <a:off x="6792745" y="3045053"/>
            <a:ext cx="911780" cy="829815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6" name="组合 85"/>
          <p:cNvGrpSpPr/>
          <p:nvPr/>
        </p:nvGrpSpPr>
        <p:grpSpPr>
          <a:xfrm>
            <a:off x="7391462" y="1124744"/>
            <a:ext cx="2208391" cy="2209190"/>
            <a:chOff x="5252030" y="2008764"/>
            <a:chExt cx="809336" cy="809336"/>
          </a:xfrm>
          <a:solidFill>
            <a:schemeClr val="accent5">
              <a:lumMod val="75000"/>
            </a:schemeClr>
          </a:solidFill>
        </p:grpSpPr>
        <p:sp>
          <p:nvSpPr>
            <p:cNvPr id="87" name="椭圆 8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727917" y="5233308"/>
            <a:ext cx="687269" cy="687518"/>
            <a:chOff x="5252030" y="2008764"/>
            <a:chExt cx="809336" cy="809336"/>
          </a:xfrm>
          <a:solidFill>
            <a:srgbClr val="0070C0"/>
          </a:solidFill>
        </p:grpSpPr>
        <p:sp>
          <p:nvSpPr>
            <p:cNvPr id="90" name="椭圆 8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3242598" y="1957742"/>
            <a:ext cx="1659515" cy="1660115"/>
            <a:chOff x="5252030" y="2008764"/>
            <a:chExt cx="809336" cy="809336"/>
          </a:xfrm>
          <a:solidFill>
            <a:srgbClr val="BE0C72"/>
          </a:solidFill>
        </p:grpSpPr>
        <p:sp>
          <p:nvSpPr>
            <p:cNvPr id="93" name="椭圆 9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5" name="直接连接符 94"/>
          <p:cNvCxnSpPr>
            <a:cxnSpLocks noChangeShapeType="1"/>
          </p:cNvCxnSpPr>
          <p:nvPr/>
        </p:nvCxnSpPr>
        <p:spPr bwMode="auto">
          <a:xfrm flipV="1">
            <a:off x="2929784" y="3401817"/>
            <a:ext cx="551865" cy="429550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直接连接符 17"/>
          <p:cNvCxnSpPr>
            <a:cxnSpLocks noChangeShapeType="1"/>
          </p:cNvCxnSpPr>
          <p:nvPr/>
        </p:nvCxnSpPr>
        <p:spPr bwMode="auto">
          <a:xfrm>
            <a:off x="4782109" y="3218753"/>
            <a:ext cx="908312" cy="655048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直接连接符 23"/>
          <p:cNvCxnSpPr>
            <a:cxnSpLocks noChangeShapeType="1"/>
            <a:endCxn id="107" idx="1"/>
          </p:cNvCxnSpPr>
          <p:nvPr/>
        </p:nvCxnSpPr>
        <p:spPr bwMode="auto">
          <a:xfrm>
            <a:off x="1632920" y="3546261"/>
            <a:ext cx="485249" cy="322867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直接连接符 43"/>
          <p:cNvCxnSpPr>
            <a:cxnSpLocks noChangeShapeType="1"/>
          </p:cNvCxnSpPr>
          <p:nvPr/>
        </p:nvCxnSpPr>
        <p:spPr bwMode="auto">
          <a:xfrm flipV="1">
            <a:off x="5288444" y="4978801"/>
            <a:ext cx="401976" cy="371153"/>
          </a:xfrm>
          <a:prstGeom prst="lin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9" name="组合 98"/>
          <p:cNvGrpSpPr/>
          <p:nvPr/>
        </p:nvGrpSpPr>
        <p:grpSpPr>
          <a:xfrm>
            <a:off x="10008650" y="2550143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424519" y="3501009"/>
            <a:ext cx="1635199" cy="16357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931031" y="3681922"/>
            <a:ext cx="1156035" cy="11564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文本框 37"/>
          <p:cNvSpPr>
            <a:spLocks noChangeArrowheads="1"/>
          </p:cNvSpPr>
          <p:nvPr/>
        </p:nvSpPr>
        <p:spPr bwMode="auto">
          <a:xfrm>
            <a:off x="7784711" y="1916832"/>
            <a:ext cx="1387553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2018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文本框 37"/>
          <p:cNvSpPr>
            <a:spLocks noChangeArrowheads="1"/>
          </p:cNvSpPr>
          <p:nvPr/>
        </p:nvSpPr>
        <p:spPr bwMode="auto">
          <a:xfrm>
            <a:off x="5671428" y="4035352"/>
            <a:ext cx="1195193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sym typeface="微软雅黑" panose="020B0503020204020204" pitchFamily="34" charset="-122"/>
              </a:rPr>
              <a:t>2016</a:t>
            </a:r>
            <a:endParaRPr lang="zh-CN" altLang="en-US" sz="3000" b="1" dirty="0">
              <a:sym typeface="微软雅黑" panose="020B0503020204020204" pitchFamily="34" charset="-122"/>
            </a:endParaRPr>
          </a:p>
        </p:txBody>
      </p:sp>
      <p:sp>
        <p:nvSpPr>
          <p:cNvPr id="110" name="文本框 37"/>
          <p:cNvSpPr>
            <a:spLocks noChangeArrowheads="1"/>
          </p:cNvSpPr>
          <p:nvPr/>
        </p:nvSpPr>
        <p:spPr bwMode="auto">
          <a:xfrm>
            <a:off x="3470812" y="2492897"/>
            <a:ext cx="1195193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2015</a:t>
            </a:r>
            <a:endParaRPr lang="zh-CN" altLang="en-US" sz="3000" b="1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文本框 37"/>
          <p:cNvSpPr>
            <a:spLocks noChangeArrowheads="1"/>
          </p:cNvSpPr>
          <p:nvPr/>
        </p:nvSpPr>
        <p:spPr bwMode="auto">
          <a:xfrm>
            <a:off x="2068548" y="4078238"/>
            <a:ext cx="881005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ym typeface="微软雅黑" panose="020B0503020204020204" pitchFamily="34" charset="-122"/>
              </a:rPr>
              <a:t>2013</a:t>
            </a:r>
            <a:endParaRPr lang="zh-CN" altLang="en-US" sz="2000" b="1" dirty="0">
              <a:sym typeface="微软雅黑" panose="020B0503020204020204" pitchFamily="34" charset="-122"/>
            </a:endParaRPr>
          </a:p>
        </p:txBody>
      </p:sp>
      <p:sp>
        <p:nvSpPr>
          <p:cNvPr id="112" name="矩形 76"/>
          <p:cNvSpPr>
            <a:spLocks noChangeArrowheads="1"/>
          </p:cNvSpPr>
          <p:nvPr/>
        </p:nvSpPr>
        <p:spPr bwMode="auto">
          <a:xfrm>
            <a:off x="1537954" y="4941169"/>
            <a:ext cx="1821743" cy="5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成绩优秀获得国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家一等奖学金</a:t>
            </a:r>
          </a:p>
        </p:txBody>
      </p:sp>
      <p:sp>
        <p:nvSpPr>
          <p:cNvPr id="113" name="矩形 80"/>
          <p:cNvSpPr>
            <a:spLocks noChangeArrowheads="1"/>
          </p:cNvSpPr>
          <p:nvPr/>
        </p:nvSpPr>
        <p:spPr bwMode="auto">
          <a:xfrm>
            <a:off x="3359697" y="3757591"/>
            <a:ext cx="1566375" cy="7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公司全年销售业绩第一获得公司杰出新人称号</a:t>
            </a:r>
          </a:p>
        </p:txBody>
      </p:sp>
      <p:sp>
        <p:nvSpPr>
          <p:cNvPr id="114" name="矩形 81"/>
          <p:cNvSpPr>
            <a:spLocks noChangeArrowheads="1"/>
          </p:cNvSpPr>
          <p:nvPr/>
        </p:nvSpPr>
        <p:spPr bwMode="auto">
          <a:xfrm>
            <a:off x="5523302" y="5281046"/>
            <a:ext cx="1652819" cy="7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带领的区域销售团队夺得华中地区年度销售冠军</a:t>
            </a:r>
          </a:p>
        </p:txBody>
      </p:sp>
      <p:sp>
        <p:nvSpPr>
          <p:cNvPr id="115" name="矩形 82"/>
          <p:cNvSpPr>
            <a:spLocks noChangeArrowheads="1"/>
          </p:cNvSpPr>
          <p:nvPr/>
        </p:nvSpPr>
        <p:spPr bwMode="auto">
          <a:xfrm>
            <a:off x="7608168" y="3535148"/>
            <a:ext cx="1622804" cy="5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209" tIns="51605" rIns="103209" bIns="5160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1805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获得上海市十大青年称号</a:t>
            </a:r>
          </a:p>
        </p:txBody>
      </p:sp>
      <p:sp>
        <p:nvSpPr>
          <p:cNvPr id="116" name="矩形 115"/>
          <p:cNvSpPr>
            <a:spLocks noChangeArrowheads="1"/>
          </p:cNvSpPr>
          <p:nvPr/>
        </p:nvSpPr>
        <p:spPr bwMode="auto">
          <a:xfrm>
            <a:off x="8574909" y="4473487"/>
            <a:ext cx="3097318" cy="4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81" tIns="55289" rIns="110581" bIns="55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0070C0"/>
                </a:solidFill>
                <a:sym typeface="微软雅黑" panose="020B0503020204020204" pitchFamily="34" charset="-122"/>
              </a:rPr>
              <a:t>添加主要标题内容</a:t>
            </a:r>
            <a:endParaRPr lang="zh-CN" altLang="en-US" sz="2100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7" name="文本框 13"/>
          <p:cNvSpPr txBox="1"/>
          <p:nvPr/>
        </p:nvSpPr>
        <p:spPr>
          <a:xfrm>
            <a:off x="8066651" y="4948929"/>
            <a:ext cx="3653692" cy="1073754"/>
          </a:xfrm>
          <a:prstGeom prst="rect">
            <a:avLst/>
          </a:prstGeom>
          <a:noFill/>
        </p:spPr>
        <p:txBody>
          <a:bodyPr wrap="square" lIns="87763" tIns="43880" rIns="87763" bIns="4388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118" name="组合 117"/>
          <p:cNvGrpSpPr/>
          <p:nvPr/>
        </p:nvGrpSpPr>
        <p:grpSpPr>
          <a:xfrm>
            <a:off x="1127448" y="3104621"/>
            <a:ext cx="561204" cy="561407"/>
            <a:chOff x="5252030" y="2008764"/>
            <a:chExt cx="809336" cy="809336"/>
          </a:xfrm>
          <a:solidFill>
            <a:schemeClr val="accent6">
              <a:lumMod val="75000"/>
            </a:schemeClr>
          </a:solidFill>
        </p:grpSpPr>
        <p:sp>
          <p:nvSpPr>
            <p:cNvPr id="119" name="椭圆 11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2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9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9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9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1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1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9" grpId="0"/>
          <p:bldP spid="20" grpId="0"/>
          <p:bldP spid="21" grpId="0" animBg="1"/>
          <p:bldP spid="22" grpId="0" animBg="1"/>
          <p:bldP spid="25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116" grpId="0"/>
          <p:bldP spid="117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2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4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4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1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75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9" grpId="0"/>
          <p:bldP spid="20" grpId="0"/>
          <p:bldP spid="21" grpId="0" animBg="1"/>
          <p:bldP spid="22" grpId="0" animBg="1"/>
          <p:bldP spid="25" grpId="0"/>
          <p:bldP spid="108" grpId="0"/>
          <p:bldP spid="109" grpId="0"/>
          <p:bldP spid="110" grpId="0"/>
          <p:bldP spid="111" grpId="0"/>
          <p:bldP spid="112" grpId="0"/>
          <p:bldP spid="113" grpId="0"/>
          <p:bldP spid="114" grpId="0"/>
          <p:bldP spid="115" grpId="0"/>
          <p:bldP spid="116" grpId="0"/>
          <p:bldP spid="117" grpId="0"/>
          <p:bldP spid="4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 flipV="1">
            <a:off x="794" y="6759306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8272" y="325217"/>
            <a:ext cx="1423752" cy="505638"/>
          </a:xfrm>
          <a:prstGeom prst="rect">
            <a:avLst/>
          </a:prstGeom>
          <a:solidFill>
            <a:srgbClr val="5F5F5F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47528" y="323364"/>
            <a:ext cx="222190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所得荣誉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479426" y="344270"/>
            <a:ext cx="1008063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 anchor="ctr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89748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31505" y="320154"/>
            <a:ext cx="69749" cy="516558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847528" y="661616"/>
            <a:ext cx="222190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1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HONOR AWARD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420298" y="1145549"/>
            <a:ext cx="2257666" cy="1576237"/>
            <a:chOff x="467623" y="1600608"/>
            <a:chExt cx="2257568" cy="1575385"/>
          </a:xfrm>
        </p:grpSpPr>
        <p:sp>
          <p:nvSpPr>
            <p:cNvPr id="45" name="圆角矩形 44"/>
            <p:cNvSpPr/>
            <p:nvPr/>
          </p:nvSpPr>
          <p:spPr>
            <a:xfrm rot="18900000">
              <a:off x="467623" y="1966844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 flipH="1">
              <a:off x="767738" y="2550806"/>
              <a:ext cx="625187" cy="6251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18900000">
              <a:off x="902463" y="2629215"/>
              <a:ext cx="373805" cy="46141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18900000">
              <a:off x="1132359" y="2148928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劳动奖章</a:t>
              </a:r>
            </a:p>
          </p:txBody>
        </p:sp>
        <p:sp>
          <p:nvSpPr>
            <p:cNvPr id="49" name="KSO_Shape"/>
            <p:cNvSpPr/>
            <p:nvPr/>
          </p:nvSpPr>
          <p:spPr bwMode="auto">
            <a:xfrm>
              <a:off x="1972314" y="1600608"/>
              <a:ext cx="364486" cy="350512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86319" y="2883510"/>
            <a:ext cx="2257666" cy="1581189"/>
            <a:chOff x="498658" y="3970152"/>
            <a:chExt cx="2257568" cy="1580335"/>
          </a:xfrm>
        </p:grpSpPr>
        <p:sp>
          <p:nvSpPr>
            <p:cNvPr id="58" name="圆角矩形 57"/>
            <p:cNvSpPr/>
            <p:nvPr/>
          </p:nvSpPr>
          <p:spPr>
            <a:xfrm rot="18900000">
              <a:off x="498658" y="4436314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1841564" y="3970152"/>
              <a:ext cx="625187" cy="625187"/>
              <a:chOff x="798773" y="5020276"/>
              <a:chExt cx="625187" cy="625187"/>
            </a:xfrm>
          </p:grpSpPr>
          <p:sp>
            <p:nvSpPr>
              <p:cNvPr id="62" name="椭圆 61"/>
              <p:cNvSpPr/>
              <p:nvPr/>
            </p:nvSpPr>
            <p:spPr>
              <a:xfrm flipH="1">
                <a:off x="798773" y="5020276"/>
                <a:ext cx="625187" cy="625187"/>
              </a:xfrm>
              <a:prstGeom prst="ellipse">
                <a:avLst/>
              </a:prstGeom>
              <a:solidFill>
                <a:srgbClr val="BE0C7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 rot="18900000">
                <a:off x="952840" y="5087273"/>
                <a:ext cx="373805" cy="461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</a:t>
                </a:r>
                <a:endPara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 rot="18900000">
              <a:off x="1061069" y="4695318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先进个人</a:t>
              </a: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900862" y="5247065"/>
              <a:ext cx="373190" cy="303422"/>
            </a:xfrm>
            <a:custGeom>
              <a:avLst/>
              <a:gdLst>
                <a:gd name="T0" fmla="*/ 651924 w 6442393"/>
                <a:gd name="T1" fmla="*/ 577512 h 5234968"/>
                <a:gd name="T2" fmla="*/ 900199 w 6442393"/>
                <a:gd name="T3" fmla="*/ 1116181 h 5234968"/>
                <a:gd name="T4" fmla="*/ 1148473 w 6442393"/>
                <a:gd name="T5" fmla="*/ 577512 h 5234968"/>
                <a:gd name="T6" fmla="*/ 900199 w 6442393"/>
                <a:gd name="T7" fmla="*/ 618930 h 5234968"/>
                <a:gd name="T8" fmla="*/ 1518895 w 6442393"/>
                <a:gd name="T9" fmla="*/ 516204 h 5234968"/>
                <a:gd name="T10" fmla="*/ 1270621 w 6442393"/>
                <a:gd name="T11" fmla="*/ 556920 h 5234968"/>
                <a:gd name="T12" fmla="*/ 1021879 w 6442393"/>
                <a:gd name="T13" fmla="*/ 1095823 h 5234968"/>
                <a:gd name="T14" fmla="*/ 281502 w 6442393"/>
                <a:gd name="T15" fmla="*/ 516204 h 5234968"/>
                <a:gd name="T16" fmla="*/ 778519 w 6442393"/>
                <a:gd name="T17" fmla="*/ 1095823 h 5234968"/>
                <a:gd name="T18" fmla="*/ 529776 w 6442393"/>
                <a:gd name="T19" fmla="*/ 556920 h 5234968"/>
                <a:gd name="T20" fmla="*/ 900199 w 6442393"/>
                <a:gd name="T21" fmla="*/ 253422 h 5234968"/>
                <a:gd name="T22" fmla="*/ 748098 w 6442393"/>
                <a:gd name="T23" fmla="*/ 481338 h 5234968"/>
                <a:gd name="T24" fmla="*/ 900199 w 6442393"/>
                <a:gd name="T25" fmla="*/ 506142 h 5234968"/>
                <a:gd name="T26" fmla="*/ 1052299 w 6442393"/>
                <a:gd name="T27" fmla="*/ 481338 h 5234968"/>
                <a:gd name="T28" fmla="*/ 1382473 w 6442393"/>
                <a:gd name="T29" fmla="*/ 209196 h 5234968"/>
                <a:gd name="T30" fmla="*/ 1237777 w 6442393"/>
                <a:gd name="T31" fmla="*/ 449966 h 5234968"/>
                <a:gd name="T32" fmla="*/ 1236274 w 6442393"/>
                <a:gd name="T33" fmla="*/ 450216 h 5234968"/>
                <a:gd name="T34" fmla="*/ 1236102 w 6442393"/>
                <a:gd name="T35" fmla="*/ 450216 h 5234968"/>
                <a:gd name="T36" fmla="*/ 1236105 w 6442393"/>
                <a:gd name="T37" fmla="*/ 450245 h 5234968"/>
                <a:gd name="T38" fmla="*/ 1236274 w 6442393"/>
                <a:gd name="T39" fmla="*/ 450216 h 5234968"/>
                <a:gd name="T40" fmla="*/ 1237627 w 6442393"/>
                <a:gd name="T41" fmla="*/ 450216 h 5234968"/>
                <a:gd name="T42" fmla="*/ 1237777 w 6442393"/>
                <a:gd name="T43" fmla="*/ 449966 h 5234968"/>
                <a:gd name="T44" fmla="*/ 1535509 w 6442393"/>
                <a:gd name="T45" fmla="*/ 400374 h 5234968"/>
                <a:gd name="T46" fmla="*/ 418158 w 6442393"/>
                <a:gd name="T47" fmla="*/ 209196 h 5234968"/>
                <a:gd name="T48" fmla="*/ 264888 w 6442393"/>
                <a:gd name="T49" fmla="*/ 400374 h 5234968"/>
                <a:gd name="T50" fmla="*/ 562361 w 6442393"/>
                <a:gd name="T51" fmla="*/ 449923 h 5234968"/>
                <a:gd name="T52" fmla="*/ 562536 w 6442393"/>
                <a:gd name="T53" fmla="*/ 450216 h 5234968"/>
                <a:gd name="T54" fmla="*/ 563962 w 6442393"/>
                <a:gd name="T55" fmla="*/ 450216 h 5234968"/>
                <a:gd name="T56" fmla="*/ 563956 w 6442393"/>
                <a:gd name="T57" fmla="*/ 450189 h 5234968"/>
                <a:gd name="T58" fmla="*/ 562361 w 6442393"/>
                <a:gd name="T59" fmla="*/ 449923 h 5234968"/>
                <a:gd name="T60" fmla="*/ 956592 w 6442393"/>
                <a:gd name="T61" fmla="*/ 168714 h 5234968"/>
                <a:gd name="T62" fmla="*/ 1134199 w 6442393"/>
                <a:gd name="T63" fmla="*/ 435240 h 5234968"/>
                <a:gd name="T64" fmla="*/ 1294021 w 6442393"/>
                <a:gd name="T65" fmla="*/ 168714 h 5234968"/>
                <a:gd name="T66" fmla="*/ 506610 w 6442393"/>
                <a:gd name="T67" fmla="*/ 168714 h 5234968"/>
                <a:gd name="T68" fmla="*/ 666432 w 6442393"/>
                <a:gd name="T69" fmla="*/ 435240 h 5234968"/>
                <a:gd name="T70" fmla="*/ 843805 w 6442393"/>
                <a:gd name="T71" fmla="*/ 168714 h 5234968"/>
                <a:gd name="T72" fmla="*/ 337428 w 6442393"/>
                <a:gd name="T73" fmla="*/ 0 h 5234968"/>
                <a:gd name="T74" fmla="*/ 1463203 w 6442393"/>
                <a:gd name="T75" fmla="*/ 0 h 5234968"/>
                <a:gd name="T76" fmla="*/ 1800397 w 6442393"/>
                <a:gd name="T77" fmla="*/ 450216 h 5234968"/>
                <a:gd name="T78" fmla="*/ 900199 w 6442393"/>
                <a:gd name="T79" fmla="*/ 1462969 h 5234968"/>
                <a:gd name="T80" fmla="*/ 0 w 6442393"/>
                <a:gd name="T81" fmla="*/ 450216 h 52349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2393" h="5234968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任意多边形 63"/>
          <p:cNvSpPr/>
          <p:nvPr/>
        </p:nvSpPr>
        <p:spPr>
          <a:xfrm rot="2250102">
            <a:off x="3205264" y="2909047"/>
            <a:ext cx="5898625" cy="1279634"/>
          </a:xfrm>
          <a:custGeom>
            <a:avLst/>
            <a:gdLst>
              <a:gd name="connsiteX0" fmla="*/ 0 w 5390588"/>
              <a:gd name="connsiteY0" fmla="*/ 203650 h 1278942"/>
              <a:gd name="connsiteX1" fmla="*/ 529391 w 5390588"/>
              <a:gd name="connsiteY1" fmla="*/ 203650 h 1278942"/>
              <a:gd name="connsiteX2" fmla="*/ 529391 w 5390588"/>
              <a:gd name="connsiteY2" fmla="*/ 206916 h 1278942"/>
              <a:gd name="connsiteX3" fmla="*/ 666642 w 5390588"/>
              <a:gd name="connsiteY3" fmla="*/ 207797 h 1278942"/>
              <a:gd name="connsiteX4" fmla="*/ 829333 w 5390588"/>
              <a:gd name="connsiteY4" fmla="*/ 372586 h 1278942"/>
              <a:gd name="connsiteX5" fmla="*/ 823477 w 5390588"/>
              <a:gd name="connsiteY5" fmla="*/ 529189 h 1278942"/>
              <a:gd name="connsiteX6" fmla="*/ 1039160 w 5390588"/>
              <a:gd name="connsiteY6" fmla="*/ 892787 h 1278942"/>
              <a:gd name="connsiteX7" fmla="*/ 1590345 w 5390588"/>
              <a:gd name="connsiteY7" fmla="*/ 935139 h 1278942"/>
              <a:gd name="connsiteX8" fmla="*/ 1874201 w 5390588"/>
              <a:gd name="connsiteY8" fmla="*/ 537589 h 1278942"/>
              <a:gd name="connsiteX9" fmla="*/ 1877625 w 5390588"/>
              <a:gd name="connsiteY9" fmla="*/ 489658 h 1278942"/>
              <a:gd name="connsiteX10" fmla="*/ 1876158 w 5390588"/>
              <a:gd name="connsiteY10" fmla="*/ 489476 h 1278942"/>
              <a:gd name="connsiteX11" fmla="*/ 1878497 w 5390588"/>
              <a:gd name="connsiteY11" fmla="*/ 477447 h 1278942"/>
              <a:gd name="connsiteX12" fmla="*/ 1879461 w 5390588"/>
              <a:gd name="connsiteY12" fmla="*/ 463957 h 1278942"/>
              <a:gd name="connsiteX13" fmla="*/ 1881121 w 5390588"/>
              <a:gd name="connsiteY13" fmla="*/ 463960 h 1278942"/>
              <a:gd name="connsiteX14" fmla="*/ 1890813 w 5390588"/>
              <a:gd name="connsiteY14" fmla="*/ 414129 h 1278942"/>
              <a:gd name="connsiteX15" fmla="*/ 2231559 w 5390588"/>
              <a:gd name="connsiteY15" fmla="*/ 36516 h 1278942"/>
              <a:gd name="connsiteX16" fmla="*/ 2798190 w 5390588"/>
              <a:gd name="connsiteY16" fmla="*/ 138559 h 1278942"/>
              <a:gd name="connsiteX17" fmla="*/ 2985795 w 5390588"/>
              <a:gd name="connsiteY17" fmla="*/ 611320 h 1278942"/>
              <a:gd name="connsiteX18" fmla="*/ 2973287 w 5390588"/>
              <a:gd name="connsiteY18" fmla="*/ 686789 h 1278942"/>
              <a:gd name="connsiteX19" fmla="*/ 2971841 w 5390588"/>
              <a:gd name="connsiteY19" fmla="*/ 743454 h 1278942"/>
              <a:gd name="connsiteX20" fmla="*/ 3206765 w 5390588"/>
              <a:gd name="connsiteY20" fmla="*/ 1161349 h 1278942"/>
              <a:gd name="connsiteX21" fmla="*/ 3748785 w 5390588"/>
              <a:gd name="connsiteY21" fmla="*/ 1189539 h 1278942"/>
              <a:gd name="connsiteX22" fmla="*/ 4025791 w 5390588"/>
              <a:gd name="connsiteY22" fmla="*/ 798268 h 1278942"/>
              <a:gd name="connsiteX23" fmla="*/ 4030339 w 5390588"/>
              <a:gd name="connsiteY23" fmla="*/ 740379 h 1278942"/>
              <a:gd name="connsiteX24" fmla="*/ 4025977 w 5390588"/>
              <a:gd name="connsiteY24" fmla="*/ 739554 h 1278942"/>
              <a:gd name="connsiteX25" fmla="*/ 4232166 w 5390588"/>
              <a:gd name="connsiteY25" fmla="*/ 402536 h 1278942"/>
              <a:gd name="connsiteX26" fmla="*/ 4609810 w 5390588"/>
              <a:gd name="connsiteY26" fmla="*/ 286427 h 1278942"/>
              <a:gd name="connsiteX27" fmla="*/ 5115824 w 5390588"/>
              <a:gd name="connsiteY27" fmla="*/ 707333 h 1278942"/>
              <a:gd name="connsiteX28" fmla="*/ 5131067 w 5390588"/>
              <a:gd name="connsiteY28" fmla="*/ 806333 h 1278942"/>
              <a:gd name="connsiteX29" fmla="*/ 5135113 w 5390588"/>
              <a:gd name="connsiteY29" fmla="*/ 806564 h 1278942"/>
              <a:gd name="connsiteX30" fmla="*/ 5126192 w 5390588"/>
              <a:gd name="connsiteY30" fmla="*/ 913040 h 1278942"/>
              <a:gd name="connsiteX31" fmla="*/ 5236410 w 5390588"/>
              <a:gd name="connsiteY31" fmla="*/ 1043417 h 1278942"/>
              <a:gd name="connsiteX32" fmla="*/ 5390588 w 5390588"/>
              <a:gd name="connsiteY32" fmla="*/ 1056335 h 1278942"/>
              <a:gd name="connsiteX33" fmla="*/ 5388416 w 5390588"/>
              <a:gd name="connsiteY33" fmla="*/ 1096439 h 1278942"/>
              <a:gd name="connsiteX34" fmla="*/ 5237261 w 5390588"/>
              <a:gd name="connsiteY34" fmla="*/ 1083708 h 1278942"/>
              <a:gd name="connsiteX35" fmla="*/ 5087837 w 5390588"/>
              <a:gd name="connsiteY35" fmla="*/ 906801 h 1278942"/>
              <a:gd name="connsiteX36" fmla="*/ 5096462 w 5390588"/>
              <a:gd name="connsiteY36" fmla="*/ 804356 h 1278942"/>
              <a:gd name="connsiteX37" fmla="*/ 5098635 w 5390588"/>
              <a:gd name="connsiteY37" fmla="*/ 804481 h 1278942"/>
              <a:gd name="connsiteX38" fmla="*/ 5084876 w 5390588"/>
              <a:gd name="connsiteY38" fmla="*/ 715118 h 1278942"/>
              <a:gd name="connsiteX39" fmla="*/ 4607786 w 5390588"/>
              <a:gd name="connsiteY39" fmla="*/ 318272 h 1278942"/>
              <a:gd name="connsiteX40" fmla="*/ 4084307 w 5390588"/>
              <a:gd name="connsiteY40" fmla="*/ 651549 h 1278942"/>
              <a:gd name="connsiteX41" fmla="*/ 4058397 w 5390588"/>
              <a:gd name="connsiteY41" fmla="*/ 741768 h 1278942"/>
              <a:gd name="connsiteX42" fmla="*/ 4053635 w 5390588"/>
              <a:gd name="connsiteY42" fmla="*/ 802385 h 1278942"/>
              <a:gd name="connsiteX43" fmla="*/ 3761921 w 5390588"/>
              <a:gd name="connsiteY43" fmla="*/ 1214432 h 1278942"/>
              <a:gd name="connsiteX44" fmla="*/ 3191121 w 5390588"/>
              <a:gd name="connsiteY44" fmla="*/ 1184745 h 1278942"/>
              <a:gd name="connsiteX45" fmla="*/ 2945665 w 5390588"/>
              <a:gd name="connsiteY45" fmla="*/ 668562 h 1278942"/>
              <a:gd name="connsiteX46" fmla="*/ 2947591 w 5390588"/>
              <a:gd name="connsiteY46" fmla="*/ 668744 h 1278942"/>
              <a:gd name="connsiteX47" fmla="*/ 2957555 w 5390588"/>
              <a:gd name="connsiteY47" fmla="*/ 608620 h 1278942"/>
              <a:gd name="connsiteX48" fmla="*/ 2779484 w 5390588"/>
              <a:gd name="connsiteY48" fmla="*/ 159884 h 1278942"/>
              <a:gd name="connsiteX49" fmla="*/ 2241650 w 5390588"/>
              <a:gd name="connsiteY49" fmla="*/ 63029 h 1278942"/>
              <a:gd name="connsiteX50" fmla="*/ 1918221 w 5390588"/>
              <a:gd name="connsiteY50" fmla="*/ 421451 h 1278942"/>
              <a:gd name="connsiteX51" fmla="*/ 1906250 w 5390588"/>
              <a:gd name="connsiteY51" fmla="*/ 482996 h 1278942"/>
              <a:gd name="connsiteX52" fmla="*/ 1902067 w 5390588"/>
              <a:gd name="connsiteY52" fmla="*/ 541550 h 1278942"/>
              <a:gd name="connsiteX53" fmla="*/ 1603140 w 5390588"/>
              <a:gd name="connsiteY53" fmla="*/ 960209 h 1278942"/>
              <a:gd name="connsiteX54" fmla="*/ 1022686 w 5390588"/>
              <a:gd name="connsiteY54" fmla="*/ 915607 h 1278942"/>
              <a:gd name="connsiteX55" fmla="*/ 795552 w 5390588"/>
              <a:gd name="connsiteY55" fmla="*/ 532703 h 1278942"/>
              <a:gd name="connsiteX56" fmla="*/ 792356 w 5390588"/>
              <a:gd name="connsiteY56" fmla="*/ 476139 h 1278942"/>
              <a:gd name="connsiteX57" fmla="*/ 789967 w 5390588"/>
              <a:gd name="connsiteY57" fmla="*/ 476188 h 1278942"/>
              <a:gd name="connsiteX58" fmla="*/ 790607 w 5390588"/>
              <a:gd name="connsiteY58" fmla="*/ 369340 h 1278942"/>
              <a:gd name="connsiteX59" fmla="*/ 670615 w 5390588"/>
              <a:gd name="connsiteY59" fmla="*/ 247901 h 1278942"/>
              <a:gd name="connsiteX60" fmla="*/ 529391 w 5390588"/>
              <a:gd name="connsiteY60" fmla="*/ 247056 h 1278942"/>
              <a:gd name="connsiteX61" fmla="*/ 529391 w 5390588"/>
              <a:gd name="connsiteY61" fmla="*/ 252293 h 1278942"/>
              <a:gd name="connsiteX62" fmla="*/ 0 w 5390588"/>
              <a:gd name="connsiteY62" fmla="*/ 252293 h 1278942"/>
              <a:gd name="connsiteX0-1" fmla="*/ 0 w 5390588"/>
              <a:gd name="connsiteY0-2" fmla="*/ 203650 h 1278942"/>
              <a:gd name="connsiteX1-3" fmla="*/ 529391 w 5390588"/>
              <a:gd name="connsiteY1-4" fmla="*/ 203650 h 1278942"/>
              <a:gd name="connsiteX2-5" fmla="*/ 529391 w 5390588"/>
              <a:gd name="connsiteY2-6" fmla="*/ 206916 h 1278942"/>
              <a:gd name="connsiteX3-7" fmla="*/ 666642 w 5390588"/>
              <a:gd name="connsiteY3-8" fmla="*/ 207797 h 1278942"/>
              <a:gd name="connsiteX4-9" fmla="*/ 829333 w 5390588"/>
              <a:gd name="connsiteY4-10" fmla="*/ 372586 h 1278942"/>
              <a:gd name="connsiteX5-11" fmla="*/ 823477 w 5390588"/>
              <a:gd name="connsiteY5-12" fmla="*/ 529189 h 1278942"/>
              <a:gd name="connsiteX6-13" fmla="*/ 1039160 w 5390588"/>
              <a:gd name="connsiteY6-14" fmla="*/ 892787 h 1278942"/>
              <a:gd name="connsiteX7-15" fmla="*/ 1590345 w 5390588"/>
              <a:gd name="connsiteY7-16" fmla="*/ 935139 h 1278942"/>
              <a:gd name="connsiteX8-17" fmla="*/ 1874201 w 5390588"/>
              <a:gd name="connsiteY8-18" fmla="*/ 537589 h 1278942"/>
              <a:gd name="connsiteX9-19" fmla="*/ 1877625 w 5390588"/>
              <a:gd name="connsiteY9-20" fmla="*/ 489658 h 1278942"/>
              <a:gd name="connsiteX10-21" fmla="*/ 1876158 w 5390588"/>
              <a:gd name="connsiteY10-22" fmla="*/ 489476 h 1278942"/>
              <a:gd name="connsiteX11-23" fmla="*/ 1878497 w 5390588"/>
              <a:gd name="connsiteY11-24" fmla="*/ 477447 h 1278942"/>
              <a:gd name="connsiteX12-25" fmla="*/ 1879461 w 5390588"/>
              <a:gd name="connsiteY12-26" fmla="*/ 463957 h 1278942"/>
              <a:gd name="connsiteX13-27" fmla="*/ 1881121 w 5390588"/>
              <a:gd name="connsiteY13-28" fmla="*/ 463960 h 1278942"/>
              <a:gd name="connsiteX14-29" fmla="*/ 1890813 w 5390588"/>
              <a:gd name="connsiteY14-30" fmla="*/ 414129 h 1278942"/>
              <a:gd name="connsiteX15-31" fmla="*/ 2231559 w 5390588"/>
              <a:gd name="connsiteY15-32" fmla="*/ 36516 h 1278942"/>
              <a:gd name="connsiteX16-33" fmla="*/ 2798190 w 5390588"/>
              <a:gd name="connsiteY16-34" fmla="*/ 138559 h 1278942"/>
              <a:gd name="connsiteX17-35" fmla="*/ 2985795 w 5390588"/>
              <a:gd name="connsiteY17-36" fmla="*/ 611320 h 1278942"/>
              <a:gd name="connsiteX18-37" fmla="*/ 2973287 w 5390588"/>
              <a:gd name="connsiteY18-38" fmla="*/ 686789 h 1278942"/>
              <a:gd name="connsiteX19-39" fmla="*/ 2971841 w 5390588"/>
              <a:gd name="connsiteY19-40" fmla="*/ 743454 h 1278942"/>
              <a:gd name="connsiteX20-41" fmla="*/ 3206765 w 5390588"/>
              <a:gd name="connsiteY20-42" fmla="*/ 1161349 h 1278942"/>
              <a:gd name="connsiteX21-43" fmla="*/ 3748785 w 5390588"/>
              <a:gd name="connsiteY21-44" fmla="*/ 1189539 h 1278942"/>
              <a:gd name="connsiteX22-45" fmla="*/ 4025791 w 5390588"/>
              <a:gd name="connsiteY22-46" fmla="*/ 798268 h 1278942"/>
              <a:gd name="connsiteX23-47" fmla="*/ 4030339 w 5390588"/>
              <a:gd name="connsiteY23-48" fmla="*/ 740379 h 1278942"/>
              <a:gd name="connsiteX24-49" fmla="*/ 4025977 w 5390588"/>
              <a:gd name="connsiteY24-50" fmla="*/ 739554 h 1278942"/>
              <a:gd name="connsiteX25-51" fmla="*/ 4232166 w 5390588"/>
              <a:gd name="connsiteY25-52" fmla="*/ 402536 h 1278942"/>
              <a:gd name="connsiteX26-53" fmla="*/ 4609810 w 5390588"/>
              <a:gd name="connsiteY26-54" fmla="*/ 286427 h 1278942"/>
              <a:gd name="connsiteX27-55" fmla="*/ 5115824 w 5390588"/>
              <a:gd name="connsiteY27-56" fmla="*/ 707333 h 1278942"/>
              <a:gd name="connsiteX28-57" fmla="*/ 5131067 w 5390588"/>
              <a:gd name="connsiteY28-58" fmla="*/ 806333 h 1278942"/>
              <a:gd name="connsiteX29-59" fmla="*/ 5135113 w 5390588"/>
              <a:gd name="connsiteY29-60" fmla="*/ 806564 h 1278942"/>
              <a:gd name="connsiteX30-61" fmla="*/ 5126192 w 5390588"/>
              <a:gd name="connsiteY30-62" fmla="*/ 913040 h 1278942"/>
              <a:gd name="connsiteX31-63" fmla="*/ 5236410 w 5390588"/>
              <a:gd name="connsiteY31-64" fmla="*/ 1043417 h 1278942"/>
              <a:gd name="connsiteX32-65" fmla="*/ 5390588 w 5390588"/>
              <a:gd name="connsiteY32-66" fmla="*/ 1056335 h 1278942"/>
              <a:gd name="connsiteX33-67" fmla="*/ 5388416 w 5390588"/>
              <a:gd name="connsiteY33-68" fmla="*/ 1096439 h 1278942"/>
              <a:gd name="connsiteX34-69" fmla="*/ 5237261 w 5390588"/>
              <a:gd name="connsiteY34-70" fmla="*/ 1083708 h 1278942"/>
              <a:gd name="connsiteX35-71" fmla="*/ 5087837 w 5390588"/>
              <a:gd name="connsiteY35-72" fmla="*/ 906801 h 1278942"/>
              <a:gd name="connsiteX36-73" fmla="*/ 5096462 w 5390588"/>
              <a:gd name="connsiteY36-74" fmla="*/ 804356 h 1278942"/>
              <a:gd name="connsiteX37-75" fmla="*/ 5098635 w 5390588"/>
              <a:gd name="connsiteY37-76" fmla="*/ 804481 h 1278942"/>
              <a:gd name="connsiteX38-77" fmla="*/ 5084876 w 5390588"/>
              <a:gd name="connsiteY38-78" fmla="*/ 715118 h 1278942"/>
              <a:gd name="connsiteX39-79" fmla="*/ 4607786 w 5390588"/>
              <a:gd name="connsiteY39-80" fmla="*/ 318272 h 1278942"/>
              <a:gd name="connsiteX40-81" fmla="*/ 4084307 w 5390588"/>
              <a:gd name="connsiteY40-82" fmla="*/ 651549 h 1278942"/>
              <a:gd name="connsiteX41-83" fmla="*/ 4058397 w 5390588"/>
              <a:gd name="connsiteY41-84" fmla="*/ 741768 h 1278942"/>
              <a:gd name="connsiteX42-85" fmla="*/ 4053635 w 5390588"/>
              <a:gd name="connsiteY42-86" fmla="*/ 802385 h 1278942"/>
              <a:gd name="connsiteX43-87" fmla="*/ 3761921 w 5390588"/>
              <a:gd name="connsiteY43-88" fmla="*/ 1214432 h 1278942"/>
              <a:gd name="connsiteX44-89" fmla="*/ 3191121 w 5390588"/>
              <a:gd name="connsiteY44-90" fmla="*/ 1184745 h 1278942"/>
              <a:gd name="connsiteX45-91" fmla="*/ 2945665 w 5390588"/>
              <a:gd name="connsiteY45-92" fmla="*/ 668562 h 1278942"/>
              <a:gd name="connsiteX46-93" fmla="*/ 2947591 w 5390588"/>
              <a:gd name="connsiteY46-94" fmla="*/ 668744 h 1278942"/>
              <a:gd name="connsiteX47-95" fmla="*/ 2957555 w 5390588"/>
              <a:gd name="connsiteY47-96" fmla="*/ 608620 h 1278942"/>
              <a:gd name="connsiteX48-97" fmla="*/ 2779484 w 5390588"/>
              <a:gd name="connsiteY48-98" fmla="*/ 159884 h 1278942"/>
              <a:gd name="connsiteX49-99" fmla="*/ 2241650 w 5390588"/>
              <a:gd name="connsiteY49-100" fmla="*/ 63029 h 1278942"/>
              <a:gd name="connsiteX50-101" fmla="*/ 1918221 w 5390588"/>
              <a:gd name="connsiteY50-102" fmla="*/ 421451 h 1278942"/>
              <a:gd name="connsiteX51-103" fmla="*/ 1906250 w 5390588"/>
              <a:gd name="connsiteY51-104" fmla="*/ 482996 h 1278942"/>
              <a:gd name="connsiteX52-105" fmla="*/ 1902067 w 5390588"/>
              <a:gd name="connsiteY52-106" fmla="*/ 541550 h 1278942"/>
              <a:gd name="connsiteX53-107" fmla="*/ 1603140 w 5390588"/>
              <a:gd name="connsiteY53-108" fmla="*/ 960209 h 1278942"/>
              <a:gd name="connsiteX54-109" fmla="*/ 1022686 w 5390588"/>
              <a:gd name="connsiteY54-110" fmla="*/ 915607 h 1278942"/>
              <a:gd name="connsiteX55-111" fmla="*/ 795552 w 5390588"/>
              <a:gd name="connsiteY55-112" fmla="*/ 532703 h 1278942"/>
              <a:gd name="connsiteX56-113" fmla="*/ 792356 w 5390588"/>
              <a:gd name="connsiteY56-114" fmla="*/ 476139 h 1278942"/>
              <a:gd name="connsiteX57-115" fmla="*/ 789967 w 5390588"/>
              <a:gd name="connsiteY57-116" fmla="*/ 476188 h 1278942"/>
              <a:gd name="connsiteX58-117" fmla="*/ 790607 w 5390588"/>
              <a:gd name="connsiteY58-118" fmla="*/ 369340 h 1278942"/>
              <a:gd name="connsiteX59-119" fmla="*/ 670615 w 5390588"/>
              <a:gd name="connsiteY59-120" fmla="*/ 247901 h 1278942"/>
              <a:gd name="connsiteX60-121" fmla="*/ 529391 w 5390588"/>
              <a:gd name="connsiteY60-122" fmla="*/ 247056 h 1278942"/>
              <a:gd name="connsiteX61-123" fmla="*/ 0 w 5390588"/>
              <a:gd name="connsiteY61-124" fmla="*/ 252293 h 1278942"/>
              <a:gd name="connsiteX62-125" fmla="*/ 0 w 5390588"/>
              <a:gd name="connsiteY62-126" fmla="*/ 203650 h 1278942"/>
              <a:gd name="connsiteX0-127" fmla="*/ 0 w 5390588"/>
              <a:gd name="connsiteY0-128" fmla="*/ 203650 h 1278942"/>
              <a:gd name="connsiteX1-129" fmla="*/ 529391 w 5390588"/>
              <a:gd name="connsiteY1-130" fmla="*/ 203650 h 1278942"/>
              <a:gd name="connsiteX2-131" fmla="*/ 529391 w 5390588"/>
              <a:gd name="connsiteY2-132" fmla="*/ 206916 h 1278942"/>
              <a:gd name="connsiteX3-133" fmla="*/ 666642 w 5390588"/>
              <a:gd name="connsiteY3-134" fmla="*/ 207797 h 1278942"/>
              <a:gd name="connsiteX4-135" fmla="*/ 829333 w 5390588"/>
              <a:gd name="connsiteY4-136" fmla="*/ 372586 h 1278942"/>
              <a:gd name="connsiteX5-137" fmla="*/ 823477 w 5390588"/>
              <a:gd name="connsiteY5-138" fmla="*/ 529189 h 1278942"/>
              <a:gd name="connsiteX6-139" fmla="*/ 1039160 w 5390588"/>
              <a:gd name="connsiteY6-140" fmla="*/ 892787 h 1278942"/>
              <a:gd name="connsiteX7-141" fmla="*/ 1590345 w 5390588"/>
              <a:gd name="connsiteY7-142" fmla="*/ 935139 h 1278942"/>
              <a:gd name="connsiteX8-143" fmla="*/ 1874201 w 5390588"/>
              <a:gd name="connsiteY8-144" fmla="*/ 537589 h 1278942"/>
              <a:gd name="connsiteX9-145" fmla="*/ 1877625 w 5390588"/>
              <a:gd name="connsiteY9-146" fmla="*/ 489658 h 1278942"/>
              <a:gd name="connsiteX10-147" fmla="*/ 1876158 w 5390588"/>
              <a:gd name="connsiteY10-148" fmla="*/ 489476 h 1278942"/>
              <a:gd name="connsiteX11-149" fmla="*/ 1878497 w 5390588"/>
              <a:gd name="connsiteY11-150" fmla="*/ 477447 h 1278942"/>
              <a:gd name="connsiteX12-151" fmla="*/ 1879461 w 5390588"/>
              <a:gd name="connsiteY12-152" fmla="*/ 463957 h 1278942"/>
              <a:gd name="connsiteX13-153" fmla="*/ 1881121 w 5390588"/>
              <a:gd name="connsiteY13-154" fmla="*/ 463960 h 1278942"/>
              <a:gd name="connsiteX14-155" fmla="*/ 1890813 w 5390588"/>
              <a:gd name="connsiteY14-156" fmla="*/ 414129 h 1278942"/>
              <a:gd name="connsiteX15-157" fmla="*/ 2231559 w 5390588"/>
              <a:gd name="connsiteY15-158" fmla="*/ 36516 h 1278942"/>
              <a:gd name="connsiteX16-159" fmla="*/ 2798190 w 5390588"/>
              <a:gd name="connsiteY16-160" fmla="*/ 138559 h 1278942"/>
              <a:gd name="connsiteX17-161" fmla="*/ 2985795 w 5390588"/>
              <a:gd name="connsiteY17-162" fmla="*/ 611320 h 1278942"/>
              <a:gd name="connsiteX18-163" fmla="*/ 2973287 w 5390588"/>
              <a:gd name="connsiteY18-164" fmla="*/ 686789 h 1278942"/>
              <a:gd name="connsiteX19-165" fmla="*/ 2971841 w 5390588"/>
              <a:gd name="connsiteY19-166" fmla="*/ 743454 h 1278942"/>
              <a:gd name="connsiteX20-167" fmla="*/ 3206765 w 5390588"/>
              <a:gd name="connsiteY20-168" fmla="*/ 1161349 h 1278942"/>
              <a:gd name="connsiteX21-169" fmla="*/ 3748785 w 5390588"/>
              <a:gd name="connsiteY21-170" fmla="*/ 1189539 h 1278942"/>
              <a:gd name="connsiteX22-171" fmla="*/ 4025791 w 5390588"/>
              <a:gd name="connsiteY22-172" fmla="*/ 798268 h 1278942"/>
              <a:gd name="connsiteX23-173" fmla="*/ 4030339 w 5390588"/>
              <a:gd name="connsiteY23-174" fmla="*/ 740379 h 1278942"/>
              <a:gd name="connsiteX24-175" fmla="*/ 4025977 w 5390588"/>
              <a:gd name="connsiteY24-176" fmla="*/ 739554 h 1278942"/>
              <a:gd name="connsiteX25-177" fmla="*/ 4232166 w 5390588"/>
              <a:gd name="connsiteY25-178" fmla="*/ 402536 h 1278942"/>
              <a:gd name="connsiteX26-179" fmla="*/ 4609810 w 5390588"/>
              <a:gd name="connsiteY26-180" fmla="*/ 286427 h 1278942"/>
              <a:gd name="connsiteX27-181" fmla="*/ 5115824 w 5390588"/>
              <a:gd name="connsiteY27-182" fmla="*/ 707333 h 1278942"/>
              <a:gd name="connsiteX28-183" fmla="*/ 5131067 w 5390588"/>
              <a:gd name="connsiteY28-184" fmla="*/ 806333 h 1278942"/>
              <a:gd name="connsiteX29-185" fmla="*/ 5135113 w 5390588"/>
              <a:gd name="connsiteY29-186" fmla="*/ 806564 h 1278942"/>
              <a:gd name="connsiteX30-187" fmla="*/ 5126192 w 5390588"/>
              <a:gd name="connsiteY30-188" fmla="*/ 913040 h 1278942"/>
              <a:gd name="connsiteX31-189" fmla="*/ 5236410 w 5390588"/>
              <a:gd name="connsiteY31-190" fmla="*/ 1043417 h 1278942"/>
              <a:gd name="connsiteX32-191" fmla="*/ 5390588 w 5390588"/>
              <a:gd name="connsiteY32-192" fmla="*/ 1056335 h 1278942"/>
              <a:gd name="connsiteX33-193" fmla="*/ 5388416 w 5390588"/>
              <a:gd name="connsiteY33-194" fmla="*/ 1096439 h 1278942"/>
              <a:gd name="connsiteX34-195" fmla="*/ 5237261 w 5390588"/>
              <a:gd name="connsiteY34-196" fmla="*/ 1083708 h 1278942"/>
              <a:gd name="connsiteX35-197" fmla="*/ 5087837 w 5390588"/>
              <a:gd name="connsiteY35-198" fmla="*/ 906801 h 1278942"/>
              <a:gd name="connsiteX36-199" fmla="*/ 5096462 w 5390588"/>
              <a:gd name="connsiteY36-200" fmla="*/ 804356 h 1278942"/>
              <a:gd name="connsiteX37-201" fmla="*/ 5098635 w 5390588"/>
              <a:gd name="connsiteY37-202" fmla="*/ 804481 h 1278942"/>
              <a:gd name="connsiteX38-203" fmla="*/ 5084876 w 5390588"/>
              <a:gd name="connsiteY38-204" fmla="*/ 715118 h 1278942"/>
              <a:gd name="connsiteX39-205" fmla="*/ 4607786 w 5390588"/>
              <a:gd name="connsiteY39-206" fmla="*/ 318272 h 1278942"/>
              <a:gd name="connsiteX40-207" fmla="*/ 4084307 w 5390588"/>
              <a:gd name="connsiteY40-208" fmla="*/ 651549 h 1278942"/>
              <a:gd name="connsiteX41-209" fmla="*/ 4058397 w 5390588"/>
              <a:gd name="connsiteY41-210" fmla="*/ 741768 h 1278942"/>
              <a:gd name="connsiteX42-211" fmla="*/ 4053635 w 5390588"/>
              <a:gd name="connsiteY42-212" fmla="*/ 802385 h 1278942"/>
              <a:gd name="connsiteX43-213" fmla="*/ 3761921 w 5390588"/>
              <a:gd name="connsiteY43-214" fmla="*/ 1214432 h 1278942"/>
              <a:gd name="connsiteX44-215" fmla="*/ 3191121 w 5390588"/>
              <a:gd name="connsiteY44-216" fmla="*/ 1184745 h 1278942"/>
              <a:gd name="connsiteX45-217" fmla="*/ 2945665 w 5390588"/>
              <a:gd name="connsiteY45-218" fmla="*/ 668562 h 1278942"/>
              <a:gd name="connsiteX46-219" fmla="*/ 2947591 w 5390588"/>
              <a:gd name="connsiteY46-220" fmla="*/ 668744 h 1278942"/>
              <a:gd name="connsiteX47-221" fmla="*/ 2957555 w 5390588"/>
              <a:gd name="connsiteY47-222" fmla="*/ 608620 h 1278942"/>
              <a:gd name="connsiteX48-223" fmla="*/ 2779484 w 5390588"/>
              <a:gd name="connsiteY48-224" fmla="*/ 159884 h 1278942"/>
              <a:gd name="connsiteX49-225" fmla="*/ 2241650 w 5390588"/>
              <a:gd name="connsiteY49-226" fmla="*/ 63029 h 1278942"/>
              <a:gd name="connsiteX50-227" fmla="*/ 1918221 w 5390588"/>
              <a:gd name="connsiteY50-228" fmla="*/ 421451 h 1278942"/>
              <a:gd name="connsiteX51-229" fmla="*/ 1906250 w 5390588"/>
              <a:gd name="connsiteY51-230" fmla="*/ 482996 h 1278942"/>
              <a:gd name="connsiteX52-231" fmla="*/ 1902067 w 5390588"/>
              <a:gd name="connsiteY52-232" fmla="*/ 541550 h 1278942"/>
              <a:gd name="connsiteX53-233" fmla="*/ 1603140 w 5390588"/>
              <a:gd name="connsiteY53-234" fmla="*/ 960209 h 1278942"/>
              <a:gd name="connsiteX54-235" fmla="*/ 1022686 w 5390588"/>
              <a:gd name="connsiteY54-236" fmla="*/ 915607 h 1278942"/>
              <a:gd name="connsiteX55-237" fmla="*/ 795552 w 5390588"/>
              <a:gd name="connsiteY55-238" fmla="*/ 532703 h 1278942"/>
              <a:gd name="connsiteX56-239" fmla="*/ 792356 w 5390588"/>
              <a:gd name="connsiteY56-240" fmla="*/ 476139 h 1278942"/>
              <a:gd name="connsiteX57-241" fmla="*/ 789967 w 5390588"/>
              <a:gd name="connsiteY57-242" fmla="*/ 476188 h 1278942"/>
              <a:gd name="connsiteX58-243" fmla="*/ 790607 w 5390588"/>
              <a:gd name="connsiteY58-244" fmla="*/ 369340 h 1278942"/>
              <a:gd name="connsiteX59-245" fmla="*/ 670615 w 5390588"/>
              <a:gd name="connsiteY59-246" fmla="*/ 247901 h 1278942"/>
              <a:gd name="connsiteX60-247" fmla="*/ 0 w 5390588"/>
              <a:gd name="connsiteY60-248" fmla="*/ 252293 h 1278942"/>
              <a:gd name="connsiteX61-249" fmla="*/ 0 w 5390588"/>
              <a:gd name="connsiteY61-250" fmla="*/ 203650 h 1278942"/>
              <a:gd name="connsiteX0-251" fmla="*/ 0 w 5390588"/>
              <a:gd name="connsiteY0-252" fmla="*/ 203650 h 1278942"/>
              <a:gd name="connsiteX1-253" fmla="*/ 529391 w 5390588"/>
              <a:gd name="connsiteY1-254" fmla="*/ 203650 h 1278942"/>
              <a:gd name="connsiteX2-255" fmla="*/ 666642 w 5390588"/>
              <a:gd name="connsiteY2-256" fmla="*/ 207797 h 1278942"/>
              <a:gd name="connsiteX3-257" fmla="*/ 829333 w 5390588"/>
              <a:gd name="connsiteY3-258" fmla="*/ 372586 h 1278942"/>
              <a:gd name="connsiteX4-259" fmla="*/ 823477 w 5390588"/>
              <a:gd name="connsiteY4-260" fmla="*/ 529189 h 1278942"/>
              <a:gd name="connsiteX5-261" fmla="*/ 1039160 w 5390588"/>
              <a:gd name="connsiteY5-262" fmla="*/ 892787 h 1278942"/>
              <a:gd name="connsiteX6-263" fmla="*/ 1590345 w 5390588"/>
              <a:gd name="connsiteY6-264" fmla="*/ 935139 h 1278942"/>
              <a:gd name="connsiteX7-265" fmla="*/ 1874201 w 5390588"/>
              <a:gd name="connsiteY7-266" fmla="*/ 537589 h 1278942"/>
              <a:gd name="connsiteX8-267" fmla="*/ 1877625 w 5390588"/>
              <a:gd name="connsiteY8-268" fmla="*/ 489658 h 1278942"/>
              <a:gd name="connsiteX9-269" fmla="*/ 1876158 w 5390588"/>
              <a:gd name="connsiteY9-270" fmla="*/ 489476 h 1278942"/>
              <a:gd name="connsiteX10-271" fmla="*/ 1878497 w 5390588"/>
              <a:gd name="connsiteY10-272" fmla="*/ 477447 h 1278942"/>
              <a:gd name="connsiteX11-273" fmla="*/ 1879461 w 5390588"/>
              <a:gd name="connsiteY11-274" fmla="*/ 463957 h 1278942"/>
              <a:gd name="connsiteX12-275" fmla="*/ 1881121 w 5390588"/>
              <a:gd name="connsiteY12-276" fmla="*/ 463960 h 1278942"/>
              <a:gd name="connsiteX13-277" fmla="*/ 1890813 w 5390588"/>
              <a:gd name="connsiteY13-278" fmla="*/ 414129 h 1278942"/>
              <a:gd name="connsiteX14-279" fmla="*/ 2231559 w 5390588"/>
              <a:gd name="connsiteY14-280" fmla="*/ 36516 h 1278942"/>
              <a:gd name="connsiteX15-281" fmla="*/ 2798190 w 5390588"/>
              <a:gd name="connsiteY15-282" fmla="*/ 138559 h 1278942"/>
              <a:gd name="connsiteX16-283" fmla="*/ 2985795 w 5390588"/>
              <a:gd name="connsiteY16-284" fmla="*/ 611320 h 1278942"/>
              <a:gd name="connsiteX17-285" fmla="*/ 2973287 w 5390588"/>
              <a:gd name="connsiteY17-286" fmla="*/ 686789 h 1278942"/>
              <a:gd name="connsiteX18-287" fmla="*/ 2971841 w 5390588"/>
              <a:gd name="connsiteY18-288" fmla="*/ 743454 h 1278942"/>
              <a:gd name="connsiteX19-289" fmla="*/ 3206765 w 5390588"/>
              <a:gd name="connsiteY19-290" fmla="*/ 1161349 h 1278942"/>
              <a:gd name="connsiteX20-291" fmla="*/ 3748785 w 5390588"/>
              <a:gd name="connsiteY20-292" fmla="*/ 1189539 h 1278942"/>
              <a:gd name="connsiteX21-293" fmla="*/ 4025791 w 5390588"/>
              <a:gd name="connsiteY21-294" fmla="*/ 798268 h 1278942"/>
              <a:gd name="connsiteX22-295" fmla="*/ 4030339 w 5390588"/>
              <a:gd name="connsiteY22-296" fmla="*/ 740379 h 1278942"/>
              <a:gd name="connsiteX23-297" fmla="*/ 4025977 w 5390588"/>
              <a:gd name="connsiteY23-298" fmla="*/ 739554 h 1278942"/>
              <a:gd name="connsiteX24-299" fmla="*/ 4232166 w 5390588"/>
              <a:gd name="connsiteY24-300" fmla="*/ 402536 h 1278942"/>
              <a:gd name="connsiteX25-301" fmla="*/ 4609810 w 5390588"/>
              <a:gd name="connsiteY25-302" fmla="*/ 286427 h 1278942"/>
              <a:gd name="connsiteX26-303" fmla="*/ 5115824 w 5390588"/>
              <a:gd name="connsiteY26-304" fmla="*/ 707333 h 1278942"/>
              <a:gd name="connsiteX27-305" fmla="*/ 5131067 w 5390588"/>
              <a:gd name="connsiteY27-306" fmla="*/ 806333 h 1278942"/>
              <a:gd name="connsiteX28-307" fmla="*/ 5135113 w 5390588"/>
              <a:gd name="connsiteY28-308" fmla="*/ 806564 h 1278942"/>
              <a:gd name="connsiteX29-309" fmla="*/ 5126192 w 5390588"/>
              <a:gd name="connsiteY29-310" fmla="*/ 913040 h 1278942"/>
              <a:gd name="connsiteX30-311" fmla="*/ 5236410 w 5390588"/>
              <a:gd name="connsiteY30-312" fmla="*/ 1043417 h 1278942"/>
              <a:gd name="connsiteX31-313" fmla="*/ 5390588 w 5390588"/>
              <a:gd name="connsiteY31-314" fmla="*/ 1056335 h 1278942"/>
              <a:gd name="connsiteX32-315" fmla="*/ 5388416 w 5390588"/>
              <a:gd name="connsiteY32-316" fmla="*/ 1096439 h 1278942"/>
              <a:gd name="connsiteX33-317" fmla="*/ 5237261 w 5390588"/>
              <a:gd name="connsiteY33-318" fmla="*/ 1083708 h 1278942"/>
              <a:gd name="connsiteX34-319" fmla="*/ 5087837 w 5390588"/>
              <a:gd name="connsiteY34-320" fmla="*/ 906801 h 1278942"/>
              <a:gd name="connsiteX35-321" fmla="*/ 5096462 w 5390588"/>
              <a:gd name="connsiteY35-322" fmla="*/ 804356 h 1278942"/>
              <a:gd name="connsiteX36-323" fmla="*/ 5098635 w 5390588"/>
              <a:gd name="connsiteY36-324" fmla="*/ 804481 h 1278942"/>
              <a:gd name="connsiteX37-325" fmla="*/ 5084876 w 5390588"/>
              <a:gd name="connsiteY37-326" fmla="*/ 715118 h 1278942"/>
              <a:gd name="connsiteX38-327" fmla="*/ 4607786 w 5390588"/>
              <a:gd name="connsiteY38-328" fmla="*/ 318272 h 1278942"/>
              <a:gd name="connsiteX39-329" fmla="*/ 4084307 w 5390588"/>
              <a:gd name="connsiteY39-330" fmla="*/ 651549 h 1278942"/>
              <a:gd name="connsiteX40-331" fmla="*/ 4058397 w 5390588"/>
              <a:gd name="connsiteY40-332" fmla="*/ 741768 h 1278942"/>
              <a:gd name="connsiteX41-333" fmla="*/ 4053635 w 5390588"/>
              <a:gd name="connsiteY41-334" fmla="*/ 802385 h 1278942"/>
              <a:gd name="connsiteX42-335" fmla="*/ 3761921 w 5390588"/>
              <a:gd name="connsiteY42-336" fmla="*/ 1214432 h 1278942"/>
              <a:gd name="connsiteX43-337" fmla="*/ 3191121 w 5390588"/>
              <a:gd name="connsiteY43-338" fmla="*/ 1184745 h 1278942"/>
              <a:gd name="connsiteX44-339" fmla="*/ 2945665 w 5390588"/>
              <a:gd name="connsiteY44-340" fmla="*/ 668562 h 1278942"/>
              <a:gd name="connsiteX45-341" fmla="*/ 2947591 w 5390588"/>
              <a:gd name="connsiteY45-342" fmla="*/ 668744 h 1278942"/>
              <a:gd name="connsiteX46-343" fmla="*/ 2957555 w 5390588"/>
              <a:gd name="connsiteY46-344" fmla="*/ 608620 h 1278942"/>
              <a:gd name="connsiteX47-345" fmla="*/ 2779484 w 5390588"/>
              <a:gd name="connsiteY47-346" fmla="*/ 159884 h 1278942"/>
              <a:gd name="connsiteX48-347" fmla="*/ 2241650 w 5390588"/>
              <a:gd name="connsiteY48-348" fmla="*/ 63029 h 1278942"/>
              <a:gd name="connsiteX49-349" fmla="*/ 1918221 w 5390588"/>
              <a:gd name="connsiteY49-350" fmla="*/ 421451 h 1278942"/>
              <a:gd name="connsiteX50-351" fmla="*/ 1906250 w 5390588"/>
              <a:gd name="connsiteY50-352" fmla="*/ 482996 h 1278942"/>
              <a:gd name="connsiteX51-353" fmla="*/ 1902067 w 5390588"/>
              <a:gd name="connsiteY51-354" fmla="*/ 541550 h 1278942"/>
              <a:gd name="connsiteX52-355" fmla="*/ 1603140 w 5390588"/>
              <a:gd name="connsiteY52-356" fmla="*/ 960209 h 1278942"/>
              <a:gd name="connsiteX53-357" fmla="*/ 1022686 w 5390588"/>
              <a:gd name="connsiteY53-358" fmla="*/ 915607 h 1278942"/>
              <a:gd name="connsiteX54-359" fmla="*/ 795552 w 5390588"/>
              <a:gd name="connsiteY54-360" fmla="*/ 532703 h 1278942"/>
              <a:gd name="connsiteX55-361" fmla="*/ 792356 w 5390588"/>
              <a:gd name="connsiteY55-362" fmla="*/ 476139 h 1278942"/>
              <a:gd name="connsiteX56-363" fmla="*/ 789967 w 5390588"/>
              <a:gd name="connsiteY56-364" fmla="*/ 476188 h 1278942"/>
              <a:gd name="connsiteX57-365" fmla="*/ 790607 w 5390588"/>
              <a:gd name="connsiteY57-366" fmla="*/ 369340 h 1278942"/>
              <a:gd name="connsiteX58-367" fmla="*/ 670615 w 5390588"/>
              <a:gd name="connsiteY58-368" fmla="*/ 247901 h 1278942"/>
              <a:gd name="connsiteX59-369" fmla="*/ 0 w 5390588"/>
              <a:gd name="connsiteY59-370" fmla="*/ 252293 h 1278942"/>
              <a:gd name="connsiteX60-371" fmla="*/ 0 w 5390588"/>
              <a:gd name="connsiteY60-372" fmla="*/ 203650 h 1278942"/>
              <a:gd name="connsiteX0-373" fmla="*/ 0 w 5390588"/>
              <a:gd name="connsiteY0-374" fmla="*/ 203650 h 1278942"/>
              <a:gd name="connsiteX1-375" fmla="*/ 666642 w 5390588"/>
              <a:gd name="connsiteY1-376" fmla="*/ 207797 h 1278942"/>
              <a:gd name="connsiteX2-377" fmla="*/ 829333 w 5390588"/>
              <a:gd name="connsiteY2-378" fmla="*/ 372586 h 1278942"/>
              <a:gd name="connsiteX3-379" fmla="*/ 823477 w 5390588"/>
              <a:gd name="connsiteY3-380" fmla="*/ 529189 h 1278942"/>
              <a:gd name="connsiteX4-381" fmla="*/ 1039160 w 5390588"/>
              <a:gd name="connsiteY4-382" fmla="*/ 892787 h 1278942"/>
              <a:gd name="connsiteX5-383" fmla="*/ 1590345 w 5390588"/>
              <a:gd name="connsiteY5-384" fmla="*/ 935139 h 1278942"/>
              <a:gd name="connsiteX6-385" fmla="*/ 1874201 w 5390588"/>
              <a:gd name="connsiteY6-386" fmla="*/ 537589 h 1278942"/>
              <a:gd name="connsiteX7-387" fmla="*/ 1877625 w 5390588"/>
              <a:gd name="connsiteY7-388" fmla="*/ 489658 h 1278942"/>
              <a:gd name="connsiteX8-389" fmla="*/ 1876158 w 5390588"/>
              <a:gd name="connsiteY8-390" fmla="*/ 489476 h 1278942"/>
              <a:gd name="connsiteX9-391" fmla="*/ 1878497 w 5390588"/>
              <a:gd name="connsiteY9-392" fmla="*/ 477447 h 1278942"/>
              <a:gd name="connsiteX10-393" fmla="*/ 1879461 w 5390588"/>
              <a:gd name="connsiteY10-394" fmla="*/ 463957 h 1278942"/>
              <a:gd name="connsiteX11-395" fmla="*/ 1881121 w 5390588"/>
              <a:gd name="connsiteY11-396" fmla="*/ 463960 h 1278942"/>
              <a:gd name="connsiteX12-397" fmla="*/ 1890813 w 5390588"/>
              <a:gd name="connsiteY12-398" fmla="*/ 414129 h 1278942"/>
              <a:gd name="connsiteX13-399" fmla="*/ 2231559 w 5390588"/>
              <a:gd name="connsiteY13-400" fmla="*/ 36516 h 1278942"/>
              <a:gd name="connsiteX14-401" fmla="*/ 2798190 w 5390588"/>
              <a:gd name="connsiteY14-402" fmla="*/ 138559 h 1278942"/>
              <a:gd name="connsiteX15-403" fmla="*/ 2985795 w 5390588"/>
              <a:gd name="connsiteY15-404" fmla="*/ 611320 h 1278942"/>
              <a:gd name="connsiteX16-405" fmla="*/ 2973287 w 5390588"/>
              <a:gd name="connsiteY16-406" fmla="*/ 686789 h 1278942"/>
              <a:gd name="connsiteX17-407" fmla="*/ 2971841 w 5390588"/>
              <a:gd name="connsiteY17-408" fmla="*/ 743454 h 1278942"/>
              <a:gd name="connsiteX18-409" fmla="*/ 3206765 w 5390588"/>
              <a:gd name="connsiteY18-410" fmla="*/ 1161349 h 1278942"/>
              <a:gd name="connsiteX19-411" fmla="*/ 3748785 w 5390588"/>
              <a:gd name="connsiteY19-412" fmla="*/ 1189539 h 1278942"/>
              <a:gd name="connsiteX20-413" fmla="*/ 4025791 w 5390588"/>
              <a:gd name="connsiteY20-414" fmla="*/ 798268 h 1278942"/>
              <a:gd name="connsiteX21-415" fmla="*/ 4030339 w 5390588"/>
              <a:gd name="connsiteY21-416" fmla="*/ 740379 h 1278942"/>
              <a:gd name="connsiteX22-417" fmla="*/ 4025977 w 5390588"/>
              <a:gd name="connsiteY22-418" fmla="*/ 739554 h 1278942"/>
              <a:gd name="connsiteX23-419" fmla="*/ 4232166 w 5390588"/>
              <a:gd name="connsiteY23-420" fmla="*/ 402536 h 1278942"/>
              <a:gd name="connsiteX24-421" fmla="*/ 4609810 w 5390588"/>
              <a:gd name="connsiteY24-422" fmla="*/ 286427 h 1278942"/>
              <a:gd name="connsiteX25-423" fmla="*/ 5115824 w 5390588"/>
              <a:gd name="connsiteY25-424" fmla="*/ 707333 h 1278942"/>
              <a:gd name="connsiteX26-425" fmla="*/ 5131067 w 5390588"/>
              <a:gd name="connsiteY26-426" fmla="*/ 806333 h 1278942"/>
              <a:gd name="connsiteX27-427" fmla="*/ 5135113 w 5390588"/>
              <a:gd name="connsiteY27-428" fmla="*/ 806564 h 1278942"/>
              <a:gd name="connsiteX28-429" fmla="*/ 5126192 w 5390588"/>
              <a:gd name="connsiteY28-430" fmla="*/ 913040 h 1278942"/>
              <a:gd name="connsiteX29-431" fmla="*/ 5236410 w 5390588"/>
              <a:gd name="connsiteY29-432" fmla="*/ 1043417 h 1278942"/>
              <a:gd name="connsiteX30-433" fmla="*/ 5390588 w 5390588"/>
              <a:gd name="connsiteY30-434" fmla="*/ 1056335 h 1278942"/>
              <a:gd name="connsiteX31-435" fmla="*/ 5388416 w 5390588"/>
              <a:gd name="connsiteY31-436" fmla="*/ 1096439 h 1278942"/>
              <a:gd name="connsiteX32-437" fmla="*/ 5237261 w 5390588"/>
              <a:gd name="connsiteY32-438" fmla="*/ 1083708 h 1278942"/>
              <a:gd name="connsiteX33-439" fmla="*/ 5087837 w 5390588"/>
              <a:gd name="connsiteY33-440" fmla="*/ 906801 h 1278942"/>
              <a:gd name="connsiteX34-441" fmla="*/ 5096462 w 5390588"/>
              <a:gd name="connsiteY34-442" fmla="*/ 804356 h 1278942"/>
              <a:gd name="connsiteX35-443" fmla="*/ 5098635 w 5390588"/>
              <a:gd name="connsiteY35-444" fmla="*/ 804481 h 1278942"/>
              <a:gd name="connsiteX36-445" fmla="*/ 5084876 w 5390588"/>
              <a:gd name="connsiteY36-446" fmla="*/ 715118 h 1278942"/>
              <a:gd name="connsiteX37-447" fmla="*/ 4607786 w 5390588"/>
              <a:gd name="connsiteY37-448" fmla="*/ 318272 h 1278942"/>
              <a:gd name="connsiteX38-449" fmla="*/ 4084307 w 5390588"/>
              <a:gd name="connsiteY38-450" fmla="*/ 651549 h 1278942"/>
              <a:gd name="connsiteX39-451" fmla="*/ 4058397 w 5390588"/>
              <a:gd name="connsiteY39-452" fmla="*/ 741768 h 1278942"/>
              <a:gd name="connsiteX40-453" fmla="*/ 4053635 w 5390588"/>
              <a:gd name="connsiteY40-454" fmla="*/ 802385 h 1278942"/>
              <a:gd name="connsiteX41-455" fmla="*/ 3761921 w 5390588"/>
              <a:gd name="connsiteY41-456" fmla="*/ 1214432 h 1278942"/>
              <a:gd name="connsiteX42-457" fmla="*/ 3191121 w 5390588"/>
              <a:gd name="connsiteY42-458" fmla="*/ 1184745 h 1278942"/>
              <a:gd name="connsiteX43-459" fmla="*/ 2945665 w 5390588"/>
              <a:gd name="connsiteY43-460" fmla="*/ 668562 h 1278942"/>
              <a:gd name="connsiteX44-461" fmla="*/ 2947591 w 5390588"/>
              <a:gd name="connsiteY44-462" fmla="*/ 668744 h 1278942"/>
              <a:gd name="connsiteX45-463" fmla="*/ 2957555 w 5390588"/>
              <a:gd name="connsiteY45-464" fmla="*/ 608620 h 1278942"/>
              <a:gd name="connsiteX46-465" fmla="*/ 2779484 w 5390588"/>
              <a:gd name="connsiteY46-466" fmla="*/ 159884 h 1278942"/>
              <a:gd name="connsiteX47-467" fmla="*/ 2241650 w 5390588"/>
              <a:gd name="connsiteY47-468" fmla="*/ 63029 h 1278942"/>
              <a:gd name="connsiteX48-469" fmla="*/ 1918221 w 5390588"/>
              <a:gd name="connsiteY48-470" fmla="*/ 421451 h 1278942"/>
              <a:gd name="connsiteX49-471" fmla="*/ 1906250 w 5390588"/>
              <a:gd name="connsiteY49-472" fmla="*/ 482996 h 1278942"/>
              <a:gd name="connsiteX50-473" fmla="*/ 1902067 w 5390588"/>
              <a:gd name="connsiteY50-474" fmla="*/ 541550 h 1278942"/>
              <a:gd name="connsiteX51-475" fmla="*/ 1603140 w 5390588"/>
              <a:gd name="connsiteY51-476" fmla="*/ 960209 h 1278942"/>
              <a:gd name="connsiteX52-477" fmla="*/ 1022686 w 5390588"/>
              <a:gd name="connsiteY52-478" fmla="*/ 915607 h 1278942"/>
              <a:gd name="connsiteX53-479" fmla="*/ 795552 w 5390588"/>
              <a:gd name="connsiteY53-480" fmla="*/ 532703 h 1278942"/>
              <a:gd name="connsiteX54-481" fmla="*/ 792356 w 5390588"/>
              <a:gd name="connsiteY54-482" fmla="*/ 476139 h 1278942"/>
              <a:gd name="connsiteX55-483" fmla="*/ 789967 w 5390588"/>
              <a:gd name="connsiteY55-484" fmla="*/ 476188 h 1278942"/>
              <a:gd name="connsiteX56-485" fmla="*/ 790607 w 5390588"/>
              <a:gd name="connsiteY56-486" fmla="*/ 369340 h 1278942"/>
              <a:gd name="connsiteX57-487" fmla="*/ 670615 w 5390588"/>
              <a:gd name="connsiteY57-488" fmla="*/ 247901 h 1278942"/>
              <a:gd name="connsiteX58-489" fmla="*/ 0 w 5390588"/>
              <a:gd name="connsiteY58-490" fmla="*/ 252293 h 1278942"/>
              <a:gd name="connsiteX59-491" fmla="*/ 0 w 5390588"/>
              <a:gd name="connsiteY59-492" fmla="*/ 203650 h 1278942"/>
              <a:gd name="connsiteX0-493" fmla="*/ 0 w 5898369"/>
              <a:gd name="connsiteY0-494" fmla="*/ 203650 h 1278942"/>
              <a:gd name="connsiteX1-495" fmla="*/ 666642 w 5898369"/>
              <a:gd name="connsiteY1-496" fmla="*/ 207797 h 1278942"/>
              <a:gd name="connsiteX2-497" fmla="*/ 829333 w 5898369"/>
              <a:gd name="connsiteY2-498" fmla="*/ 372586 h 1278942"/>
              <a:gd name="connsiteX3-499" fmla="*/ 823477 w 5898369"/>
              <a:gd name="connsiteY3-500" fmla="*/ 529189 h 1278942"/>
              <a:gd name="connsiteX4-501" fmla="*/ 1039160 w 5898369"/>
              <a:gd name="connsiteY4-502" fmla="*/ 892787 h 1278942"/>
              <a:gd name="connsiteX5-503" fmla="*/ 1590345 w 5898369"/>
              <a:gd name="connsiteY5-504" fmla="*/ 935139 h 1278942"/>
              <a:gd name="connsiteX6-505" fmla="*/ 1874201 w 5898369"/>
              <a:gd name="connsiteY6-506" fmla="*/ 537589 h 1278942"/>
              <a:gd name="connsiteX7-507" fmla="*/ 1877625 w 5898369"/>
              <a:gd name="connsiteY7-508" fmla="*/ 489658 h 1278942"/>
              <a:gd name="connsiteX8-509" fmla="*/ 1876158 w 5898369"/>
              <a:gd name="connsiteY8-510" fmla="*/ 489476 h 1278942"/>
              <a:gd name="connsiteX9-511" fmla="*/ 1878497 w 5898369"/>
              <a:gd name="connsiteY9-512" fmla="*/ 477447 h 1278942"/>
              <a:gd name="connsiteX10-513" fmla="*/ 1879461 w 5898369"/>
              <a:gd name="connsiteY10-514" fmla="*/ 463957 h 1278942"/>
              <a:gd name="connsiteX11-515" fmla="*/ 1881121 w 5898369"/>
              <a:gd name="connsiteY11-516" fmla="*/ 463960 h 1278942"/>
              <a:gd name="connsiteX12-517" fmla="*/ 1890813 w 5898369"/>
              <a:gd name="connsiteY12-518" fmla="*/ 414129 h 1278942"/>
              <a:gd name="connsiteX13-519" fmla="*/ 2231559 w 5898369"/>
              <a:gd name="connsiteY13-520" fmla="*/ 36516 h 1278942"/>
              <a:gd name="connsiteX14-521" fmla="*/ 2798190 w 5898369"/>
              <a:gd name="connsiteY14-522" fmla="*/ 138559 h 1278942"/>
              <a:gd name="connsiteX15-523" fmla="*/ 2985795 w 5898369"/>
              <a:gd name="connsiteY15-524" fmla="*/ 611320 h 1278942"/>
              <a:gd name="connsiteX16-525" fmla="*/ 2973287 w 5898369"/>
              <a:gd name="connsiteY16-526" fmla="*/ 686789 h 1278942"/>
              <a:gd name="connsiteX17-527" fmla="*/ 2971841 w 5898369"/>
              <a:gd name="connsiteY17-528" fmla="*/ 743454 h 1278942"/>
              <a:gd name="connsiteX18-529" fmla="*/ 3206765 w 5898369"/>
              <a:gd name="connsiteY18-530" fmla="*/ 1161349 h 1278942"/>
              <a:gd name="connsiteX19-531" fmla="*/ 3748785 w 5898369"/>
              <a:gd name="connsiteY19-532" fmla="*/ 1189539 h 1278942"/>
              <a:gd name="connsiteX20-533" fmla="*/ 4025791 w 5898369"/>
              <a:gd name="connsiteY20-534" fmla="*/ 798268 h 1278942"/>
              <a:gd name="connsiteX21-535" fmla="*/ 4030339 w 5898369"/>
              <a:gd name="connsiteY21-536" fmla="*/ 740379 h 1278942"/>
              <a:gd name="connsiteX22-537" fmla="*/ 4025977 w 5898369"/>
              <a:gd name="connsiteY22-538" fmla="*/ 739554 h 1278942"/>
              <a:gd name="connsiteX23-539" fmla="*/ 4232166 w 5898369"/>
              <a:gd name="connsiteY23-540" fmla="*/ 402536 h 1278942"/>
              <a:gd name="connsiteX24-541" fmla="*/ 4609810 w 5898369"/>
              <a:gd name="connsiteY24-542" fmla="*/ 286427 h 1278942"/>
              <a:gd name="connsiteX25-543" fmla="*/ 5115824 w 5898369"/>
              <a:gd name="connsiteY25-544" fmla="*/ 707333 h 1278942"/>
              <a:gd name="connsiteX26-545" fmla="*/ 5131067 w 5898369"/>
              <a:gd name="connsiteY26-546" fmla="*/ 806333 h 1278942"/>
              <a:gd name="connsiteX27-547" fmla="*/ 5135113 w 5898369"/>
              <a:gd name="connsiteY27-548" fmla="*/ 806564 h 1278942"/>
              <a:gd name="connsiteX28-549" fmla="*/ 5126192 w 5898369"/>
              <a:gd name="connsiteY28-550" fmla="*/ 913040 h 1278942"/>
              <a:gd name="connsiteX29-551" fmla="*/ 5236410 w 5898369"/>
              <a:gd name="connsiteY29-552" fmla="*/ 1043417 h 1278942"/>
              <a:gd name="connsiteX30-553" fmla="*/ 5898369 w 5898369"/>
              <a:gd name="connsiteY30-554" fmla="*/ 1079693 h 1278942"/>
              <a:gd name="connsiteX31-555" fmla="*/ 5388416 w 5898369"/>
              <a:gd name="connsiteY31-556" fmla="*/ 1096439 h 1278942"/>
              <a:gd name="connsiteX32-557" fmla="*/ 5237261 w 5898369"/>
              <a:gd name="connsiteY32-558" fmla="*/ 1083708 h 1278942"/>
              <a:gd name="connsiteX33-559" fmla="*/ 5087837 w 5898369"/>
              <a:gd name="connsiteY33-560" fmla="*/ 906801 h 1278942"/>
              <a:gd name="connsiteX34-561" fmla="*/ 5096462 w 5898369"/>
              <a:gd name="connsiteY34-562" fmla="*/ 804356 h 1278942"/>
              <a:gd name="connsiteX35-563" fmla="*/ 5098635 w 5898369"/>
              <a:gd name="connsiteY35-564" fmla="*/ 804481 h 1278942"/>
              <a:gd name="connsiteX36-565" fmla="*/ 5084876 w 5898369"/>
              <a:gd name="connsiteY36-566" fmla="*/ 715118 h 1278942"/>
              <a:gd name="connsiteX37-567" fmla="*/ 4607786 w 5898369"/>
              <a:gd name="connsiteY37-568" fmla="*/ 318272 h 1278942"/>
              <a:gd name="connsiteX38-569" fmla="*/ 4084307 w 5898369"/>
              <a:gd name="connsiteY38-570" fmla="*/ 651549 h 1278942"/>
              <a:gd name="connsiteX39-571" fmla="*/ 4058397 w 5898369"/>
              <a:gd name="connsiteY39-572" fmla="*/ 741768 h 1278942"/>
              <a:gd name="connsiteX40-573" fmla="*/ 4053635 w 5898369"/>
              <a:gd name="connsiteY40-574" fmla="*/ 802385 h 1278942"/>
              <a:gd name="connsiteX41-575" fmla="*/ 3761921 w 5898369"/>
              <a:gd name="connsiteY41-576" fmla="*/ 1214432 h 1278942"/>
              <a:gd name="connsiteX42-577" fmla="*/ 3191121 w 5898369"/>
              <a:gd name="connsiteY42-578" fmla="*/ 1184745 h 1278942"/>
              <a:gd name="connsiteX43-579" fmla="*/ 2945665 w 5898369"/>
              <a:gd name="connsiteY43-580" fmla="*/ 668562 h 1278942"/>
              <a:gd name="connsiteX44-581" fmla="*/ 2947591 w 5898369"/>
              <a:gd name="connsiteY44-582" fmla="*/ 668744 h 1278942"/>
              <a:gd name="connsiteX45-583" fmla="*/ 2957555 w 5898369"/>
              <a:gd name="connsiteY45-584" fmla="*/ 608620 h 1278942"/>
              <a:gd name="connsiteX46-585" fmla="*/ 2779484 w 5898369"/>
              <a:gd name="connsiteY46-586" fmla="*/ 159884 h 1278942"/>
              <a:gd name="connsiteX47-587" fmla="*/ 2241650 w 5898369"/>
              <a:gd name="connsiteY47-588" fmla="*/ 63029 h 1278942"/>
              <a:gd name="connsiteX48-589" fmla="*/ 1918221 w 5898369"/>
              <a:gd name="connsiteY48-590" fmla="*/ 421451 h 1278942"/>
              <a:gd name="connsiteX49-591" fmla="*/ 1906250 w 5898369"/>
              <a:gd name="connsiteY49-592" fmla="*/ 482996 h 1278942"/>
              <a:gd name="connsiteX50-593" fmla="*/ 1902067 w 5898369"/>
              <a:gd name="connsiteY50-594" fmla="*/ 541550 h 1278942"/>
              <a:gd name="connsiteX51-595" fmla="*/ 1603140 w 5898369"/>
              <a:gd name="connsiteY51-596" fmla="*/ 960209 h 1278942"/>
              <a:gd name="connsiteX52-597" fmla="*/ 1022686 w 5898369"/>
              <a:gd name="connsiteY52-598" fmla="*/ 915607 h 1278942"/>
              <a:gd name="connsiteX53-599" fmla="*/ 795552 w 5898369"/>
              <a:gd name="connsiteY53-600" fmla="*/ 532703 h 1278942"/>
              <a:gd name="connsiteX54-601" fmla="*/ 792356 w 5898369"/>
              <a:gd name="connsiteY54-602" fmla="*/ 476139 h 1278942"/>
              <a:gd name="connsiteX55-603" fmla="*/ 789967 w 5898369"/>
              <a:gd name="connsiteY55-604" fmla="*/ 476188 h 1278942"/>
              <a:gd name="connsiteX56-605" fmla="*/ 790607 w 5898369"/>
              <a:gd name="connsiteY56-606" fmla="*/ 369340 h 1278942"/>
              <a:gd name="connsiteX57-607" fmla="*/ 670615 w 5898369"/>
              <a:gd name="connsiteY57-608" fmla="*/ 247901 h 1278942"/>
              <a:gd name="connsiteX58-609" fmla="*/ 0 w 5898369"/>
              <a:gd name="connsiteY58-610" fmla="*/ 252293 h 1278942"/>
              <a:gd name="connsiteX59-611" fmla="*/ 0 w 5898369"/>
              <a:gd name="connsiteY59-612" fmla="*/ 203650 h 1278942"/>
              <a:gd name="connsiteX0-613" fmla="*/ 0 w 5898369"/>
              <a:gd name="connsiteY0-614" fmla="*/ 203650 h 1278942"/>
              <a:gd name="connsiteX1-615" fmla="*/ 666642 w 5898369"/>
              <a:gd name="connsiteY1-616" fmla="*/ 207797 h 1278942"/>
              <a:gd name="connsiteX2-617" fmla="*/ 829333 w 5898369"/>
              <a:gd name="connsiteY2-618" fmla="*/ 372586 h 1278942"/>
              <a:gd name="connsiteX3-619" fmla="*/ 823477 w 5898369"/>
              <a:gd name="connsiteY3-620" fmla="*/ 529189 h 1278942"/>
              <a:gd name="connsiteX4-621" fmla="*/ 1039160 w 5898369"/>
              <a:gd name="connsiteY4-622" fmla="*/ 892787 h 1278942"/>
              <a:gd name="connsiteX5-623" fmla="*/ 1590345 w 5898369"/>
              <a:gd name="connsiteY5-624" fmla="*/ 935139 h 1278942"/>
              <a:gd name="connsiteX6-625" fmla="*/ 1874201 w 5898369"/>
              <a:gd name="connsiteY6-626" fmla="*/ 537589 h 1278942"/>
              <a:gd name="connsiteX7-627" fmla="*/ 1877625 w 5898369"/>
              <a:gd name="connsiteY7-628" fmla="*/ 489658 h 1278942"/>
              <a:gd name="connsiteX8-629" fmla="*/ 1876158 w 5898369"/>
              <a:gd name="connsiteY8-630" fmla="*/ 489476 h 1278942"/>
              <a:gd name="connsiteX9-631" fmla="*/ 1878497 w 5898369"/>
              <a:gd name="connsiteY9-632" fmla="*/ 477447 h 1278942"/>
              <a:gd name="connsiteX10-633" fmla="*/ 1879461 w 5898369"/>
              <a:gd name="connsiteY10-634" fmla="*/ 463957 h 1278942"/>
              <a:gd name="connsiteX11-635" fmla="*/ 1881121 w 5898369"/>
              <a:gd name="connsiteY11-636" fmla="*/ 463960 h 1278942"/>
              <a:gd name="connsiteX12-637" fmla="*/ 1890813 w 5898369"/>
              <a:gd name="connsiteY12-638" fmla="*/ 414129 h 1278942"/>
              <a:gd name="connsiteX13-639" fmla="*/ 2231559 w 5898369"/>
              <a:gd name="connsiteY13-640" fmla="*/ 36516 h 1278942"/>
              <a:gd name="connsiteX14-641" fmla="*/ 2798190 w 5898369"/>
              <a:gd name="connsiteY14-642" fmla="*/ 138559 h 1278942"/>
              <a:gd name="connsiteX15-643" fmla="*/ 2985795 w 5898369"/>
              <a:gd name="connsiteY15-644" fmla="*/ 611320 h 1278942"/>
              <a:gd name="connsiteX16-645" fmla="*/ 2973287 w 5898369"/>
              <a:gd name="connsiteY16-646" fmla="*/ 686789 h 1278942"/>
              <a:gd name="connsiteX17-647" fmla="*/ 2971841 w 5898369"/>
              <a:gd name="connsiteY17-648" fmla="*/ 743454 h 1278942"/>
              <a:gd name="connsiteX18-649" fmla="*/ 3206765 w 5898369"/>
              <a:gd name="connsiteY18-650" fmla="*/ 1161349 h 1278942"/>
              <a:gd name="connsiteX19-651" fmla="*/ 3748785 w 5898369"/>
              <a:gd name="connsiteY19-652" fmla="*/ 1189539 h 1278942"/>
              <a:gd name="connsiteX20-653" fmla="*/ 4025791 w 5898369"/>
              <a:gd name="connsiteY20-654" fmla="*/ 798268 h 1278942"/>
              <a:gd name="connsiteX21-655" fmla="*/ 4030339 w 5898369"/>
              <a:gd name="connsiteY21-656" fmla="*/ 740379 h 1278942"/>
              <a:gd name="connsiteX22-657" fmla="*/ 4025977 w 5898369"/>
              <a:gd name="connsiteY22-658" fmla="*/ 739554 h 1278942"/>
              <a:gd name="connsiteX23-659" fmla="*/ 4232166 w 5898369"/>
              <a:gd name="connsiteY23-660" fmla="*/ 402536 h 1278942"/>
              <a:gd name="connsiteX24-661" fmla="*/ 4609810 w 5898369"/>
              <a:gd name="connsiteY24-662" fmla="*/ 286427 h 1278942"/>
              <a:gd name="connsiteX25-663" fmla="*/ 5115824 w 5898369"/>
              <a:gd name="connsiteY25-664" fmla="*/ 707333 h 1278942"/>
              <a:gd name="connsiteX26-665" fmla="*/ 5131067 w 5898369"/>
              <a:gd name="connsiteY26-666" fmla="*/ 806333 h 1278942"/>
              <a:gd name="connsiteX27-667" fmla="*/ 5135113 w 5898369"/>
              <a:gd name="connsiteY27-668" fmla="*/ 806564 h 1278942"/>
              <a:gd name="connsiteX28-669" fmla="*/ 5126192 w 5898369"/>
              <a:gd name="connsiteY28-670" fmla="*/ 913040 h 1278942"/>
              <a:gd name="connsiteX29-671" fmla="*/ 5236410 w 5898369"/>
              <a:gd name="connsiteY29-672" fmla="*/ 1043417 h 1278942"/>
              <a:gd name="connsiteX30-673" fmla="*/ 5898369 w 5898369"/>
              <a:gd name="connsiteY30-674" fmla="*/ 1079693 h 1278942"/>
              <a:gd name="connsiteX31-675" fmla="*/ 5891039 w 5898369"/>
              <a:gd name="connsiteY31-676" fmla="*/ 1109947 h 1278942"/>
              <a:gd name="connsiteX32-677" fmla="*/ 5237261 w 5898369"/>
              <a:gd name="connsiteY32-678" fmla="*/ 1083708 h 1278942"/>
              <a:gd name="connsiteX33-679" fmla="*/ 5087837 w 5898369"/>
              <a:gd name="connsiteY33-680" fmla="*/ 906801 h 1278942"/>
              <a:gd name="connsiteX34-681" fmla="*/ 5096462 w 5898369"/>
              <a:gd name="connsiteY34-682" fmla="*/ 804356 h 1278942"/>
              <a:gd name="connsiteX35-683" fmla="*/ 5098635 w 5898369"/>
              <a:gd name="connsiteY35-684" fmla="*/ 804481 h 1278942"/>
              <a:gd name="connsiteX36-685" fmla="*/ 5084876 w 5898369"/>
              <a:gd name="connsiteY36-686" fmla="*/ 715118 h 1278942"/>
              <a:gd name="connsiteX37-687" fmla="*/ 4607786 w 5898369"/>
              <a:gd name="connsiteY37-688" fmla="*/ 318272 h 1278942"/>
              <a:gd name="connsiteX38-689" fmla="*/ 4084307 w 5898369"/>
              <a:gd name="connsiteY38-690" fmla="*/ 651549 h 1278942"/>
              <a:gd name="connsiteX39-691" fmla="*/ 4058397 w 5898369"/>
              <a:gd name="connsiteY39-692" fmla="*/ 741768 h 1278942"/>
              <a:gd name="connsiteX40-693" fmla="*/ 4053635 w 5898369"/>
              <a:gd name="connsiteY40-694" fmla="*/ 802385 h 1278942"/>
              <a:gd name="connsiteX41-695" fmla="*/ 3761921 w 5898369"/>
              <a:gd name="connsiteY41-696" fmla="*/ 1214432 h 1278942"/>
              <a:gd name="connsiteX42-697" fmla="*/ 3191121 w 5898369"/>
              <a:gd name="connsiteY42-698" fmla="*/ 1184745 h 1278942"/>
              <a:gd name="connsiteX43-699" fmla="*/ 2945665 w 5898369"/>
              <a:gd name="connsiteY43-700" fmla="*/ 668562 h 1278942"/>
              <a:gd name="connsiteX44-701" fmla="*/ 2947591 w 5898369"/>
              <a:gd name="connsiteY44-702" fmla="*/ 668744 h 1278942"/>
              <a:gd name="connsiteX45-703" fmla="*/ 2957555 w 5898369"/>
              <a:gd name="connsiteY45-704" fmla="*/ 608620 h 1278942"/>
              <a:gd name="connsiteX46-705" fmla="*/ 2779484 w 5898369"/>
              <a:gd name="connsiteY46-706" fmla="*/ 159884 h 1278942"/>
              <a:gd name="connsiteX47-707" fmla="*/ 2241650 w 5898369"/>
              <a:gd name="connsiteY47-708" fmla="*/ 63029 h 1278942"/>
              <a:gd name="connsiteX48-709" fmla="*/ 1918221 w 5898369"/>
              <a:gd name="connsiteY48-710" fmla="*/ 421451 h 1278942"/>
              <a:gd name="connsiteX49-711" fmla="*/ 1906250 w 5898369"/>
              <a:gd name="connsiteY49-712" fmla="*/ 482996 h 1278942"/>
              <a:gd name="connsiteX50-713" fmla="*/ 1902067 w 5898369"/>
              <a:gd name="connsiteY50-714" fmla="*/ 541550 h 1278942"/>
              <a:gd name="connsiteX51-715" fmla="*/ 1603140 w 5898369"/>
              <a:gd name="connsiteY51-716" fmla="*/ 960209 h 1278942"/>
              <a:gd name="connsiteX52-717" fmla="*/ 1022686 w 5898369"/>
              <a:gd name="connsiteY52-718" fmla="*/ 915607 h 1278942"/>
              <a:gd name="connsiteX53-719" fmla="*/ 795552 w 5898369"/>
              <a:gd name="connsiteY53-720" fmla="*/ 532703 h 1278942"/>
              <a:gd name="connsiteX54-721" fmla="*/ 792356 w 5898369"/>
              <a:gd name="connsiteY54-722" fmla="*/ 476139 h 1278942"/>
              <a:gd name="connsiteX55-723" fmla="*/ 789967 w 5898369"/>
              <a:gd name="connsiteY55-724" fmla="*/ 476188 h 1278942"/>
              <a:gd name="connsiteX56-725" fmla="*/ 790607 w 5898369"/>
              <a:gd name="connsiteY56-726" fmla="*/ 369340 h 1278942"/>
              <a:gd name="connsiteX57-727" fmla="*/ 670615 w 5898369"/>
              <a:gd name="connsiteY57-728" fmla="*/ 247901 h 1278942"/>
              <a:gd name="connsiteX58-729" fmla="*/ 0 w 5898369"/>
              <a:gd name="connsiteY58-730" fmla="*/ 252293 h 1278942"/>
              <a:gd name="connsiteX59-731" fmla="*/ 0 w 5898369"/>
              <a:gd name="connsiteY59-732" fmla="*/ 203650 h 12789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</a:cxnLst>
            <a:rect l="l" t="t" r="r" b="b"/>
            <a:pathLst>
              <a:path w="5898369" h="1278942">
                <a:moveTo>
                  <a:pt x="0" y="203650"/>
                </a:moveTo>
                <a:lnTo>
                  <a:pt x="666642" y="207797"/>
                </a:lnTo>
                <a:cubicBezTo>
                  <a:pt x="757073" y="208376"/>
                  <a:pt x="829912" y="282156"/>
                  <a:pt x="829333" y="372586"/>
                </a:cubicBezTo>
                <a:lnTo>
                  <a:pt x="823477" y="529189"/>
                </a:lnTo>
                <a:cubicBezTo>
                  <a:pt x="841578" y="672941"/>
                  <a:pt x="918231" y="805492"/>
                  <a:pt x="1039160" y="892787"/>
                </a:cubicBezTo>
                <a:cubicBezTo>
                  <a:pt x="1200398" y="1009179"/>
                  <a:pt x="1413218" y="1025532"/>
                  <a:pt x="1590345" y="935139"/>
                </a:cubicBezTo>
                <a:cubicBezTo>
                  <a:pt x="1745332" y="856044"/>
                  <a:pt x="1850173" y="706867"/>
                  <a:pt x="1874201" y="537589"/>
                </a:cubicBezTo>
                <a:lnTo>
                  <a:pt x="1877625" y="489658"/>
                </a:lnTo>
                <a:lnTo>
                  <a:pt x="1876158" y="489476"/>
                </a:lnTo>
                <a:lnTo>
                  <a:pt x="1878497" y="477447"/>
                </a:lnTo>
                <a:cubicBezTo>
                  <a:pt x="1878818" y="472950"/>
                  <a:pt x="1879140" y="468454"/>
                  <a:pt x="1879461" y="463957"/>
                </a:cubicBezTo>
                <a:lnTo>
                  <a:pt x="1881121" y="463960"/>
                </a:lnTo>
                <a:lnTo>
                  <a:pt x="1890813" y="414129"/>
                </a:lnTo>
                <a:cubicBezTo>
                  <a:pt x="1936682" y="242333"/>
                  <a:pt x="2062509" y="100856"/>
                  <a:pt x="2231559" y="36516"/>
                </a:cubicBezTo>
                <a:cubicBezTo>
                  <a:pt x="2424760" y="-37015"/>
                  <a:pt x="2642778" y="2247"/>
                  <a:pt x="2798190" y="138559"/>
                </a:cubicBezTo>
                <a:cubicBezTo>
                  <a:pt x="2934174" y="257831"/>
                  <a:pt x="3002741" y="434314"/>
                  <a:pt x="2985795" y="611320"/>
                </a:cubicBezTo>
                <a:lnTo>
                  <a:pt x="2973287" y="686789"/>
                </a:lnTo>
                <a:lnTo>
                  <a:pt x="2971841" y="743454"/>
                </a:lnTo>
                <a:cubicBezTo>
                  <a:pt x="2978991" y="910773"/>
                  <a:pt x="3065197" y="1066676"/>
                  <a:pt x="3206765" y="1161349"/>
                </a:cubicBezTo>
                <a:cubicBezTo>
                  <a:pt x="3368559" y="1269550"/>
                  <a:pt x="3576639" y="1280372"/>
                  <a:pt x="3748785" y="1189539"/>
                </a:cubicBezTo>
                <a:cubicBezTo>
                  <a:pt x="3899411" y="1110062"/>
                  <a:pt x="4001322" y="963942"/>
                  <a:pt x="4025791" y="798268"/>
                </a:cubicBezTo>
                <a:lnTo>
                  <a:pt x="4030339" y="740379"/>
                </a:lnTo>
                <a:lnTo>
                  <a:pt x="4025977" y="739554"/>
                </a:lnTo>
                <a:cubicBezTo>
                  <a:pt x="4052200" y="601208"/>
                  <a:pt x="4127895" y="483462"/>
                  <a:pt x="4232166" y="402536"/>
                </a:cubicBezTo>
                <a:cubicBezTo>
                  <a:pt x="4336437" y="321608"/>
                  <a:pt x="4469284" y="277499"/>
                  <a:pt x="4609810" y="286427"/>
                </a:cubicBezTo>
                <a:cubicBezTo>
                  <a:pt x="4855728" y="302052"/>
                  <a:pt x="5057764" y="475820"/>
                  <a:pt x="5115824" y="707333"/>
                </a:cubicBezTo>
                <a:lnTo>
                  <a:pt x="5131067" y="806333"/>
                </a:lnTo>
                <a:lnTo>
                  <a:pt x="5135113" y="806564"/>
                </a:lnTo>
                <a:lnTo>
                  <a:pt x="5126192" y="913040"/>
                </a:lnTo>
                <a:cubicBezTo>
                  <a:pt x="5120625" y="979477"/>
                  <a:pt x="5169972" y="1037850"/>
                  <a:pt x="5236410" y="1043417"/>
                </a:cubicBezTo>
                <a:lnTo>
                  <a:pt x="5898369" y="1079693"/>
                </a:lnTo>
                <a:lnTo>
                  <a:pt x="5891039" y="1109947"/>
                </a:lnTo>
                <a:lnTo>
                  <a:pt x="5237261" y="1083708"/>
                </a:lnTo>
                <a:cubicBezTo>
                  <a:pt x="5147147" y="1076120"/>
                  <a:pt x="5080247" y="996917"/>
                  <a:pt x="5087837" y="906801"/>
                </a:cubicBezTo>
                <a:lnTo>
                  <a:pt x="5096462" y="804356"/>
                </a:lnTo>
                <a:lnTo>
                  <a:pt x="5098635" y="804481"/>
                </a:lnTo>
                <a:lnTo>
                  <a:pt x="5084876" y="715118"/>
                </a:lnTo>
                <a:cubicBezTo>
                  <a:pt x="5030135" y="496837"/>
                  <a:pt x="4839647" y="333001"/>
                  <a:pt x="4607786" y="318272"/>
                </a:cubicBezTo>
                <a:cubicBezTo>
                  <a:pt x="4375925" y="303539"/>
                  <a:pt x="4166234" y="441950"/>
                  <a:pt x="4084307" y="651549"/>
                </a:cubicBezTo>
                <a:lnTo>
                  <a:pt x="4058397" y="741768"/>
                </a:lnTo>
                <a:lnTo>
                  <a:pt x="4053635" y="802385"/>
                </a:lnTo>
                <a:cubicBezTo>
                  <a:pt x="4027867" y="976856"/>
                  <a:pt x="3920545" y="1130733"/>
                  <a:pt x="3761921" y="1214432"/>
                </a:cubicBezTo>
                <a:cubicBezTo>
                  <a:pt x="3580635" y="1310086"/>
                  <a:pt x="3361506" y="1298691"/>
                  <a:pt x="3191121" y="1184745"/>
                </a:cubicBezTo>
                <a:cubicBezTo>
                  <a:pt x="3020736" y="1070801"/>
                  <a:pt x="2926505" y="872639"/>
                  <a:pt x="2945665" y="668562"/>
                </a:cubicBezTo>
                <a:lnTo>
                  <a:pt x="2947591" y="668744"/>
                </a:lnTo>
                <a:lnTo>
                  <a:pt x="2957555" y="608620"/>
                </a:lnTo>
                <a:cubicBezTo>
                  <a:pt x="2973639" y="440610"/>
                  <a:pt x="2908558" y="273096"/>
                  <a:pt x="2779484" y="159884"/>
                </a:cubicBezTo>
                <a:cubicBezTo>
                  <a:pt x="2631971" y="30501"/>
                  <a:pt x="2425032" y="-6765"/>
                  <a:pt x="2241650" y="63029"/>
                </a:cubicBezTo>
                <a:cubicBezTo>
                  <a:pt x="2081191" y="124098"/>
                  <a:pt x="1961759" y="258385"/>
                  <a:pt x="1918221" y="421451"/>
                </a:cubicBezTo>
                <a:lnTo>
                  <a:pt x="1906250" y="482996"/>
                </a:lnTo>
                <a:lnTo>
                  <a:pt x="1902067" y="541550"/>
                </a:lnTo>
                <a:cubicBezTo>
                  <a:pt x="1876764" y="719818"/>
                  <a:pt x="1766355" y="876915"/>
                  <a:pt x="1603140" y="960209"/>
                </a:cubicBezTo>
                <a:cubicBezTo>
                  <a:pt x="1416607" y="1055401"/>
                  <a:pt x="1192485" y="1038180"/>
                  <a:pt x="1022686" y="915607"/>
                </a:cubicBezTo>
                <a:cubicBezTo>
                  <a:pt x="895336" y="823677"/>
                  <a:pt x="814613" y="684087"/>
                  <a:pt x="795552" y="532703"/>
                </a:cubicBezTo>
                <a:lnTo>
                  <a:pt x="792356" y="476139"/>
                </a:lnTo>
                <a:lnTo>
                  <a:pt x="789967" y="476188"/>
                </a:lnTo>
                <a:cubicBezTo>
                  <a:pt x="790180" y="440572"/>
                  <a:pt x="790394" y="404956"/>
                  <a:pt x="790607" y="369340"/>
                </a:cubicBezTo>
                <a:cubicBezTo>
                  <a:pt x="791008" y="302671"/>
                  <a:pt x="737284" y="248300"/>
                  <a:pt x="670615" y="247901"/>
                </a:cubicBezTo>
                <a:lnTo>
                  <a:pt x="0" y="252293"/>
                </a:lnTo>
                <a:lnTo>
                  <a:pt x="0" y="2036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91450" tIns="45726" rIns="91450" bIns="45726" anchor="ctr">
            <a:noAutofit/>
          </a:bodyPr>
          <a:lstStyle/>
          <a:p>
            <a:pPr algn="ctr"/>
            <a:endParaRPr lang="zh-CN" altLang="en-US" sz="1300" ker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MH_Other_2"/>
          <p:cNvPicPr/>
          <p:nvPr>
            <p:custDataLst>
              <p:tags r:id="rId1"/>
            </p:custDataLst>
          </p:nvPr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 rot="2337959">
            <a:off x="4028464" y="893713"/>
            <a:ext cx="124425" cy="1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MH_Other_2"/>
          <p:cNvPicPr/>
          <p:nvPr>
            <p:custDataLst>
              <p:tags r:id="rId2"/>
            </p:custDataLst>
          </p:nvPr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7"/>
          <a:stretch>
            <a:fillRect/>
          </a:stretch>
        </p:blipFill>
        <p:spPr bwMode="auto">
          <a:xfrm rot="13386646" flipV="1">
            <a:off x="8103281" y="5095246"/>
            <a:ext cx="124425" cy="1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5984383" y="2628890"/>
            <a:ext cx="2257666" cy="1607986"/>
            <a:chOff x="5796187" y="2936124"/>
            <a:chExt cx="2257568" cy="1607117"/>
          </a:xfrm>
        </p:grpSpPr>
        <p:sp>
          <p:nvSpPr>
            <p:cNvPr id="68" name="圆角矩形 67"/>
            <p:cNvSpPr/>
            <p:nvPr/>
          </p:nvSpPr>
          <p:spPr>
            <a:xfrm rot="18900000">
              <a:off x="5796187" y="3334092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 flipH="1">
              <a:off x="6096302" y="3918054"/>
              <a:ext cx="625187" cy="62518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 rot="18900000">
              <a:off x="6243090" y="3982919"/>
              <a:ext cx="373805" cy="46141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rot="18900000">
              <a:off x="6460921" y="3516175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有为青年</a:t>
              </a:r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7348819" y="2936124"/>
              <a:ext cx="298250" cy="378330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703466" y="4386105"/>
            <a:ext cx="2257666" cy="1546285"/>
            <a:chOff x="5515282" y="4692388"/>
            <a:chExt cx="2257568" cy="1545450"/>
          </a:xfrm>
        </p:grpSpPr>
        <p:sp>
          <p:nvSpPr>
            <p:cNvPr id="74" name="圆角矩形 73"/>
            <p:cNvSpPr/>
            <p:nvPr/>
          </p:nvSpPr>
          <p:spPr>
            <a:xfrm rot="18900000">
              <a:off x="5515282" y="5158550"/>
              <a:ext cx="2257568" cy="746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6858188" y="4692388"/>
              <a:ext cx="625187" cy="625187"/>
              <a:chOff x="798773" y="5020276"/>
              <a:chExt cx="625187" cy="625187"/>
            </a:xfrm>
          </p:grpSpPr>
          <p:sp>
            <p:nvSpPr>
              <p:cNvPr id="78" name="椭圆 77"/>
              <p:cNvSpPr/>
              <p:nvPr/>
            </p:nvSpPr>
            <p:spPr>
              <a:xfrm flipH="1">
                <a:off x="798773" y="5020276"/>
                <a:ext cx="625187" cy="62518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 rot="18900000">
                <a:off x="924462" y="5102162"/>
                <a:ext cx="373805" cy="461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4</a:t>
                </a:r>
                <a:endPara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 rot="18900000">
              <a:off x="6100874" y="5433955"/>
              <a:ext cx="1011772" cy="3383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劳动模范</a:t>
              </a:r>
            </a:p>
          </p:txBody>
        </p:sp>
        <p:sp>
          <p:nvSpPr>
            <p:cNvPr id="77" name="KSO_Shape"/>
            <p:cNvSpPr/>
            <p:nvPr/>
          </p:nvSpPr>
          <p:spPr bwMode="auto">
            <a:xfrm>
              <a:off x="5913305" y="5835542"/>
              <a:ext cx="405678" cy="402296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82531" y="1002487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1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39651" y="2450110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2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2369" y="3418306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3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9370" y="4868979"/>
            <a:ext cx="3114240" cy="9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6" rIns="91450" bIns="45726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此处添加详细文本描述，建议与标题相关并符合整体语言风格。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9843" y="8130069"/>
            <a:ext cx="815909" cy="338706"/>
          </a:xfrm>
          <a:prstGeom prst="rect">
            <a:avLst/>
          </a:prstGeom>
          <a:noFill/>
        </p:spPr>
        <p:txBody>
          <a:bodyPr wrap="none" lIns="61109" tIns="30555" rIns="61109" bIns="30555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0" grpId="0"/>
      <p:bldP spid="21" grpId="0" animBg="1"/>
      <p:bldP spid="22" grpId="0" animBg="1"/>
      <p:bldP spid="25" grpId="0"/>
      <p:bldP spid="64" grpId="0" animBg="1"/>
      <p:bldP spid="80" grpId="0"/>
      <p:bldP spid="81" grpId="0"/>
      <p:bldP spid="82" grpId="0"/>
      <p:bldP spid="83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32610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13261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05109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6093208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宽屏</PresentationFormat>
  <Paragraphs>363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Gill Sans</vt:lpstr>
      <vt:lpstr>Helvetica Neue</vt:lpstr>
      <vt:lpstr>Lato Light</vt:lpstr>
      <vt:lpstr>方正超粗黑简体</vt:lpstr>
      <vt:lpstr>方正兰亭大黑_GBK</vt:lpstr>
      <vt:lpstr>方正正大黑简体</vt:lpstr>
      <vt:lpstr>方正正中黑简体</vt:lpstr>
      <vt:lpstr>黑体</vt:lpstr>
      <vt:lpstr>华文黑体</vt:lpstr>
      <vt:lpstr>时尚中黑简体</vt:lpstr>
      <vt:lpstr>宋体</vt:lpstr>
      <vt:lpstr>微软雅黑</vt:lpstr>
      <vt:lpstr>微软雅黑 Light</vt:lpstr>
      <vt:lpstr>Arial</vt:lpstr>
      <vt:lpstr>Arial Rounded MT Bold</vt:lpstr>
      <vt:lpstr>Britannic Bold</vt:lpstr>
      <vt:lpstr>Calibri</vt:lpstr>
      <vt:lpstr>Impact</vt:lpstr>
      <vt:lpstr>Roboto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2021-06-17T00:55:20Z</dcterms:created>
  <dcterms:modified xsi:type="dcterms:W3CDTF">2023-01-10T12:03:22Z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F01316E4D01846F69DD86F84B1C78FF9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