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notesSlides/notesSlide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9.xml" ContentType="application/vnd.openxmlformats-officedocument.presentationml.notesSlide+xml"/>
  <Override PartName="/ppt/tags/tag78.xml" ContentType="application/vnd.openxmlformats-officedocument.presentationml.tags+xml"/>
  <Override PartName="/ppt/notesSlides/notesSlide10.xml" ContentType="application/vnd.openxmlformats-officedocument.presentationml.notesSlide+xml"/>
  <Override PartName="/ppt/tags/tag79.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1.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1" r:id="rId8"/>
    <p:sldId id="262" r:id="rId9"/>
    <p:sldId id="263" r:id="rId10"/>
    <p:sldId id="264" r:id="rId11"/>
    <p:sldId id="272" r:id="rId12"/>
    <p:sldId id="265" r:id="rId13"/>
    <p:sldId id="266" r:id="rId14"/>
    <p:sldId id="267" r:id="rId15"/>
    <p:sldId id="273" r:id="rId16"/>
    <p:sldId id="268" r:id="rId17"/>
    <p:sldId id="269" r:id="rId18"/>
    <p:sldId id="270"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A531E"/>
    <a:srgbClr val="5B5046"/>
    <a:srgbClr val="843C0C"/>
    <a:srgbClr val="933F16"/>
    <a:srgbClr val="B87D61"/>
    <a:srgbClr val="D3780A"/>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33"/>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1B18150-4F50-4E15-AA4B-C7A49C947E5E}" type="doc">
      <dgm:prSet loTypeId="urn:microsoft.com/office/officeart/2005/8/layout/chevron1" loCatId="process" qsTypeId="urn:microsoft.com/office/officeart/2005/8/quickstyle/simple1#1" qsCatId="simple" csTypeId="urn:microsoft.com/office/officeart/2005/8/colors/colorful3#1" csCatId="colorful" phldr="1"/>
      <dgm:spPr/>
      <dgm:t>
        <a:bodyPr/>
        <a:lstStyle/>
        <a:p>
          <a:endParaRPr lang="zh-CN" altLang="en-US"/>
        </a:p>
      </dgm:t>
    </dgm:pt>
    <dgm:pt modelId="{1A1200FC-163F-4708-BD43-2BA7EEF5CAF3}">
      <dgm:prSet phldrT="[文本]" phldr="0" custT="1"/>
      <dgm:spPr/>
      <dgm:t>
        <a:bodyPr vert="horz" wrap="square"/>
        <a:lstStyle/>
        <a:p>
          <a:pPr>
            <a:lnSpc>
              <a:spcPct val="100000"/>
            </a:lnSpc>
            <a:spcBef>
              <a:spcPct val="0"/>
            </a:spcBef>
            <a:spcAft>
              <a:spcPct val="35000"/>
            </a:spcAft>
          </a:pPr>
          <a:r>
            <a:rPr lang="zh-CN" altLang="en-US" sz="1800" dirty="0">
              <a:solidFill>
                <a:schemeClr val="bg1"/>
              </a:solidFill>
              <a:latin typeface="思源黑体 CN Light" panose="020B0300000000000000" charset="-122"/>
              <a:ea typeface="思源黑体 CN Light" panose="020B0300000000000000" charset="-122"/>
            </a:rPr>
            <a:t>添加文本</a:t>
          </a:r>
        </a:p>
      </dgm:t>
    </dgm:pt>
    <dgm:pt modelId="{E67C8AD6-D19D-4329-933A-61E1828BDF1D}" type="parTrans" cxnId="{746B6A1E-62EA-4E2F-9C6C-5F7DC689C511}">
      <dgm:prSet/>
      <dgm:spPr/>
      <dgm:t>
        <a:bodyPr/>
        <a:lstStyle/>
        <a:p>
          <a:endParaRPr lang="zh-CN" altLang="en-US"/>
        </a:p>
      </dgm:t>
    </dgm:pt>
    <dgm:pt modelId="{39EADFC0-0F39-41EC-942B-F537F7312B01}" type="sibTrans" cxnId="{746B6A1E-62EA-4E2F-9C6C-5F7DC689C511}">
      <dgm:prSet/>
      <dgm:spPr/>
      <dgm:t>
        <a:bodyPr/>
        <a:lstStyle/>
        <a:p>
          <a:endParaRPr lang="zh-CN" altLang="en-US"/>
        </a:p>
      </dgm:t>
    </dgm:pt>
    <dgm:pt modelId="{79E38C13-1999-491A-B39E-5F8ED374D621}">
      <dgm:prSet phldrT="[文本]" phldr="0" custT="0"/>
      <dgm:spPr/>
      <dgm:t>
        <a:bodyPr vert="horz" wrap="square"/>
        <a:lstStyle/>
        <a:p>
          <a:pPr>
            <a:lnSpc>
              <a:spcPct val="100000"/>
            </a:lnSpc>
            <a:spcBef>
              <a:spcPct val="0"/>
            </a:spcBef>
            <a:spcAft>
              <a:spcPct val="35000"/>
            </a:spcAft>
          </a:pPr>
          <a:r>
            <a:rPr lang="zh-CN" altLang="en-US" dirty="0">
              <a:solidFill>
                <a:schemeClr val="bg1"/>
              </a:solidFill>
              <a:latin typeface="思源黑体 CN Light" panose="020B0300000000000000" charset="-122"/>
              <a:ea typeface="思源黑体 CN Light" panose="020B0300000000000000" charset="-122"/>
            </a:rPr>
            <a:t>添加文本</a:t>
          </a:r>
        </a:p>
      </dgm:t>
    </dgm:pt>
    <dgm:pt modelId="{725A07D5-A695-465C-8EAD-6238C1FFEAB4}" type="parTrans" cxnId="{348A2F04-0A70-4609-8F57-E98838AF96F2}">
      <dgm:prSet/>
      <dgm:spPr/>
      <dgm:t>
        <a:bodyPr/>
        <a:lstStyle/>
        <a:p>
          <a:endParaRPr lang="zh-CN" altLang="en-US"/>
        </a:p>
      </dgm:t>
    </dgm:pt>
    <dgm:pt modelId="{A074CDE4-DFBC-48BA-A6BA-C99FECAAF63B}" type="sibTrans" cxnId="{348A2F04-0A70-4609-8F57-E98838AF96F2}">
      <dgm:prSet/>
      <dgm:spPr/>
      <dgm:t>
        <a:bodyPr/>
        <a:lstStyle/>
        <a:p>
          <a:endParaRPr lang="zh-CN" altLang="en-US"/>
        </a:p>
      </dgm:t>
    </dgm:pt>
    <dgm:pt modelId="{38360D12-A8DD-414D-B7B0-44A66E5E73AC}">
      <dgm:prSet phldrT="[文本]" phldr="0" custT="0"/>
      <dgm:spPr/>
      <dgm:t>
        <a:bodyPr vert="horz" wrap="square"/>
        <a:lstStyle/>
        <a:p>
          <a:pPr>
            <a:lnSpc>
              <a:spcPct val="100000"/>
            </a:lnSpc>
            <a:spcBef>
              <a:spcPct val="0"/>
            </a:spcBef>
            <a:spcAft>
              <a:spcPct val="35000"/>
            </a:spcAft>
          </a:pPr>
          <a:r>
            <a:rPr lang="zh-CN" altLang="en-US" dirty="0">
              <a:solidFill>
                <a:schemeClr val="bg1"/>
              </a:solidFill>
              <a:latin typeface="思源黑体 CN Light" panose="020B0300000000000000" charset="-122"/>
              <a:ea typeface="思源黑体 CN Light" panose="020B0300000000000000" charset="-122"/>
            </a:rPr>
            <a:t>添加文本</a:t>
          </a:r>
        </a:p>
      </dgm:t>
    </dgm:pt>
    <dgm:pt modelId="{F9DCC4C6-C573-4D0B-93BF-AEDB0C48A347}" type="parTrans" cxnId="{F696517C-89C8-404A-B1D2-A0771B55F9FC}">
      <dgm:prSet/>
      <dgm:spPr/>
      <dgm:t>
        <a:bodyPr/>
        <a:lstStyle/>
        <a:p>
          <a:endParaRPr lang="zh-CN" altLang="en-US"/>
        </a:p>
      </dgm:t>
    </dgm:pt>
    <dgm:pt modelId="{79A2C790-5869-477A-8D3B-4F1F27012362}" type="sibTrans" cxnId="{F696517C-89C8-404A-B1D2-A0771B55F9FC}">
      <dgm:prSet/>
      <dgm:spPr/>
      <dgm:t>
        <a:bodyPr/>
        <a:lstStyle/>
        <a:p>
          <a:endParaRPr lang="zh-CN" altLang="en-US"/>
        </a:p>
      </dgm:t>
    </dgm:pt>
    <dgm:pt modelId="{6EA45B4C-CFA4-4983-9EC4-B1ABD079B616}">
      <dgm:prSet phldr="0" custT="0"/>
      <dgm:spPr/>
      <dgm:t>
        <a:bodyPr vert="horz" wrap="square"/>
        <a:lstStyle/>
        <a:p>
          <a:pPr>
            <a:lnSpc>
              <a:spcPct val="100000"/>
            </a:lnSpc>
            <a:spcBef>
              <a:spcPct val="0"/>
            </a:spcBef>
            <a:spcAft>
              <a:spcPct val="35000"/>
            </a:spcAft>
          </a:pPr>
          <a:r>
            <a:rPr lang="zh-CN" altLang="en-US">
              <a:solidFill>
                <a:schemeClr val="bg1"/>
              </a:solidFill>
              <a:latin typeface="思源黑体 CN Light" panose="020B0300000000000000" charset="-122"/>
              <a:ea typeface="思源黑体 CN Light" panose="020B0300000000000000" charset="-122"/>
            </a:rPr>
            <a:t>添加文本</a:t>
          </a:r>
          <a:endParaRPr lang="zh-CN" altLang="en-US" dirty="0">
            <a:solidFill>
              <a:schemeClr val="bg1"/>
            </a:solidFill>
            <a:latin typeface="思源黑体 CN Light" panose="020B0300000000000000" charset="-122"/>
            <a:ea typeface="思源黑体 CN Light" panose="020B0300000000000000" charset="-122"/>
          </a:endParaRPr>
        </a:p>
      </dgm:t>
    </dgm:pt>
    <dgm:pt modelId="{EA7A3D60-1384-498A-BE78-0388FD4F44AD}" type="parTrans" cxnId="{C970D8DB-89A9-42F2-8F91-82D8E3E788B4}">
      <dgm:prSet/>
      <dgm:spPr/>
      <dgm:t>
        <a:bodyPr/>
        <a:lstStyle/>
        <a:p>
          <a:endParaRPr lang="zh-CN" altLang="en-US"/>
        </a:p>
      </dgm:t>
    </dgm:pt>
    <dgm:pt modelId="{D0A1766F-D8B8-42B3-B41E-086A3FBF9022}" type="sibTrans" cxnId="{C970D8DB-89A9-42F2-8F91-82D8E3E788B4}">
      <dgm:prSet/>
      <dgm:spPr/>
      <dgm:t>
        <a:bodyPr/>
        <a:lstStyle/>
        <a:p>
          <a:endParaRPr lang="zh-CN" altLang="en-US"/>
        </a:p>
      </dgm:t>
    </dgm:pt>
    <dgm:pt modelId="{E55BC83C-FF88-4C41-B231-922328713302}" type="pres">
      <dgm:prSet presAssocID="{21B18150-4F50-4E15-AA4B-C7A49C947E5E}" presName="Name0" presStyleCnt="0">
        <dgm:presLayoutVars>
          <dgm:dir/>
          <dgm:animLvl val="lvl"/>
          <dgm:resizeHandles val="exact"/>
        </dgm:presLayoutVars>
      </dgm:prSet>
      <dgm:spPr/>
      <dgm:t>
        <a:bodyPr/>
        <a:lstStyle/>
        <a:p>
          <a:endParaRPr lang="zh-CN" altLang="en-US"/>
        </a:p>
      </dgm:t>
    </dgm:pt>
    <dgm:pt modelId="{CE316D40-3221-4C80-8EA6-41CD1895CE4A}" type="pres">
      <dgm:prSet presAssocID="{1A1200FC-163F-4708-BD43-2BA7EEF5CAF3}" presName="parTxOnly" presStyleLbl="node1" presStyleIdx="0" presStyleCnt="4">
        <dgm:presLayoutVars>
          <dgm:chMax val="0"/>
          <dgm:chPref val="0"/>
          <dgm:bulletEnabled val="1"/>
        </dgm:presLayoutVars>
      </dgm:prSet>
      <dgm:spPr/>
      <dgm:t>
        <a:bodyPr/>
        <a:lstStyle/>
        <a:p>
          <a:endParaRPr lang="zh-CN" altLang="en-US"/>
        </a:p>
      </dgm:t>
    </dgm:pt>
    <dgm:pt modelId="{66DDFC5F-B2CC-4FD2-98A3-9F16620BCEEA}" type="pres">
      <dgm:prSet presAssocID="{39EADFC0-0F39-41EC-942B-F537F7312B01}" presName="parTxOnlySpace" presStyleCnt="0"/>
      <dgm:spPr/>
    </dgm:pt>
    <dgm:pt modelId="{16B2C3ED-C422-4246-8E41-C90F7113A801}" type="pres">
      <dgm:prSet presAssocID="{79E38C13-1999-491A-B39E-5F8ED374D621}" presName="parTxOnly" presStyleLbl="node1" presStyleIdx="1" presStyleCnt="4">
        <dgm:presLayoutVars>
          <dgm:chMax val="0"/>
          <dgm:chPref val="0"/>
          <dgm:bulletEnabled val="1"/>
        </dgm:presLayoutVars>
      </dgm:prSet>
      <dgm:spPr/>
      <dgm:t>
        <a:bodyPr/>
        <a:lstStyle/>
        <a:p>
          <a:endParaRPr lang="zh-CN" altLang="en-US"/>
        </a:p>
      </dgm:t>
    </dgm:pt>
    <dgm:pt modelId="{5613B8A4-3FC6-45B0-8538-C0F4F3C246BF}" type="pres">
      <dgm:prSet presAssocID="{A074CDE4-DFBC-48BA-A6BA-C99FECAAF63B}" presName="parTxOnlySpace" presStyleCnt="0"/>
      <dgm:spPr/>
    </dgm:pt>
    <dgm:pt modelId="{3801BF83-570D-42F7-B82A-5CF806A8D3BA}" type="pres">
      <dgm:prSet presAssocID="{38360D12-A8DD-414D-B7B0-44A66E5E73AC}" presName="parTxOnly" presStyleLbl="node1" presStyleIdx="2" presStyleCnt="4">
        <dgm:presLayoutVars>
          <dgm:chMax val="0"/>
          <dgm:chPref val="0"/>
          <dgm:bulletEnabled val="1"/>
        </dgm:presLayoutVars>
      </dgm:prSet>
      <dgm:spPr/>
      <dgm:t>
        <a:bodyPr/>
        <a:lstStyle/>
        <a:p>
          <a:endParaRPr lang="zh-CN" altLang="en-US"/>
        </a:p>
      </dgm:t>
    </dgm:pt>
    <dgm:pt modelId="{980F2405-F27A-4531-A05C-3FFCA6700756}" type="pres">
      <dgm:prSet presAssocID="{79A2C790-5869-477A-8D3B-4F1F27012362}" presName="parTxOnlySpace" presStyleCnt="0"/>
      <dgm:spPr/>
    </dgm:pt>
    <dgm:pt modelId="{8DA41373-DF4A-4170-A8A4-0403894A2A1B}" type="pres">
      <dgm:prSet presAssocID="{6EA45B4C-CFA4-4983-9EC4-B1ABD079B616}" presName="parTxOnly" presStyleLbl="node1" presStyleIdx="3" presStyleCnt="4">
        <dgm:presLayoutVars>
          <dgm:chMax val="0"/>
          <dgm:chPref val="0"/>
          <dgm:bulletEnabled val="1"/>
        </dgm:presLayoutVars>
      </dgm:prSet>
      <dgm:spPr/>
      <dgm:t>
        <a:bodyPr/>
        <a:lstStyle/>
        <a:p>
          <a:endParaRPr lang="zh-CN" altLang="en-US"/>
        </a:p>
      </dgm:t>
    </dgm:pt>
  </dgm:ptLst>
  <dgm:cxnLst>
    <dgm:cxn modelId="{746B6A1E-62EA-4E2F-9C6C-5F7DC689C511}" srcId="{21B18150-4F50-4E15-AA4B-C7A49C947E5E}" destId="{1A1200FC-163F-4708-BD43-2BA7EEF5CAF3}" srcOrd="0" destOrd="0" parTransId="{E67C8AD6-D19D-4329-933A-61E1828BDF1D}" sibTransId="{39EADFC0-0F39-41EC-942B-F537F7312B01}"/>
    <dgm:cxn modelId="{0D8BF152-06FA-4C5B-A628-49908105D0EC}" type="presOf" srcId="{6EA45B4C-CFA4-4983-9EC4-B1ABD079B616}" destId="{8DA41373-DF4A-4170-A8A4-0403894A2A1B}" srcOrd="0" destOrd="0" presId="urn:microsoft.com/office/officeart/2005/8/layout/chevron1"/>
    <dgm:cxn modelId="{F696517C-89C8-404A-B1D2-A0771B55F9FC}" srcId="{21B18150-4F50-4E15-AA4B-C7A49C947E5E}" destId="{38360D12-A8DD-414D-B7B0-44A66E5E73AC}" srcOrd="2" destOrd="0" parTransId="{F9DCC4C6-C573-4D0B-93BF-AEDB0C48A347}" sibTransId="{79A2C790-5869-477A-8D3B-4F1F27012362}"/>
    <dgm:cxn modelId="{48737411-E6C1-4B8F-A7C1-9D4F3C639AF0}" type="presOf" srcId="{1A1200FC-163F-4708-BD43-2BA7EEF5CAF3}" destId="{CE316D40-3221-4C80-8EA6-41CD1895CE4A}" srcOrd="0" destOrd="0" presId="urn:microsoft.com/office/officeart/2005/8/layout/chevron1"/>
    <dgm:cxn modelId="{91B057A5-7DD3-40E8-8D72-65CF537A838F}" type="presOf" srcId="{79E38C13-1999-491A-B39E-5F8ED374D621}" destId="{16B2C3ED-C422-4246-8E41-C90F7113A801}" srcOrd="0" destOrd="0" presId="urn:microsoft.com/office/officeart/2005/8/layout/chevron1"/>
    <dgm:cxn modelId="{C970D8DB-89A9-42F2-8F91-82D8E3E788B4}" srcId="{21B18150-4F50-4E15-AA4B-C7A49C947E5E}" destId="{6EA45B4C-CFA4-4983-9EC4-B1ABD079B616}" srcOrd="3" destOrd="0" parTransId="{EA7A3D60-1384-498A-BE78-0388FD4F44AD}" sibTransId="{D0A1766F-D8B8-42B3-B41E-086A3FBF9022}"/>
    <dgm:cxn modelId="{9CE6BF16-FBDC-4D7B-819B-BAE8B5C998CC}" type="presOf" srcId="{38360D12-A8DD-414D-B7B0-44A66E5E73AC}" destId="{3801BF83-570D-42F7-B82A-5CF806A8D3BA}" srcOrd="0" destOrd="0" presId="urn:microsoft.com/office/officeart/2005/8/layout/chevron1"/>
    <dgm:cxn modelId="{738EE6C3-6584-43B4-AC09-5008AC0D80D4}" type="presOf" srcId="{21B18150-4F50-4E15-AA4B-C7A49C947E5E}" destId="{E55BC83C-FF88-4C41-B231-922328713302}" srcOrd="0" destOrd="0" presId="urn:microsoft.com/office/officeart/2005/8/layout/chevron1"/>
    <dgm:cxn modelId="{348A2F04-0A70-4609-8F57-E98838AF96F2}" srcId="{21B18150-4F50-4E15-AA4B-C7A49C947E5E}" destId="{79E38C13-1999-491A-B39E-5F8ED374D621}" srcOrd="1" destOrd="0" parTransId="{725A07D5-A695-465C-8EAD-6238C1FFEAB4}" sibTransId="{A074CDE4-DFBC-48BA-A6BA-C99FECAAF63B}"/>
    <dgm:cxn modelId="{3C706BD7-B352-40D0-929D-E167E0FD1273}" type="presParOf" srcId="{E55BC83C-FF88-4C41-B231-922328713302}" destId="{CE316D40-3221-4C80-8EA6-41CD1895CE4A}" srcOrd="0" destOrd="0" presId="urn:microsoft.com/office/officeart/2005/8/layout/chevron1"/>
    <dgm:cxn modelId="{1ABE60C2-2F6F-442E-AFD7-40D398DB17CA}" type="presParOf" srcId="{E55BC83C-FF88-4C41-B231-922328713302}" destId="{66DDFC5F-B2CC-4FD2-98A3-9F16620BCEEA}" srcOrd="1" destOrd="0" presId="urn:microsoft.com/office/officeart/2005/8/layout/chevron1"/>
    <dgm:cxn modelId="{87C7E20A-EE79-4587-AF31-1425F0018D04}" type="presParOf" srcId="{E55BC83C-FF88-4C41-B231-922328713302}" destId="{16B2C3ED-C422-4246-8E41-C90F7113A801}" srcOrd="2" destOrd="0" presId="urn:microsoft.com/office/officeart/2005/8/layout/chevron1"/>
    <dgm:cxn modelId="{66841684-2711-4468-9F6A-A4682FA85803}" type="presParOf" srcId="{E55BC83C-FF88-4C41-B231-922328713302}" destId="{5613B8A4-3FC6-45B0-8538-C0F4F3C246BF}" srcOrd="3" destOrd="0" presId="urn:microsoft.com/office/officeart/2005/8/layout/chevron1"/>
    <dgm:cxn modelId="{17B327CB-3B8D-4CAB-A1CB-173EE227CF01}" type="presParOf" srcId="{E55BC83C-FF88-4C41-B231-922328713302}" destId="{3801BF83-570D-42F7-B82A-5CF806A8D3BA}" srcOrd="4" destOrd="0" presId="urn:microsoft.com/office/officeart/2005/8/layout/chevron1"/>
    <dgm:cxn modelId="{CD23ECE3-B918-49BC-AA5E-BD84341CC8D4}" type="presParOf" srcId="{E55BC83C-FF88-4C41-B231-922328713302}" destId="{980F2405-F27A-4531-A05C-3FFCA6700756}" srcOrd="5" destOrd="0" presId="urn:microsoft.com/office/officeart/2005/8/layout/chevron1"/>
    <dgm:cxn modelId="{40590C22-DF20-4555-9768-74F6B1D5363B}" type="presParOf" srcId="{E55BC83C-FF88-4C41-B231-922328713302}" destId="{8DA41373-DF4A-4170-A8A4-0403894A2A1B}"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16D40-3221-4C80-8EA6-41CD1895CE4A}">
      <dsp:nvSpPr>
        <dsp:cNvPr id="0" name=""/>
        <dsp:cNvSpPr/>
      </dsp:nvSpPr>
      <dsp:spPr>
        <a:xfrm>
          <a:off x="2656" y="1338328"/>
          <a:ext cx="1546162" cy="618464"/>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100000"/>
            </a:lnSpc>
            <a:spcBef>
              <a:spcPct val="0"/>
            </a:spcBef>
            <a:spcAft>
              <a:spcPct val="35000"/>
            </a:spcAft>
          </a:pPr>
          <a:r>
            <a:rPr lang="zh-CN" altLang="en-US" sz="1800" kern="1200" dirty="0">
              <a:solidFill>
                <a:schemeClr val="bg1"/>
              </a:solidFill>
              <a:latin typeface="思源黑体 CN Light" panose="020B0300000000000000" charset="-122"/>
              <a:ea typeface="思源黑体 CN Light" panose="020B0300000000000000" charset="-122"/>
            </a:rPr>
            <a:t>添加文本</a:t>
          </a:r>
        </a:p>
      </dsp:txBody>
      <dsp:txXfrm>
        <a:off x="311888" y="1338328"/>
        <a:ext cx="927698" cy="618464"/>
      </dsp:txXfrm>
    </dsp:sp>
    <dsp:sp modelId="{16B2C3ED-C422-4246-8E41-C90F7113A801}">
      <dsp:nvSpPr>
        <dsp:cNvPr id="0" name=""/>
        <dsp:cNvSpPr/>
      </dsp:nvSpPr>
      <dsp:spPr>
        <a:xfrm>
          <a:off x="1394202" y="1338328"/>
          <a:ext cx="1546162" cy="618464"/>
        </a:xfrm>
        <a:prstGeom prst="chevron">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100000"/>
            </a:lnSpc>
            <a:spcBef>
              <a:spcPct val="0"/>
            </a:spcBef>
            <a:spcAft>
              <a:spcPct val="35000"/>
            </a:spcAft>
          </a:pPr>
          <a:r>
            <a:rPr lang="zh-CN" altLang="en-US" sz="1600" kern="1200" dirty="0">
              <a:solidFill>
                <a:schemeClr val="bg1"/>
              </a:solidFill>
              <a:latin typeface="思源黑体 CN Light" panose="020B0300000000000000" charset="-122"/>
              <a:ea typeface="思源黑体 CN Light" panose="020B0300000000000000" charset="-122"/>
            </a:rPr>
            <a:t>添加文本</a:t>
          </a:r>
        </a:p>
      </dsp:txBody>
      <dsp:txXfrm>
        <a:off x="1703434" y="1338328"/>
        <a:ext cx="927698" cy="618464"/>
      </dsp:txXfrm>
    </dsp:sp>
    <dsp:sp modelId="{3801BF83-570D-42F7-B82A-5CF806A8D3BA}">
      <dsp:nvSpPr>
        <dsp:cNvPr id="0" name=""/>
        <dsp:cNvSpPr/>
      </dsp:nvSpPr>
      <dsp:spPr>
        <a:xfrm>
          <a:off x="2785748" y="1338328"/>
          <a:ext cx="1546162" cy="618464"/>
        </a:xfrm>
        <a:prstGeom prst="chevron">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100000"/>
            </a:lnSpc>
            <a:spcBef>
              <a:spcPct val="0"/>
            </a:spcBef>
            <a:spcAft>
              <a:spcPct val="35000"/>
            </a:spcAft>
          </a:pPr>
          <a:r>
            <a:rPr lang="zh-CN" altLang="en-US" sz="1600" kern="1200" dirty="0">
              <a:solidFill>
                <a:schemeClr val="bg1"/>
              </a:solidFill>
              <a:latin typeface="思源黑体 CN Light" panose="020B0300000000000000" charset="-122"/>
              <a:ea typeface="思源黑体 CN Light" panose="020B0300000000000000" charset="-122"/>
            </a:rPr>
            <a:t>添加文本</a:t>
          </a:r>
        </a:p>
      </dsp:txBody>
      <dsp:txXfrm>
        <a:off x="3094980" y="1338328"/>
        <a:ext cx="927698" cy="618464"/>
      </dsp:txXfrm>
    </dsp:sp>
    <dsp:sp modelId="{8DA41373-DF4A-4170-A8A4-0403894A2A1B}">
      <dsp:nvSpPr>
        <dsp:cNvPr id="0" name=""/>
        <dsp:cNvSpPr/>
      </dsp:nvSpPr>
      <dsp:spPr>
        <a:xfrm>
          <a:off x="4177294" y="1338328"/>
          <a:ext cx="1546162" cy="618464"/>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100000"/>
            </a:lnSpc>
            <a:spcBef>
              <a:spcPct val="0"/>
            </a:spcBef>
            <a:spcAft>
              <a:spcPct val="35000"/>
            </a:spcAft>
          </a:pPr>
          <a:r>
            <a:rPr lang="zh-CN" altLang="en-US" sz="1600" kern="1200">
              <a:solidFill>
                <a:schemeClr val="bg1"/>
              </a:solidFill>
              <a:latin typeface="思源黑体 CN Light" panose="020B0300000000000000" charset="-122"/>
              <a:ea typeface="思源黑体 CN Light" panose="020B0300000000000000" charset="-122"/>
            </a:rPr>
            <a:t>添加文本</a:t>
          </a:r>
          <a:endParaRPr lang="zh-CN" altLang="en-US" sz="1600" kern="1200" dirty="0">
            <a:solidFill>
              <a:schemeClr val="bg1"/>
            </a:solidFill>
            <a:latin typeface="思源黑体 CN Light" panose="020B0300000000000000" charset="-122"/>
            <a:ea typeface="思源黑体 CN Light" panose="020B0300000000000000" charset="-122"/>
          </a:endParaRPr>
        </a:p>
      </dsp:txBody>
      <dsp:txXfrm>
        <a:off x="4486526" y="1338328"/>
        <a:ext cx="927698" cy="6184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8.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2.xml"/><Relationship Id="rId7"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tags" Target="../tags/tag80.xml"/><Relationship Id="rId6" Type="http://schemas.openxmlformats.org/officeDocument/2006/relationships/diagramData" Target="../diagrams/data1.xml"/><Relationship Id="rId11" Type="http://schemas.openxmlformats.org/officeDocument/2006/relationships/image" Target="../media/image17.png"/><Relationship Id="rId5" Type="http://schemas.openxmlformats.org/officeDocument/2006/relationships/image" Target="../media/image7.png"/><Relationship Id="rId10" Type="http://schemas.microsoft.com/office/2007/relationships/diagramDrawing" Target="../diagrams/drawing1.xml"/><Relationship Id="rId4" Type="http://schemas.openxmlformats.org/officeDocument/2006/relationships/image" Target="../media/image10.pn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81.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82.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3.xml"/><Relationship Id="rId5" Type="http://schemas.openxmlformats.org/officeDocument/2006/relationships/image" Target="../media/image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8.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86.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9.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63.xml"/><Relationship Id="rId7"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12.png"/><Relationship Id="rId5" Type="http://schemas.openxmlformats.org/officeDocument/2006/relationships/tags" Target="../tags/tag65.xml"/><Relationship Id="rId10" Type="http://schemas.openxmlformats.org/officeDocument/2006/relationships/image" Target="../media/image7.png"/><Relationship Id="rId4" Type="http://schemas.openxmlformats.org/officeDocument/2006/relationships/tags" Target="../tags/tag64.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74.xml"/><Relationship Id="rId7"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15.png"/><Relationship Id="rId5" Type="http://schemas.openxmlformats.org/officeDocument/2006/relationships/tags" Target="../tags/tag76.xml"/><Relationship Id="rId10" Type="http://schemas.openxmlformats.org/officeDocument/2006/relationships/image" Target="../media/image7.png"/><Relationship Id="rId4" Type="http://schemas.openxmlformats.org/officeDocument/2006/relationships/tags" Target="../tags/tag75.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5"/>
          <a:stretch>
            <a:fillRect/>
          </a:stretch>
        </p:blipFill>
        <p:spPr>
          <a:xfrm>
            <a:off x="6726555" y="915035"/>
            <a:ext cx="5488940" cy="5708015"/>
          </a:xfrm>
          <a:prstGeom prst="rect">
            <a:avLst/>
          </a:prstGeom>
        </p:spPr>
      </p:pic>
      <p:sp>
        <p:nvSpPr>
          <p:cNvPr id="6" name="文本框 5"/>
          <p:cNvSpPr txBox="1"/>
          <p:nvPr/>
        </p:nvSpPr>
        <p:spPr>
          <a:xfrm>
            <a:off x="1510030" y="2527935"/>
            <a:ext cx="6082665" cy="1198880"/>
          </a:xfrm>
          <a:prstGeom prst="rect">
            <a:avLst/>
          </a:prstGeom>
          <a:noFill/>
        </p:spPr>
        <p:txBody>
          <a:bodyPr wrap="square" rtlCol="0">
            <a:spAutoFit/>
          </a:bodyPr>
          <a:lstStyle/>
          <a:p>
            <a:pPr algn="dist"/>
            <a:r>
              <a:rPr lang="zh-CN" altLang="en-US" sz="7200" b="1">
                <a:ln>
                  <a:solidFill>
                    <a:srgbClr val="D3780A"/>
                  </a:solidFill>
                </a:ln>
                <a:solidFill>
                  <a:srgbClr val="CA531E"/>
                </a:solidFill>
                <a:effectLst>
                  <a:outerShdw blurRad="63500" sx="103000" sy="103000" algn="ctr" rotWithShape="0">
                    <a:prstClr val="black">
                      <a:alpha val="40000"/>
                    </a:prstClr>
                  </a:outerShdw>
                </a:effectLst>
                <a:latin typeface="思源宋体 CN Heavy" panose="02020900000000000000" charset="-122"/>
                <a:ea typeface="思源宋体 CN Heavy" panose="02020900000000000000" charset="-122"/>
              </a:rPr>
              <a:t>感恩教师节</a:t>
            </a:r>
          </a:p>
        </p:txBody>
      </p:sp>
      <p:sp>
        <p:nvSpPr>
          <p:cNvPr id="9" name="文本框 8"/>
          <p:cNvSpPr txBox="1"/>
          <p:nvPr/>
        </p:nvSpPr>
        <p:spPr>
          <a:xfrm>
            <a:off x="3201672" y="4001257"/>
            <a:ext cx="2698953" cy="460375"/>
          </a:xfrm>
          <a:prstGeom prst="rect">
            <a:avLst/>
          </a:prstGeom>
          <a:noFill/>
        </p:spPr>
        <p:txBody>
          <a:bodyPr wrap="square" rtlCol="0">
            <a:spAutoFit/>
          </a:bodyPr>
          <a:lstStyle/>
          <a:p>
            <a:r>
              <a:rPr lang="zh-CN" altLang="en-US" sz="2400" smtClean="0">
                <a:solidFill>
                  <a:srgbClr val="933F16"/>
                </a:solidFill>
                <a:latin typeface="思源黑体 CN Normal" panose="020B0400000000000000" charset="-122"/>
                <a:ea typeface="思源黑体 CN Normal" panose="020B0400000000000000" charset="-122"/>
              </a:rPr>
              <a:t>汇报人：</a:t>
            </a:r>
            <a:r>
              <a:rPr lang="en-US" altLang="zh-CN" sz="2400" smtClean="0">
                <a:solidFill>
                  <a:srgbClr val="933F16"/>
                </a:solidFill>
                <a:latin typeface="思源黑体 CN Normal" panose="020B0400000000000000" charset="-122"/>
                <a:ea typeface="思源黑体 CN Normal" panose="020B0400000000000000" charset="-122"/>
              </a:rPr>
              <a:t>PPT818</a:t>
            </a:r>
            <a:endParaRPr lang="en-US" altLang="zh-CN" sz="2400" dirty="0">
              <a:solidFill>
                <a:srgbClr val="933F16"/>
              </a:solidFill>
              <a:latin typeface="思源黑体 CN Normal" panose="020B0400000000000000" charset="-122"/>
              <a:ea typeface="思源黑体 CN Normal" panose="020B0400000000000000" charset="-122"/>
            </a:endParaRPr>
          </a:p>
        </p:txBody>
      </p:sp>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684776">
            <a:off x="5620819" y="4659456"/>
            <a:ext cx="950076" cy="1296365"/>
          </a:xfrm>
          <a:prstGeom prst="rect">
            <a:avLst/>
          </a:prstGeom>
        </p:spPr>
      </p:pic>
      <p:pic>
        <p:nvPicPr>
          <p:cNvPr id="18" name="图片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0215" y="5047794"/>
            <a:ext cx="1816514" cy="1511644"/>
          </a:xfrm>
          <a:prstGeom prst="rect">
            <a:avLst/>
          </a:prstGeom>
        </p:spPr>
      </p:pic>
      <p:pic>
        <p:nvPicPr>
          <p:cNvPr id="22" name="图片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2026" y="1131110"/>
            <a:ext cx="1918137" cy="800282"/>
          </a:xfrm>
          <a:prstGeom prst="rect">
            <a:avLst/>
          </a:prstGeom>
        </p:spPr>
      </p:pic>
      <p:pic>
        <p:nvPicPr>
          <p:cNvPr id="20" name="图片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18800" y="1987273"/>
            <a:ext cx="887811" cy="1153001"/>
          </a:xfrm>
          <a:prstGeom prst="rect">
            <a:avLst/>
          </a:prstGeom>
        </p:spPr>
      </p:pic>
    </p:spTree>
    <p:custDataLst>
      <p:tags r:id="rId1"/>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95007" y="386726"/>
            <a:ext cx="3486150" cy="521970"/>
          </a:xfrm>
          <a:prstGeom prst="rect">
            <a:avLst/>
          </a:prstGeom>
          <a:noFill/>
        </p:spPr>
        <p:txBody>
          <a:bodyPr wrap="square" rtlCol="0">
            <a:spAutoFit/>
          </a:bodyPr>
          <a:lstStyle/>
          <a:p>
            <a:pPr algn="l"/>
            <a:r>
              <a:rPr lang="zh-CN" altLang="en-US" sz="2800" b="1" dirty="0">
                <a:solidFill>
                  <a:srgbClr val="CA531E"/>
                </a:solidFill>
                <a:latin typeface="思源黑体 CN Normal" panose="020B0400000000000000" charset="-122"/>
                <a:ea typeface="思源黑体 CN Normal" panose="020B0400000000000000" charset="-122"/>
              </a:rPr>
              <a:t>单击此处添加标题</a:t>
            </a:r>
          </a:p>
        </p:txBody>
      </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85" y="36195"/>
            <a:ext cx="598805" cy="778510"/>
          </a:xfrm>
          <a:prstGeom prst="rect">
            <a:avLst/>
          </a:prstGeom>
        </p:spPr>
      </p:pic>
      <p:sp>
        <p:nvSpPr>
          <p:cNvPr id="6" name="菱形 5"/>
          <p:cNvSpPr/>
          <p:nvPr/>
        </p:nvSpPr>
        <p:spPr>
          <a:xfrm>
            <a:off x="6950075" y="5497830"/>
            <a:ext cx="624205" cy="624205"/>
          </a:xfrm>
          <a:prstGeom prst="diamond">
            <a:avLst/>
          </a:prstGeom>
          <a:solidFill>
            <a:srgbClr val="CA531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r>
              <a:rPr lang="en-US" altLang="zh-CN" sz="2000" dirty="0">
                <a:solidFill>
                  <a:schemeClr val="bg1"/>
                </a:solidFill>
                <a:latin typeface="思源黑体 CN Light" panose="020B0300000000000000" charset="-122"/>
                <a:ea typeface="思源黑体 CN Light" panose="020B0300000000000000" charset="-122"/>
                <a:sym typeface="Arial" panose="020B0604020202020204" pitchFamily="34" charset="0"/>
              </a:rPr>
              <a:t>05</a:t>
            </a:r>
          </a:p>
        </p:txBody>
      </p:sp>
      <p:grpSp>
        <p:nvGrpSpPr>
          <p:cNvPr id="7" name="组合 6"/>
          <p:cNvGrpSpPr/>
          <p:nvPr/>
        </p:nvGrpSpPr>
        <p:grpSpPr>
          <a:xfrm>
            <a:off x="7423150" y="5528310"/>
            <a:ext cx="3962400" cy="563245"/>
            <a:chOff x="6444107" y="1469392"/>
            <a:chExt cx="4232109" cy="563232"/>
          </a:xfrm>
        </p:grpSpPr>
        <p:sp>
          <p:nvSpPr>
            <p:cNvPr id="24" name="文本框 86"/>
            <p:cNvSpPr txBox="1"/>
            <p:nvPr/>
          </p:nvSpPr>
          <p:spPr>
            <a:xfrm>
              <a:off x="6444107" y="1469392"/>
              <a:ext cx="4232109" cy="242864"/>
            </a:xfrm>
            <a:prstGeom prst="rect">
              <a:avLst/>
            </a:prstGeom>
            <a:noFill/>
          </p:spPr>
          <p:txBody>
            <a:bodyPr wrap="none" lIns="360000" tIns="0" rIns="0" bIns="0" anchor="b" anchorCtr="0">
              <a:noAutofit/>
            </a:bodyPr>
            <a:lstStyle/>
            <a:p>
              <a:r>
                <a:rPr lang="zh-CN" altLang="en-US" dirty="0">
                  <a:solidFill>
                    <a:srgbClr val="CA531E"/>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5" name="文本框 87"/>
            <p:cNvSpPr txBox="1"/>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zh-CN" altLang="en-US" sz="12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p>
          </p:txBody>
        </p:sp>
      </p:grpSp>
      <p:sp>
        <p:nvSpPr>
          <p:cNvPr id="8" name="菱形 7"/>
          <p:cNvSpPr/>
          <p:nvPr/>
        </p:nvSpPr>
        <p:spPr>
          <a:xfrm>
            <a:off x="6955790" y="4619625"/>
            <a:ext cx="624205" cy="624205"/>
          </a:xfrm>
          <a:prstGeom prst="diamond">
            <a:avLst/>
          </a:prstGeom>
          <a:solidFill>
            <a:srgbClr val="CA53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p>
            <a:pPr algn="ctr"/>
            <a:r>
              <a:rPr lang="en-US" altLang="zh-CN" sz="2000" dirty="0">
                <a:solidFill>
                  <a:schemeClr val="bg1"/>
                </a:solidFill>
                <a:latin typeface="思源黑体 CN Light" panose="020B0300000000000000" charset="-122"/>
                <a:ea typeface="思源黑体 CN Light" panose="020B0300000000000000" charset="-122"/>
                <a:sym typeface="Arial" panose="020B0604020202020204" pitchFamily="34" charset="0"/>
              </a:rPr>
              <a:t>04</a:t>
            </a:r>
          </a:p>
        </p:txBody>
      </p:sp>
      <p:grpSp>
        <p:nvGrpSpPr>
          <p:cNvPr id="9" name="组合 8"/>
          <p:cNvGrpSpPr/>
          <p:nvPr/>
        </p:nvGrpSpPr>
        <p:grpSpPr>
          <a:xfrm>
            <a:off x="7423150" y="4650105"/>
            <a:ext cx="3962400" cy="563245"/>
            <a:chOff x="6444107" y="1469392"/>
            <a:chExt cx="4232109" cy="563232"/>
          </a:xfrm>
        </p:grpSpPr>
        <p:sp>
          <p:nvSpPr>
            <p:cNvPr id="22" name="文本框 84"/>
            <p:cNvSpPr txBox="1"/>
            <p:nvPr/>
          </p:nvSpPr>
          <p:spPr>
            <a:xfrm>
              <a:off x="6444107" y="1469392"/>
              <a:ext cx="4232109" cy="242864"/>
            </a:xfrm>
            <a:prstGeom prst="rect">
              <a:avLst/>
            </a:prstGeom>
            <a:noFill/>
          </p:spPr>
          <p:txBody>
            <a:bodyPr wrap="none" lIns="360000" tIns="0" rIns="0" bIns="0" anchor="b" anchorCtr="0">
              <a:noAutofit/>
            </a:bodyPr>
            <a:lstStyle/>
            <a:p>
              <a:r>
                <a:rPr lang="zh-CN" altLang="en-US" dirty="0">
                  <a:solidFill>
                    <a:srgbClr val="CA531E"/>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3" name="文本框 85"/>
            <p:cNvSpPr txBox="1"/>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zh-CN" altLang="en-US" sz="12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p>
          </p:txBody>
        </p:sp>
      </p:grpSp>
      <p:sp>
        <p:nvSpPr>
          <p:cNvPr id="10" name="菱形 9"/>
          <p:cNvSpPr/>
          <p:nvPr/>
        </p:nvSpPr>
        <p:spPr>
          <a:xfrm>
            <a:off x="6955790" y="3740785"/>
            <a:ext cx="624205" cy="624205"/>
          </a:xfrm>
          <a:prstGeom prst="diamond">
            <a:avLst/>
          </a:prstGeom>
          <a:solidFill>
            <a:srgbClr val="CA53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p>
            <a:pPr algn="ctr"/>
            <a:r>
              <a:rPr lang="en-US" altLang="zh-CN" sz="2000" dirty="0">
                <a:solidFill>
                  <a:schemeClr val="bg1"/>
                </a:solidFill>
                <a:latin typeface="思源黑体 CN Light" panose="020B0300000000000000" charset="-122"/>
                <a:ea typeface="思源黑体 CN Light" panose="020B0300000000000000" charset="-122"/>
                <a:sym typeface="Arial" panose="020B0604020202020204" pitchFamily="34" charset="0"/>
              </a:rPr>
              <a:t>03</a:t>
            </a:r>
          </a:p>
        </p:txBody>
      </p:sp>
      <p:grpSp>
        <p:nvGrpSpPr>
          <p:cNvPr id="11" name="组合 10"/>
          <p:cNvGrpSpPr/>
          <p:nvPr/>
        </p:nvGrpSpPr>
        <p:grpSpPr>
          <a:xfrm>
            <a:off x="7423150" y="3771265"/>
            <a:ext cx="3962400" cy="563245"/>
            <a:chOff x="6444107" y="1469392"/>
            <a:chExt cx="4232109" cy="563232"/>
          </a:xfrm>
        </p:grpSpPr>
        <p:sp>
          <p:nvSpPr>
            <p:cNvPr id="2" name="文本框 82"/>
            <p:cNvSpPr txBox="1"/>
            <p:nvPr/>
          </p:nvSpPr>
          <p:spPr>
            <a:xfrm>
              <a:off x="6444107" y="1469392"/>
              <a:ext cx="4232109" cy="242864"/>
            </a:xfrm>
            <a:prstGeom prst="rect">
              <a:avLst/>
            </a:prstGeom>
            <a:noFill/>
          </p:spPr>
          <p:txBody>
            <a:bodyPr wrap="none" lIns="360000" tIns="0" rIns="0" bIns="0" anchor="b" anchorCtr="0">
              <a:noAutofit/>
            </a:bodyPr>
            <a:lstStyle/>
            <a:p>
              <a:r>
                <a:rPr lang="zh-CN" altLang="en-US" dirty="0">
                  <a:solidFill>
                    <a:srgbClr val="CA531E"/>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1" name="文本框 83"/>
            <p:cNvSpPr txBox="1"/>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zh-CN" altLang="en-US" sz="12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p>
          </p:txBody>
        </p:sp>
      </p:grpSp>
      <p:sp>
        <p:nvSpPr>
          <p:cNvPr id="12" name="菱形 11"/>
          <p:cNvSpPr/>
          <p:nvPr/>
        </p:nvSpPr>
        <p:spPr>
          <a:xfrm>
            <a:off x="6955790" y="2861945"/>
            <a:ext cx="624205" cy="624205"/>
          </a:xfrm>
          <a:prstGeom prst="diamond">
            <a:avLst/>
          </a:prstGeom>
          <a:solidFill>
            <a:srgbClr val="CA531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r>
              <a:rPr lang="en-US" altLang="zh-CN" sz="2000" dirty="0">
                <a:solidFill>
                  <a:schemeClr val="bg1"/>
                </a:solidFill>
                <a:latin typeface="思源黑体 CN Light" panose="020B0300000000000000" charset="-122"/>
                <a:ea typeface="思源黑体 CN Light" panose="020B0300000000000000" charset="-122"/>
                <a:sym typeface="Arial" panose="020B0604020202020204" pitchFamily="34" charset="0"/>
              </a:rPr>
              <a:t>02</a:t>
            </a:r>
          </a:p>
        </p:txBody>
      </p:sp>
      <p:grpSp>
        <p:nvGrpSpPr>
          <p:cNvPr id="13" name="组合 12"/>
          <p:cNvGrpSpPr/>
          <p:nvPr/>
        </p:nvGrpSpPr>
        <p:grpSpPr>
          <a:xfrm>
            <a:off x="7423150" y="2892425"/>
            <a:ext cx="3962400" cy="563245"/>
            <a:chOff x="6444107" y="1469392"/>
            <a:chExt cx="4232109" cy="563232"/>
          </a:xfrm>
        </p:grpSpPr>
        <p:sp>
          <p:nvSpPr>
            <p:cNvPr id="18" name="文本框 80"/>
            <p:cNvSpPr txBox="1"/>
            <p:nvPr/>
          </p:nvSpPr>
          <p:spPr>
            <a:xfrm>
              <a:off x="6444107" y="1469392"/>
              <a:ext cx="4232109" cy="242864"/>
            </a:xfrm>
            <a:prstGeom prst="rect">
              <a:avLst/>
            </a:prstGeom>
            <a:noFill/>
          </p:spPr>
          <p:txBody>
            <a:bodyPr wrap="none" lIns="360000" tIns="0" rIns="0" bIns="0" anchor="b" anchorCtr="0">
              <a:noAutofit/>
            </a:bodyPr>
            <a:lstStyle/>
            <a:p>
              <a:r>
                <a:rPr lang="zh-CN" altLang="en-US" dirty="0">
                  <a:solidFill>
                    <a:srgbClr val="CA531E"/>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19" name="文本框 81"/>
            <p:cNvSpPr txBox="1"/>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zh-CN" altLang="en-US" sz="12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p>
          </p:txBody>
        </p:sp>
      </p:grpSp>
      <p:sp>
        <p:nvSpPr>
          <p:cNvPr id="14" name="菱形 13"/>
          <p:cNvSpPr/>
          <p:nvPr/>
        </p:nvSpPr>
        <p:spPr>
          <a:xfrm>
            <a:off x="6955790" y="1983740"/>
            <a:ext cx="624205" cy="624205"/>
          </a:xfrm>
          <a:prstGeom prst="diamond">
            <a:avLst/>
          </a:prstGeom>
          <a:solidFill>
            <a:srgbClr val="CA53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p>
            <a:pPr algn="ctr"/>
            <a:r>
              <a:rPr lang="en-US" altLang="zh-CN" sz="2000" dirty="0">
                <a:solidFill>
                  <a:schemeClr val="bg1"/>
                </a:solidFill>
                <a:latin typeface="思源黑体 CN Light" panose="020B0300000000000000" charset="-122"/>
                <a:ea typeface="思源黑体 CN Light" panose="020B0300000000000000" charset="-122"/>
                <a:sym typeface="Arial" panose="020B0604020202020204" pitchFamily="34" charset="0"/>
              </a:rPr>
              <a:t>01</a:t>
            </a:r>
          </a:p>
        </p:txBody>
      </p:sp>
      <p:grpSp>
        <p:nvGrpSpPr>
          <p:cNvPr id="15" name="组合 14"/>
          <p:cNvGrpSpPr/>
          <p:nvPr/>
        </p:nvGrpSpPr>
        <p:grpSpPr>
          <a:xfrm>
            <a:off x="7423150" y="2014220"/>
            <a:ext cx="3962400" cy="563245"/>
            <a:chOff x="6444107" y="1469392"/>
            <a:chExt cx="4232109" cy="563232"/>
          </a:xfrm>
        </p:grpSpPr>
        <p:sp>
          <p:nvSpPr>
            <p:cNvPr id="16" name="文本框 78"/>
            <p:cNvSpPr txBox="1"/>
            <p:nvPr/>
          </p:nvSpPr>
          <p:spPr>
            <a:xfrm>
              <a:off x="6444107" y="1469392"/>
              <a:ext cx="4232109" cy="242864"/>
            </a:xfrm>
            <a:prstGeom prst="rect">
              <a:avLst/>
            </a:prstGeom>
            <a:noFill/>
          </p:spPr>
          <p:txBody>
            <a:bodyPr wrap="none" lIns="360000" tIns="0" rIns="0" bIns="0" anchor="b" anchorCtr="0">
              <a:noAutofit/>
            </a:bodyPr>
            <a:lstStyle/>
            <a:p>
              <a:r>
                <a:rPr lang="zh-CN" altLang="en-US" dirty="0">
                  <a:solidFill>
                    <a:srgbClr val="CA531E"/>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17" name="文本框 79"/>
            <p:cNvSpPr txBox="1"/>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zh-CN" altLang="en-US" sz="12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p>
          </p:txBody>
        </p:sp>
      </p:grpSp>
      <p:cxnSp>
        <p:nvCxnSpPr>
          <p:cNvPr id="5" name="直接连接符 4"/>
          <p:cNvCxnSpPr/>
          <p:nvPr/>
        </p:nvCxnSpPr>
        <p:spPr>
          <a:xfrm>
            <a:off x="6416675" y="1950085"/>
            <a:ext cx="0" cy="4205605"/>
          </a:xfrm>
          <a:prstGeom prst="line">
            <a:avLst/>
          </a:prstGeom>
          <a:ln w="12700" cmpd="sng">
            <a:solidFill>
              <a:srgbClr val="CA531E"/>
            </a:solidFill>
            <a:prstDash val="dash"/>
          </a:ln>
        </p:spPr>
        <p:style>
          <a:lnRef idx="1">
            <a:schemeClr val="accent1"/>
          </a:lnRef>
          <a:fillRef idx="0">
            <a:schemeClr val="accent1"/>
          </a:fillRef>
          <a:effectRef idx="0">
            <a:schemeClr val="accent1"/>
          </a:effectRef>
          <a:fontRef idx="minor">
            <a:schemeClr val="tx1"/>
          </a:fontRef>
        </p:style>
      </p:cxnSp>
      <p:pic>
        <p:nvPicPr>
          <p:cNvPr id="26" name="图片 25"/>
          <p:cNvPicPr>
            <a:picLocks noChangeAspect="1"/>
          </p:cNvPicPr>
          <p:nvPr/>
        </p:nvPicPr>
        <p:blipFill>
          <a:blip r:embed="rId6"/>
          <a:stretch>
            <a:fillRect/>
          </a:stretch>
        </p:blipFill>
        <p:spPr>
          <a:xfrm>
            <a:off x="401469" y="1449205"/>
            <a:ext cx="5532721" cy="4642299"/>
          </a:xfrm>
          <a:prstGeom prst="rect">
            <a:avLst/>
          </a:prstGeom>
        </p:spPr>
      </p:pic>
    </p:spTree>
    <p:custDataLst>
      <p:tags r:id="rId1"/>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6884353" y="2797134"/>
            <a:ext cx="3900487" cy="1076325"/>
          </a:xfrm>
          <a:prstGeom prst="rect">
            <a:avLst/>
          </a:prstGeom>
          <a:noFill/>
        </p:spPr>
        <p:txBody>
          <a:bodyPr wrap="square" rtlCol="0">
            <a:spAutoFit/>
          </a:bodyPr>
          <a:lstStyle/>
          <a:p>
            <a:pPr algn="l"/>
            <a:r>
              <a:rPr lang="en-US" altLang="zh-CN" sz="32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PART    THREE</a:t>
            </a:r>
          </a:p>
          <a:p>
            <a:pPr algn="l"/>
            <a:r>
              <a:rPr lang="zh-CN" altLang="en-US" sz="32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单击此处添加标题</a:t>
            </a:r>
          </a:p>
        </p:txBody>
      </p:sp>
      <p:pic>
        <p:nvPicPr>
          <p:cNvPr id="5" name="图片 4"/>
          <p:cNvPicPr>
            <a:picLocks noChangeAspect="1"/>
          </p:cNvPicPr>
          <p:nvPr/>
        </p:nvPicPr>
        <p:blipFill>
          <a:blip r:embed="rId5"/>
          <a:stretch>
            <a:fillRect/>
          </a:stretch>
        </p:blipFill>
        <p:spPr>
          <a:xfrm flipH="1">
            <a:off x="4394200" y="1452880"/>
            <a:ext cx="1764030" cy="4257040"/>
          </a:xfrm>
          <a:prstGeom prst="rect">
            <a:avLst/>
          </a:prstGeom>
        </p:spPr>
      </p:pic>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95007" y="386726"/>
            <a:ext cx="3486150" cy="521970"/>
          </a:xfrm>
          <a:prstGeom prst="rect">
            <a:avLst/>
          </a:prstGeom>
          <a:noFill/>
        </p:spPr>
        <p:txBody>
          <a:bodyPr wrap="square" rtlCol="0">
            <a:spAutoFit/>
          </a:bodyPr>
          <a:lstStyle/>
          <a:p>
            <a:pPr algn="l"/>
            <a:r>
              <a:rPr lang="zh-CN" altLang="en-US" sz="2800" b="1" dirty="0">
                <a:solidFill>
                  <a:srgbClr val="CA531E"/>
                </a:solidFill>
                <a:latin typeface="思源黑体 CN Normal" panose="020B0400000000000000" charset="-122"/>
                <a:ea typeface="思源黑体 CN Normal" panose="020B0400000000000000" charset="-122"/>
              </a:rPr>
              <a:t>单击此处添加标题</a:t>
            </a:r>
          </a:p>
        </p:txBody>
      </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85" y="36195"/>
            <a:ext cx="598805" cy="778510"/>
          </a:xfrm>
          <a:prstGeom prst="rect">
            <a:avLst/>
          </a:prstGeom>
        </p:spPr>
      </p:pic>
      <p:graphicFrame>
        <p:nvGraphicFramePr>
          <p:cNvPr id="2" name="图示 1"/>
          <p:cNvGraphicFramePr/>
          <p:nvPr/>
        </p:nvGraphicFramePr>
        <p:xfrm>
          <a:off x="1696719" y="2008179"/>
          <a:ext cx="5726113" cy="32951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文本框 4"/>
          <p:cNvSpPr txBox="1"/>
          <p:nvPr/>
        </p:nvSpPr>
        <p:spPr>
          <a:xfrm>
            <a:off x="295831" y="4082188"/>
            <a:ext cx="2801775" cy="2584450"/>
          </a:xfrm>
          <a:prstGeom prst="rect">
            <a:avLst/>
          </a:prstGeom>
          <a:noFill/>
        </p:spPr>
        <p:txBody>
          <a:bodyPr wrap="square" rtlCol="0">
            <a:spAutoFit/>
          </a:bodyPr>
          <a:lstStyle/>
          <a:p>
            <a:pPr algn="ct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sp>
        <p:nvSpPr>
          <p:cNvPr id="6" name="文本框 5"/>
          <p:cNvSpPr txBox="1"/>
          <p:nvPr/>
        </p:nvSpPr>
        <p:spPr>
          <a:xfrm>
            <a:off x="2410737" y="1425315"/>
            <a:ext cx="2801775" cy="2585323"/>
          </a:xfrm>
          <a:prstGeom prst="rect">
            <a:avLst/>
          </a:prstGeom>
          <a:noFill/>
        </p:spPr>
        <p:txBody>
          <a:bodyPr wrap="square" rtlCol="0">
            <a:spAutoFit/>
          </a:bodyPr>
          <a:lstStyle/>
          <a:p>
            <a:pPr algn="ct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sp>
        <p:nvSpPr>
          <p:cNvPr id="7" name="文本框 6"/>
          <p:cNvSpPr txBox="1"/>
          <p:nvPr/>
        </p:nvSpPr>
        <p:spPr>
          <a:xfrm>
            <a:off x="3811624" y="4171692"/>
            <a:ext cx="2801775" cy="2123658"/>
          </a:xfrm>
          <a:prstGeom prst="rect">
            <a:avLst/>
          </a:prstGeom>
          <a:noFill/>
        </p:spPr>
        <p:txBody>
          <a:bodyPr wrap="square" rtlCol="0">
            <a:spAutoFit/>
          </a:bodyPr>
          <a:lstStyle/>
          <a:p>
            <a:pPr algn="ct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en-US" altLang="zh-CN" sz="2000" dirty="0">
              <a:solidFill>
                <a:srgbClr val="CA531E"/>
              </a:solidFill>
              <a:latin typeface="思源黑体 CN Light" panose="020B0300000000000000" charset="-122"/>
              <a:ea typeface="思源黑体 CN Light" panose="020B0300000000000000" charset="-122"/>
            </a:endParaRPr>
          </a:p>
        </p:txBody>
      </p:sp>
      <p:sp>
        <p:nvSpPr>
          <p:cNvPr id="8" name="文本框 7"/>
          <p:cNvSpPr txBox="1"/>
          <p:nvPr/>
        </p:nvSpPr>
        <p:spPr>
          <a:xfrm>
            <a:off x="5926530" y="1425316"/>
            <a:ext cx="2801775" cy="2585323"/>
          </a:xfrm>
          <a:prstGeom prst="rect">
            <a:avLst/>
          </a:prstGeom>
          <a:noFill/>
        </p:spPr>
        <p:txBody>
          <a:bodyPr wrap="square" rtlCol="0">
            <a:spAutoFit/>
          </a:bodyPr>
          <a:lstStyle/>
          <a:p>
            <a:pPr algn="ct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pic>
        <p:nvPicPr>
          <p:cNvPr id="3" name="图片 2"/>
          <p:cNvPicPr>
            <a:picLocks noChangeAspect="1"/>
          </p:cNvPicPr>
          <p:nvPr/>
        </p:nvPicPr>
        <p:blipFill>
          <a:blip r:embed="rId11"/>
          <a:stretch>
            <a:fillRect/>
          </a:stretch>
        </p:blipFill>
        <p:spPr>
          <a:xfrm>
            <a:off x="6727113" y="2987541"/>
            <a:ext cx="5341551" cy="3748457"/>
          </a:xfrm>
          <a:prstGeom prst="rect">
            <a:avLst/>
          </a:prstGeom>
        </p:spPr>
      </p:pic>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95007" y="386726"/>
            <a:ext cx="3486150" cy="521970"/>
          </a:xfrm>
          <a:prstGeom prst="rect">
            <a:avLst/>
          </a:prstGeom>
          <a:noFill/>
        </p:spPr>
        <p:txBody>
          <a:bodyPr wrap="square" rtlCol="0">
            <a:spAutoFit/>
          </a:bodyPr>
          <a:lstStyle/>
          <a:p>
            <a:pPr algn="l"/>
            <a:r>
              <a:rPr lang="zh-CN" altLang="en-US" sz="2800" b="1" dirty="0">
                <a:solidFill>
                  <a:srgbClr val="CA531E"/>
                </a:solidFill>
                <a:latin typeface="思源黑体 CN Normal" panose="020B0400000000000000" charset="-122"/>
                <a:ea typeface="思源黑体 CN Normal" panose="020B0400000000000000" charset="-122"/>
              </a:rPr>
              <a:t>单击此处添加标题</a:t>
            </a:r>
          </a:p>
        </p:txBody>
      </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85" y="36195"/>
            <a:ext cx="598805" cy="778510"/>
          </a:xfrm>
          <a:prstGeom prst="rect">
            <a:avLst/>
          </a:prstGeom>
        </p:spPr>
      </p:pic>
      <p:cxnSp>
        <p:nvCxnSpPr>
          <p:cNvPr id="6" name="直接连接符 5"/>
          <p:cNvCxnSpPr/>
          <p:nvPr/>
        </p:nvCxnSpPr>
        <p:spPr>
          <a:xfrm>
            <a:off x="6243639" y="1943100"/>
            <a:ext cx="0" cy="3971925"/>
          </a:xfrm>
          <a:prstGeom prst="line">
            <a:avLst/>
          </a:prstGeom>
          <a:ln w="28575">
            <a:solidFill>
              <a:srgbClr val="CA531E"/>
            </a:solidFill>
            <a:prstDash val="lg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424903" y="3811012"/>
            <a:ext cx="2801775" cy="3046095"/>
          </a:xfrm>
          <a:prstGeom prst="rect">
            <a:avLst/>
          </a:prstGeom>
          <a:noFill/>
        </p:spPr>
        <p:txBody>
          <a:bodyPr wrap="square" rtlCol="0">
            <a:spAutoFit/>
          </a:bodyPr>
          <a:lstStyle/>
          <a:p>
            <a:pPr algn="ct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p>
          <a:p>
            <a:pPr algn="ct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sp>
        <p:nvSpPr>
          <p:cNvPr id="11" name="文本框 10"/>
          <p:cNvSpPr txBox="1"/>
          <p:nvPr/>
        </p:nvSpPr>
        <p:spPr>
          <a:xfrm>
            <a:off x="7276719" y="3811012"/>
            <a:ext cx="2801775" cy="3046988"/>
          </a:xfrm>
          <a:prstGeom prst="rect">
            <a:avLst/>
          </a:prstGeom>
          <a:noFill/>
        </p:spPr>
        <p:txBody>
          <a:bodyPr wrap="square" rtlCol="0">
            <a:spAutoFit/>
          </a:bodyPr>
          <a:lstStyle/>
          <a:p>
            <a:pPr algn="ct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p>
          <a:p>
            <a:pPr algn="ct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pic>
        <p:nvPicPr>
          <p:cNvPr id="2" name="图片 1"/>
          <p:cNvPicPr>
            <a:picLocks noChangeAspect="1"/>
          </p:cNvPicPr>
          <p:nvPr/>
        </p:nvPicPr>
        <p:blipFill>
          <a:blip r:embed="rId6"/>
          <a:stretch>
            <a:fillRect/>
          </a:stretch>
        </p:blipFill>
        <p:spPr>
          <a:xfrm>
            <a:off x="2630462" y="1458433"/>
            <a:ext cx="2596205" cy="2596205"/>
          </a:xfrm>
          <a:prstGeom prst="rect">
            <a:avLst/>
          </a:prstGeom>
        </p:spPr>
      </p:pic>
      <p:pic>
        <p:nvPicPr>
          <p:cNvPr id="14" name="图片 13"/>
          <p:cNvPicPr>
            <a:picLocks noChangeAspect="1"/>
          </p:cNvPicPr>
          <p:nvPr/>
        </p:nvPicPr>
        <p:blipFill>
          <a:blip r:embed="rId7"/>
          <a:stretch>
            <a:fillRect/>
          </a:stretch>
        </p:blipFill>
        <p:spPr>
          <a:xfrm>
            <a:off x="7179945" y="1504950"/>
            <a:ext cx="2802890" cy="2503170"/>
          </a:xfrm>
          <a:prstGeom prst="rect">
            <a:avLst/>
          </a:prstGeom>
        </p:spPr>
      </p:pic>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95007" y="386726"/>
            <a:ext cx="3486150" cy="521970"/>
          </a:xfrm>
          <a:prstGeom prst="rect">
            <a:avLst/>
          </a:prstGeom>
          <a:noFill/>
        </p:spPr>
        <p:txBody>
          <a:bodyPr wrap="square" rtlCol="0">
            <a:spAutoFit/>
          </a:bodyPr>
          <a:lstStyle/>
          <a:p>
            <a:pPr algn="l"/>
            <a:r>
              <a:rPr lang="zh-CN" altLang="en-US" sz="2800" b="1" dirty="0">
                <a:solidFill>
                  <a:srgbClr val="CA531E"/>
                </a:solidFill>
                <a:latin typeface="思源黑体 CN Normal" panose="020B0400000000000000" charset="-122"/>
                <a:ea typeface="思源黑体 CN Normal" panose="020B0400000000000000" charset="-122"/>
              </a:rPr>
              <a:t>单击此处添加标题</a:t>
            </a:r>
          </a:p>
        </p:txBody>
      </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85" y="36195"/>
            <a:ext cx="598805" cy="778510"/>
          </a:xfrm>
          <a:prstGeom prst="rect">
            <a:avLst/>
          </a:prstGeom>
        </p:spPr>
      </p:pic>
      <p:cxnSp>
        <p:nvCxnSpPr>
          <p:cNvPr id="9" name="直接连接符 8"/>
          <p:cNvCxnSpPr/>
          <p:nvPr/>
        </p:nvCxnSpPr>
        <p:spPr>
          <a:xfrm>
            <a:off x="4929188" y="1628775"/>
            <a:ext cx="0" cy="1757363"/>
          </a:xfrm>
          <a:prstGeom prst="line">
            <a:avLst/>
          </a:prstGeom>
          <a:ln w="28575">
            <a:solidFill>
              <a:srgbClr val="CA531E"/>
            </a:solidFill>
            <a:prstDash val="lg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331115" y="1628775"/>
            <a:ext cx="5072063" cy="2584450"/>
          </a:xfrm>
          <a:prstGeom prst="rect">
            <a:avLst/>
          </a:prstGeom>
          <a:noFill/>
        </p:spPr>
        <p:txBody>
          <a:bodyPr wrap="square" rtlCol="0">
            <a:spAutoFit/>
          </a:bodyPr>
          <a:lstStyle/>
          <a:p>
            <a:pP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单击此处添加文本单击此处添加文本单击此处添加文本</a:t>
            </a:r>
          </a:p>
          <a:p>
            <a:pP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cxnSp>
        <p:nvCxnSpPr>
          <p:cNvPr id="13" name="直接连接符 12"/>
          <p:cNvCxnSpPr/>
          <p:nvPr/>
        </p:nvCxnSpPr>
        <p:spPr>
          <a:xfrm>
            <a:off x="7267575" y="3938587"/>
            <a:ext cx="0" cy="1757363"/>
          </a:xfrm>
          <a:prstGeom prst="line">
            <a:avLst/>
          </a:prstGeom>
          <a:ln w="28575">
            <a:solidFill>
              <a:srgbClr val="CA531E"/>
            </a:solidFill>
            <a:prstDash val="lgDashDot"/>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793585" y="3887273"/>
            <a:ext cx="5072063" cy="2585323"/>
          </a:xfrm>
          <a:prstGeom prst="rect">
            <a:avLst/>
          </a:prstGeom>
          <a:noFill/>
        </p:spPr>
        <p:txBody>
          <a:bodyPr wrap="square" rtlCol="0">
            <a:spAutoFit/>
          </a:bodyPr>
          <a:lstStyle/>
          <a:p>
            <a:pPr algn="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单击此处添加文本单击此处添加文本单击此处添加文本</a:t>
            </a:r>
          </a:p>
          <a:p>
            <a:pP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pic>
        <p:nvPicPr>
          <p:cNvPr id="2" name="图片 1" descr="fe7d1238dceb44149b06bfec595ca094"/>
          <p:cNvPicPr>
            <a:picLocks noChangeAspect="1"/>
          </p:cNvPicPr>
          <p:nvPr/>
        </p:nvPicPr>
        <p:blipFill>
          <a:blip r:embed="rId6"/>
          <a:stretch>
            <a:fillRect/>
          </a:stretch>
        </p:blipFill>
        <p:spPr>
          <a:xfrm>
            <a:off x="1898650" y="1228090"/>
            <a:ext cx="2559050" cy="2559050"/>
          </a:xfrm>
          <a:prstGeom prst="rect">
            <a:avLst/>
          </a:prstGeom>
        </p:spPr>
      </p:pic>
      <p:pic>
        <p:nvPicPr>
          <p:cNvPr id="3" name="图片 2" descr="7b412eb0c3204fbe391ffe8327acb597"/>
          <p:cNvPicPr>
            <a:picLocks noChangeAspect="1"/>
          </p:cNvPicPr>
          <p:nvPr/>
        </p:nvPicPr>
        <p:blipFill>
          <a:blip r:embed="rId7"/>
          <a:srcRect/>
          <a:stretch>
            <a:fillRect/>
          </a:stretch>
        </p:blipFill>
        <p:spPr>
          <a:xfrm>
            <a:off x="8067675" y="3472815"/>
            <a:ext cx="1393190" cy="2375535"/>
          </a:xfrm>
          <a:prstGeom prst="rect">
            <a:avLst/>
          </a:prstGeom>
        </p:spPr>
      </p:pic>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6884353" y="2797134"/>
            <a:ext cx="3900487" cy="1076325"/>
          </a:xfrm>
          <a:prstGeom prst="rect">
            <a:avLst/>
          </a:prstGeom>
          <a:noFill/>
        </p:spPr>
        <p:txBody>
          <a:bodyPr wrap="square" rtlCol="0">
            <a:spAutoFit/>
          </a:bodyPr>
          <a:lstStyle/>
          <a:p>
            <a:pPr algn="l"/>
            <a:r>
              <a:rPr lang="en-US" altLang="zh-CN" sz="32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PART    FOUR</a:t>
            </a:r>
          </a:p>
          <a:p>
            <a:pPr algn="l"/>
            <a:r>
              <a:rPr lang="zh-CN" altLang="en-US" sz="32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单击此处添加标题</a:t>
            </a:r>
          </a:p>
        </p:txBody>
      </p:sp>
      <p:pic>
        <p:nvPicPr>
          <p:cNvPr id="5" name="图片 4"/>
          <p:cNvPicPr>
            <a:picLocks noChangeAspect="1"/>
          </p:cNvPicPr>
          <p:nvPr/>
        </p:nvPicPr>
        <p:blipFill>
          <a:blip r:embed="rId5"/>
          <a:stretch>
            <a:fillRect/>
          </a:stretch>
        </p:blipFill>
        <p:spPr>
          <a:xfrm flipH="1">
            <a:off x="4394200" y="1452880"/>
            <a:ext cx="1764030" cy="4257040"/>
          </a:xfrm>
          <a:prstGeom prst="rect">
            <a:avLst/>
          </a:prstGeom>
        </p:spPr>
      </p:pic>
    </p:spTree>
    <p:custDataLst>
      <p:tags r:id="rId1"/>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95007" y="386726"/>
            <a:ext cx="3486150" cy="521970"/>
          </a:xfrm>
          <a:prstGeom prst="rect">
            <a:avLst/>
          </a:prstGeom>
          <a:noFill/>
        </p:spPr>
        <p:txBody>
          <a:bodyPr wrap="square" rtlCol="0">
            <a:spAutoFit/>
          </a:bodyPr>
          <a:lstStyle/>
          <a:p>
            <a:pPr algn="l"/>
            <a:r>
              <a:rPr lang="zh-CN" altLang="en-US" sz="2800" b="1" dirty="0">
                <a:solidFill>
                  <a:srgbClr val="CA531E"/>
                </a:solidFill>
                <a:latin typeface="思源黑体 CN Normal" panose="020B0400000000000000" charset="-122"/>
                <a:ea typeface="思源黑体 CN Normal" panose="020B0400000000000000" charset="-122"/>
              </a:rPr>
              <a:t>单击此处添加标题</a:t>
            </a:r>
          </a:p>
        </p:txBody>
      </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85" y="36195"/>
            <a:ext cx="598805" cy="778510"/>
          </a:xfrm>
          <a:prstGeom prst="rect">
            <a:avLst/>
          </a:prstGeom>
        </p:spPr>
      </p:pic>
      <p:grpSp>
        <p:nvGrpSpPr>
          <p:cNvPr id="2" name="组合 1"/>
          <p:cNvGrpSpPr/>
          <p:nvPr/>
        </p:nvGrpSpPr>
        <p:grpSpPr>
          <a:xfrm>
            <a:off x="901700" y="908685"/>
            <a:ext cx="3143250" cy="6042025"/>
            <a:chOff x="1919" y="1431"/>
            <a:chExt cx="4950" cy="9515"/>
          </a:xfrm>
        </p:grpSpPr>
        <p:sp>
          <p:nvSpPr>
            <p:cNvPr id="6" name="矩形 5"/>
            <p:cNvSpPr/>
            <p:nvPr/>
          </p:nvSpPr>
          <p:spPr>
            <a:xfrm>
              <a:off x="2419" y="5947"/>
              <a:ext cx="4181" cy="4208"/>
            </a:xfrm>
            <a:prstGeom prst="rect">
              <a:avLst/>
            </a:prstGeom>
            <a:noFill/>
            <a:ln w="38100">
              <a:solidFill>
                <a:srgbClr val="CA531E"/>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531E"/>
                </a:solidFill>
                <a:latin typeface="思源黑体 CN Light" panose="020B0300000000000000" charset="-122"/>
                <a:ea typeface="思源黑体 CN Light" panose="020B0300000000000000" charset="-122"/>
              </a:endParaRPr>
            </a:p>
          </p:txBody>
        </p:sp>
        <p:sp>
          <p:nvSpPr>
            <p:cNvPr id="7" name="文本框 6"/>
            <p:cNvSpPr txBox="1"/>
            <p:nvPr/>
          </p:nvSpPr>
          <p:spPr>
            <a:xfrm>
              <a:off x="2188" y="6148"/>
              <a:ext cx="4412" cy="4798"/>
            </a:xfrm>
            <a:prstGeom prst="rect">
              <a:avLst/>
            </a:prstGeom>
            <a:noFill/>
          </p:spPr>
          <p:txBody>
            <a:bodyPr wrap="square" rtlCol="0">
              <a:spAutoFit/>
            </a:bodyPr>
            <a:lstStyle/>
            <a:p>
              <a:pPr algn="ct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p>
            <a:p>
              <a:pPr algn="ct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9" y="1431"/>
              <a:ext cx="4951" cy="5211"/>
            </a:xfrm>
            <a:prstGeom prst="rect">
              <a:avLst/>
            </a:prstGeom>
          </p:spPr>
        </p:pic>
      </p:grpSp>
      <p:grpSp>
        <p:nvGrpSpPr>
          <p:cNvPr id="3" name="组合 2"/>
          <p:cNvGrpSpPr/>
          <p:nvPr/>
        </p:nvGrpSpPr>
        <p:grpSpPr>
          <a:xfrm>
            <a:off x="4524375" y="908685"/>
            <a:ext cx="3143250" cy="6042025"/>
            <a:chOff x="1919" y="1431"/>
            <a:chExt cx="4950" cy="9515"/>
          </a:xfrm>
        </p:grpSpPr>
        <p:sp>
          <p:nvSpPr>
            <p:cNvPr id="8" name="矩形 7"/>
            <p:cNvSpPr/>
            <p:nvPr/>
          </p:nvSpPr>
          <p:spPr>
            <a:xfrm>
              <a:off x="2419" y="5947"/>
              <a:ext cx="4181" cy="4208"/>
            </a:xfrm>
            <a:prstGeom prst="rect">
              <a:avLst/>
            </a:prstGeom>
            <a:noFill/>
            <a:ln w="38100">
              <a:solidFill>
                <a:srgbClr val="CA531E"/>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531E"/>
                </a:solidFill>
                <a:latin typeface="思源黑体 CN Light" panose="020B0300000000000000" charset="-122"/>
                <a:ea typeface="思源黑体 CN Light" panose="020B0300000000000000" charset="-122"/>
              </a:endParaRPr>
            </a:p>
          </p:txBody>
        </p:sp>
        <p:sp>
          <p:nvSpPr>
            <p:cNvPr id="9" name="文本框 8"/>
            <p:cNvSpPr txBox="1"/>
            <p:nvPr/>
          </p:nvSpPr>
          <p:spPr>
            <a:xfrm>
              <a:off x="2188" y="6148"/>
              <a:ext cx="4412" cy="4798"/>
            </a:xfrm>
            <a:prstGeom prst="rect">
              <a:avLst/>
            </a:prstGeom>
            <a:noFill/>
          </p:spPr>
          <p:txBody>
            <a:bodyPr wrap="square" rtlCol="0">
              <a:spAutoFit/>
            </a:bodyPr>
            <a:lstStyle/>
            <a:p>
              <a:pPr algn="ct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p>
            <a:p>
              <a:pPr algn="ct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9" y="1431"/>
              <a:ext cx="4951" cy="5211"/>
            </a:xfrm>
            <a:prstGeom prst="rect">
              <a:avLst/>
            </a:prstGeom>
          </p:spPr>
        </p:pic>
      </p:grpSp>
      <p:grpSp>
        <p:nvGrpSpPr>
          <p:cNvPr id="11" name="组合 10"/>
          <p:cNvGrpSpPr/>
          <p:nvPr/>
        </p:nvGrpSpPr>
        <p:grpSpPr>
          <a:xfrm>
            <a:off x="8147050" y="908685"/>
            <a:ext cx="3143250" cy="6042025"/>
            <a:chOff x="1919" y="1431"/>
            <a:chExt cx="4950" cy="9515"/>
          </a:xfrm>
        </p:grpSpPr>
        <p:sp>
          <p:nvSpPr>
            <p:cNvPr id="12" name="矩形 11"/>
            <p:cNvSpPr/>
            <p:nvPr/>
          </p:nvSpPr>
          <p:spPr>
            <a:xfrm>
              <a:off x="2419" y="5947"/>
              <a:ext cx="4181" cy="4208"/>
            </a:xfrm>
            <a:prstGeom prst="rect">
              <a:avLst/>
            </a:prstGeom>
            <a:noFill/>
            <a:ln w="38100">
              <a:solidFill>
                <a:srgbClr val="CA531E"/>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531E"/>
                </a:solidFill>
                <a:latin typeface="思源黑体 CN Light" panose="020B0300000000000000" charset="-122"/>
                <a:ea typeface="思源黑体 CN Light" panose="020B0300000000000000" charset="-122"/>
              </a:endParaRPr>
            </a:p>
          </p:txBody>
        </p:sp>
        <p:sp>
          <p:nvSpPr>
            <p:cNvPr id="13" name="文本框 12"/>
            <p:cNvSpPr txBox="1"/>
            <p:nvPr/>
          </p:nvSpPr>
          <p:spPr>
            <a:xfrm>
              <a:off x="2188" y="6148"/>
              <a:ext cx="4412" cy="4798"/>
            </a:xfrm>
            <a:prstGeom prst="rect">
              <a:avLst/>
            </a:prstGeom>
            <a:noFill/>
          </p:spPr>
          <p:txBody>
            <a:bodyPr wrap="square" rtlCol="0">
              <a:spAutoFit/>
            </a:bodyPr>
            <a:lstStyle/>
            <a:p>
              <a:pPr algn="ct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p>
            <a:p>
              <a:pPr algn="ct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9" y="1431"/>
              <a:ext cx="4951" cy="5211"/>
            </a:xfrm>
            <a:prstGeom prst="rect">
              <a:avLst/>
            </a:prstGeom>
          </p:spPr>
        </p:pic>
      </p:grpSp>
    </p:spTree>
    <p:custDataLst>
      <p:tags r:id="rId1"/>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95007" y="386726"/>
            <a:ext cx="3486150" cy="521970"/>
          </a:xfrm>
          <a:prstGeom prst="rect">
            <a:avLst/>
          </a:prstGeom>
          <a:noFill/>
        </p:spPr>
        <p:txBody>
          <a:bodyPr wrap="square" rtlCol="0">
            <a:spAutoFit/>
          </a:bodyPr>
          <a:lstStyle/>
          <a:p>
            <a:pPr algn="l"/>
            <a:r>
              <a:rPr lang="zh-CN" altLang="en-US" sz="2800" b="1" dirty="0">
                <a:solidFill>
                  <a:srgbClr val="CA531E"/>
                </a:solidFill>
                <a:latin typeface="思源黑体 CN Normal" panose="020B0400000000000000" charset="-122"/>
                <a:ea typeface="思源黑体 CN Normal" panose="020B0400000000000000" charset="-122"/>
              </a:rPr>
              <a:t>单击此处添加标题</a:t>
            </a:r>
          </a:p>
        </p:txBody>
      </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85" y="36195"/>
            <a:ext cx="598805" cy="77851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477" y="1916601"/>
            <a:ext cx="544069" cy="706583"/>
          </a:xfrm>
          <a:prstGeom prst="rect">
            <a:avLst/>
          </a:prstGeom>
        </p:spPr>
      </p:pic>
      <p:sp>
        <p:nvSpPr>
          <p:cNvPr id="11" name="文本框 10"/>
          <p:cNvSpPr txBox="1"/>
          <p:nvPr/>
        </p:nvSpPr>
        <p:spPr>
          <a:xfrm>
            <a:off x="1899524" y="1879163"/>
            <a:ext cx="2801775" cy="2585323"/>
          </a:xfrm>
          <a:prstGeom prst="rect">
            <a:avLst/>
          </a:prstGeom>
          <a:noFill/>
        </p:spPr>
        <p:txBody>
          <a:bodyPr wrap="square" rtlCol="0">
            <a:spAutoFit/>
          </a:bodyPr>
          <a:lstStyle/>
          <a:p>
            <a:pP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477" y="3998139"/>
            <a:ext cx="544069" cy="706583"/>
          </a:xfrm>
          <a:prstGeom prst="rect">
            <a:avLst/>
          </a:prstGeom>
        </p:spPr>
      </p:pic>
      <p:sp>
        <p:nvSpPr>
          <p:cNvPr id="13" name="文本框 12"/>
          <p:cNvSpPr txBox="1"/>
          <p:nvPr/>
        </p:nvSpPr>
        <p:spPr>
          <a:xfrm>
            <a:off x="1899524" y="3960701"/>
            <a:ext cx="2801775" cy="2585323"/>
          </a:xfrm>
          <a:prstGeom prst="rect">
            <a:avLst/>
          </a:prstGeom>
          <a:noFill/>
        </p:spPr>
        <p:txBody>
          <a:bodyPr wrap="square" rtlCol="0">
            <a:spAutoFit/>
          </a:bodyPr>
          <a:lstStyle/>
          <a:p>
            <a:pP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5801" y="2156837"/>
            <a:ext cx="544069" cy="706583"/>
          </a:xfrm>
          <a:prstGeom prst="rect">
            <a:avLst/>
          </a:prstGeom>
        </p:spPr>
      </p:pic>
      <p:sp>
        <p:nvSpPr>
          <p:cNvPr id="15" name="文本框 14"/>
          <p:cNvSpPr txBox="1"/>
          <p:nvPr/>
        </p:nvSpPr>
        <p:spPr>
          <a:xfrm>
            <a:off x="8533848" y="2119399"/>
            <a:ext cx="2801775" cy="2585323"/>
          </a:xfrm>
          <a:prstGeom prst="rect">
            <a:avLst/>
          </a:prstGeom>
          <a:noFill/>
        </p:spPr>
        <p:txBody>
          <a:bodyPr wrap="square" rtlCol="0">
            <a:spAutoFit/>
          </a:bodyPr>
          <a:lstStyle/>
          <a:p>
            <a:pP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9577" y="3998139"/>
            <a:ext cx="544069" cy="706583"/>
          </a:xfrm>
          <a:prstGeom prst="rect">
            <a:avLst/>
          </a:prstGeom>
        </p:spPr>
      </p:pic>
      <p:sp>
        <p:nvSpPr>
          <p:cNvPr id="17" name="文本框 16"/>
          <p:cNvSpPr txBox="1"/>
          <p:nvPr/>
        </p:nvSpPr>
        <p:spPr>
          <a:xfrm>
            <a:off x="8537624" y="3960701"/>
            <a:ext cx="2801775" cy="2585323"/>
          </a:xfrm>
          <a:prstGeom prst="rect">
            <a:avLst/>
          </a:prstGeom>
          <a:noFill/>
        </p:spPr>
        <p:txBody>
          <a:bodyPr wrap="square" rtlCol="0">
            <a:spAutoFit/>
          </a:bodyPr>
          <a:lstStyle/>
          <a:p>
            <a:pP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pic>
        <p:nvPicPr>
          <p:cNvPr id="5" name="图片 4"/>
          <p:cNvPicPr>
            <a:picLocks noChangeAspect="1"/>
          </p:cNvPicPr>
          <p:nvPr/>
        </p:nvPicPr>
        <p:blipFill>
          <a:blip r:embed="rId6"/>
          <a:stretch>
            <a:fillRect/>
          </a:stretch>
        </p:blipFill>
        <p:spPr>
          <a:xfrm>
            <a:off x="4175760" y="1194435"/>
            <a:ext cx="3839845" cy="4601845"/>
          </a:xfrm>
          <a:prstGeom prst="rect">
            <a:avLst/>
          </a:prstGeom>
        </p:spPr>
      </p:pic>
    </p:spTree>
    <p:custDataLst>
      <p:tags r:id="rId1"/>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95007" y="386726"/>
            <a:ext cx="3486150" cy="521970"/>
          </a:xfrm>
          <a:prstGeom prst="rect">
            <a:avLst/>
          </a:prstGeom>
          <a:noFill/>
        </p:spPr>
        <p:txBody>
          <a:bodyPr wrap="square" rtlCol="0">
            <a:spAutoFit/>
          </a:bodyPr>
          <a:lstStyle/>
          <a:p>
            <a:pPr algn="l"/>
            <a:r>
              <a:rPr lang="zh-CN" altLang="en-US" sz="2800" b="1" dirty="0">
                <a:solidFill>
                  <a:srgbClr val="CA531E"/>
                </a:solidFill>
                <a:latin typeface="思源黑体 CN Normal" panose="020B0400000000000000" charset="-122"/>
                <a:ea typeface="思源黑体 CN Normal" panose="020B0400000000000000" charset="-122"/>
              </a:rPr>
              <a:t>单击此处添加标题</a:t>
            </a:r>
          </a:p>
        </p:txBody>
      </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85" y="36195"/>
            <a:ext cx="598805" cy="778510"/>
          </a:xfrm>
          <a:prstGeom prst="rect">
            <a:avLst/>
          </a:prstGeom>
        </p:spPr>
      </p:pic>
      <p:sp>
        <p:nvSpPr>
          <p:cNvPr id="2" name="文本框 1"/>
          <p:cNvSpPr txBox="1"/>
          <p:nvPr/>
        </p:nvSpPr>
        <p:spPr>
          <a:xfrm>
            <a:off x="1478044" y="4113566"/>
            <a:ext cx="2801775" cy="3046095"/>
          </a:xfrm>
          <a:prstGeom prst="rect">
            <a:avLst/>
          </a:prstGeom>
          <a:noFill/>
        </p:spPr>
        <p:txBody>
          <a:bodyPr wrap="square" rtlCol="0">
            <a:spAutoFit/>
          </a:bodyPr>
          <a:lstStyle/>
          <a:p>
            <a:pPr algn="ct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p>
          <a:p>
            <a:pPr algn="ct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cxnSp>
        <p:nvCxnSpPr>
          <p:cNvPr id="22" name="直接连接符 21"/>
          <p:cNvCxnSpPr/>
          <p:nvPr/>
        </p:nvCxnSpPr>
        <p:spPr>
          <a:xfrm>
            <a:off x="4600576" y="2253108"/>
            <a:ext cx="0" cy="2890392"/>
          </a:xfrm>
          <a:prstGeom prst="line">
            <a:avLst/>
          </a:prstGeom>
          <a:ln w="28575">
            <a:solidFill>
              <a:srgbClr val="CA531E"/>
            </a:solidFill>
            <a:prstDash val="dash"/>
          </a:ln>
        </p:spPr>
        <p:style>
          <a:lnRef idx="1">
            <a:schemeClr val="accent1"/>
          </a:lnRef>
          <a:fillRef idx="0">
            <a:schemeClr val="accent1"/>
          </a:fillRef>
          <a:effectRef idx="0">
            <a:schemeClr val="accent1"/>
          </a:effectRef>
          <a:fontRef idx="minor">
            <a:schemeClr val="tx1"/>
          </a:fontRef>
        </p:style>
      </p:cxnSp>
      <p:pic>
        <p:nvPicPr>
          <p:cNvPr id="26" name="图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1171" y="1348105"/>
            <a:ext cx="663256" cy="905003"/>
          </a:xfrm>
          <a:prstGeom prst="rect">
            <a:avLst/>
          </a:prstGeom>
        </p:spPr>
      </p:pic>
      <p:sp>
        <p:nvSpPr>
          <p:cNvPr id="27" name="文本框 26"/>
          <p:cNvSpPr txBox="1"/>
          <p:nvPr/>
        </p:nvSpPr>
        <p:spPr>
          <a:xfrm>
            <a:off x="4939982" y="4113566"/>
            <a:ext cx="2801775" cy="3046988"/>
          </a:xfrm>
          <a:prstGeom prst="rect">
            <a:avLst/>
          </a:prstGeom>
          <a:noFill/>
        </p:spPr>
        <p:txBody>
          <a:bodyPr wrap="square" rtlCol="0">
            <a:spAutoFit/>
          </a:bodyPr>
          <a:lstStyle/>
          <a:p>
            <a:pPr algn="ct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p>
          <a:p>
            <a:pPr algn="ct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cxnSp>
        <p:nvCxnSpPr>
          <p:cNvPr id="33" name="直接连接符 32"/>
          <p:cNvCxnSpPr/>
          <p:nvPr/>
        </p:nvCxnSpPr>
        <p:spPr>
          <a:xfrm>
            <a:off x="8307068" y="2253108"/>
            <a:ext cx="0" cy="2890392"/>
          </a:xfrm>
          <a:prstGeom prst="line">
            <a:avLst/>
          </a:prstGeom>
          <a:ln w="28575">
            <a:solidFill>
              <a:srgbClr val="CA531E"/>
            </a:solidFill>
            <a:prstDash val="dash"/>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7663" y="1348105"/>
            <a:ext cx="663256" cy="905003"/>
          </a:xfrm>
          <a:prstGeom prst="rect">
            <a:avLst/>
          </a:prstGeom>
        </p:spPr>
      </p:pic>
      <p:sp>
        <p:nvSpPr>
          <p:cNvPr id="35" name="文本框 34"/>
          <p:cNvSpPr txBox="1"/>
          <p:nvPr/>
        </p:nvSpPr>
        <p:spPr>
          <a:xfrm>
            <a:off x="8482883" y="4113566"/>
            <a:ext cx="2801775" cy="3046988"/>
          </a:xfrm>
          <a:prstGeom prst="rect">
            <a:avLst/>
          </a:prstGeom>
          <a:noFill/>
        </p:spPr>
        <p:txBody>
          <a:bodyPr wrap="square" rtlCol="0">
            <a:spAutoFit/>
          </a:bodyPr>
          <a:lstStyle/>
          <a:p>
            <a:pPr algn="ct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p>
          <a:p>
            <a:pPr algn="ct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pic>
        <p:nvPicPr>
          <p:cNvPr id="5" name="图片 4"/>
          <p:cNvPicPr>
            <a:picLocks noChangeAspect="1"/>
          </p:cNvPicPr>
          <p:nvPr/>
        </p:nvPicPr>
        <p:blipFill>
          <a:blip r:embed="rId7"/>
          <a:stretch>
            <a:fillRect/>
          </a:stretch>
        </p:blipFill>
        <p:spPr>
          <a:xfrm>
            <a:off x="5288155" y="1968796"/>
            <a:ext cx="2103493" cy="1809004"/>
          </a:xfrm>
          <a:prstGeom prst="rect">
            <a:avLst/>
          </a:prstGeom>
        </p:spPr>
      </p:pic>
      <p:pic>
        <p:nvPicPr>
          <p:cNvPr id="7" name="图片 6"/>
          <p:cNvPicPr>
            <a:picLocks noChangeAspect="1"/>
          </p:cNvPicPr>
          <p:nvPr/>
        </p:nvPicPr>
        <p:blipFill>
          <a:blip r:embed="rId8"/>
          <a:stretch>
            <a:fillRect/>
          </a:stretch>
        </p:blipFill>
        <p:spPr>
          <a:xfrm>
            <a:off x="1872391" y="1899172"/>
            <a:ext cx="2013032" cy="1948253"/>
          </a:xfrm>
          <a:prstGeom prst="rect">
            <a:avLst/>
          </a:prstGeom>
        </p:spPr>
      </p:pic>
      <p:pic>
        <p:nvPicPr>
          <p:cNvPr id="59" name="图片 58"/>
          <p:cNvPicPr>
            <a:picLocks noChangeAspect="1"/>
          </p:cNvPicPr>
          <p:nvPr/>
        </p:nvPicPr>
        <p:blipFill>
          <a:blip r:embed="rId8"/>
          <a:stretch>
            <a:fillRect/>
          </a:stretch>
        </p:blipFill>
        <p:spPr>
          <a:xfrm>
            <a:off x="8877553" y="1899172"/>
            <a:ext cx="2013032" cy="1948253"/>
          </a:xfrm>
          <a:prstGeom prst="rect">
            <a:avLst/>
          </a:prstGeom>
        </p:spPr>
      </p:pic>
    </p:spTree>
    <p:custDataLst>
      <p:tags r:id="rId1"/>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5"/>
          <a:stretch>
            <a:fillRect/>
          </a:stretch>
        </p:blipFill>
        <p:spPr>
          <a:xfrm>
            <a:off x="6726555" y="915035"/>
            <a:ext cx="5488940" cy="5708015"/>
          </a:xfrm>
          <a:prstGeom prst="rect">
            <a:avLst/>
          </a:prstGeom>
        </p:spPr>
      </p:pic>
      <p:sp>
        <p:nvSpPr>
          <p:cNvPr id="6" name="文本框 5"/>
          <p:cNvSpPr txBox="1"/>
          <p:nvPr/>
        </p:nvSpPr>
        <p:spPr>
          <a:xfrm>
            <a:off x="1510030" y="2527935"/>
            <a:ext cx="6082665" cy="1198880"/>
          </a:xfrm>
          <a:prstGeom prst="rect">
            <a:avLst/>
          </a:prstGeom>
          <a:noFill/>
        </p:spPr>
        <p:txBody>
          <a:bodyPr wrap="square" rtlCol="0">
            <a:spAutoFit/>
          </a:bodyPr>
          <a:lstStyle/>
          <a:p>
            <a:pPr algn="dist"/>
            <a:r>
              <a:rPr lang="zh-CN" altLang="en-US" sz="7200" b="1">
                <a:ln>
                  <a:solidFill>
                    <a:srgbClr val="D3780A"/>
                  </a:solidFill>
                </a:ln>
                <a:solidFill>
                  <a:srgbClr val="CA531E"/>
                </a:solidFill>
                <a:effectLst>
                  <a:outerShdw blurRad="63500" sx="103000" sy="103000" algn="ctr" rotWithShape="0">
                    <a:prstClr val="black">
                      <a:alpha val="40000"/>
                    </a:prstClr>
                  </a:outerShdw>
                </a:effectLst>
                <a:latin typeface="思源宋体 CN Heavy" panose="02020900000000000000" charset="-122"/>
                <a:ea typeface="思源宋体 CN Heavy" panose="02020900000000000000" charset="-122"/>
              </a:rPr>
              <a:t>谢谢观看</a:t>
            </a:r>
          </a:p>
        </p:txBody>
      </p:sp>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684776">
            <a:off x="5620819" y="4659456"/>
            <a:ext cx="950076" cy="1296365"/>
          </a:xfrm>
          <a:prstGeom prst="rect">
            <a:avLst/>
          </a:prstGeom>
        </p:spPr>
      </p:pic>
      <p:pic>
        <p:nvPicPr>
          <p:cNvPr id="18" name="图片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0215" y="5047794"/>
            <a:ext cx="1816514" cy="1511644"/>
          </a:xfrm>
          <a:prstGeom prst="rect">
            <a:avLst/>
          </a:prstGeom>
        </p:spPr>
      </p:pic>
      <p:pic>
        <p:nvPicPr>
          <p:cNvPr id="22" name="图片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2026" y="1131110"/>
            <a:ext cx="1918137" cy="800282"/>
          </a:xfrm>
          <a:prstGeom prst="rect">
            <a:avLst/>
          </a:prstGeom>
        </p:spPr>
      </p:pic>
      <p:pic>
        <p:nvPicPr>
          <p:cNvPr id="20" name="图片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18800" y="1987273"/>
            <a:ext cx="887811" cy="1153001"/>
          </a:xfrm>
          <a:prstGeom prst="rect">
            <a:avLst/>
          </a:prstGeom>
        </p:spPr>
      </p:pic>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672715" y="3001645"/>
            <a:ext cx="4352290" cy="986155"/>
            <a:chOff x="3986" y="4308"/>
            <a:chExt cx="6854" cy="1553"/>
          </a:xfrm>
        </p:grpSpPr>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 y="4308"/>
              <a:ext cx="1195" cy="1552"/>
            </a:xfrm>
            <a:prstGeom prst="rect">
              <a:avLst/>
            </a:prstGeom>
          </p:spPr>
        </p:pic>
        <p:cxnSp>
          <p:nvCxnSpPr>
            <p:cNvPr id="10" name="直接连接符 9"/>
            <p:cNvCxnSpPr/>
            <p:nvPr/>
          </p:nvCxnSpPr>
          <p:spPr>
            <a:xfrm>
              <a:off x="3986" y="5861"/>
              <a:ext cx="6854" cy="0"/>
            </a:xfrm>
            <a:prstGeom prst="line">
              <a:avLst/>
            </a:prstGeom>
            <a:ln w="19050">
              <a:solidFill>
                <a:srgbClr val="843C0C"/>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913" y="4988"/>
              <a:ext cx="5927" cy="822"/>
            </a:xfrm>
            <a:prstGeom prst="rect">
              <a:avLst/>
            </a:prstGeom>
            <a:noFill/>
          </p:spPr>
          <p:txBody>
            <a:bodyPr wrap="square" rtlCol="0">
              <a:spAutoFit/>
            </a:bodyPr>
            <a:lstStyle/>
            <a:p>
              <a:pPr algn="l"/>
              <a:r>
                <a:rPr lang="en-US" altLang="zh-CN" sz="28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01.</a:t>
              </a:r>
              <a:r>
                <a:rPr lang="zh-CN" altLang="en-US" sz="28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单击此处添加标题</a:t>
              </a:r>
            </a:p>
          </p:txBody>
        </p:sp>
      </p:grpSp>
      <p:grpSp>
        <p:nvGrpSpPr>
          <p:cNvPr id="3" name="组合 2"/>
          <p:cNvGrpSpPr/>
          <p:nvPr/>
        </p:nvGrpSpPr>
        <p:grpSpPr>
          <a:xfrm>
            <a:off x="2672715" y="4629785"/>
            <a:ext cx="4352290" cy="986155"/>
            <a:chOff x="3986" y="4308"/>
            <a:chExt cx="6854" cy="1553"/>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 y="4308"/>
              <a:ext cx="1195" cy="1552"/>
            </a:xfrm>
            <a:prstGeom prst="rect">
              <a:avLst/>
            </a:prstGeom>
          </p:spPr>
        </p:pic>
        <p:cxnSp>
          <p:nvCxnSpPr>
            <p:cNvPr id="5" name="直接连接符 4"/>
            <p:cNvCxnSpPr/>
            <p:nvPr/>
          </p:nvCxnSpPr>
          <p:spPr>
            <a:xfrm>
              <a:off x="3986" y="5861"/>
              <a:ext cx="6854" cy="0"/>
            </a:xfrm>
            <a:prstGeom prst="line">
              <a:avLst/>
            </a:prstGeom>
            <a:ln w="19050">
              <a:solidFill>
                <a:srgbClr val="843C0C"/>
              </a:solidFill>
              <a:prstDash val="lgDash"/>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913" y="4988"/>
              <a:ext cx="5927" cy="822"/>
            </a:xfrm>
            <a:prstGeom prst="rect">
              <a:avLst/>
            </a:prstGeom>
            <a:noFill/>
          </p:spPr>
          <p:txBody>
            <a:bodyPr wrap="square" rtlCol="0">
              <a:spAutoFit/>
            </a:bodyPr>
            <a:lstStyle/>
            <a:p>
              <a:pPr algn="l"/>
              <a:r>
                <a:rPr lang="en-US" altLang="zh-CN" sz="28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03.</a:t>
              </a:r>
              <a:r>
                <a:rPr lang="zh-CN" altLang="en-US" sz="28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单击此处添加标题</a:t>
              </a:r>
            </a:p>
          </p:txBody>
        </p:sp>
      </p:grpSp>
      <p:grpSp>
        <p:nvGrpSpPr>
          <p:cNvPr id="7" name="组合 6"/>
          <p:cNvGrpSpPr/>
          <p:nvPr/>
        </p:nvGrpSpPr>
        <p:grpSpPr>
          <a:xfrm>
            <a:off x="7451725" y="3001645"/>
            <a:ext cx="4352290" cy="986155"/>
            <a:chOff x="3986" y="4308"/>
            <a:chExt cx="6854" cy="1553"/>
          </a:xfrm>
        </p:grpSpPr>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 y="4308"/>
              <a:ext cx="1195" cy="1552"/>
            </a:xfrm>
            <a:prstGeom prst="rect">
              <a:avLst/>
            </a:prstGeom>
          </p:spPr>
        </p:pic>
        <p:cxnSp>
          <p:nvCxnSpPr>
            <p:cNvPr id="12" name="直接连接符 11"/>
            <p:cNvCxnSpPr/>
            <p:nvPr/>
          </p:nvCxnSpPr>
          <p:spPr>
            <a:xfrm>
              <a:off x="3986" y="5861"/>
              <a:ext cx="6854" cy="0"/>
            </a:xfrm>
            <a:prstGeom prst="line">
              <a:avLst/>
            </a:prstGeom>
            <a:ln w="19050">
              <a:solidFill>
                <a:srgbClr val="843C0C"/>
              </a:solidFill>
              <a:prstDash val="lg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913" y="4988"/>
              <a:ext cx="5927" cy="822"/>
            </a:xfrm>
            <a:prstGeom prst="rect">
              <a:avLst/>
            </a:prstGeom>
            <a:noFill/>
          </p:spPr>
          <p:txBody>
            <a:bodyPr wrap="square" rtlCol="0">
              <a:spAutoFit/>
            </a:bodyPr>
            <a:lstStyle/>
            <a:p>
              <a:pPr algn="l"/>
              <a:r>
                <a:rPr lang="en-US" altLang="zh-CN" sz="28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02.</a:t>
              </a:r>
              <a:r>
                <a:rPr lang="zh-CN" altLang="en-US" sz="28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单击此处添加标题</a:t>
              </a:r>
            </a:p>
          </p:txBody>
        </p:sp>
      </p:grpSp>
      <p:grpSp>
        <p:nvGrpSpPr>
          <p:cNvPr id="14" name="组合 13"/>
          <p:cNvGrpSpPr/>
          <p:nvPr/>
        </p:nvGrpSpPr>
        <p:grpSpPr>
          <a:xfrm>
            <a:off x="7451725" y="4629785"/>
            <a:ext cx="4352290" cy="986155"/>
            <a:chOff x="3986" y="4308"/>
            <a:chExt cx="6854" cy="1553"/>
          </a:xfrm>
        </p:grpSpPr>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 y="4308"/>
              <a:ext cx="1195" cy="1552"/>
            </a:xfrm>
            <a:prstGeom prst="rect">
              <a:avLst/>
            </a:prstGeom>
          </p:spPr>
        </p:pic>
        <p:cxnSp>
          <p:nvCxnSpPr>
            <p:cNvPr id="16" name="直接连接符 15"/>
            <p:cNvCxnSpPr/>
            <p:nvPr/>
          </p:nvCxnSpPr>
          <p:spPr>
            <a:xfrm>
              <a:off x="3986" y="5861"/>
              <a:ext cx="6854" cy="0"/>
            </a:xfrm>
            <a:prstGeom prst="line">
              <a:avLst/>
            </a:prstGeom>
            <a:ln w="19050">
              <a:solidFill>
                <a:srgbClr val="843C0C"/>
              </a:solidFill>
              <a:prstDash val="lgDash"/>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913" y="4988"/>
              <a:ext cx="5927" cy="822"/>
            </a:xfrm>
            <a:prstGeom prst="rect">
              <a:avLst/>
            </a:prstGeom>
            <a:noFill/>
          </p:spPr>
          <p:txBody>
            <a:bodyPr wrap="square" rtlCol="0">
              <a:spAutoFit/>
            </a:bodyPr>
            <a:lstStyle/>
            <a:p>
              <a:pPr algn="l"/>
              <a:r>
                <a:rPr lang="en-US" altLang="zh-CN" sz="28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04.</a:t>
              </a:r>
              <a:r>
                <a:rPr lang="zh-CN" altLang="en-US" sz="28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单击此处添加标题</a:t>
              </a:r>
            </a:p>
          </p:txBody>
        </p:sp>
      </p:grpSp>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1010" y="739775"/>
            <a:ext cx="2499360" cy="1754505"/>
          </a:xfrm>
          <a:prstGeom prst="rect">
            <a:avLst/>
          </a:prstGeom>
        </p:spPr>
      </p:pic>
      <p:sp>
        <p:nvSpPr>
          <p:cNvPr id="19" name="文本框 18"/>
          <p:cNvSpPr txBox="1"/>
          <p:nvPr/>
        </p:nvSpPr>
        <p:spPr>
          <a:xfrm>
            <a:off x="5785901" y="931859"/>
            <a:ext cx="2529170" cy="1106805"/>
          </a:xfrm>
          <a:prstGeom prst="rect">
            <a:avLst/>
          </a:prstGeom>
          <a:noFill/>
        </p:spPr>
        <p:txBody>
          <a:bodyPr wrap="square" rtlCol="0">
            <a:spAutoFit/>
          </a:bodyPr>
          <a:lstStyle/>
          <a:p>
            <a:r>
              <a:rPr lang="zh-CN" altLang="en-US" sz="6600" b="1" dirty="0">
                <a:solidFill>
                  <a:srgbClr val="CA531E"/>
                </a:solidFill>
                <a:latin typeface="思源宋体 CN Heavy" panose="02020900000000000000" charset="-122"/>
                <a:ea typeface="思源宋体 CN Heavy" panose="02020900000000000000" charset="-122"/>
              </a:rPr>
              <a:t>目录</a:t>
            </a:r>
          </a:p>
        </p:txBody>
      </p:sp>
    </p:spTree>
    <p:custDataLst>
      <p:tags r:id="rId1"/>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6884353" y="2797134"/>
            <a:ext cx="3900487" cy="1568450"/>
          </a:xfrm>
          <a:prstGeom prst="rect">
            <a:avLst/>
          </a:prstGeom>
          <a:noFill/>
        </p:spPr>
        <p:txBody>
          <a:bodyPr wrap="square" rtlCol="0">
            <a:spAutoFit/>
          </a:bodyPr>
          <a:lstStyle/>
          <a:p>
            <a:pPr algn="l"/>
            <a:r>
              <a:rPr lang="en-US" altLang="zh-CN" sz="32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PART    ONE </a:t>
            </a:r>
          </a:p>
          <a:p>
            <a:pPr algn="l"/>
            <a:endParaRPr lang="en-US" altLang="zh-CN" sz="3200" b="1" dirty="0">
              <a:solidFill>
                <a:srgbClr val="CA531E"/>
              </a:solidFill>
              <a:latin typeface="思源黑体 CN Light" panose="020B0300000000000000" charset="-122"/>
              <a:ea typeface="思源黑体 CN Light" panose="020B0300000000000000" charset="-122"/>
              <a:cs typeface="思源黑体 CN Light" panose="020B0300000000000000" charset="-122"/>
            </a:endParaRPr>
          </a:p>
          <a:p>
            <a:pPr algn="l"/>
            <a:r>
              <a:rPr lang="zh-CN" altLang="en-US" sz="32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单击此处添加标题</a:t>
            </a:r>
          </a:p>
        </p:txBody>
      </p:sp>
      <p:pic>
        <p:nvPicPr>
          <p:cNvPr id="5" name="图片 4"/>
          <p:cNvPicPr>
            <a:picLocks noChangeAspect="1"/>
          </p:cNvPicPr>
          <p:nvPr/>
        </p:nvPicPr>
        <p:blipFill>
          <a:blip r:embed="rId5"/>
          <a:stretch>
            <a:fillRect/>
          </a:stretch>
        </p:blipFill>
        <p:spPr>
          <a:xfrm flipH="1">
            <a:off x="4394200" y="1452880"/>
            <a:ext cx="1764030" cy="4257040"/>
          </a:xfrm>
          <a:prstGeom prst="rect">
            <a:avLst/>
          </a:prstGeom>
        </p:spPr>
      </p:pic>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95007" y="386726"/>
            <a:ext cx="3486150" cy="521970"/>
          </a:xfrm>
          <a:prstGeom prst="rect">
            <a:avLst/>
          </a:prstGeom>
          <a:noFill/>
        </p:spPr>
        <p:txBody>
          <a:bodyPr wrap="square" rtlCol="0">
            <a:spAutoFit/>
          </a:bodyPr>
          <a:lstStyle/>
          <a:p>
            <a:pPr algn="l"/>
            <a:r>
              <a:rPr lang="zh-CN" altLang="en-US" sz="2800" b="1" dirty="0">
                <a:solidFill>
                  <a:srgbClr val="CA531E"/>
                </a:solidFill>
                <a:latin typeface="思源黑体 CN Normal" panose="020B0400000000000000" charset="-122"/>
                <a:ea typeface="思源黑体 CN Normal" panose="020B0400000000000000" charset="-122"/>
              </a:rPr>
              <a:t>单击此处添加标题</a:t>
            </a:r>
          </a:p>
        </p:txBody>
      </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85" y="36195"/>
            <a:ext cx="598805" cy="778510"/>
          </a:xfrm>
          <a:prstGeom prst="rect">
            <a:avLst/>
          </a:prstGeom>
        </p:spPr>
      </p:pic>
      <p:cxnSp>
        <p:nvCxnSpPr>
          <p:cNvPr id="8" name="直接连接符 7"/>
          <p:cNvCxnSpPr/>
          <p:nvPr/>
        </p:nvCxnSpPr>
        <p:spPr>
          <a:xfrm>
            <a:off x="6029326" y="2451844"/>
            <a:ext cx="0" cy="2771067"/>
          </a:xfrm>
          <a:prstGeom prst="line">
            <a:avLst/>
          </a:prstGeom>
          <a:ln w="28575">
            <a:solidFill>
              <a:srgbClr val="CA531E"/>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356511" y="1831895"/>
            <a:ext cx="5216363" cy="4431030"/>
          </a:xfrm>
          <a:prstGeom prst="rect">
            <a:avLst/>
          </a:prstGeom>
          <a:noFill/>
        </p:spPr>
        <p:txBody>
          <a:bodyPr wrap="square" rtlCol="0">
            <a:spAutoFit/>
          </a:bodyPr>
          <a:lstStyle/>
          <a:p>
            <a:pPr algn="l">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单击此处添加文本单击此处</a:t>
            </a:r>
            <a:endParaRPr lang="en-US" altLang="zh-CN" sz="2000" dirty="0">
              <a:solidFill>
                <a:srgbClr val="CA531E"/>
              </a:solidFill>
              <a:latin typeface="思源黑体 CN Light" panose="020B0300000000000000" charset="-122"/>
              <a:ea typeface="思源黑体 CN Light" panose="020B0300000000000000" charset="-122"/>
            </a:endParaRPr>
          </a:p>
          <a:p>
            <a:pPr>
              <a:lnSpc>
                <a:spcPct val="150000"/>
              </a:lnSpc>
            </a:pPr>
            <a:r>
              <a:rPr lang="zh-CN" altLang="en-US" sz="2000" dirty="0">
                <a:solidFill>
                  <a:srgbClr val="CA531E"/>
                </a:solidFill>
                <a:latin typeface="思源黑体 CN Light" panose="020B0300000000000000" charset="-122"/>
                <a:ea typeface="思源黑体 CN Light" panose="020B0300000000000000" charset="-122"/>
              </a:rPr>
              <a:t>添加文本单击此处添加文本</a:t>
            </a:r>
          </a:p>
          <a:p>
            <a:pP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单击此处添加文本单击此处添加文本单击此处添加文本单击此处添加文本单击此处添加文本单击此处添加文本</a:t>
            </a:r>
          </a:p>
          <a:p>
            <a:pP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pic>
        <p:nvPicPr>
          <p:cNvPr id="10" name="图片 9" descr="D:\图片\a0caf982e16eb3b79351426728696bbe.pnga0caf982e16eb3b79351426728696bbe"/>
          <p:cNvPicPr>
            <a:picLocks noChangeAspect="1"/>
          </p:cNvPicPr>
          <p:nvPr/>
        </p:nvPicPr>
        <p:blipFill>
          <a:blip r:embed="rId6"/>
          <a:srcRect/>
          <a:stretch>
            <a:fillRect/>
          </a:stretch>
        </p:blipFill>
        <p:spPr>
          <a:xfrm>
            <a:off x="887095" y="1470660"/>
            <a:ext cx="4227830" cy="4331335"/>
          </a:xfrm>
          <a:prstGeom prst="rect">
            <a:avLst/>
          </a:prstGeom>
        </p:spPr>
      </p:pic>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95007" y="386726"/>
            <a:ext cx="3486150" cy="521970"/>
          </a:xfrm>
          <a:prstGeom prst="rect">
            <a:avLst/>
          </a:prstGeom>
          <a:noFill/>
        </p:spPr>
        <p:txBody>
          <a:bodyPr wrap="square" rtlCol="0">
            <a:spAutoFit/>
          </a:bodyPr>
          <a:lstStyle/>
          <a:p>
            <a:pPr algn="l"/>
            <a:r>
              <a:rPr lang="zh-CN" altLang="en-US" sz="2800" b="1" dirty="0">
                <a:solidFill>
                  <a:srgbClr val="CA531E"/>
                </a:solidFill>
                <a:latin typeface="思源黑体 CN Normal" panose="020B0400000000000000" charset="-122"/>
                <a:ea typeface="思源黑体 CN Normal" panose="020B0400000000000000" charset="-122"/>
              </a:rPr>
              <a:t>单击此处添加标题</a:t>
            </a:r>
          </a:p>
        </p:txBody>
      </p:sp>
      <p:pic>
        <p:nvPicPr>
          <p:cNvPr id="20" name="图片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5885" y="36195"/>
            <a:ext cx="598805" cy="778510"/>
          </a:xfrm>
          <a:prstGeom prst="rect">
            <a:avLst/>
          </a:prstGeom>
        </p:spPr>
      </p:pic>
      <p:grpSp>
        <p:nvGrpSpPr>
          <p:cNvPr id="5" name="千图PPT彼岸天：ID 8661124库_组合 42"/>
          <p:cNvGrpSpPr/>
          <p:nvPr>
            <p:custDataLst>
              <p:tags r:id="rId2"/>
            </p:custDataLst>
          </p:nvPr>
        </p:nvGrpSpPr>
        <p:grpSpPr>
          <a:xfrm>
            <a:off x="6012815" y="5521325"/>
            <a:ext cx="4772025" cy="866140"/>
            <a:chOff x="8601584" y="1451933"/>
            <a:chExt cx="2196245" cy="866137"/>
          </a:xfrm>
        </p:grpSpPr>
        <p:sp>
          <p:nvSpPr>
            <p:cNvPr id="18" name="TextBox 43"/>
            <p:cNvSpPr txBox="1"/>
            <p:nvPr/>
          </p:nvSpPr>
          <p:spPr bwMode="auto">
            <a:xfrm>
              <a:off x="8601584" y="1451933"/>
              <a:ext cx="2196244" cy="309958"/>
            </a:xfrm>
            <a:prstGeom prst="rect">
              <a:avLst/>
            </a:prstGeom>
            <a:noFill/>
          </p:spPr>
          <p:txBody>
            <a:bodyPr wrap="none" lIns="1080000" tIns="0" rIns="0" bIns="0" anchor="ctr" anchorCtr="0">
              <a:noAutofit/>
            </a:bodyPr>
            <a:lstStyle/>
            <a:p>
              <a:pPr algn="l" latinLnBrk="0"/>
              <a:r>
                <a:rPr lang="zh-CN" altLang="en-US" sz="2000" dirty="0">
                  <a:solidFill>
                    <a:srgbClr val="CA531E"/>
                  </a:solidFill>
                  <a:effectLst/>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19" name="TextBox 44"/>
            <p:cNvSpPr txBox="1"/>
            <p:nvPr/>
          </p:nvSpPr>
          <p:spPr bwMode="auto">
            <a:xfrm>
              <a:off x="8601585" y="1761891"/>
              <a:ext cx="2196244" cy="556179"/>
            </a:xfrm>
            <a:prstGeom prst="rect">
              <a:avLst/>
            </a:prstGeom>
            <a:noFill/>
          </p:spPr>
          <p:txBody>
            <a:bodyPr wrap="square" lIns="1080000" tIns="0" rIns="0" bIns="0">
              <a:noAutofit/>
            </a:bodyPr>
            <a:lstStyle/>
            <a:p>
              <a:pPr algn="l" latinLnBrk="0">
                <a:lnSpc>
                  <a:spcPct val="120000"/>
                </a:lnSpc>
              </a:pPr>
              <a:r>
                <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endPar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nvGrpSpPr>
          <p:cNvPr id="6" name="千图PPT彼岸天：ID 8661124库_组合 51"/>
          <p:cNvGrpSpPr/>
          <p:nvPr>
            <p:custDataLst>
              <p:tags r:id="rId3"/>
            </p:custDataLst>
          </p:nvPr>
        </p:nvGrpSpPr>
        <p:grpSpPr>
          <a:xfrm>
            <a:off x="6012815" y="4550410"/>
            <a:ext cx="4772025" cy="866140"/>
            <a:chOff x="8601584" y="1451933"/>
            <a:chExt cx="2196245" cy="866137"/>
          </a:xfrm>
        </p:grpSpPr>
        <p:sp>
          <p:nvSpPr>
            <p:cNvPr id="16" name="TextBox 52"/>
            <p:cNvSpPr txBox="1"/>
            <p:nvPr/>
          </p:nvSpPr>
          <p:spPr bwMode="auto">
            <a:xfrm>
              <a:off x="8601584" y="1451933"/>
              <a:ext cx="2196244" cy="309958"/>
            </a:xfrm>
            <a:prstGeom prst="rect">
              <a:avLst/>
            </a:prstGeom>
            <a:noFill/>
          </p:spPr>
          <p:txBody>
            <a:bodyPr wrap="none" lIns="1080000" tIns="0" rIns="0" bIns="0" anchor="ctr" anchorCtr="0">
              <a:noAutofit/>
            </a:bodyPr>
            <a:lstStyle/>
            <a:p>
              <a:pPr algn="l" latinLnBrk="0"/>
              <a:r>
                <a:rPr lang="zh-CN" altLang="en-US" sz="2000" dirty="0">
                  <a:solidFill>
                    <a:srgbClr val="CA531E"/>
                  </a:solidFill>
                  <a:effectLst/>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17" name="TextBox 53"/>
            <p:cNvSpPr txBox="1"/>
            <p:nvPr/>
          </p:nvSpPr>
          <p:spPr bwMode="auto">
            <a:xfrm>
              <a:off x="8601585" y="1761891"/>
              <a:ext cx="2196244" cy="556179"/>
            </a:xfrm>
            <a:prstGeom prst="rect">
              <a:avLst/>
            </a:prstGeom>
            <a:noFill/>
          </p:spPr>
          <p:txBody>
            <a:bodyPr wrap="square" lIns="1080000" tIns="0" rIns="0" bIns="0">
              <a:noAutofit/>
            </a:bodyPr>
            <a:lstStyle/>
            <a:p>
              <a:pPr algn="l" latinLnBrk="0">
                <a:lnSpc>
                  <a:spcPct val="120000"/>
                </a:lnSpc>
              </a:pPr>
              <a:r>
                <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endPar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nvGrpSpPr>
          <p:cNvPr id="7" name="千图PPT彼岸天：ID 8661124库_组合 54"/>
          <p:cNvGrpSpPr/>
          <p:nvPr>
            <p:custDataLst>
              <p:tags r:id="rId4"/>
            </p:custDataLst>
          </p:nvPr>
        </p:nvGrpSpPr>
        <p:grpSpPr>
          <a:xfrm>
            <a:off x="6012815" y="3579495"/>
            <a:ext cx="4772025" cy="866140"/>
            <a:chOff x="8601584" y="1451933"/>
            <a:chExt cx="2196245" cy="866137"/>
          </a:xfrm>
        </p:grpSpPr>
        <p:sp>
          <p:nvSpPr>
            <p:cNvPr id="14" name="TextBox 55"/>
            <p:cNvSpPr txBox="1"/>
            <p:nvPr/>
          </p:nvSpPr>
          <p:spPr bwMode="auto">
            <a:xfrm>
              <a:off x="8601584" y="1451933"/>
              <a:ext cx="2196244" cy="309958"/>
            </a:xfrm>
            <a:prstGeom prst="rect">
              <a:avLst/>
            </a:prstGeom>
            <a:noFill/>
          </p:spPr>
          <p:txBody>
            <a:bodyPr wrap="none" lIns="1080000" tIns="0" rIns="0" bIns="0" anchor="ctr" anchorCtr="0">
              <a:noAutofit/>
            </a:bodyPr>
            <a:lstStyle/>
            <a:p>
              <a:pPr algn="l" latinLnBrk="0"/>
              <a:r>
                <a:rPr lang="zh-CN" altLang="en-US" sz="2000" dirty="0">
                  <a:solidFill>
                    <a:srgbClr val="CA531E"/>
                  </a:solidFill>
                  <a:effectLst/>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15" name="TextBox 56"/>
            <p:cNvSpPr txBox="1"/>
            <p:nvPr/>
          </p:nvSpPr>
          <p:spPr bwMode="auto">
            <a:xfrm>
              <a:off x="8601585" y="1761891"/>
              <a:ext cx="2196244" cy="556179"/>
            </a:xfrm>
            <a:prstGeom prst="rect">
              <a:avLst/>
            </a:prstGeom>
            <a:noFill/>
          </p:spPr>
          <p:txBody>
            <a:bodyPr wrap="square" lIns="1080000" tIns="0" rIns="0" bIns="0">
              <a:noAutofit/>
            </a:bodyPr>
            <a:lstStyle/>
            <a:p>
              <a:pPr algn="l" latinLnBrk="0">
                <a:lnSpc>
                  <a:spcPct val="120000"/>
                </a:lnSpc>
              </a:pPr>
              <a:r>
                <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endPar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nvGrpSpPr>
          <p:cNvPr id="8" name="千图PPT彼岸天：ID 8661124库_组合 57"/>
          <p:cNvGrpSpPr/>
          <p:nvPr>
            <p:custDataLst>
              <p:tags r:id="rId5"/>
            </p:custDataLst>
          </p:nvPr>
        </p:nvGrpSpPr>
        <p:grpSpPr>
          <a:xfrm>
            <a:off x="6012815" y="2607945"/>
            <a:ext cx="4772025" cy="866140"/>
            <a:chOff x="8601584" y="1451933"/>
            <a:chExt cx="2196245" cy="866137"/>
          </a:xfrm>
        </p:grpSpPr>
        <p:sp>
          <p:nvSpPr>
            <p:cNvPr id="12" name="TextBox 63"/>
            <p:cNvSpPr txBox="1"/>
            <p:nvPr/>
          </p:nvSpPr>
          <p:spPr bwMode="auto">
            <a:xfrm>
              <a:off x="8601584" y="1451933"/>
              <a:ext cx="2196244" cy="309958"/>
            </a:xfrm>
            <a:prstGeom prst="rect">
              <a:avLst/>
            </a:prstGeom>
            <a:noFill/>
          </p:spPr>
          <p:txBody>
            <a:bodyPr wrap="none" lIns="1080000" tIns="0" rIns="0" bIns="0" anchor="ctr" anchorCtr="0">
              <a:noAutofit/>
            </a:bodyPr>
            <a:lstStyle/>
            <a:p>
              <a:pPr algn="l" latinLnBrk="0"/>
              <a:r>
                <a:rPr lang="zh-CN" altLang="en-US" sz="2000" dirty="0">
                  <a:solidFill>
                    <a:srgbClr val="CA531E"/>
                  </a:solidFill>
                  <a:effectLst/>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13" name="TextBox 64"/>
            <p:cNvSpPr txBox="1"/>
            <p:nvPr/>
          </p:nvSpPr>
          <p:spPr bwMode="auto">
            <a:xfrm>
              <a:off x="8601585" y="1761891"/>
              <a:ext cx="2196244" cy="556179"/>
            </a:xfrm>
            <a:prstGeom prst="rect">
              <a:avLst/>
            </a:prstGeom>
            <a:noFill/>
          </p:spPr>
          <p:txBody>
            <a:bodyPr wrap="square" lIns="1080000" tIns="0" rIns="0" bIns="0">
              <a:noAutofit/>
            </a:bodyPr>
            <a:lstStyle/>
            <a:p>
              <a:pPr algn="l" latinLnBrk="0">
                <a:lnSpc>
                  <a:spcPct val="120000"/>
                </a:lnSpc>
              </a:pPr>
              <a:r>
                <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endPar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nvGrpSpPr>
          <p:cNvPr id="9" name="千图PPT彼岸天：ID 8661124库_组合 65"/>
          <p:cNvGrpSpPr/>
          <p:nvPr>
            <p:custDataLst>
              <p:tags r:id="rId6"/>
            </p:custDataLst>
          </p:nvPr>
        </p:nvGrpSpPr>
        <p:grpSpPr>
          <a:xfrm>
            <a:off x="6012815" y="1637030"/>
            <a:ext cx="4772025" cy="866140"/>
            <a:chOff x="8601584" y="1451933"/>
            <a:chExt cx="2196245" cy="866137"/>
          </a:xfrm>
        </p:grpSpPr>
        <p:sp>
          <p:nvSpPr>
            <p:cNvPr id="10" name="TextBox 66"/>
            <p:cNvSpPr txBox="1"/>
            <p:nvPr/>
          </p:nvSpPr>
          <p:spPr bwMode="auto">
            <a:xfrm>
              <a:off x="8601584" y="1451933"/>
              <a:ext cx="2196244" cy="309958"/>
            </a:xfrm>
            <a:prstGeom prst="rect">
              <a:avLst/>
            </a:prstGeom>
            <a:noFill/>
          </p:spPr>
          <p:txBody>
            <a:bodyPr wrap="none" lIns="1080000" tIns="0" rIns="0" bIns="0" anchor="ctr" anchorCtr="0">
              <a:noAutofit/>
            </a:bodyPr>
            <a:lstStyle/>
            <a:p>
              <a:pPr algn="l" latinLnBrk="0"/>
              <a:r>
                <a:rPr lang="zh-CN" altLang="en-US" sz="2000" dirty="0">
                  <a:solidFill>
                    <a:srgbClr val="CA531E"/>
                  </a:solidFill>
                  <a:effectLst/>
                  <a:latin typeface="思源黑体 CN Light" panose="020B0300000000000000" charset="-122"/>
                  <a:ea typeface="思源黑体 CN Light" panose="020B0300000000000000" charset="-122"/>
                  <a:cs typeface="阿里巴巴普惠体 M" panose="00020600040101010101" pitchFamily="18" charset="-122"/>
                  <a:sym typeface="Arial" panose="020B0604020202020204" pitchFamily="34" charset="0"/>
                </a:rPr>
                <a:t>输入标题文本</a:t>
              </a:r>
            </a:p>
          </p:txBody>
        </p:sp>
        <p:sp>
          <p:nvSpPr>
            <p:cNvPr id="11" name="TextBox 67"/>
            <p:cNvSpPr txBox="1"/>
            <p:nvPr/>
          </p:nvSpPr>
          <p:spPr bwMode="auto">
            <a:xfrm>
              <a:off x="8601585" y="1761891"/>
              <a:ext cx="2196244" cy="556179"/>
            </a:xfrm>
            <a:prstGeom prst="rect">
              <a:avLst/>
            </a:prstGeom>
            <a:noFill/>
          </p:spPr>
          <p:txBody>
            <a:bodyPr wrap="square" lIns="1080000" tIns="0" rIns="0" bIns="0">
              <a:noAutofit/>
            </a:bodyPr>
            <a:lstStyle/>
            <a:p>
              <a:pPr algn="l" latinLnBrk="0">
                <a:lnSpc>
                  <a:spcPct val="120000"/>
                </a:lnSpc>
              </a:pPr>
              <a:r>
                <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endPar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pic>
        <p:nvPicPr>
          <p:cNvPr id="36" name="图片 35"/>
          <p:cNvPicPr>
            <a:picLocks noChangeAspect="1"/>
          </p:cNvPicPr>
          <p:nvPr/>
        </p:nvPicPr>
        <p:blipFill>
          <a:blip r:embed="rId11"/>
          <a:stretch>
            <a:fillRect/>
          </a:stretch>
        </p:blipFill>
        <p:spPr>
          <a:xfrm flipH="1">
            <a:off x="1753870" y="1115060"/>
            <a:ext cx="4066540" cy="5090160"/>
          </a:xfrm>
          <a:prstGeom prst="rect">
            <a:avLst/>
          </a:prstGeom>
        </p:spPr>
      </p:pic>
    </p:spTree>
    <p:custDataLst>
      <p:tags r:id="rId1"/>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95007" y="386726"/>
            <a:ext cx="3486150" cy="521970"/>
          </a:xfrm>
          <a:prstGeom prst="rect">
            <a:avLst/>
          </a:prstGeom>
          <a:noFill/>
        </p:spPr>
        <p:txBody>
          <a:bodyPr wrap="square" rtlCol="0">
            <a:spAutoFit/>
          </a:bodyPr>
          <a:lstStyle/>
          <a:p>
            <a:pPr algn="l"/>
            <a:r>
              <a:rPr lang="zh-CN" altLang="en-US" sz="2800" b="1" dirty="0">
                <a:solidFill>
                  <a:srgbClr val="CA531E"/>
                </a:solidFill>
                <a:latin typeface="思源黑体 CN Normal" panose="020B0400000000000000" charset="-122"/>
                <a:ea typeface="思源黑体 CN Normal" panose="020B0400000000000000" charset="-122"/>
              </a:rPr>
              <a:t>单击此处添加标题</a:t>
            </a:r>
          </a:p>
        </p:txBody>
      </p:sp>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5885" y="36195"/>
            <a:ext cx="598805" cy="778510"/>
          </a:xfrm>
          <a:prstGeom prst="rect">
            <a:avLst/>
          </a:prstGeom>
        </p:spPr>
      </p:pic>
      <p:grpSp>
        <p:nvGrpSpPr>
          <p:cNvPr id="3" name="千图PPT彼岸天：ID 8661124库_组合 1"/>
          <p:cNvGrpSpPr/>
          <p:nvPr>
            <p:custDataLst>
              <p:tags r:id="rId2"/>
            </p:custDataLst>
          </p:nvPr>
        </p:nvGrpSpPr>
        <p:grpSpPr>
          <a:xfrm>
            <a:off x="3743689" y="2071018"/>
            <a:ext cx="7429668" cy="3730862"/>
            <a:chOff x="4565379" y="1740183"/>
            <a:chExt cx="7429668" cy="3730862"/>
          </a:xfrm>
        </p:grpSpPr>
        <p:cxnSp>
          <p:nvCxnSpPr>
            <p:cNvPr id="5" name="Straight Connector 8"/>
            <p:cNvCxnSpPr>
              <a:stCxn id="37" idx="11"/>
            </p:cNvCxnSpPr>
            <p:nvPr/>
          </p:nvCxnSpPr>
          <p:spPr>
            <a:xfrm flipV="1">
              <a:off x="4565379" y="2015017"/>
              <a:ext cx="3310110" cy="112"/>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9"/>
            <p:cNvCxnSpPr>
              <a:stCxn id="36" idx="32"/>
            </p:cNvCxnSpPr>
            <p:nvPr/>
          </p:nvCxnSpPr>
          <p:spPr>
            <a:xfrm flipV="1">
              <a:off x="5568876" y="2732658"/>
              <a:ext cx="2405673" cy="57"/>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10"/>
            <p:cNvCxnSpPr>
              <a:stCxn id="36" idx="107"/>
            </p:cNvCxnSpPr>
            <p:nvPr/>
          </p:nvCxnSpPr>
          <p:spPr>
            <a:xfrm>
              <a:off x="6037176" y="3610705"/>
              <a:ext cx="1984363" cy="451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11"/>
            <p:cNvCxnSpPr>
              <a:stCxn id="34" idx="47"/>
            </p:cNvCxnSpPr>
            <p:nvPr/>
          </p:nvCxnSpPr>
          <p:spPr>
            <a:xfrm flipV="1">
              <a:off x="6185824" y="4497420"/>
              <a:ext cx="1849685" cy="295"/>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a:stCxn id="33" idx="28"/>
            </p:cNvCxnSpPr>
            <p:nvPr/>
          </p:nvCxnSpPr>
          <p:spPr>
            <a:xfrm flipV="1">
              <a:off x="5641357" y="5051243"/>
              <a:ext cx="2340812" cy="17639"/>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 name="TextBox 18"/>
            <p:cNvSpPr txBox="1"/>
            <p:nvPr/>
          </p:nvSpPr>
          <p:spPr>
            <a:xfrm>
              <a:off x="7940372" y="1740183"/>
              <a:ext cx="641522" cy="461665"/>
            </a:xfrm>
            <a:prstGeom prst="rect">
              <a:avLst/>
            </a:prstGeom>
            <a:noFill/>
          </p:spPr>
          <p:txBody>
            <a:bodyPr wrap="none">
              <a:noAutofit/>
            </a:bodyPr>
            <a:lstStyle/>
            <a:p>
              <a:r>
                <a:rPr lang="en-US" sz="3200">
                  <a:solidFill>
                    <a:srgbClr val="CA531E"/>
                  </a:solidFill>
                  <a:latin typeface="思源黑体 CN Light" panose="020B0300000000000000" charset="-122"/>
                  <a:ea typeface="思源黑体 CN Light" panose="020B0300000000000000" charset="-122"/>
                  <a:sym typeface="Arial" panose="020B0604020202020204" pitchFamily="34" charset="0"/>
                </a:rPr>
                <a:t>10%</a:t>
              </a:r>
            </a:p>
          </p:txBody>
        </p:sp>
        <p:sp>
          <p:nvSpPr>
            <p:cNvPr id="11" name="TextBox 19"/>
            <p:cNvSpPr txBox="1"/>
            <p:nvPr/>
          </p:nvSpPr>
          <p:spPr>
            <a:xfrm>
              <a:off x="7940372" y="2517357"/>
              <a:ext cx="641522" cy="461665"/>
            </a:xfrm>
            <a:prstGeom prst="rect">
              <a:avLst/>
            </a:prstGeom>
            <a:noFill/>
          </p:spPr>
          <p:txBody>
            <a:bodyPr wrap="none">
              <a:noAutofit/>
            </a:bodyPr>
            <a:lstStyle/>
            <a:p>
              <a:r>
                <a:rPr lang="en-US" sz="3200">
                  <a:solidFill>
                    <a:srgbClr val="CA531E"/>
                  </a:solidFill>
                  <a:latin typeface="思源黑体 CN Light" panose="020B0300000000000000" charset="-122"/>
                  <a:ea typeface="思源黑体 CN Light" panose="020B0300000000000000" charset="-122"/>
                  <a:sym typeface="Arial" panose="020B0604020202020204" pitchFamily="34" charset="0"/>
                </a:rPr>
                <a:t>25%</a:t>
              </a:r>
            </a:p>
          </p:txBody>
        </p:sp>
        <p:sp>
          <p:nvSpPr>
            <p:cNvPr id="12" name="TextBox 20"/>
            <p:cNvSpPr txBox="1"/>
            <p:nvPr/>
          </p:nvSpPr>
          <p:spPr>
            <a:xfrm>
              <a:off x="7940372" y="3400181"/>
              <a:ext cx="641522" cy="461665"/>
            </a:xfrm>
            <a:prstGeom prst="rect">
              <a:avLst/>
            </a:prstGeom>
            <a:noFill/>
          </p:spPr>
          <p:txBody>
            <a:bodyPr wrap="none">
              <a:noAutofit/>
            </a:bodyPr>
            <a:lstStyle/>
            <a:p>
              <a:r>
                <a:rPr lang="en-US" sz="3200">
                  <a:solidFill>
                    <a:srgbClr val="CA531E"/>
                  </a:solidFill>
                  <a:latin typeface="思源黑体 CN Light" panose="020B0300000000000000" charset="-122"/>
                  <a:ea typeface="思源黑体 CN Light" panose="020B0300000000000000" charset="-122"/>
                  <a:sym typeface="Arial" panose="020B0604020202020204" pitchFamily="34" charset="0"/>
                </a:rPr>
                <a:t>25%</a:t>
              </a:r>
            </a:p>
          </p:txBody>
        </p:sp>
        <p:sp>
          <p:nvSpPr>
            <p:cNvPr id="13" name="TextBox 21"/>
            <p:cNvSpPr txBox="1"/>
            <p:nvPr/>
          </p:nvSpPr>
          <p:spPr>
            <a:xfrm>
              <a:off x="7940372" y="4112986"/>
              <a:ext cx="641522" cy="461665"/>
            </a:xfrm>
            <a:prstGeom prst="rect">
              <a:avLst/>
            </a:prstGeom>
            <a:noFill/>
          </p:spPr>
          <p:txBody>
            <a:bodyPr wrap="none">
              <a:noAutofit/>
            </a:bodyPr>
            <a:lstStyle/>
            <a:p>
              <a:r>
                <a:rPr lang="en-US" sz="3200">
                  <a:solidFill>
                    <a:srgbClr val="CA531E"/>
                  </a:solidFill>
                  <a:latin typeface="思源黑体 CN Light" panose="020B0300000000000000" charset="-122"/>
                  <a:ea typeface="思源黑体 CN Light" panose="020B0300000000000000" charset="-122"/>
                  <a:sym typeface="Arial" panose="020B0604020202020204" pitchFamily="34" charset="0"/>
                </a:rPr>
                <a:t>20%</a:t>
              </a:r>
            </a:p>
          </p:txBody>
        </p:sp>
        <p:sp>
          <p:nvSpPr>
            <p:cNvPr id="14" name="TextBox 22"/>
            <p:cNvSpPr txBox="1"/>
            <p:nvPr/>
          </p:nvSpPr>
          <p:spPr>
            <a:xfrm>
              <a:off x="7940372" y="4947218"/>
              <a:ext cx="641522" cy="461665"/>
            </a:xfrm>
            <a:prstGeom prst="rect">
              <a:avLst/>
            </a:prstGeom>
            <a:noFill/>
          </p:spPr>
          <p:txBody>
            <a:bodyPr wrap="none">
              <a:noAutofit/>
            </a:bodyPr>
            <a:lstStyle/>
            <a:p>
              <a:r>
                <a:rPr lang="en-US" sz="3200">
                  <a:solidFill>
                    <a:srgbClr val="CA531E"/>
                  </a:solidFill>
                  <a:latin typeface="思源黑体 CN Light" panose="020B0300000000000000" charset="-122"/>
                  <a:ea typeface="思源黑体 CN Light" panose="020B0300000000000000" charset="-122"/>
                  <a:sym typeface="Arial" panose="020B0604020202020204" pitchFamily="34" charset="0"/>
                </a:rPr>
                <a:t>30%</a:t>
              </a:r>
            </a:p>
          </p:txBody>
        </p:sp>
        <p:grpSp>
          <p:nvGrpSpPr>
            <p:cNvPr id="16" name="Group 15"/>
            <p:cNvGrpSpPr/>
            <p:nvPr/>
          </p:nvGrpSpPr>
          <p:grpSpPr>
            <a:xfrm>
              <a:off x="8896882" y="1749242"/>
              <a:ext cx="3098165" cy="548985"/>
              <a:chOff x="8896882" y="1459973"/>
              <a:chExt cx="3098165" cy="548985"/>
            </a:xfrm>
          </p:grpSpPr>
          <p:sp>
            <p:nvSpPr>
              <p:cNvPr id="29" name="TextBox 13"/>
              <p:cNvSpPr txBox="1"/>
              <p:nvPr/>
            </p:nvSpPr>
            <p:spPr>
              <a:xfrm>
                <a:off x="8906407" y="1685743"/>
                <a:ext cx="3088640" cy="323215"/>
              </a:xfrm>
              <a:prstGeom prst="rect">
                <a:avLst/>
              </a:prstGeom>
              <a:noFill/>
            </p:spPr>
            <p:txBody>
              <a:bodyPr wrap="square" lIns="0" tIns="0" rIns="0" bIns="0" anchor="ctr" anchorCtr="0">
                <a:noAutofit/>
              </a:bodyPr>
              <a:lstStyle/>
              <a:p>
                <a:pPr>
                  <a:lnSpc>
                    <a:spcPct val="120000"/>
                  </a:lnSpc>
                </a:pPr>
                <a: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如</a:t>
                </a:r>
                <a:b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需更改请在（设置形状格式）菜单下（文本选项）中调整</a:t>
                </a:r>
              </a:p>
            </p:txBody>
          </p:sp>
          <p:sp>
            <p:nvSpPr>
              <p:cNvPr id="30" name="Rectangle 27"/>
              <p:cNvSpPr/>
              <p:nvPr/>
            </p:nvSpPr>
            <p:spPr>
              <a:xfrm>
                <a:off x="8896882" y="1459973"/>
                <a:ext cx="2606556" cy="242374"/>
              </a:xfrm>
              <a:prstGeom prst="rect">
                <a:avLst/>
              </a:prstGeom>
            </p:spPr>
            <p:txBody>
              <a:bodyPr wrap="none" lIns="0" tIns="0" rIns="0" bIns="0" anchor="ctr" anchorCtr="0">
                <a:normAutofit/>
              </a:bodyPr>
              <a:lstStyle/>
              <a:p>
                <a:r>
                  <a:rPr lang="zh-CN" altLang="en-US" sz="14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输入标题文本 </a:t>
                </a:r>
              </a:p>
            </p:txBody>
          </p:sp>
        </p:grpSp>
        <p:grpSp>
          <p:nvGrpSpPr>
            <p:cNvPr id="17" name="Group 16"/>
            <p:cNvGrpSpPr/>
            <p:nvPr/>
          </p:nvGrpSpPr>
          <p:grpSpPr>
            <a:xfrm>
              <a:off x="8897263" y="2526765"/>
              <a:ext cx="3097784" cy="526897"/>
              <a:chOff x="8897263" y="2237496"/>
              <a:chExt cx="3097784" cy="526897"/>
            </a:xfrm>
          </p:grpSpPr>
          <p:sp>
            <p:nvSpPr>
              <p:cNvPr id="27" name="TextBox 28"/>
              <p:cNvSpPr txBox="1"/>
              <p:nvPr/>
            </p:nvSpPr>
            <p:spPr>
              <a:xfrm>
                <a:off x="8906407" y="2441178"/>
                <a:ext cx="3088640" cy="323215"/>
              </a:xfrm>
              <a:prstGeom prst="rect">
                <a:avLst/>
              </a:prstGeom>
              <a:noFill/>
            </p:spPr>
            <p:txBody>
              <a:bodyPr wrap="square" lIns="0" tIns="0" rIns="0" bIns="0" anchor="ctr" anchorCtr="0">
                <a:noAutofit/>
              </a:bodyPr>
              <a:lstStyle/>
              <a:p>
                <a:pPr>
                  <a:lnSpc>
                    <a:spcPct val="120000"/>
                  </a:lnSpc>
                </a:pPr>
                <a: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如</a:t>
                </a:r>
                <a:b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需更改请在（设置形状格式）菜单下（文本选项）中调整</a:t>
                </a:r>
              </a:p>
            </p:txBody>
          </p:sp>
          <p:sp>
            <p:nvSpPr>
              <p:cNvPr id="28" name="Rectangle 29"/>
              <p:cNvSpPr/>
              <p:nvPr/>
            </p:nvSpPr>
            <p:spPr>
              <a:xfrm>
                <a:off x="8897263" y="2237496"/>
                <a:ext cx="2606556" cy="242374"/>
              </a:xfrm>
              <a:prstGeom prst="rect">
                <a:avLst/>
              </a:prstGeom>
            </p:spPr>
            <p:txBody>
              <a:bodyPr wrap="none" lIns="0" tIns="0" rIns="0" bIns="0" anchor="ctr" anchorCtr="0">
                <a:normAutofit/>
              </a:bodyPr>
              <a:lstStyle/>
              <a:p>
                <a:r>
                  <a:rPr lang="zh-CN" altLang="en-US" sz="14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输入标题文本 </a:t>
                </a:r>
              </a:p>
            </p:txBody>
          </p:sp>
        </p:grpSp>
        <p:grpSp>
          <p:nvGrpSpPr>
            <p:cNvPr id="18" name="Group 17"/>
            <p:cNvGrpSpPr/>
            <p:nvPr/>
          </p:nvGrpSpPr>
          <p:grpSpPr>
            <a:xfrm>
              <a:off x="8897263" y="3323968"/>
              <a:ext cx="3097784" cy="526897"/>
              <a:chOff x="8897263" y="3034699"/>
              <a:chExt cx="3097784" cy="526897"/>
            </a:xfrm>
          </p:grpSpPr>
          <p:sp>
            <p:nvSpPr>
              <p:cNvPr id="25" name="TextBox 30"/>
              <p:cNvSpPr txBox="1"/>
              <p:nvPr/>
            </p:nvSpPr>
            <p:spPr>
              <a:xfrm>
                <a:off x="8906407" y="3238381"/>
                <a:ext cx="3088640" cy="323215"/>
              </a:xfrm>
              <a:prstGeom prst="rect">
                <a:avLst/>
              </a:prstGeom>
              <a:noFill/>
            </p:spPr>
            <p:txBody>
              <a:bodyPr wrap="square" lIns="0" tIns="0" rIns="0" bIns="0" anchor="ctr" anchorCtr="0">
                <a:noAutofit/>
              </a:bodyPr>
              <a:lstStyle/>
              <a:p>
                <a:pPr>
                  <a:lnSpc>
                    <a:spcPct val="120000"/>
                  </a:lnSpc>
                </a:pPr>
                <a: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如</a:t>
                </a:r>
                <a:b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需更改请在（设置形状格式）菜单下（文本选项）中调整</a:t>
                </a:r>
              </a:p>
            </p:txBody>
          </p:sp>
          <p:sp>
            <p:nvSpPr>
              <p:cNvPr id="26" name="Rectangle 31"/>
              <p:cNvSpPr/>
              <p:nvPr/>
            </p:nvSpPr>
            <p:spPr>
              <a:xfrm>
                <a:off x="8897263" y="3034699"/>
                <a:ext cx="2606556" cy="242374"/>
              </a:xfrm>
              <a:prstGeom prst="rect">
                <a:avLst/>
              </a:prstGeom>
            </p:spPr>
            <p:txBody>
              <a:bodyPr wrap="none" lIns="0" tIns="0" rIns="0" bIns="0" anchor="ctr" anchorCtr="0">
                <a:normAutofit/>
              </a:bodyPr>
              <a:lstStyle/>
              <a:p>
                <a:r>
                  <a:rPr lang="zh-CN" altLang="en-US" sz="14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输入标题文本 </a:t>
                </a:r>
              </a:p>
            </p:txBody>
          </p:sp>
        </p:grpSp>
        <p:grpSp>
          <p:nvGrpSpPr>
            <p:cNvPr id="19" name="Group 36"/>
            <p:cNvGrpSpPr/>
            <p:nvPr/>
          </p:nvGrpSpPr>
          <p:grpSpPr>
            <a:xfrm>
              <a:off x="8897263" y="4152060"/>
              <a:ext cx="3097784" cy="526897"/>
              <a:chOff x="8897263" y="3862791"/>
              <a:chExt cx="3097784" cy="526897"/>
            </a:xfrm>
          </p:grpSpPr>
          <p:sp>
            <p:nvSpPr>
              <p:cNvPr id="23" name="TextBox 32"/>
              <p:cNvSpPr txBox="1"/>
              <p:nvPr/>
            </p:nvSpPr>
            <p:spPr>
              <a:xfrm>
                <a:off x="8906407" y="4066473"/>
                <a:ext cx="3088640" cy="323215"/>
              </a:xfrm>
              <a:prstGeom prst="rect">
                <a:avLst/>
              </a:prstGeom>
              <a:noFill/>
            </p:spPr>
            <p:txBody>
              <a:bodyPr wrap="square" lIns="0" tIns="0" rIns="0" bIns="0" anchor="ctr" anchorCtr="0">
                <a:noAutofit/>
              </a:bodyPr>
              <a:lstStyle/>
              <a:p>
                <a:pPr>
                  <a:lnSpc>
                    <a:spcPct val="120000"/>
                  </a:lnSpc>
                </a:pPr>
                <a: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如</a:t>
                </a:r>
                <a:b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需更改请在（设置形状格式）菜单下（文本选项）中调整</a:t>
                </a:r>
              </a:p>
            </p:txBody>
          </p:sp>
          <p:sp>
            <p:nvSpPr>
              <p:cNvPr id="24" name="Rectangle 33"/>
              <p:cNvSpPr/>
              <p:nvPr/>
            </p:nvSpPr>
            <p:spPr>
              <a:xfrm>
                <a:off x="8897263" y="3862791"/>
                <a:ext cx="2606556" cy="242374"/>
              </a:xfrm>
              <a:prstGeom prst="rect">
                <a:avLst/>
              </a:prstGeom>
            </p:spPr>
            <p:txBody>
              <a:bodyPr wrap="none" lIns="0" tIns="0" rIns="0" bIns="0" anchor="ctr" anchorCtr="0">
                <a:normAutofit/>
              </a:bodyPr>
              <a:lstStyle/>
              <a:p>
                <a:r>
                  <a:rPr lang="zh-CN" altLang="en-US" sz="14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输入标题文本 </a:t>
                </a:r>
              </a:p>
            </p:txBody>
          </p:sp>
        </p:grpSp>
        <p:grpSp>
          <p:nvGrpSpPr>
            <p:cNvPr id="15" name="Group 37"/>
            <p:cNvGrpSpPr/>
            <p:nvPr/>
          </p:nvGrpSpPr>
          <p:grpSpPr>
            <a:xfrm>
              <a:off x="8906407" y="4912530"/>
              <a:ext cx="3088640" cy="558515"/>
              <a:chOff x="8906407" y="4623261"/>
              <a:chExt cx="3088640" cy="558515"/>
            </a:xfrm>
          </p:grpSpPr>
          <p:sp>
            <p:nvSpPr>
              <p:cNvPr id="21" name="TextBox 34"/>
              <p:cNvSpPr txBox="1"/>
              <p:nvPr/>
            </p:nvSpPr>
            <p:spPr>
              <a:xfrm>
                <a:off x="8906407" y="4858561"/>
                <a:ext cx="3088640" cy="323215"/>
              </a:xfrm>
              <a:prstGeom prst="rect">
                <a:avLst/>
              </a:prstGeom>
              <a:noFill/>
            </p:spPr>
            <p:txBody>
              <a:bodyPr wrap="square" lIns="0" tIns="0" rIns="0" bIns="0" anchor="ctr" anchorCtr="0">
                <a:noAutofit/>
              </a:bodyPr>
              <a:lstStyle/>
              <a:p>
                <a:pPr>
                  <a:lnSpc>
                    <a:spcPct val="120000"/>
                  </a:lnSpc>
                </a:pPr>
                <a: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如</a:t>
                </a:r>
                <a:b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9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需更改请在（设置形状格式）菜单下（文本选项）中调整</a:t>
                </a:r>
              </a:p>
            </p:txBody>
          </p:sp>
          <p:sp>
            <p:nvSpPr>
              <p:cNvPr id="22" name="Rectangle 35"/>
              <p:cNvSpPr/>
              <p:nvPr/>
            </p:nvSpPr>
            <p:spPr>
              <a:xfrm>
                <a:off x="8906524" y="4623261"/>
                <a:ext cx="2606556" cy="242374"/>
              </a:xfrm>
              <a:prstGeom prst="rect">
                <a:avLst/>
              </a:prstGeom>
            </p:spPr>
            <p:txBody>
              <a:bodyPr wrap="none" lIns="0" tIns="0" rIns="0" bIns="0" anchor="ctr" anchorCtr="0">
                <a:normAutofit/>
              </a:bodyPr>
              <a:lstStyle/>
              <a:p>
                <a:r>
                  <a:rPr lang="zh-CN" altLang="en-US" sz="1400" dirty="0">
                    <a:solidFill>
                      <a:srgbClr val="CA531E"/>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输入标题文本 </a:t>
                </a:r>
              </a:p>
            </p:txBody>
          </p:sp>
        </p:grpSp>
      </p:grpSp>
      <p:pic>
        <p:nvPicPr>
          <p:cNvPr id="31" name="图片 30" descr="f77bf7b43bfa22bdd0c07bf23183c873"/>
          <p:cNvPicPr>
            <a:picLocks noChangeAspect="1"/>
          </p:cNvPicPr>
          <p:nvPr/>
        </p:nvPicPr>
        <p:blipFill>
          <a:blip r:embed="rId7"/>
          <a:stretch>
            <a:fillRect/>
          </a:stretch>
        </p:blipFill>
        <p:spPr>
          <a:xfrm>
            <a:off x="950595" y="1236345"/>
            <a:ext cx="5414010" cy="5414010"/>
          </a:xfrm>
          <a:prstGeom prst="rect">
            <a:avLst/>
          </a:prstGeom>
        </p:spPr>
      </p:pic>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6884353" y="2797134"/>
            <a:ext cx="3900487" cy="1076325"/>
          </a:xfrm>
          <a:prstGeom prst="rect">
            <a:avLst/>
          </a:prstGeom>
          <a:noFill/>
        </p:spPr>
        <p:txBody>
          <a:bodyPr wrap="square" rtlCol="0">
            <a:spAutoFit/>
          </a:bodyPr>
          <a:lstStyle/>
          <a:p>
            <a:pPr algn="l"/>
            <a:r>
              <a:rPr lang="en-US" altLang="zh-CN" sz="32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PART    TWO</a:t>
            </a:r>
          </a:p>
          <a:p>
            <a:pPr algn="l"/>
            <a:r>
              <a:rPr lang="zh-CN" altLang="en-US" sz="3200" b="1" dirty="0">
                <a:solidFill>
                  <a:srgbClr val="CA531E"/>
                </a:solidFill>
                <a:latin typeface="思源黑体 CN Light" panose="020B0300000000000000" charset="-122"/>
                <a:ea typeface="思源黑体 CN Light" panose="020B0300000000000000" charset="-122"/>
                <a:cs typeface="思源黑体 CN Light" panose="020B0300000000000000" charset="-122"/>
              </a:rPr>
              <a:t>单击此处添加标题</a:t>
            </a:r>
          </a:p>
        </p:txBody>
      </p:sp>
      <p:pic>
        <p:nvPicPr>
          <p:cNvPr id="5" name="图片 4"/>
          <p:cNvPicPr>
            <a:picLocks noChangeAspect="1"/>
          </p:cNvPicPr>
          <p:nvPr/>
        </p:nvPicPr>
        <p:blipFill>
          <a:blip r:embed="rId5"/>
          <a:stretch>
            <a:fillRect/>
          </a:stretch>
        </p:blipFill>
        <p:spPr>
          <a:xfrm flipH="1">
            <a:off x="4394200" y="1452880"/>
            <a:ext cx="1764030" cy="4257040"/>
          </a:xfrm>
          <a:prstGeom prst="rect">
            <a:avLst/>
          </a:prstGeom>
        </p:spPr>
      </p:pic>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95007" y="386726"/>
            <a:ext cx="3486150" cy="521970"/>
          </a:xfrm>
          <a:prstGeom prst="rect">
            <a:avLst/>
          </a:prstGeom>
          <a:noFill/>
        </p:spPr>
        <p:txBody>
          <a:bodyPr wrap="square" rtlCol="0">
            <a:spAutoFit/>
          </a:bodyPr>
          <a:lstStyle/>
          <a:p>
            <a:pPr algn="l"/>
            <a:r>
              <a:rPr lang="zh-CN" altLang="en-US" sz="2800" b="1" dirty="0">
                <a:solidFill>
                  <a:srgbClr val="CA531E"/>
                </a:solidFill>
                <a:latin typeface="思源黑体 CN Normal" panose="020B0400000000000000" charset="-122"/>
                <a:ea typeface="思源黑体 CN Normal" panose="020B0400000000000000" charset="-122"/>
              </a:rPr>
              <a:t>单击此处添加标题</a:t>
            </a:r>
          </a:p>
        </p:txBody>
      </p:sp>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5885" y="36195"/>
            <a:ext cx="598805" cy="778510"/>
          </a:xfrm>
          <a:prstGeom prst="rect">
            <a:avLst/>
          </a:prstGeom>
        </p:spPr>
      </p:pic>
      <p:sp>
        <p:nvSpPr>
          <p:cNvPr id="17" name="文本框 16"/>
          <p:cNvSpPr txBox="1"/>
          <p:nvPr/>
        </p:nvSpPr>
        <p:spPr>
          <a:xfrm>
            <a:off x="513225" y="1866618"/>
            <a:ext cx="2801775" cy="3046095"/>
          </a:xfrm>
          <a:prstGeom prst="rect">
            <a:avLst/>
          </a:prstGeom>
          <a:noFill/>
        </p:spPr>
        <p:txBody>
          <a:bodyPr wrap="square" rtlCol="0">
            <a:spAutoFit/>
          </a:bodyPr>
          <a:lstStyle/>
          <a:p>
            <a:pPr algn="ct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p>
          <a:p>
            <a:pPr algn="ct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sp>
        <p:nvSpPr>
          <p:cNvPr id="18" name="文本框 17"/>
          <p:cNvSpPr txBox="1"/>
          <p:nvPr/>
        </p:nvSpPr>
        <p:spPr>
          <a:xfrm>
            <a:off x="8955804" y="1866618"/>
            <a:ext cx="2801775" cy="3046988"/>
          </a:xfrm>
          <a:prstGeom prst="rect">
            <a:avLst/>
          </a:prstGeom>
          <a:noFill/>
        </p:spPr>
        <p:txBody>
          <a:bodyPr wrap="square" rtlCol="0">
            <a:spAutoFit/>
          </a:bodyPr>
          <a:lstStyle/>
          <a:p>
            <a:pPr algn="ctr">
              <a:lnSpc>
                <a:spcPct val="150000"/>
              </a:lnSpc>
            </a:pPr>
            <a:r>
              <a:rPr lang="zh-CN" altLang="en-US" sz="2800" b="1" dirty="0">
                <a:solidFill>
                  <a:srgbClr val="CA531E"/>
                </a:solidFill>
                <a:latin typeface="思源黑体 CN Light" panose="020B0300000000000000" charset="-122"/>
                <a:ea typeface="思源黑体 CN Light" panose="020B0300000000000000" charset="-122"/>
              </a:rPr>
              <a:t>添加标题</a:t>
            </a:r>
            <a:endParaRPr lang="en-US" altLang="zh-CN" sz="2800" b="1"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endParaRPr lang="en-US" altLang="zh-CN" sz="2000" dirty="0">
              <a:solidFill>
                <a:srgbClr val="CA531E"/>
              </a:solidFill>
              <a:latin typeface="思源黑体 CN Light" panose="020B0300000000000000" charset="-122"/>
              <a:ea typeface="思源黑体 CN Light" panose="020B0300000000000000" charset="-122"/>
            </a:endParaRPr>
          </a:p>
          <a:p>
            <a:pPr algn="ctr">
              <a:lnSpc>
                <a:spcPct val="150000"/>
              </a:lnSpc>
            </a:pPr>
            <a:r>
              <a:rPr lang="zh-CN" altLang="en-US" sz="2000" dirty="0">
                <a:solidFill>
                  <a:srgbClr val="CA531E"/>
                </a:solidFill>
                <a:latin typeface="思源黑体 CN Light" panose="020B0300000000000000" charset="-122"/>
                <a:ea typeface="思源黑体 CN Light" panose="020B0300000000000000" charset="-122"/>
              </a:rPr>
              <a:t>单击此处添加文本</a:t>
            </a:r>
          </a:p>
          <a:p>
            <a:pPr algn="ctr">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a:p>
            <a:pPr algn="l">
              <a:lnSpc>
                <a:spcPct val="150000"/>
              </a:lnSpc>
            </a:pPr>
            <a:endParaRPr lang="zh-CN" altLang="en-US" sz="2000" dirty="0">
              <a:solidFill>
                <a:srgbClr val="CA531E"/>
              </a:solidFill>
              <a:latin typeface="思源黑体 CN Light" panose="020B0300000000000000" charset="-122"/>
              <a:ea typeface="思源黑体 CN Light" panose="020B0300000000000000" charset="-122"/>
            </a:endParaRPr>
          </a:p>
        </p:txBody>
      </p:sp>
      <p:pic>
        <p:nvPicPr>
          <p:cNvPr id="5" name="图片 4"/>
          <p:cNvPicPr>
            <a:picLocks noChangeAspect="1"/>
          </p:cNvPicPr>
          <p:nvPr/>
        </p:nvPicPr>
        <p:blipFill>
          <a:blip r:embed="rId7"/>
          <a:stretch>
            <a:fillRect/>
          </a:stretch>
        </p:blipFill>
        <p:spPr>
          <a:xfrm>
            <a:off x="3314614" y="1750293"/>
            <a:ext cx="2720997" cy="2340057"/>
          </a:xfrm>
          <a:prstGeom prst="rect">
            <a:avLst/>
          </a:prstGeom>
        </p:spPr>
      </p:pic>
      <p:pic>
        <p:nvPicPr>
          <p:cNvPr id="2" name="图片 1"/>
          <p:cNvPicPr>
            <a:picLocks noChangeAspect="1"/>
          </p:cNvPicPr>
          <p:nvPr/>
        </p:nvPicPr>
        <p:blipFill>
          <a:blip r:embed="rId7"/>
          <a:stretch>
            <a:fillRect/>
          </a:stretch>
        </p:blipFill>
        <p:spPr>
          <a:xfrm>
            <a:off x="6613439" y="1750293"/>
            <a:ext cx="2720997" cy="2340057"/>
          </a:xfrm>
          <a:prstGeom prst="rect">
            <a:avLst/>
          </a:prstGeom>
        </p:spPr>
      </p:pic>
      <p:cxnSp>
        <p:nvCxnSpPr>
          <p:cNvPr id="3" name="直接连接符 2"/>
          <p:cNvCxnSpPr/>
          <p:nvPr/>
        </p:nvCxnSpPr>
        <p:spPr>
          <a:xfrm>
            <a:off x="774700" y="4293235"/>
            <a:ext cx="10717530" cy="0"/>
          </a:xfrm>
          <a:prstGeom prst="line">
            <a:avLst/>
          </a:prstGeom>
          <a:ln w="12700" cmpd="sng">
            <a:solidFill>
              <a:srgbClr val="CA531E"/>
            </a:solidFill>
            <a:prstDash val="dash"/>
          </a:ln>
        </p:spPr>
        <p:style>
          <a:lnRef idx="1">
            <a:schemeClr val="accent1"/>
          </a:lnRef>
          <a:fillRef idx="0">
            <a:schemeClr val="accent1"/>
          </a:fillRef>
          <a:effectRef idx="0">
            <a:schemeClr val="accent1"/>
          </a:effectRef>
          <a:fontRef idx="minor">
            <a:schemeClr val="tx1"/>
          </a:fontRef>
        </p:style>
      </p:cxnSp>
      <p:grpSp>
        <p:nvGrpSpPr>
          <p:cNvPr id="9" name="千图PPT彼岸天：ID 8661124库_组合 65"/>
          <p:cNvGrpSpPr/>
          <p:nvPr>
            <p:custDataLst>
              <p:tags r:id="rId2"/>
            </p:custDataLst>
          </p:nvPr>
        </p:nvGrpSpPr>
        <p:grpSpPr>
          <a:xfrm>
            <a:off x="-354965" y="4519930"/>
            <a:ext cx="11917680" cy="866140"/>
            <a:chOff x="8601584" y="1451933"/>
            <a:chExt cx="4932857" cy="866137"/>
          </a:xfrm>
        </p:grpSpPr>
        <p:sp>
          <p:nvSpPr>
            <p:cNvPr id="10" name="TextBox 66"/>
            <p:cNvSpPr txBox="1"/>
            <p:nvPr/>
          </p:nvSpPr>
          <p:spPr bwMode="auto">
            <a:xfrm>
              <a:off x="8601584" y="1451933"/>
              <a:ext cx="1735077" cy="309879"/>
            </a:xfrm>
            <a:prstGeom prst="rect">
              <a:avLst/>
            </a:prstGeom>
            <a:noFill/>
          </p:spPr>
          <p:txBody>
            <a:bodyPr wrap="none" lIns="1080000" tIns="0" rIns="0" bIns="0" anchor="ctr" anchorCtr="0">
              <a:noAutofit/>
            </a:bodyPr>
            <a:lstStyle/>
            <a:p>
              <a:pPr algn="l" latinLnBrk="0"/>
              <a:r>
                <a:rPr lang="zh-CN" altLang="en-US" sz="2000" dirty="0">
                  <a:solidFill>
                    <a:srgbClr val="CA531E"/>
                  </a:solidFill>
                  <a:effectLst/>
                  <a:latin typeface="思源黑体 CN Light" panose="020B0300000000000000" charset="-122"/>
                  <a:ea typeface="思源黑体 CN Light" panose="020B0300000000000000" charset="-122"/>
                  <a:cs typeface="阿里巴巴普惠体 M" panose="00020600040101010101" pitchFamily="18" charset="-122"/>
                  <a:sym typeface="Arial" panose="020B0604020202020204" pitchFamily="34" charset="0"/>
                </a:rPr>
                <a:t>输入标题文本</a:t>
              </a:r>
            </a:p>
          </p:txBody>
        </p:sp>
        <p:sp>
          <p:nvSpPr>
            <p:cNvPr id="11" name="TextBox 67"/>
            <p:cNvSpPr txBox="1"/>
            <p:nvPr/>
          </p:nvSpPr>
          <p:spPr bwMode="auto">
            <a:xfrm>
              <a:off x="8601584" y="1761812"/>
              <a:ext cx="4932857" cy="556258"/>
            </a:xfrm>
            <a:prstGeom prst="rect">
              <a:avLst/>
            </a:prstGeom>
            <a:noFill/>
          </p:spPr>
          <p:txBody>
            <a:bodyPr wrap="square" lIns="1080000" tIns="0" rIns="0" bIns="0">
              <a:noAutofit/>
            </a:bodyPr>
            <a:lstStyle/>
            <a:p>
              <a:pPr algn="l" latinLnBrk="0">
                <a:lnSpc>
                  <a:spcPct val="120000"/>
                </a:lnSpc>
              </a:pPr>
              <a:r>
                <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 </a:t>
              </a:r>
              <a:br>
                <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endParaRPr lang="zh-CN" altLang="en-US" sz="16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95007" y="386726"/>
            <a:ext cx="3486150" cy="521970"/>
          </a:xfrm>
          <a:prstGeom prst="rect">
            <a:avLst/>
          </a:prstGeom>
          <a:noFill/>
        </p:spPr>
        <p:txBody>
          <a:bodyPr wrap="square" rtlCol="0">
            <a:spAutoFit/>
          </a:bodyPr>
          <a:lstStyle/>
          <a:p>
            <a:pPr algn="l"/>
            <a:r>
              <a:rPr lang="zh-CN" altLang="en-US" sz="2800" b="1" dirty="0">
                <a:solidFill>
                  <a:srgbClr val="CA531E"/>
                </a:solidFill>
                <a:latin typeface="思源黑体 CN Normal" panose="020B0400000000000000" charset="-122"/>
                <a:ea typeface="思源黑体 CN Normal" panose="020B0400000000000000" charset="-122"/>
              </a:rPr>
              <a:t>单击此处添加标题</a:t>
            </a:r>
          </a:p>
        </p:txBody>
      </p:sp>
      <p:pic>
        <p:nvPicPr>
          <p:cNvPr id="20" name="图片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5885" y="36195"/>
            <a:ext cx="598805" cy="778510"/>
          </a:xfrm>
          <a:prstGeom prst="rect">
            <a:avLst/>
          </a:prstGeom>
        </p:spPr>
      </p:pic>
      <p:grpSp>
        <p:nvGrpSpPr>
          <p:cNvPr id="2" name="千图PPT彼岸天：ID 8661124库_组合 1"/>
          <p:cNvGrpSpPr/>
          <p:nvPr>
            <p:custDataLst>
              <p:tags r:id="rId2"/>
            </p:custDataLst>
          </p:nvPr>
        </p:nvGrpSpPr>
        <p:grpSpPr>
          <a:xfrm>
            <a:off x="1421483" y="1672767"/>
            <a:ext cx="2386516" cy="1713144"/>
            <a:chOff x="1431643" y="1286052"/>
            <a:chExt cx="2386516" cy="1713144"/>
          </a:xfrm>
        </p:grpSpPr>
        <p:sp>
          <p:nvSpPr>
            <p:cNvPr id="3" name="Oval 8"/>
            <p:cNvSpPr/>
            <p:nvPr/>
          </p:nvSpPr>
          <p:spPr bwMode="auto">
            <a:xfrm>
              <a:off x="2341511" y="1286052"/>
              <a:ext cx="556538" cy="556683"/>
            </a:xfrm>
            <a:prstGeom prst="ellipse">
              <a:avLst/>
            </a:prstGeom>
            <a:solidFill>
              <a:srgbClr val="CA53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rgbClr val="CA531E"/>
                </a:solidFill>
                <a:latin typeface="思源黑体 CN Light" panose="020B0300000000000000" charset="-122"/>
                <a:ea typeface="思源黑体 CN Light" panose="020B0300000000000000" charset="-122"/>
                <a:sym typeface="Arial" panose="020B0604020202020204" pitchFamily="34" charset="0"/>
              </a:endParaRPr>
            </a:p>
          </p:txBody>
        </p:sp>
        <p:sp>
          <p:nvSpPr>
            <p:cNvPr id="13" name="Freeform: Shape 18"/>
            <p:cNvSpPr/>
            <p:nvPr/>
          </p:nvSpPr>
          <p:spPr bwMode="auto">
            <a:xfrm>
              <a:off x="2449715" y="1394328"/>
              <a:ext cx="340129" cy="340129"/>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47 w 64"/>
                <a:gd name="T11" fmla="*/ 53 h 64"/>
                <a:gd name="T12" fmla="*/ 32 w 64"/>
                <a:gd name="T13" fmla="*/ 42 h 64"/>
                <a:gd name="T14" fmla="*/ 17 w 64"/>
                <a:gd name="T15" fmla="*/ 53 h 64"/>
                <a:gd name="T16" fmla="*/ 23 w 64"/>
                <a:gd name="T17" fmla="*/ 35 h 64"/>
                <a:gd name="T18" fmla="*/ 8 w 64"/>
                <a:gd name="T19" fmla="*/ 24 h 64"/>
                <a:gd name="T20" fmla="*/ 26 w 64"/>
                <a:gd name="T21" fmla="*/ 24 h 64"/>
                <a:gd name="T22" fmla="*/ 32 w 64"/>
                <a:gd name="T23" fmla="*/ 7 h 64"/>
                <a:gd name="T24" fmla="*/ 38 w 64"/>
                <a:gd name="T25" fmla="*/ 24 h 64"/>
                <a:gd name="T26" fmla="*/ 56 w 64"/>
                <a:gd name="T27" fmla="*/ 24 h 64"/>
                <a:gd name="T28" fmla="*/ 41 w 64"/>
                <a:gd name="T29" fmla="*/ 35 h 64"/>
                <a:gd name="T30" fmla="*/ 47 w 64"/>
                <a:gd name="T31"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47" y="53"/>
                  </a:moveTo>
                  <a:cubicBezTo>
                    <a:pt x="32" y="42"/>
                    <a:pt x="32" y="42"/>
                    <a:pt x="32" y="42"/>
                  </a:cubicBezTo>
                  <a:cubicBezTo>
                    <a:pt x="17" y="53"/>
                    <a:pt x="17" y="53"/>
                    <a:pt x="17" y="53"/>
                  </a:cubicBezTo>
                  <a:cubicBezTo>
                    <a:pt x="23" y="35"/>
                    <a:pt x="23" y="35"/>
                    <a:pt x="23" y="35"/>
                  </a:cubicBezTo>
                  <a:cubicBezTo>
                    <a:pt x="8" y="24"/>
                    <a:pt x="8" y="24"/>
                    <a:pt x="8" y="24"/>
                  </a:cubicBezTo>
                  <a:cubicBezTo>
                    <a:pt x="26" y="24"/>
                    <a:pt x="26" y="24"/>
                    <a:pt x="26" y="24"/>
                  </a:cubicBezTo>
                  <a:cubicBezTo>
                    <a:pt x="32" y="7"/>
                    <a:pt x="32" y="7"/>
                    <a:pt x="32" y="7"/>
                  </a:cubicBezTo>
                  <a:cubicBezTo>
                    <a:pt x="38" y="24"/>
                    <a:pt x="38" y="24"/>
                    <a:pt x="38" y="24"/>
                  </a:cubicBezTo>
                  <a:cubicBezTo>
                    <a:pt x="56" y="24"/>
                    <a:pt x="56" y="24"/>
                    <a:pt x="56" y="24"/>
                  </a:cubicBezTo>
                  <a:cubicBezTo>
                    <a:pt x="41" y="35"/>
                    <a:pt x="41" y="35"/>
                    <a:pt x="41" y="35"/>
                  </a:cubicBezTo>
                  <a:lnTo>
                    <a:pt x="47" y="53"/>
                  </a:lnTo>
                  <a:close/>
                </a:path>
              </a:pathLst>
            </a:custGeom>
            <a:solidFill>
              <a:schemeClr val="bg1"/>
            </a:solidFill>
            <a:ln>
              <a:noFill/>
            </a:ln>
            <a:effectLst/>
          </p:spPr>
          <p:txBody>
            <a:bodyPr anchor="ctr"/>
            <a:lstStyle/>
            <a:p>
              <a:pPr algn="ctr"/>
              <a:endParaRPr sz="2400">
                <a:solidFill>
                  <a:srgbClr val="CA531E"/>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15" name="Group 43"/>
            <p:cNvGrpSpPr/>
            <p:nvPr/>
          </p:nvGrpSpPr>
          <p:grpSpPr>
            <a:xfrm>
              <a:off x="1431643" y="1842735"/>
              <a:ext cx="2386516" cy="1156461"/>
              <a:chOff x="3508705" y="4323596"/>
              <a:chExt cx="2386516" cy="1156461"/>
            </a:xfrm>
          </p:grpSpPr>
          <p:sp>
            <p:nvSpPr>
              <p:cNvPr id="28" name="TextBox 44"/>
              <p:cNvSpPr txBox="1"/>
              <p:nvPr/>
            </p:nvSpPr>
            <p:spPr bwMode="auto">
              <a:xfrm>
                <a:off x="3508705" y="4323596"/>
                <a:ext cx="2386516" cy="489144"/>
              </a:xfrm>
              <a:prstGeom prst="rect">
                <a:avLst/>
              </a:prstGeom>
              <a:noFill/>
            </p:spPr>
            <p:txBody>
              <a:bodyPr wrap="none" lIns="0" tIns="0" rIns="0" bIns="0" anchor="b" anchorCtr="1">
                <a:normAutofit/>
              </a:bodyPr>
              <a:lstStyle/>
              <a:p>
                <a:pPr algn="ctr" latinLnBrk="0"/>
                <a:r>
                  <a:rPr lang="zh-CN" altLang="en-US" dirty="0">
                    <a:solidFill>
                      <a:srgbClr val="CA531E"/>
                    </a:solidFill>
                    <a:effectLst/>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9" name="TextBox 45"/>
              <p:cNvSpPr txBox="1"/>
              <p:nvPr/>
            </p:nvSpPr>
            <p:spPr bwMode="auto">
              <a:xfrm>
                <a:off x="3508705" y="4812739"/>
                <a:ext cx="2386516" cy="667318"/>
              </a:xfrm>
              <a:prstGeom prst="rect">
                <a:avLst/>
              </a:prstGeom>
              <a:noFill/>
            </p:spPr>
            <p:txBody>
              <a:bodyPr wrap="square" lIns="90000" tIns="46800" rIns="90000" bIns="46800" anchor="ctr" anchorCtr="1">
                <a:noAutofit/>
              </a:bodyPr>
              <a:lstStyle/>
              <a:p>
                <a:pPr algn="ctr" latinLnBrk="0">
                  <a:lnSpc>
                    <a:spcPct val="120000"/>
                  </a:lnSpc>
                </a:pPr>
                <a:r>
                  <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endPar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grpSp>
        <p:nvGrpSpPr>
          <p:cNvPr id="50" name="千图PPT彼岸天：ID 8661124库_组合 49"/>
          <p:cNvGrpSpPr/>
          <p:nvPr>
            <p:custDataLst>
              <p:tags r:id="rId3"/>
            </p:custDataLst>
          </p:nvPr>
        </p:nvGrpSpPr>
        <p:grpSpPr>
          <a:xfrm>
            <a:off x="8465827" y="1672767"/>
            <a:ext cx="2386516" cy="1713144"/>
            <a:chOff x="8475987" y="1286052"/>
            <a:chExt cx="2386516" cy="1713144"/>
          </a:xfrm>
        </p:grpSpPr>
        <p:sp>
          <p:nvSpPr>
            <p:cNvPr id="7" name="Oval 12"/>
            <p:cNvSpPr/>
            <p:nvPr/>
          </p:nvSpPr>
          <p:spPr bwMode="auto">
            <a:xfrm>
              <a:off x="9383263" y="1286052"/>
              <a:ext cx="556538" cy="556683"/>
            </a:xfrm>
            <a:prstGeom prst="ellipse">
              <a:avLst/>
            </a:prstGeom>
            <a:solidFill>
              <a:srgbClr val="CA53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rgbClr val="CA531E"/>
                </a:solidFill>
                <a:latin typeface="思源黑体 CN Light" panose="020B0300000000000000" charset="-122"/>
                <a:ea typeface="思源黑体 CN Light" panose="020B0300000000000000" charset="-122"/>
                <a:sym typeface="Arial" panose="020B0604020202020204" pitchFamily="34" charset="0"/>
              </a:endParaRPr>
            </a:p>
          </p:txBody>
        </p:sp>
        <p:sp>
          <p:nvSpPr>
            <p:cNvPr id="9" name="Freeform: Shape 14"/>
            <p:cNvSpPr>
              <a:spLocks noChangeAspect="1"/>
            </p:cNvSpPr>
            <p:nvPr/>
          </p:nvSpPr>
          <p:spPr bwMode="auto">
            <a:xfrm>
              <a:off x="9536766" y="1432600"/>
              <a:ext cx="269127" cy="269197"/>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anchor="ctr"/>
            <a:lstStyle/>
            <a:p>
              <a:pPr algn="ctr"/>
              <a:endParaRPr sz="2400">
                <a:solidFill>
                  <a:srgbClr val="CA531E"/>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16" name="Group 46"/>
            <p:cNvGrpSpPr/>
            <p:nvPr/>
          </p:nvGrpSpPr>
          <p:grpSpPr>
            <a:xfrm>
              <a:off x="8475987" y="1842735"/>
              <a:ext cx="2386516" cy="1156461"/>
              <a:chOff x="3508705" y="4323596"/>
              <a:chExt cx="2386516" cy="1156461"/>
            </a:xfrm>
          </p:grpSpPr>
          <p:sp>
            <p:nvSpPr>
              <p:cNvPr id="26" name="TextBox 47"/>
              <p:cNvSpPr txBox="1"/>
              <p:nvPr/>
            </p:nvSpPr>
            <p:spPr bwMode="auto">
              <a:xfrm>
                <a:off x="3508705" y="4323596"/>
                <a:ext cx="2386516" cy="489144"/>
              </a:xfrm>
              <a:prstGeom prst="rect">
                <a:avLst/>
              </a:prstGeom>
              <a:noFill/>
            </p:spPr>
            <p:txBody>
              <a:bodyPr wrap="none" lIns="0" tIns="0" rIns="0" bIns="0" anchor="b" anchorCtr="1">
                <a:normAutofit/>
              </a:bodyPr>
              <a:lstStyle/>
              <a:p>
                <a:pPr algn="ctr" latinLnBrk="0"/>
                <a:r>
                  <a:rPr lang="zh-CN" altLang="en-US" dirty="0">
                    <a:solidFill>
                      <a:srgbClr val="CA531E"/>
                    </a:solidFill>
                    <a:effectLst/>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7" name="TextBox 48"/>
              <p:cNvSpPr txBox="1"/>
              <p:nvPr/>
            </p:nvSpPr>
            <p:spPr bwMode="auto">
              <a:xfrm>
                <a:off x="3508705" y="4812739"/>
                <a:ext cx="2386516" cy="667318"/>
              </a:xfrm>
              <a:prstGeom prst="rect">
                <a:avLst/>
              </a:prstGeom>
              <a:noFill/>
            </p:spPr>
            <p:txBody>
              <a:bodyPr wrap="square" lIns="90000" tIns="46800" rIns="90000" bIns="46800" anchor="ctr" anchorCtr="1">
                <a:noAutofit/>
              </a:bodyPr>
              <a:lstStyle/>
              <a:p>
                <a:pPr algn="ctr" latinLnBrk="0">
                  <a:lnSpc>
                    <a:spcPct val="120000"/>
                  </a:lnSpc>
                </a:pPr>
                <a:r>
                  <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endPar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grpSp>
        <p:nvGrpSpPr>
          <p:cNvPr id="47" name="千图PPT彼岸天：ID 8661124库_组合 46"/>
          <p:cNvGrpSpPr/>
          <p:nvPr>
            <p:custDataLst>
              <p:tags r:id="rId4"/>
            </p:custDataLst>
          </p:nvPr>
        </p:nvGrpSpPr>
        <p:grpSpPr>
          <a:xfrm>
            <a:off x="1920021" y="4325829"/>
            <a:ext cx="2386516" cy="1713144"/>
            <a:chOff x="1930181" y="3939114"/>
            <a:chExt cx="2386516" cy="1713144"/>
          </a:xfrm>
        </p:grpSpPr>
        <p:sp>
          <p:nvSpPr>
            <p:cNvPr id="5" name="Oval 10"/>
            <p:cNvSpPr/>
            <p:nvPr/>
          </p:nvSpPr>
          <p:spPr bwMode="auto">
            <a:xfrm>
              <a:off x="2883201" y="3939114"/>
              <a:ext cx="556538" cy="556683"/>
            </a:xfrm>
            <a:prstGeom prst="ellipse">
              <a:avLst/>
            </a:prstGeom>
            <a:solidFill>
              <a:srgbClr val="CA53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rgbClr val="CA531E"/>
                </a:solidFill>
                <a:latin typeface="思源黑体 CN Light" panose="020B0300000000000000" charset="-122"/>
                <a:ea typeface="思源黑体 CN Light" panose="020B0300000000000000" charset="-122"/>
                <a:sym typeface="Arial" panose="020B0604020202020204" pitchFamily="34" charset="0"/>
              </a:endParaRPr>
            </a:p>
          </p:txBody>
        </p:sp>
        <p:sp>
          <p:nvSpPr>
            <p:cNvPr id="10" name="Freeform: Shape 15"/>
            <p:cNvSpPr>
              <a:spLocks noChangeAspect="1"/>
            </p:cNvSpPr>
            <p:nvPr/>
          </p:nvSpPr>
          <p:spPr bwMode="auto">
            <a:xfrm>
              <a:off x="3016313" y="4075360"/>
              <a:ext cx="265600" cy="317884"/>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anchor="ctr"/>
            <a:lstStyle/>
            <a:p>
              <a:pPr algn="ctr"/>
              <a:endParaRPr sz="2400">
                <a:solidFill>
                  <a:srgbClr val="CA531E"/>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17" name="Group 49"/>
            <p:cNvGrpSpPr/>
            <p:nvPr/>
          </p:nvGrpSpPr>
          <p:grpSpPr>
            <a:xfrm>
              <a:off x="1930181" y="4495797"/>
              <a:ext cx="2386516" cy="1156461"/>
              <a:chOff x="3508705" y="4323596"/>
              <a:chExt cx="2386516" cy="1156461"/>
            </a:xfrm>
          </p:grpSpPr>
          <p:sp>
            <p:nvSpPr>
              <p:cNvPr id="24" name="TextBox 50"/>
              <p:cNvSpPr txBox="1"/>
              <p:nvPr/>
            </p:nvSpPr>
            <p:spPr bwMode="auto">
              <a:xfrm>
                <a:off x="3508705" y="4323596"/>
                <a:ext cx="2386516" cy="489144"/>
              </a:xfrm>
              <a:prstGeom prst="rect">
                <a:avLst/>
              </a:prstGeom>
              <a:noFill/>
            </p:spPr>
            <p:txBody>
              <a:bodyPr wrap="none" lIns="0" tIns="0" rIns="0" bIns="0" anchor="b" anchorCtr="1">
                <a:normAutofit/>
              </a:bodyPr>
              <a:lstStyle/>
              <a:p>
                <a:pPr algn="ctr" latinLnBrk="0"/>
                <a:r>
                  <a:rPr lang="zh-CN" altLang="en-US" dirty="0">
                    <a:solidFill>
                      <a:srgbClr val="CA531E"/>
                    </a:solidFill>
                    <a:effectLst/>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5" name="TextBox 51"/>
              <p:cNvSpPr txBox="1"/>
              <p:nvPr/>
            </p:nvSpPr>
            <p:spPr bwMode="auto">
              <a:xfrm>
                <a:off x="3508705" y="4812739"/>
                <a:ext cx="2386516" cy="667318"/>
              </a:xfrm>
              <a:prstGeom prst="rect">
                <a:avLst/>
              </a:prstGeom>
              <a:noFill/>
            </p:spPr>
            <p:txBody>
              <a:bodyPr wrap="square" lIns="90000" tIns="46800" rIns="90000" bIns="46800" anchor="ctr" anchorCtr="1">
                <a:noAutofit/>
              </a:bodyPr>
              <a:lstStyle/>
              <a:p>
                <a:pPr algn="ctr" latinLnBrk="0">
                  <a:lnSpc>
                    <a:spcPct val="120000"/>
                  </a:lnSpc>
                </a:pPr>
                <a:r>
                  <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endPar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grpSp>
        <p:nvGrpSpPr>
          <p:cNvPr id="49" name="千图PPT彼岸天：ID 8661124库_组合 48"/>
          <p:cNvGrpSpPr/>
          <p:nvPr>
            <p:custDataLst>
              <p:tags r:id="rId5"/>
            </p:custDataLst>
          </p:nvPr>
        </p:nvGrpSpPr>
        <p:grpSpPr>
          <a:xfrm>
            <a:off x="7937544" y="4325829"/>
            <a:ext cx="2386516" cy="1713144"/>
            <a:chOff x="7947704" y="3939114"/>
            <a:chExt cx="2386516" cy="1713144"/>
          </a:xfrm>
        </p:grpSpPr>
        <p:sp>
          <p:nvSpPr>
            <p:cNvPr id="8" name="Oval 13"/>
            <p:cNvSpPr/>
            <p:nvPr/>
          </p:nvSpPr>
          <p:spPr bwMode="auto">
            <a:xfrm>
              <a:off x="8862694" y="3939114"/>
              <a:ext cx="556538" cy="556683"/>
            </a:xfrm>
            <a:prstGeom prst="ellipse">
              <a:avLst/>
            </a:prstGeom>
            <a:solidFill>
              <a:srgbClr val="CA53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rgbClr val="CA531E"/>
                </a:solidFill>
                <a:latin typeface="思源黑体 CN Light" panose="020B0300000000000000" charset="-122"/>
                <a:ea typeface="思源黑体 CN Light" panose="020B0300000000000000" charset="-122"/>
                <a:sym typeface="Arial" panose="020B0604020202020204" pitchFamily="34" charset="0"/>
              </a:endParaRPr>
            </a:p>
          </p:txBody>
        </p:sp>
        <p:sp>
          <p:nvSpPr>
            <p:cNvPr id="12" name="Freeform: Shape 17"/>
            <p:cNvSpPr/>
            <p:nvPr/>
          </p:nvSpPr>
          <p:spPr bwMode="auto">
            <a:xfrm>
              <a:off x="8995000" y="4071492"/>
              <a:ext cx="291925" cy="291925"/>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28 w 64"/>
                <a:gd name="T11" fmla="*/ 8 h 64"/>
                <a:gd name="T12" fmla="*/ 36 w 64"/>
                <a:gd name="T13" fmla="*/ 8 h 64"/>
                <a:gd name="T14" fmla="*/ 36 w 64"/>
                <a:gd name="T15" fmla="*/ 28 h 64"/>
                <a:gd name="T16" fmla="*/ 28 w 64"/>
                <a:gd name="T17" fmla="*/ 28 h 64"/>
                <a:gd name="T18" fmla="*/ 28 w 64"/>
                <a:gd name="T19" fmla="*/ 8 h 64"/>
                <a:gd name="T20" fmla="*/ 32 w 64"/>
                <a:gd name="T21" fmla="*/ 53 h 64"/>
                <a:gd name="T22" fmla="*/ 11 w 64"/>
                <a:gd name="T23" fmla="*/ 32 h 64"/>
                <a:gd name="T24" fmla="*/ 24 w 64"/>
                <a:gd name="T25" fmla="*/ 13 h 64"/>
                <a:gd name="T26" fmla="*/ 24 w 64"/>
                <a:gd name="T27" fmla="*/ 12 h 64"/>
                <a:gd name="T28" fmla="*/ 24 w 64"/>
                <a:gd name="T29" fmla="*/ 20 h 64"/>
                <a:gd name="T30" fmla="*/ 17 w 64"/>
                <a:gd name="T31" fmla="*/ 32 h 64"/>
                <a:gd name="T32" fmla="*/ 32 w 64"/>
                <a:gd name="T33" fmla="*/ 47 h 64"/>
                <a:gd name="T34" fmla="*/ 47 w 64"/>
                <a:gd name="T35" fmla="*/ 32 h 64"/>
                <a:gd name="T36" fmla="*/ 40 w 64"/>
                <a:gd name="T37" fmla="*/ 20 h 64"/>
                <a:gd name="T38" fmla="*/ 40 w 64"/>
                <a:gd name="T39" fmla="*/ 12 h 64"/>
                <a:gd name="T40" fmla="*/ 40 w 64"/>
                <a:gd name="T41" fmla="*/ 13 h 64"/>
                <a:gd name="T42" fmla="*/ 53 w 64"/>
                <a:gd name="T43" fmla="*/ 32 h 64"/>
                <a:gd name="T44" fmla="*/ 32 w 6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8"/>
                  </a:moveTo>
                  <a:cubicBezTo>
                    <a:pt x="36" y="8"/>
                    <a:pt x="36" y="8"/>
                    <a:pt x="36" y="8"/>
                  </a:cubicBezTo>
                  <a:cubicBezTo>
                    <a:pt x="36" y="28"/>
                    <a:pt x="36" y="28"/>
                    <a:pt x="36" y="28"/>
                  </a:cubicBezTo>
                  <a:cubicBezTo>
                    <a:pt x="28" y="28"/>
                    <a:pt x="28" y="28"/>
                    <a:pt x="28" y="28"/>
                  </a:cubicBezTo>
                  <a:lnTo>
                    <a:pt x="28" y="8"/>
                  </a:lnTo>
                  <a:close/>
                  <a:moveTo>
                    <a:pt x="32" y="53"/>
                  </a:moveTo>
                  <a:cubicBezTo>
                    <a:pt x="20" y="53"/>
                    <a:pt x="11" y="44"/>
                    <a:pt x="11" y="32"/>
                  </a:cubicBezTo>
                  <a:cubicBezTo>
                    <a:pt x="11" y="24"/>
                    <a:pt x="16" y="16"/>
                    <a:pt x="24" y="13"/>
                  </a:cubicBezTo>
                  <a:cubicBezTo>
                    <a:pt x="24" y="12"/>
                    <a:pt x="24" y="12"/>
                    <a:pt x="24" y="12"/>
                  </a:cubicBezTo>
                  <a:cubicBezTo>
                    <a:pt x="24" y="20"/>
                    <a:pt x="24" y="20"/>
                    <a:pt x="24" y="20"/>
                  </a:cubicBezTo>
                  <a:cubicBezTo>
                    <a:pt x="20" y="22"/>
                    <a:pt x="17" y="27"/>
                    <a:pt x="17" y="32"/>
                  </a:cubicBezTo>
                  <a:cubicBezTo>
                    <a:pt x="17" y="40"/>
                    <a:pt x="24" y="47"/>
                    <a:pt x="32" y="47"/>
                  </a:cubicBezTo>
                  <a:cubicBezTo>
                    <a:pt x="40" y="47"/>
                    <a:pt x="47" y="40"/>
                    <a:pt x="47" y="32"/>
                  </a:cubicBezTo>
                  <a:cubicBezTo>
                    <a:pt x="47" y="27"/>
                    <a:pt x="44" y="22"/>
                    <a:pt x="40" y="20"/>
                  </a:cubicBezTo>
                  <a:cubicBezTo>
                    <a:pt x="40" y="12"/>
                    <a:pt x="40" y="12"/>
                    <a:pt x="40" y="12"/>
                  </a:cubicBezTo>
                  <a:cubicBezTo>
                    <a:pt x="40" y="13"/>
                    <a:pt x="40" y="13"/>
                    <a:pt x="40" y="13"/>
                  </a:cubicBezTo>
                  <a:cubicBezTo>
                    <a:pt x="48" y="16"/>
                    <a:pt x="53" y="24"/>
                    <a:pt x="53" y="32"/>
                  </a:cubicBezTo>
                  <a:cubicBezTo>
                    <a:pt x="53" y="44"/>
                    <a:pt x="44" y="53"/>
                    <a:pt x="32" y="53"/>
                  </a:cubicBezTo>
                  <a:close/>
                </a:path>
              </a:pathLst>
            </a:custGeom>
            <a:solidFill>
              <a:schemeClr val="bg1"/>
            </a:solidFill>
            <a:ln>
              <a:noFill/>
            </a:ln>
          </p:spPr>
          <p:txBody>
            <a:bodyPr anchor="ctr"/>
            <a:lstStyle/>
            <a:p>
              <a:pPr algn="ctr"/>
              <a:endParaRPr sz="2400">
                <a:solidFill>
                  <a:srgbClr val="CA531E"/>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18" name="Group 52"/>
            <p:cNvGrpSpPr/>
            <p:nvPr/>
          </p:nvGrpSpPr>
          <p:grpSpPr>
            <a:xfrm>
              <a:off x="7947704" y="4495797"/>
              <a:ext cx="2386516" cy="1156461"/>
              <a:chOff x="3508705" y="4323596"/>
              <a:chExt cx="2386516" cy="1156461"/>
            </a:xfrm>
          </p:grpSpPr>
          <p:sp>
            <p:nvSpPr>
              <p:cNvPr id="22" name="TextBox 53"/>
              <p:cNvSpPr txBox="1"/>
              <p:nvPr/>
            </p:nvSpPr>
            <p:spPr bwMode="auto">
              <a:xfrm>
                <a:off x="3508705" y="4323596"/>
                <a:ext cx="2386516" cy="489144"/>
              </a:xfrm>
              <a:prstGeom prst="rect">
                <a:avLst/>
              </a:prstGeom>
              <a:noFill/>
            </p:spPr>
            <p:txBody>
              <a:bodyPr wrap="none" lIns="0" tIns="0" rIns="0" bIns="0" anchor="b" anchorCtr="1">
                <a:normAutofit/>
              </a:bodyPr>
              <a:lstStyle/>
              <a:p>
                <a:pPr algn="ctr" latinLnBrk="0"/>
                <a:r>
                  <a:rPr lang="zh-CN" altLang="en-US" dirty="0">
                    <a:solidFill>
                      <a:srgbClr val="CA531E"/>
                    </a:solidFill>
                    <a:effectLst/>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3" name="TextBox 54"/>
              <p:cNvSpPr txBox="1"/>
              <p:nvPr/>
            </p:nvSpPr>
            <p:spPr bwMode="auto">
              <a:xfrm>
                <a:off x="3508705" y="4812739"/>
                <a:ext cx="2386516" cy="667318"/>
              </a:xfrm>
              <a:prstGeom prst="rect">
                <a:avLst/>
              </a:prstGeom>
              <a:noFill/>
            </p:spPr>
            <p:txBody>
              <a:bodyPr wrap="square" lIns="90000" tIns="46800" rIns="90000" bIns="46800" anchor="ctr" anchorCtr="1">
                <a:noAutofit/>
              </a:bodyPr>
              <a:lstStyle/>
              <a:p>
                <a:pPr algn="ctr" latinLnBrk="0">
                  <a:lnSpc>
                    <a:spcPct val="120000"/>
                  </a:lnSpc>
                </a:pPr>
                <a:r>
                  <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endPar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grpSp>
        <p:nvGrpSpPr>
          <p:cNvPr id="48" name="千图PPT彼岸天：ID 8661124库_组合 47"/>
          <p:cNvGrpSpPr/>
          <p:nvPr>
            <p:custDataLst>
              <p:tags r:id="rId6"/>
            </p:custDataLst>
          </p:nvPr>
        </p:nvGrpSpPr>
        <p:grpSpPr>
          <a:xfrm>
            <a:off x="4889115" y="4835665"/>
            <a:ext cx="2386516" cy="1713144"/>
            <a:chOff x="4899275" y="4448950"/>
            <a:chExt cx="2386516" cy="1713144"/>
          </a:xfrm>
        </p:grpSpPr>
        <p:sp>
          <p:nvSpPr>
            <p:cNvPr id="6" name="Oval 11"/>
            <p:cNvSpPr/>
            <p:nvPr/>
          </p:nvSpPr>
          <p:spPr bwMode="auto">
            <a:xfrm>
              <a:off x="5830205" y="4448950"/>
              <a:ext cx="556538" cy="556683"/>
            </a:xfrm>
            <a:prstGeom prst="ellipse">
              <a:avLst/>
            </a:prstGeom>
            <a:solidFill>
              <a:srgbClr val="CA53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rgbClr val="CA531E"/>
                </a:solidFill>
                <a:latin typeface="思源黑体 CN Light" panose="020B0300000000000000" charset="-122"/>
                <a:ea typeface="思源黑体 CN Light" panose="020B0300000000000000" charset="-122"/>
                <a:sym typeface="Arial" panose="020B0604020202020204" pitchFamily="34" charset="0"/>
              </a:endParaRPr>
            </a:p>
          </p:txBody>
        </p:sp>
        <p:sp>
          <p:nvSpPr>
            <p:cNvPr id="11" name="Freeform: Shape 16"/>
            <p:cNvSpPr>
              <a:spLocks noChangeAspect="1"/>
            </p:cNvSpPr>
            <p:nvPr/>
          </p:nvSpPr>
          <p:spPr bwMode="auto">
            <a:xfrm>
              <a:off x="5933198" y="4558538"/>
              <a:ext cx="346195" cy="320865"/>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anchor="ctr"/>
            <a:lstStyle/>
            <a:p>
              <a:pPr algn="ctr"/>
              <a:endParaRPr sz="2400">
                <a:solidFill>
                  <a:srgbClr val="CA531E"/>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19" name="Group 55"/>
            <p:cNvGrpSpPr/>
            <p:nvPr/>
          </p:nvGrpSpPr>
          <p:grpSpPr>
            <a:xfrm>
              <a:off x="4899275" y="5005633"/>
              <a:ext cx="2386516" cy="1156461"/>
              <a:chOff x="3508705" y="4323596"/>
              <a:chExt cx="2386516" cy="1156461"/>
            </a:xfrm>
          </p:grpSpPr>
          <p:sp>
            <p:nvSpPr>
              <p:cNvPr id="21" name="TextBox 56"/>
              <p:cNvSpPr txBox="1"/>
              <p:nvPr/>
            </p:nvSpPr>
            <p:spPr bwMode="auto">
              <a:xfrm>
                <a:off x="3508705" y="4323596"/>
                <a:ext cx="2386516" cy="489144"/>
              </a:xfrm>
              <a:prstGeom prst="rect">
                <a:avLst/>
              </a:prstGeom>
              <a:noFill/>
            </p:spPr>
            <p:txBody>
              <a:bodyPr wrap="none" lIns="0" tIns="0" rIns="0" bIns="0" anchor="b" anchorCtr="1">
                <a:normAutofit/>
              </a:bodyPr>
              <a:lstStyle/>
              <a:p>
                <a:pPr algn="ctr" latinLnBrk="0"/>
                <a:r>
                  <a:rPr lang="zh-CN" altLang="en-US" dirty="0">
                    <a:solidFill>
                      <a:srgbClr val="CA531E"/>
                    </a:solidFill>
                    <a:effectLst/>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51" name="TextBox 57"/>
              <p:cNvSpPr txBox="1"/>
              <p:nvPr/>
            </p:nvSpPr>
            <p:spPr bwMode="auto">
              <a:xfrm>
                <a:off x="3508705" y="4812739"/>
                <a:ext cx="2386516" cy="667318"/>
              </a:xfrm>
              <a:prstGeom prst="rect">
                <a:avLst/>
              </a:prstGeom>
              <a:noFill/>
            </p:spPr>
            <p:txBody>
              <a:bodyPr wrap="square" lIns="90000" tIns="46800" rIns="90000" bIns="46800" anchor="ctr" anchorCtr="1">
                <a:noAutofit/>
              </a:bodyPr>
              <a:lstStyle/>
              <a:p>
                <a:pPr algn="ctr" latinLnBrk="0">
                  <a:lnSpc>
                    <a:spcPct val="120000"/>
                  </a:lnSpc>
                </a:pPr>
                <a:r>
                  <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endParaRPr lang="zh-CN" altLang="en-US" sz="1400" dirty="0">
                  <a:solidFill>
                    <a:srgbClr val="CA531E"/>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pic>
        <p:nvPicPr>
          <p:cNvPr id="52" name="图片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91312" y="1181851"/>
            <a:ext cx="4409709" cy="3740987"/>
          </a:xfrm>
          <a:prstGeom prst="rect">
            <a:avLst/>
          </a:prstGeom>
        </p:spPr>
      </p:pic>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821</Words>
  <Application>Microsoft Office PowerPoint</Application>
  <PresentationFormat>宽屏</PresentationFormat>
  <Paragraphs>177</Paragraphs>
  <Slides>19</Slides>
  <Notes>19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阿里巴巴普惠体 M</vt:lpstr>
      <vt:lpstr>思源黑体 CN Light</vt:lpstr>
      <vt:lpstr>思源黑体 CN Normal</vt:lpstr>
      <vt:lpstr>思源宋体 CN Heavy</vt:lpstr>
      <vt:lpstr>宋体</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2021-06-25T00:52:31Z</dcterms:created>
  <dcterms:modified xsi:type="dcterms:W3CDTF">2023-01-10T12:03:25Z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F771F4BD92AF426EB9A24859E51775F8</vt:lpwstr>
  </property>
  <property fmtid="{A09F084E-AD41-489F-8076-AA5BE3082BCA}" pid="100">
    <vt:ui4>5</vt:ui4>
  </property>
  <property fmtid="{64440492-4C8B-11D1-8B70-080036B11A03}" pid="11">
    <vt:lpwstr>www.2ppt.com-爱PPT提供资源下载</vt:lpwstr>
  </property>
</Properties>
</file>