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02" r:id="rId2"/>
    <p:sldId id="262" r:id="rId3"/>
    <p:sldId id="403" r:id="rId4"/>
    <p:sldId id="338" r:id="rId5"/>
    <p:sldId id="349" r:id="rId6"/>
    <p:sldId id="332" r:id="rId7"/>
    <p:sldId id="326" r:id="rId8"/>
    <p:sldId id="404" r:id="rId9"/>
    <p:sldId id="268" r:id="rId10"/>
    <p:sldId id="315" r:id="rId11"/>
    <p:sldId id="381" r:id="rId12"/>
    <p:sldId id="306" r:id="rId13"/>
    <p:sldId id="307" r:id="rId14"/>
    <p:sldId id="405" r:id="rId15"/>
    <p:sldId id="353" r:id="rId16"/>
    <p:sldId id="294" r:id="rId17"/>
    <p:sldId id="271" r:id="rId18"/>
    <p:sldId id="379" r:id="rId19"/>
    <p:sldId id="406" r:id="rId20"/>
    <p:sldId id="310" r:id="rId21"/>
    <p:sldId id="408" r:id="rId22"/>
    <p:sldId id="291" r:id="rId23"/>
    <p:sldId id="343" r:id="rId24"/>
    <p:sldId id="407"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a:srgbClr val="EBD249"/>
    <a:srgbClr val="FFFFFF"/>
    <a:srgbClr val="0B0B0B"/>
    <a:srgbClr val="B79C58"/>
    <a:srgbClr val="C4A14D"/>
    <a:srgbClr val="242424"/>
    <a:srgbClr val="000000"/>
    <a:srgbClr val="2A2B2B"/>
    <a:srgbClr val="EFD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2" autoAdjust="0"/>
    <p:restoredTop sz="94660"/>
  </p:normalViewPr>
  <p:slideViewPr>
    <p:cSldViewPr snapToGrid="0">
      <p:cViewPr varScale="1">
        <p:scale>
          <a:sx n="116" d="100"/>
          <a:sy n="116" d="100"/>
        </p:scale>
        <p:origin x="522"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0826B-D42A-9844-8E6E-DB15A56B180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7165096" y="2430266"/>
            <a:ext cx="4245855" cy="3337808"/>
          </a:xfrm>
          <a:custGeom>
            <a:avLst/>
            <a:gdLst>
              <a:gd name="connsiteX0" fmla="*/ 601407 w 4245855"/>
              <a:gd name="connsiteY0" fmla="*/ 2605431 h 3337808"/>
              <a:gd name="connsiteX1" fmla="*/ 3995310 w 4245855"/>
              <a:gd name="connsiteY1" fmla="*/ 2605431 h 3337808"/>
              <a:gd name="connsiteX2" fmla="*/ 3995310 w 4245855"/>
              <a:gd name="connsiteY2" fmla="*/ 3337808 h 3337808"/>
              <a:gd name="connsiteX3" fmla="*/ 601407 w 4245855"/>
              <a:gd name="connsiteY3" fmla="*/ 3337808 h 3337808"/>
              <a:gd name="connsiteX4" fmla="*/ 0 w 4245855"/>
              <a:gd name="connsiteY4" fmla="*/ 1736954 h 3337808"/>
              <a:gd name="connsiteX5" fmla="*/ 3422366 w 4245855"/>
              <a:gd name="connsiteY5" fmla="*/ 1736954 h 3337808"/>
              <a:gd name="connsiteX6" fmla="*/ 3422366 w 4245855"/>
              <a:gd name="connsiteY6" fmla="*/ 2469331 h 3337808"/>
              <a:gd name="connsiteX7" fmla="*/ 0 w 4245855"/>
              <a:gd name="connsiteY7" fmla="*/ 2469331 h 3337808"/>
              <a:gd name="connsiteX8" fmla="*/ 851951 w 4245855"/>
              <a:gd name="connsiteY8" fmla="*/ 868477 h 3337808"/>
              <a:gd name="connsiteX9" fmla="*/ 4245855 w 4245855"/>
              <a:gd name="connsiteY9" fmla="*/ 868477 h 3337808"/>
              <a:gd name="connsiteX10" fmla="*/ 4245855 w 4245855"/>
              <a:gd name="connsiteY10" fmla="*/ 1600854 h 3337808"/>
              <a:gd name="connsiteX11" fmla="*/ 851951 w 4245855"/>
              <a:gd name="connsiteY11" fmla="*/ 1600854 h 3337808"/>
              <a:gd name="connsiteX12" fmla="*/ 347193 w 4245855"/>
              <a:gd name="connsiteY12" fmla="*/ 0 h 3337808"/>
              <a:gd name="connsiteX13" fmla="*/ 3741097 w 4245855"/>
              <a:gd name="connsiteY13" fmla="*/ 0 h 3337808"/>
              <a:gd name="connsiteX14" fmla="*/ 3741097 w 4245855"/>
              <a:gd name="connsiteY14" fmla="*/ 732377 h 3337808"/>
              <a:gd name="connsiteX15" fmla="*/ 347193 w 4245855"/>
              <a:gd name="connsiteY15" fmla="*/ 732377 h 333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5855" h="3337808">
                <a:moveTo>
                  <a:pt x="601407" y="2605431"/>
                </a:moveTo>
                <a:lnTo>
                  <a:pt x="3995310" y="2605431"/>
                </a:lnTo>
                <a:lnTo>
                  <a:pt x="3995310" y="3337808"/>
                </a:lnTo>
                <a:lnTo>
                  <a:pt x="601407" y="3337808"/>
                </a:lnTo>
                <a:close/>
                <a:moveTo>
                  <a:pt x="0" y="1736954"/>
                </a:moveTo>
                <a:lnTo>
                  <a:pt x="3422366" y="1736954"/>
                </a:lnTo>
                <a:lnTo>
                  <a:pt x="3422366" y="2469331"/>
                </a:lnTo>
                <a:lnTo>
                  <a:pt x="0" y="2469331"/>
                </a:lnTo>
                <a:close/>
                <a:moveTo>
                  <a:pt x="851951" y="868477"/>
                </a:moveTo>
                <a:lnTo>
                  <a:pt x="4245855" y="868477"/>
                </a:lnTo>
                <a:lnTo>
                  <a:pt x="4245855" y="1600854"/>
                </a:lnTo>
                <a:lnTo>
                  <a:pt x="851951" y="1600854"/>
                </a:lnTo>
                <a:close/>
                <a:moveTo>
                  <a:pt x="347193" y="0"/>
                </a:moveTo>
                <a:lnTo>
                  <a:pt x="3741097" y="0"/>
                </a:lnTo>
                <a:lnTo>
                  <a:pt x="3741097" y="732377"/>
                </a:lnTo>
                <a:lnTo>
                  <a:pt x="347193" y="732377"/>
                </a:lnTo>
                <a:close/>
              </a:path>
            </a:pathLst>
          </a:custGeom>
        </p:spPr>
        <p:txBody>
          <a:bodyPr wrap="square">
            <a:noAutofit/>
          </a:bodyPr>
          <a:lstStyle/>
          <a:p>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7165096" y="2430266"/>
            <a:ext cx="4245855" cy="3337808"/>
          </a:xfrm>
          <a:custGeom>
            <a:avLst/>
            <a:gdLst>
              <a:gd name="connsiteX0" fmla="*/ 601407 w 4245855"/>
              <a:gd name="connsiteY0" fmla="*/ 2605431 h 3337808"/>
              <a:gd name="connsiteX1" fmla="*/ 3995310 w 4245855"/>
              <a:gd name="connsiteY1" fmla="*/ 2605431 h 3337808"/>
              <a:gd name="connsiteX2" fmla="*/ 3995310 w 4245855"/>
              <a:gd name="connsiteY2" fmla="*/ 3337808 h 3337808"/>
              <a:gd name="connsiteX3" fmla="*/ 601407 w 4245855"/>
              <a:gd name="connsiteY3" fmla="*/ 3337808 h 3337808"/>
              <a:gd name="connsiteX4" fmla="*/ 0 w 4245855"/>
              <a:gd name="connsiteY4" fmla="*/ 1736954 h 3337808"/>
              <a:gd name="connsiteX5" fmla="*/ 3422366 w 4245855"/>
              <a:gd name="connsiteY5" fmla="*/ 1736954 h 3337808"/>
              <a:gd name="connsiteX6" fmla="*/ 3422366 w 4245855"/>
              <a:gd name="connsiteY6" fmla="*/ 2469331 h 3337808"/>
              <a:gd name="connsiteX7" fmla="*/ 0 w 4245855"/>
              <a:gd name="connsiteY7" fmla="*/ 2469331 h 3337808"/>
              <a:gd name="connsiteX8" fmla="*/ 851951 w 4245855"/>
              <a:gd name="connsiteY8" fmla="*/ 868477 h 3337808"/>
              <a:gd name="connsiteX9" fmla="*/ 4245855 w 4245855"/>
              <a:gd name="connsiteY9" fmla="*/ 868477 h 3337808"/>
              <a:gd name="connsiteX10" fmla="*/ 4245855 w 4245855"/>
              <a:gd name="connsiteY10" fmla="*/ 1600854 h 3337808"/>
              <a:gd name="connsiteX11" fmla="*/ 851951 w 4245855"/>
              <a:gd name="connsiteY11" fmla="*/ 1600854 h 3337808"/>
              <a:gd name="connsiteX12" fmla="*/ 347193 w 4245855"/>
              <a:gd name="connsiteY12" fmla="*/ 0 h 3337808"/>
              <a:gd name="connsiteX13" fmla="*/ 3741097 w 4245855"/>
              <a:gd name="connsiteY13" fmla="*/ 0 h 3337808"/>
              <a:gd name="connsiteX14" fmla="*/ 3741097 w 4245855"/>
              <a:gd name="connsiteY14" fmla="*/ 732377 h 3337808"/>
              <a:gd name="connsiteX15" fmla="*/ 347193 w 4245855"/>
              <a:gd name="connsiteY15" fmla="*/ 732377 h 333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5855" h="3337808">
                <a:moveTo>
                  <a:pt x="601407" y="2605431"/>
                </a:moveTo>
                <a:lnTo>
                  <a:pt x="3995310" y="2605431"/>
                </a:lnTo>
                <a:lnTo>
                  <a:pt x="3995310" y="3337808"/>
                </a:lnTo>
                <a:lnTo>
                  <a:pt x="601407" y="3337808"/>
                </a:lnTo>
                <a:close/>
                <a:moveTo>
                  <a:pt x="0" y="1736954"/>
                </a:moveTo>
                <a:lnTo>
                  <a:pt x="3422366" y="1736954"/>
                </a:lnTo>
                <a:lnTo>
                  <a:pt x="3422366" y="2469331"/>
                </a:lnTo>
                <a:lnTo>
                  <a:pt x="0" y="2469331"/>
                </a:lnTo>
                <a:close/>
                <a:moveTo>
                  <a:pt x="851951" y="868477"/>
                </a:moveTo>
                <a:lnTo>
                  <a:pt x="4245855" y="868477"/>
                </a:lnTo>
                <a:lnTo>
                  <a:pt x="4245855" y="1600854"/>
                </a:lnTo>
                <a:lnTo>
                  <a:pt x="851951" y="1600854"/>
                </a:lnTo>
                <a:close/>
                <a:moveTo>
                  <a:pt x="347193" y="0"/>
                </a:moveTo>
                <a:lnTo>
                  <a:pt x="3741097" y="0"/>
                </a:lnTo>
                <a:lnTo>
                  <a:pt x="3741097" y="732377"/>
                </a:lnTo>
                <a:lnTo>
                  <a:pt x="347193" y="732377"/>
                </a:lnTo>
                <a:close/>
              </a:path>
            </a:pathLst>
          </a:custGeom>
        </p:spPr>
        <p:txBody>
          <a:bodyPr wrap="square">
            <a:noAutofit/>
          </a:bodyPr>
          <a:lstStyle/>
          <a:p>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8">
            <a:lum bright="6000"/>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6" name="Rectangle 6"/>
          <p:cNvSpPr>
            <a:spLocks noChangeArrowheads="1"/>
          </p:cNvSpPr>
          <p:nvPr/>
        </p:nvSpPr>
        <p:spPr bwMode="black">
          <a:xfrm>
            <a:off x="2617076" y="2706986"/>
            <a:ext cx="7267903" cy="769441"/>
          </a:xfrm>
          <a:prstGeom prst="rect">
            <a:avLst/>
          </a:prstGeom>
          <a:noFill/>
          <a:ln>
            <a:noFill/>
          </a:ln>
          <a:effectLst/>
        </p:spPr>
        <p:txBody>
          <a:bodyPr wrap="square">
            <a:spAutoFit/>
          </a:bodyPr>
          <a:lstStyle/>
          <a:p>
            <a:pPr algn="dist" fontAlgn="auto">
              <a:spcBef>
                <a:spcPts val="0"/>
              </a:spcBef>
              <a:spcAft>
                <a:spcPts val="0"/>
              </a:spcAft>
              <a:defRPr/>
            </a:pPr>
            <a:r>
              <a:rPr lang="zh-CN" altLang="en-US" sz="4400" b="1" dirty="0">
                <a:gradFill flip="none" rotWithShape="1">
                  <a:gsLst>
                    <a:gs pos="0">
                      <a:srgbClr val="ECDA6A"/>
                    </a:gs>
                    <a:gs pos="100000">
                      <a:srgbClr val="C1A04D"/>
                    </a:gs>
                  </a:gsLst>
                  <a:lin ang="0" scaled="1"/>
                  <a:tileRect/>
                </a:gradFill>
                <a:latin typeface="微软雅黑" panose="020B0503020204020204" pitchFamily="34" charset="-122"/>
                <a:ea typeface="微软雅黑" panose="020B0503020204020204" pitchFamily="34" charset="-122"/>
              </a:rPr>
              <a:t>银行营销产品介绍</a:t>
            </a:r>
            <a:r>
              <a:rPr lang="en-US" altLang="zh-CN" sz="4400" b="1" dirty="0" err="1">
                <a:gradFill flip="none" rotWithShape="1">
                  <a:gsLst>
                    <a:gs pos="0">
                      <a:srgbClr val="ECDA6A"/>
                    </a:gs>
                    <a:gs pos="100000">
                      <a:srgbClr val="C1A04D"/>
                    </a:gs>
                  </a:gsLst>
                  <a:lin ang="0" scaled="1"/>
                  <a:tileRect/>
                </a:gradFill>
                <a:latin typeface="微软雅黑" panose="020B0503020204020204" pitchFamily="34" charset="-122"/>
                <a:ea typeface="微软雅黑" panose="020B0503020204020204" pitchFamily="34" charset="-122"/>
              </a:rPr>
              <a:t>ppt</a:t>
            </a:r>
            <a:r>
              <a:rPr lang="zh-CN" altLang="en-US" sz="4400" b="1" dirty="0">
                <a:gradFill flip="none" rotWithShape="1">
                  <a:gsLst>
                    <a:gs pos="0">
                      <a:srgbClr val="ECDA6A"/>
                    </a:gs>
                    <a:gs pos="100000">
                      <a:srgbClr val="C1A04D"/>
                    </a:gs>
                  </a:gsLst>
                  <a:lin ang="0" scaled="1"/>
                  <a:tileRect/>
                </a:gradFill>
                <a:latin typeface="微软雅黑" panose="020B0503020204020204" pitchFamily="34" charset="-122"/>
                <a:ea typeface="微软雅黑" panose="020B0503020204020204" pitchFamily="34" charset="-122"/>
              </a:rPr>
              <a:t>模板</a:t>
            </a:r>
          </a:p>
        </p:txBody>
      </p:sp>
      <p:sp>
        <p:nvSpPr>
          <p:cNvPr id="10" name="矩形 9"/>
          <p:cNvSpPr/>
          <p:nvPr/>
        </p:nvSpPr>
        <p:spPr bwMode="auto">
          <a:xfrm>
            <a:off x="4205592" y="3869724"/>
            <a:ext cx="4028465" cy="478336"/>
          </a:xfrm>
          <a:prstGeom prst="rect">
            <a:avLst/>
          </a:prstGeom>
        </p:spPr>
        <p:txBody>
          <a:bodyPr wrap="square">
            <a:spAutoFit/>
            <a:scene3d>
              <a:camera prst="orthographicFront"/>
              <a:lightRig rig="threePt" dir="t"/>
            </a:scene3d>
            <a:sp3d contourW="12700"/>
          </a:bodyPr>
          <a:lstStyle/>
          <a:p>
            <a:pPr algn="ctr">
              <a:lnSpc>
                <a:spcPct val="114000"/>
              </a:lnSpc>
              <a:defRPr/>
            </a:pPr>
            <a:r>
              <a:rPr lang="en-US" altLang="zh-CN" sz="1100"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1100" dirty="0" err="1">
                <a:solidFill>
                  <a:schemeClr val="bg1"/>
                </a:solidFill>
                <a:latin typeface="Century Gothic" panose="020B0502020202020204" pitchFamily="34" charset="0"/>
                <a:ea typeface="微软雅黑" panose="020B0503020204020204" pitchFamily="34" charset="-122"/>
              </a:rPr>
              <a:t>er</a:t>
            </a:r>
            <a:r>
              <a:rPr lang="en-US" altLang="zh-CN" sz="1100" dirty="0">
                <a:solidFill>
                  <a:schemeClr val="bg1"/>
                </a:solidFill>
                <a:latin typeface="Century Gothic" panose="020B0502020202020204" pitchFamily="34" charset="0"/>
                <a:ea typeface="微软雅黑" panose="020B0503020204020204" pitchFamily="34" charset="-122"/>
              </a:rPr>
              <a:t> creative, and copyrights belong to Bao </a:t>
            </a:r>
            <a:r>
              <a:rPr lang="en-US" altLang="zh-CN" sz="1100" dirty="0" err="1">
                <a:solidFill>
                  <a:schemeClr val="bg1"/>
                </a:solidFill>
                <a:latin typeface="Century Gothic" panose="020B0502020202020204" pitchFamily="34" charset="0"/>
                <a:ea typeface="微软雅黑" panose="020B0503020204020204" pitchFamily="34" charset="-122"/>
              </a:rPr>
              <a:t>tu</a:t>
            </a:r>
            <a:endParaRPr lang="en-US" altLang="zh-CN" sz="1100" dirty="0">
              <a:solidFill>
                <a:schemeClr val="bg1"/>
              </a:solidFill>
              <a:latin typeface="Century Gothic" panose="020B0502020202020204" pitchFamily="34" charset="0"/>
              <a:ea typeface="微软雅黑" panose="020B0503020204020204" pitchFamily="34" charset="-122"/>
            </a:endParaRPr>
          </a:p>
        </p:txBody>
      </p:sp>
      <p:sp>
        <p:nvSpPr>
          <p:cNvPr id="12" name="文本框 11"/>
          <p:cNvSpPr txBox="1"/>
          <p:nvPr/>
        </p:nvSpPr>
        <p:spPr bwMode="auto">
          <a:xfrm>
            <a:off x="4250250" y="1673604"/>
            <a:ext cx="3697848" cy="10147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defRPr/>
            </a:pPr>
            <a:r>
              <a:rPr lang="en-US" sz="6000" dirty="0" smtClean="0">
                <a:solidFill>
                  <a:schemeClr val="bg1"/>
                </a:solidFill>
                <a:latin typeface="Agency FB" panose="020B0503020202020204" pitchFamily="34" charset="0"/>
                <a:ea typeface="微软雅黑" panose="020B0503020204020204" pitchFamily="34" charset="-122"/>
              </a:rPr>
              <a:t>20XX</a:t>
            </a:r>
            <a:endParaRPr lang="en-US" sz="6000"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rot="990392">
            <a:off x="1792354" y="143892"/>
            <a:ext cx="8023410" cy="6570214"/>
            <a:chOff x="2413001" y="2159001"/>
            <a:chExt cx="3716338" cy="3043237"/>
          </a:xfrm>
          <a:solidFill>
            <a:schemeClr val="bg2"/>
          </a:solidFill>
        </p:grpSpPr>
        <p:sp>
          <p:nvSpPr>
            <p:cNvPr id="20" name="Freeform 6"/>
            <p:cNvSpPr/>
            <p:nvPr/>
          </p:nvSpPr>
          <p:spPr bwMode="auto">
            <a:xfrm>
              <a:off x="2413001" y="2424113"/>
              <a:ext cx="3560763" cy="2778125"/>
            </a:xfrm>
            <a:custGeom>
              <a:avLst/>
              <a:gdLst>
                <a:gd name="T0" fmla="*/ 106 w 3120"/>
                <a:gd name="T1" fmla="*/ 2435 h 2435"/>
                <a:gd name="T2" fmla="*/ 108 w 3120"/>
                <a:gd name="T3" fmla="*/ 2421 h 2435"/>
                <a:gd name="T4" fmla="*/ 0 w 3120"/>
                <a:gd name="T5" fmla="*/ 2421 h 2435"/>
                <a:gd name="T6" fmla="*/ 102 w 3120"/>
                <a:gd name="T7" fmla="*/ 2213 h 2435"/>
                <a:gd name="T8" fmla="*/ 311 w 3120"/>
                <a:gd name="T9" fmla="*/ 1842 h 2435"/>
                <a:gd name="T10" fmla="*/ 615 w 3120"/>
                <a:gd name="T11" fmla="*/ 1314 h 2435"/>
                <a:gd name="T12" fmla="*/ 643 w 3120"/>
                <a:gd name="T13" fmla="*/ 1265 h 2435"/>
                <a:gd name="T14" fmla="*/ 1331 w 3120"/>
                <a:gd name="T15" fmla="*/ 1699 h 2435"/>
                <a:gd name="T16" fmla="*/ 1503 w 3120"/>
                <a:gd name="T17" fmla="*/ 993 h 2435"/>
                <a:gd name="T18" fmla="*/ 2214 w 3120"/>
                <a:gd name="T19" fmla="*/ 1209 h 2435"/>
                <a:gd name="T20" fmla="*/ 2569 w 3120"/>
                <a:gd name="T21" fmla="*/ 643 h 2435"/>
                <a:gd name="T22" fmla="*/ 2570 w 3120"/>
                <a:gd name="T23" fmla="*/ 641 h 2435"/>
                <a:gd name="T24" fmla="*/ 3032 w 3120"/>
                <a:gd name="T25" fmla="*/ 0 h 2435"/>
                <a:gd name="T26" fmla="*/ 3120 w 3120"/>
                <a:gd name="T27" fmla="*/ 63 h 2435"/>
                <a:gd name="T28" fmla="*/ 2659 w 3120"/>
                <a:gd name="T29" fmla="*/ 703 h 2435"/>
                <a:gd name="T30" fmla="*/ 2262 w 3120"/>
                <a:gd name="T31" fmla="*/ 1337 h 2435"/>
                <a:gd name="T32" fmla="*/ 1581 w 3120"/>
                <a:gd name="T33" fmla="*/ 1129 h 2435"/>
                <a:gd name="T34" fmla="*/ 1401 w 3120"/>
                <a:gd name="T35" fmla="*/ 1871 h 2435"/>
                <a:gd name="T36" fmla="*/ 680 w 3120"/>
                <a:gd name="T37" fmla="*/ 1417 h 2435"/>
                <a:gd name="T38" fmla="*/ 106 w 3120"/>
                <a:gd name="T39" fmla="*/ 2435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20" h="2435">
                  <a:moveTo>
                    <a:pt x="106" y="2435"/>
                  </a:moveTo>
                  <a:cubicBezTo>
                    <a:pt x="106" y="2435"/>
                    <a:pt x="108" y="2429"/>
                    <a:pt x="108" y="2421"/>
                  </a:cubicBezTo>
                  <a:cubicBezTo>
                    <a:pt x="0" y="2421"/>
                    <a:pt x="0" y="2421"/>
                    <a:pt x="0" y="2421"/>
                  </a:cubicBezTo>
                  <a:cubicBezTo>
                    <a:pt x="0" y="2403"/>
                    <a:pt x="0" y="2396"/>
                    <a:pt x="102" y="2213"/>
                  </a:cubicBezTo>
                  <a:cubicBezTo>
                    <a:pt x="152" y="2121"/>
                    <a:pt x="223" y="1997"/>
                    <a:pt x="311" y="1842"/>
                  </a:cubicBezTo>
                  <a:cubicBezTo>
                    <a:pt x="461" y="1579"/>
                    <a:pt x="614" y="1316"/>
                    <a:pt x="615" y="1314"/>
                  </a:cubicBezTo>
                  <a:cubicBezTo>
                    <a:pt x="643" y="1265"/>
                    <a:pt x="643" y="1265"/>
                    <a:pt x="643" y="1265"/>
                  </a:cubicBezTo>
                  <a:cubicBezTo>
                    <a:pt x="1331" y="1699"/>
                    <a:pt x="1331" y="1699"/>
                    <a:pt x="1331" y="1699"/>
                  </a:cubicBezTo>
                  <a:cubicBezTo>
                    <a:pt x="1503" y="993"/>
                    <a:pt x="1503" y="993"/>
                    <a:pt x="1503" y="993"/>
                  </a:cubicBezTo>
                  <a:cubicBezTo>
                    <a:pt x="2214" y="1209"/>
                    <a:pt x="2214" y="1209"/>
                    <a:pt x="2214" y="1209"/>
                  </a:cubicBezTo>
                  <a:cubicBezTo>
                    <a:pt x="2569" y="643"/>
                    <a:pt x="2569" y="643"/>
                    <a:pt x="2569" y="643"/>
                  </a:cubicBezTo>
                  <a:cubicBezTo>
                    <a:pt x="2570" y="641"/>
                    <a:pt x="2570" y="641"/>
                    <a:pt x="2570" y="641"/>
                  </a:cubicBezTo>
                  <a:cubicBezTo>
                    <a:pt x="3032" y="0"/>
                    <a:pt x="3032" y="0"/>
                    <a:pt x="3032" y="0"/>
                  </a:cubicBezTo>
                  <a:cubicBezTo>
                    <a:pt x="3120" y="63"/>
                    <a:pt x="3120" y="63"/>
                    <a:pt x="3120" y="63"/>
                  </a:cubicBezTo>
                  <a:cubicBezTo>
                    <a:pt x="2659" y="703"/>
                    <a:pt x="2659" y="703"/>
                    <a:pt x="2659" y="703"/>
                  </a:cubicBezTo>
                  <a:cubicBezTo>
                    <a:pt x="2262" y="1337"/>
                    <a:pt x="2262" y="1337"/>
                    <a:pt x="2262" y="1337"/>
                  </a:cubicBezTo>
                  <a:cubicBezTo>
                    <a:pt x="1581" y="1129"/>
                    <a:pt x="1581" y="1129"/>
                    <a:pt x="1581" y="1129"/>
                  </a:cubicBezTo>
                  <a:cubicBezTo>
                    <a:pt x="1401" y="1871"/>
                    <a:pt x="1401" y="1871"/>
                    <a:pt x="1401" y="1871"/>
                  </a:cubicBezTo>
                  <a:cubicBezTo>
                    <a:pt x="680" y="1417"/>
                    <a:pt x="680" y="1417"/>
                    <a:pt x="680" y="1417"/>
                  </a:cubicBezTo>
                  <a:cubicBezTo>
                    <a:pt x="457" y="1802"/>
                    <a:pt x="125" y="2382"/>
                    <a:pt x="106" y="2435"/>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1" name="Freeform 7"/>
            <p:cNvSpPr/>
            <p:nvPr/>
          </p:nvSpPr>
          <p:spPr bwMode="auto">
            <a:xfrm>
              <a:off x="5708651" y="2159001"/>
              <a:ext cx="420688" cy="527050"/>
            </a:xfrm>
            <a:custGeom>
              <a:avLst/>
              <a:gdLst>
                <a:gd name="T0" fmla="*/ 0 w 265"/>
                <a:gd name="T1" fmla="*/ 186 h 332"/>
                <a:gd name="T2" fmla="*/ 265 w 265"/>
                <a:gd name="T3" fmla="*/ 0 h 332"/>
                <a:gd name="T4" fmla="*/ 179 w 265"/>
                <a:gd name="T5" fmla="*/ 332 h 332"/>
                <a:gd name="T6" fmla="*/ 123 w 265"/>
                <a:gd name="T7" fmla="*/ 207 h 332"/>
                <a:gd name="T8" fmla="*/ 0 w 265"/>
                <a:gd name="T9" fmla="*/ 186 h 332"/>
              </a:gdLst>
              <a:ahLst/>
              <a:cxnLst>
                <a:cxn ang="0">
                  <a:pos x="T0" y="T1"/>
                </a:cxn>
                <a:cxn ang="0">
                  <a:pos x="T2" y="T3"/>
                </a:cxn>
                <a:cxn ang="0">
                  <a:pos x="T4" y="T5"/>
                </a:cxn>
                <a:cxn ang="0">
                  <a:pos x="T6" y="T7"/>
                </a:cxn>
                <a:cxn ang="0">
                  <a:pos x="T8" y="T9"/>
                </a:cxn>
              </a:cxnLst>
              <a:rect l="0" t="0" r="r" b="b"/>
              <a:pathLst>
                <a:path w="265" h="332">
                  <a:moveTo>
                    <a:pt x="0" y="186"/>
                  </a:moveTo>
                  <a:lnTo>
                    <a:pt x="265" y="0"/>
                  </a:lnTo>
                  <a:lnTo>
                    <a:pt x="179" y="332"/>
                  </a:lnTo>
                  <a:lnTo>
                    <a:pt x="123" y="207"/>
                  </a:lnTo>
                  <a:lnTo>
                    <a:pt x="0" y="186"/>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23" name="椭圆 22"/>
          <p:cNvSpPr/>
          <p:nvPr/>
        </p:nvSpPr>
        <p:spPr>
          <a:xfrm>
            <a:off x="1739900" y="4350902"/>
            <a:ext cx="539750" cy="539750"/>
          </a:xfrm>
          <a:prstGeom prst="ellipse">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ea typeface="微软雅黑" panose="020B0503020204020204" pitchFamily="34" charset="-122"/>
              </a:rPr>
              <a:t>1</a:t>
            </a:r>
            <a:endParaRPr kumimoji="0" lang="zh-CN" altLang="en-US" sz="1800" b="0" i="0" u="none" strike="noStrike" kern="0" cap="none" spc="0" normalizeH="0" baseline="0" noProof="0" dirty="0">
              <a:ln>
                <a:noFill/>
              </a:ln>
              <a:solidFill>
                <a:schemeClr val="bg1"/>
              </a:solidFill>
              <a:effectLst/>
              <a:uLnTx/>
              <a:uFillTx/>
              <a:ea typeface="微软雅黑" panose="020B0503020204020204" pitchFamily="34" charset="-122"/>
            </a:endParaRPr>
          </a:p>
        </p:txBody>
      </p:sp>
      <p:sp>
        <p:nvSpPr>
          <p:cNvPr id="24" name="椭圆 23"/>
          <p:cNvSpPr/>
          <p:nvPr/>
        </p:nvSpPr>
        <p:spPr>
          <a:xfrm>
            <a:off x="3061919" y="3028132"/>
            <a:ext cx="539750" cy="539750"/>
          </a:xfrm>
          <a:prstGeom prst="ellipse">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ea typeface="微软雅黑" panose="020B0503020204020204" pitchFamily="34" charset="-122"/>
              </a:rPr>
              <a:t>2</a:t>
            </a:r>
            <a:endParaRPr kumimoji="0" lang="zh-CN" altLang="en-US" sz="1800" b="0" i="0" u="none" strike="noStrike" kern="0" cap="none" spc="0" normalizeH="0" baseline="0" noProof="0" dirty="0">
              <a:ln>
                <a:noFill/>
              </a:ln>
              <a:solidFill>
                <a:schemeClr val="bg1"/>
              </a:solidFill>
              <a:effectLst/>
              <a:uLnTx/>
              <a:uFillTx/>
              <a:ea typeface="微软雅黑" panose="020B0503020204020204" pitchFamily="34" charset="-122"/>
            </a:endParaRPr>
          </a:p>
        </p:txBody>
      </p:sp>
      <p:sp>
        <p:nvSpPr>
          <p:cNvPr id="25" name="椭圆 24"/>
          <p:cNvSpPr/>
          <p:nvPr/>
        </p:nvSpPr>
        <p:spPr>
          <a:xfrm>
            <a:off x="4421240" y="4545173"/>
            <a:ext cx="539750" cy="539750"/>
          </a:xfrm>
          <a:prstGeom prst="ellipse">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ea typeface="微软雅黑" panose="020B0503020204020204" pitchFamily="34" charset="-122"/>
              </a:rPr>
              <a:t>3</a:t>
            </a:r>
            <a:endParaRPr kumimoji="0" lang="zh-CN" altLang="en-US" sz="1800" b="0" i="0" u="none" strike="noStrike" kern="0" cap="none" spc="0" normalizeH="0" baseline="0" noProof="0" dirty="0">
              <a:ln>
                <a:noFill/>
              </a:ln>
              <a:solidFill>
                <a:schemeClr val="bg1"/>
              </a:solidFill>
              <a:effectLst/>
              <a:uLnTx/>
              <a:uFillTx/>
              <a:ea typeface="微软雅黑" panose="020B0503020204020204" pitchFamily="34" charset="-122"/>
            </a:endParaRPr>
          </a:p>
        </p:txBody>
      </p:sp>
      <p:sp>
        <p:nvSpPr>
          <p:cNvPr id="26" name="椭圆 25"/>
          <p:cNvSpPr/>
          <p:nvPr/>
        </p:nvSpPr>
        <p:spPr>
          <a:xfrm>
            <a:off x="5383432" y="2956435"/>
            <a:ext cx="539750" cy="539750"/>
          </a:xfrm>
          <a:prstGeom prst="ellipse">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ea typeface="微软雅黑" panose="020B0503020204020204" pitchFamily="34" charset="-122"/>
              </a:rPr>
              <a:t>4</a:t>
            </a:r>
            <a:endParaRPr kumimoji="0" lang="zh-CN" altLang="en-US" sz="1800" b="0" i="0" u="none" strike="noStrike" kern="0" cap="none" spc="0" normalizeH="0" baseline="0" noProof="0" dirty="0">
              <a:ln>
                <a:noFill/>
              </a:ln>
              <a:solidFill>
                <a:schemeClr val="bg1"/>
              </a:solidFill>
              <a:effectLst/>
              <a:uLnTx/>
              <a:uFillTx/>
              <a:ea typeface="微软雅黑" panose="020B0503020204020204" pitchFamily="34" charset="-122"/>
            </a:endParaRPr>
          </a:p>
        </p:txBody>
      </p:sp>
      <p:sp>
        <p:nvSpPr>
          <p:cNvPr id="27" name="椭圆 26"/>
          <p:cNvSpPr/>
          <p:nvPr/>
        </p:nvSpPr>
        <p:spPr>
          <a:xfrm>
            <a:off x="6861334" y="3914775"/>
            <a:ext cx="539750" cy="539750"/>
          </a:xfrm>
          <a:prstGeom prst="ellipse">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ea typeface="微软雅黑" panose="020B0503020204020204" pitchFamily="34" charset="-122"/>
              </a:rPr>
              <a:t>5</a:t>
            </a:r>
            <a:endParaRPr kumimoji="0" lang="zh-CN" altLang="en-US" sz="1800" b="0" i="0" u="none" strike="noStrike" kern="0" cap="none" spc="0" normalizeH="0" baseline="0" noProof="0" dirty="0">
              <a:ln>
                <a:noFill/>
              </a:ln>
              <a:solidFill>
                <a:schemeClr val="bg1"/>
              </a:solidFill>
              <a:effectLst/>
              <a:uLnTx/>
              <a:uFillTx/>
              <a:ea typeface="微软雅黑" panose="020B0503020204020204" pitchFamily="34" charset="-122"/>
            </a:endParaRPr>
          </a:p>
        </p:txBody>
      </p:sp>
      <p:sp>
        <p:nvSpPr>
          <p:cNvPr id="32" name="椭圆 31"/>
          <p:cNvSpPr/>
          <p:nvPr/>
        </p:nvSpPr>
        <p:spPr>
          <a:xfrm>
            <a:off x="8597496" y="2475025"/>
            <a:ext cx="539750" cy="539750"/>
          </a:xfrm>
          <a:prstGeom prst="ellipse">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ea typeface="微软雅黑" panose="020B0503020204020204" pitchFamily="34" charset="-122"/>
              </a:rPr>
              <a:t>6</a:t>
            </a:r>
            <a:endParaRPr kumimoji="0" lang="zh-CN" altLang="en-US" sz="1800" b="0" i="0" u="none" strike="noStrike" kern="0" cap="none" spc="0" normalizeH="0" baseline="0" noProof="0" dirty="0">
              <a:ln>
                <a:noFill/>
              </a:ln>
              <a:solidFill>
                <a:schemeClr val="bg1"/>
              </a:solidFill>
              <a:effectLst/>
              <a:uLnTx/>
              <a:uFillTx/>
              <a:ea typeface="微软雅黑" panose="020B0503020204020204" pitchFamily="34" charset="-122"/>
            </a:endParaRPr>
          </a:p>
        </p:txBody>
      </p:sp>
      <p:sp>
        <p:nvSpPr>
          <p:cNvPr id="33" name="文本框 32"/>
          <p:cNvSpPr txBox="1"/>
          <p:nvPr/>
        </p:nvSpPr>
        <p:spPr>
          <a:xfrm>
            <a:off x="1748791" y="5084923"/>
            <a:ext cx="2402295" cy="90601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34" name="文本框 33"/>
          <p:cNvSpPr txBox="1"/>
          <p:nvPr/>
        </p:nvSpPr>
        <p:spPr>
          <a:xfrm>
            <a:off x="3130588" y="2053765"/>
            <a:ext cx="1996390" cy="90601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35" name="文本框 34"/>
          <p:cNvSpPr txBox="1"/>
          <p:nvPr/>
        </p:nvSpPr>
        <p:spPr>
          <a:xfrm>
            <a:off x="5220991" y="4863323"/>
            <a:ext cx="2402295" cy="90601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36" name="文本框 35"/>
          <p:cNvSpPr txBox="1"/>
          <p:nvPr/>
        </p:nvSpPr>
        <p:spPr>
          <a:xfrm>
            <a:off x="7967010" y="4092164"/>
            <a:ext cx="2402295" cy="90601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37" name="文本框 36"/>
          <p:cNvSpPr txBox="1"/>
          <p:nvPr/>
        </p:nvSpPr>
        <p:spPr>
          <a:xfrm>
            <a:off x="9263496" y="2703417"/>
            <a:ext cx="2224561" cy="90601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38" name="文本框 37"/>
          <p:cNvSpPr txBox="1"/>
          <p:nvPr/>
        </p:nvSpPr>
        <p:spPr>
          <a:xfrm>
            <a:off x="5564715" y="1964732"/>
            <a:ext cx="2402295" cy="90601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grpSp>
        <p:nvGrpSpPr>
          <p:cNvPr id="2" name="组合 1"/>
          <p:cNvGrpSpPr/>
          <p:nvPr/>
        </p:nvGrpSpPr>
        <p:grpSpPr>
          <a:xfrm>
            <a:off x="-10795" y="426720"/>
            <a:ext cx="4448175" cy="825500"/>
            <a:chOff x="-17" y="648"/>
            <a:chExt cx="7005" cy="1300"/>
          </a:xfrm>
        </p:grpSpPr>
        <p:sp>
          <p:nvSpPr>
            <p:cNvPr id="3"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4" name="文本框 3"/>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02.</a:t>
              </a:r>
              <a:r>
                <a:rPr lang="zh-CN" altLang="en-US" sz="3200" i="1" dirty="0">
                  <a:solidFill>
                    <a:schemeClr val="bg1"/>
                  </a:solidFill>
                  <a:ea typeface="微软雅黑" panose="020B0503020204020204" pitchFamily="34" charset="-122"/>
                </a:rPr>
                <a:t>输入标题</a:t>
              </a:r>
            </a:p>
          </p:txBody>
        </p:sp>
        <p:sp>
          <p:nvSpPr>
            <p:cNvPr id="5" name="矩形 4"/>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2722559">
            <a:off x="1400014" y="2182724"/>
            <a:ext cx="724527" cy="724527"/>
          </a:xfrm>
          <a:prstGeom prst="roundRect">
            <a:avLst/>
          </a:pr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panose="020B0503020204020204" pitchFamily="34" charset="-122"/>
            </a:endParaRPr>
          </a:p>
        </p:txBody>
      </p:sp>
      <p:sp>
        <p:nvSpPr>
          <p:cNvPr id="24" name="Rectangle 23"/>
          <p:cNvSpPr/>
          <p:nvPr/>
        </p:nvSpPr>
        <p:spPr>
          <a:xfrm rot="2722559">
            <a:off x="1395945" y="3520724"/>
            <a:ext cx="724527" cy="724527"/>
          </a:xfrm>
          <a:prstGeom prst="round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ea typeface="微软雅黑" panose="020B0503020204020204" pitchFamily="34" charset="-122"/>
            </a:endParaRPr>
          </a:p>
        </p:txBody>
      </p:sp>
      <p:sp>
        <p:nvSpPr>
          <p:cNvPr id="39" name="Rectangle 38"/>
          <p:cNvSpPr/>
          <p:nvPr/>
        </p:nvSpPr>
        <p:spPr>
          <a:xfrm rot="2722559">
            <a:off x="1400014" y="4923756"/>
            <a:ext cx="724527" cy="724527"/>
          </a:xfrm>
          <a:prstGeom prst="roundRect">
            <a:avLst/>
          </a:pr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panose="020B0503020204020204" pitchFamily="34" charset="-122"/>
            </a:endParaRPr>
          </a:p>
        </p:txBody>
      </p:sp>
      <p:sp>
        <p:nvSpPr>
          <p:cNvPr id="42" name="Rectangle 41"/>
          <p:cNvSpPr/>
          <p:nvPr/>
        </p:nvSpPr>
        <p:spPr>
          <a:xfrm rot="2722559">
            <a:off x="6533522" y="2182724"/>
            <a:ext cx="724527" cy="724527"/>
          </a:xfrm>
          <a:prstGeom prst="round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ea typeface="微软雅黑" panose="020B0503020204020204" pitchFamily="34" charset="-122"/>
            </a:endParaRPr>
          </a:p>
        </p:txBody>
      </p:sp>
      <p:sp>
        <p:nvSpPr>
          <p:cNvPr id="45" name="Rectangle 44"/>
          <p:cNvSpPr/>
          <p:nvPr/>
        </p:nvSpPr>
        <p:spPr>
          <a:xfrm rot="2722559">
            <a:off x="6529454" y="3520724"/>
            <a:ext cx="724527" cy="724527"/>
          </a:xfrm>
          <a:prstGeom prst="roundRect">
            <a:avLst/>
          </a:pr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微软雅黑" panose="020B0503020204020204" pitchFamily="34" charset="-122"/>
            </a:endParaRPr>
          </a:p>
        </p:txBody>
      </p:sp>
      <p:sp>
        <p:nvSpPr>
          <p:cNvPr id="48" name="Rectangle 47"/>
          <p:cNvSpPr/>
          <p:nvPr/>
        </p:nvSpPr>
        <p:spPr>
          <a:xfrm rot="2722559">
            <a:off x="6533522" y="4923756"/>
            <a:ext cx="724527" cy="724527"/>
          </a:xfrm>
          <a:prstGeom prst="round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ea typeface="微软雅黑" panose="020B0503020204020204" pitchFamily="34" charset="-122"/>
            </a:endParaRPr>
          </a:p>
        </p:txBody>
      </p:sp>
      <p:grpSp>
        <p:nvGrpSpPr>
          <p:cNvPr id="59" name="Group 58"/>
          <p:cNvGrpSpPr/>
          <p:nvPr/>
        </p:nvGrpSpPr>
        <p:grpSpPr>
          <a:xfrm>
            <a:off x="1593212" y="2412272"/>
            <a:ext cx="338130" cy="265431"/>
            <a:chOff x="5348288" y="5818188"/>
            <a:chExt cx="1587500" cy="1246187"/>
          </a:xfrm>
        </p:grpSpPr>
        <p:sp>
          <p:nvSpPr>
            <p:cNvPr id="60" name="Freeform 59"/>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61" name="Freeform 60"/>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62" name="Freeform 61"/>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grpSp>
      <p:grpSp>
        <p:nvGrpSpPr>
          <p:cNvPr id="63" name="Group 62"/>
          <p:cNvGrpSpPr/>
          <p:nvPr/>
        </p:nvGrpSpPr>
        <p:grpSpPr>
          <a:xfrm>
            <a:off x="1589143" y="3750272"/>
            <a:ext cx="338130" cy="265431"/>
            <a:chOff x="8366125" y="5818188"/>
            <a:chExt cx="1587500" cy="1246187"/>
          </a:xfrm>
        </p:grpSpPr>
        <p:sp>
          <p:nvSpPr>
            <p:cNvPr id="64" name="Freeform 63"/>
            <p:cNvSpPr>
              <a:spLocks noEditPoints="1"/>
            </p:cNvSpPr>
            <p:nvPr/>
          </p:nvSpPr>
          <p:spPr bwMode="auto">
            <a:xfrm>
              <a:off x="8366125" y="5818188"/>
              <a:ext cx="1587500" cy="263525"/>
            </a:xfrm>
            <a:custGeom>
              <a:avLst/>
              <a:gdLst>
                <a:gd name="T0" fmla="*/ 471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65" name="Freeform 14"/>
            <p:cNvSpPr>
              <a:spLocks noEditPoints="1"/>
            </p:cNvSpPr>
            <p:nvPr/>
          </p:nvSpPr>
          <p:spPr bwMode="auto">
            <a:xfrm>
              <a:off x="8366125" y="6111875"/>
              <a:ext cx="1587500" cy="952500"/>
            </a:xfrm>
            <a:custGeom>
              <a:avLst/>
              <a:gdLst>
                <a:gd name="T0" fmla="*/ 0 w 507"/>
                <a:gd name="T1" fmla="*/ 268 h 304"/>
                <a:gd name="T2" fmla="*/ 36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299 w 507"/>
                <a:gd name="T15" fmla="*/ 54 h 304"/>
                <a:gd name="T16" fmla="*/ 432 w 507"/>
                <a:gd name="T17" fmla="*/ 54 h 304"/>
                <a:gd name="T18" fmla="*/ 432 w 507"/>
                <a:gd name="T19" fmla="*/ 184 h 304"/>
                <a:gd name="T20" fmla="*/ 299 w 507"/>
                <a:gd name="T21" fmla="*/ 184 h 304"/>
                <a:gd name="T22" fmla="*/ 299 w 507"/>
                <a:gd name="T23" fmla="*/ 54 h 304"/>
                <a:gd name="T24" fmla="*/ 75 w 507"/>
                <a:gd name="T25" fmla="*/ 54 h 304"/>
                <a:gd name="T26" fmla="*/ 259 w 507"/>
                <a:gd name="T27" fmla="*/ 54 h 304"/>
                <a:gd name="T28" fmla="*/ 259 w 507"/>
                <a:gd name="T29" fmla="*/ 75 h 304"/>
                <a:gd name="T30" fmla="*/ 75 w 507"/>
                <a:gd name="T31" fmla="*/ 75 h 304"/>
                <a:gd name="T32" fmla="*/ 75 w 507"/>
                <a:gd name="T33" fmla="*/ 54 h 304"/>
                <a:gd name="T34" fmla="*/ 75 w 507"/>
                <a:gd name="T35" fmla="*/ 109 h 304"/>
                <a:gd name="T36" fmla="*/ 259 w 507"/>
                <a:gd name="T37" fmla="*/ 109 h 304"/>
                <a:gd name="T38" fmla="*/ 259 w 507"/>
                <a:gd name="T39" fmla="*/ 130 h 304"/>
                <a:gd name="T40" fmla="*/ 75 w 507"/>
                <a:gd name="T41" fmla="*/ 130 h 304"/>
                <a:gd name="T42" fmla="*/ 75 w 507"/>
                <a:gd name="T43" fmla="*/ 109 h 304"/>
                <a:gd name="T44" fmla="*/ 75 w 507"/>
                <a:gd name="T45" fmla="*/ 163 h 304"/>
                <a:gd name="T46" fmla="*/ 259 w 507"/>
                <a:gd name="T47" fmla="*/ 163 h 304"/>
                <a:gd name="T48" fmla="*/ 259 w 507"/>
                <a:gd name="T49" fmla="*/ 184 h 304"/>
                <a:gd name="T50" fmla="*/ 75 w 507"/>
                <a:gd name="T51" fmla="*/ 184 h 304"/>
                <a:gd name="T52" fmla="*/ 75 w 507"/>
                <a:gd name="T53" fmla="*/ 163 h 304"/>
                <a:gd name="T54" fmla="*/ 75 w 507"/>
                <a:gd name="T55" fmla="*/ 217 h 304"/>
                <a:gd name="T56" fmla="*/ 432 w 507"/>
                <a:gd name="T57" fmla="*/ 217 h 304"/>
                <a:gd name="T58" fmla="*/ 432 w 507"/>
                <a:gd name="T59" fmla="*/ 238 h 304"/>
                <a:gd name="T60" fmla="*/ 75 w 507"/>
                <a:gd name="T61" fmla="*/ 238 h 304"/>
                <a:gd name="T62" fmla="*/ 75 w 507"/>
                <a:gd name="T63" fmla="*/ 2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7" h="304">
                  <a:moveTo>
                    <a:pt x="0" y="268"/>
                  </a:moveTo>
                  <a:cubicBezTo>
                    <a:pt x="0" y="288"/>
                    <a:pt x="16" y="304"/>
                    <a:pt x="36"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299" y="54"/>
                  </a:moveTo>
                  <a:cubicBezTo>
                    <a:pt x="432" y="54"/>
                    <a:pt x="432" y="54"/>
                    <a:pt x="432" y="54"/>
                  </a:cubicBezTo>
                  <a:cubicBezTo>
                    <a:pt x="432" y="184"/>
                    <a:pt x="432" y="184"/>
                    <a:pt x="432" y="184"/>
                  </a:cubicBezTo>
                  <a:cubicBezTo>
                    <a:pt x="299" y="184"/>
                    <a:pt x="299" y="184"/>
                    <a:pt x="299" y="184"/>
                  </a:cubicBezTo>
                  <a:lnTo>
                    <a:pt x="299" y="54"/>
                  </a:lnTo>
                  <a:close/>
                  <a:moveTo>
                    <a:pt x="75" y="54"/>
                  </a:moveTo>
                  <a:cubicBezTo>
                    <a:pt x="259" y="54"/>
                    <a:pt x="259" y="54"/>
                    <a:pt x="259" y="54"/>
                  </a:cubicBezTo>
                  <a:cubicBezTo>
                    <a:pt x="259" y="75"/>
                    <a:pt x="259" y="75"/>
                    <a:pt x="259" y="75"/>
                  </a:cubicBezTo>
                  <a:cubicBezTo>
                    <a:pt x="75" y="75"/>
                    <a:pt x="75" y="75"/>
                    <a:pt x="75" y="75"/>
                  </a:cubicBezTo>
                  <a:lnTo>
                    <a:pt x="75" y="54"/>
                  </a:lnTo>
                  <a:close/>
                  <a:moveTo>
                    <a:pt x="75" y="109"/>
                  </a:moveTo>
                  <a:cubicBezTo>
                    <a:pt x="259" y="109"/>
                    <a:pt x="259" y="109"/>
                    <a:pt x="259" y="109"/>
                  </a:cubicBezTo>
                  <a:cubicBezTo>
                    <a:pt x="259" y="130"/>
                    <a:pt x="259" y="130"/>
                    <a:pt x="259" y="130"/>
                  </a:cubicBezTo>
                  <a:cubicBezTo>
                    <a:pt x="75" y="130"/>
                    <a:pt x="75" y="130"/>
                    <a:pt x="75" y="130"/>
                  </a:cubicBezTo>
                  <a:lnTo>
                    <a:pt x="75" y="109"/>
                  </a:lnTo>
                  <a:close/>
                  <a:moveTo>
                    <a:pt x="75" y="163"/>
                  </a:moveTo>
                  <a:cubicBezTo>
                    <a:pt x="259" y="163"/>
                    <a:pt x="259" y="163"/>
                    <a:pt x="259" y="163"/>
                  </a:cubicBezTo>
                  <a:cubicBezTo>
                    <a:pt x="259" y="184"/>
                    <a:pt x="259" y="184"/>
                    <a:pt x="259" y="184"/>
                  </a:cubicBezTo>
                  <a:cubicBezTo>
                    <a:pt x="75" y="184"/>
                    <a:pt x="75" y="184"/>
                    <a:pt x="75" y="184"/>
                  </a:cubicBezTo>
                  <a:lnTo>
                    <a:pt x="75" y="163"/>
                  </a:lnTo>
                  <a:close/>
                  <a:moveTo>
                    <a:pt x="75" y="217"/>
                  </a:moveTo>
                  <a:cubicBezTo>
                    <a:pt x="432" y="217"/>
                    <a:pt x="432" y="217"/>
                    <a:pt x="432" y="217"/>
                  </a:cubicBezTo>
                  <a:cubicBezTo>
                    <a:pt x="432" y="238"/>
                    <a:pt x="432" y="238"/>
                    <a:pt x="432" y="238"/>
                  </a:cubicBezTo>
                  <a:cubicBezTo>
                    <a:pt x="75" y="238"/>
                    <a:pt x="75" y="238"/>
                    <a:pt x="75" y="238"/>
                  </a:cubicBezTo>
                  <a:lnTo>
                    <a:pt x="75" y="2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grpSp>
      <p:grpSp>
        <p:nvGrpSpPr>
          <p:cNvPr id="66" name="Group 65"/>
          <p:cNvGrpSpPr/>
          <p:nvPr/>
        </p:nvGrpSpPr>
        <p:grpSpPr>
          <a:xfrm>
            <a:off x="1593212" y="5153304"/>
            <a:ext cx="338130" cy="265431"/>
            <a:chOff x="11385550" y="5818188"/>
            <a:chExt cx="1587500" cy="1246187"/>
          </a:xfrm>
        </p:grpSpPr>
        <p:sp>
          <p:nvSpPr>
            <p:cNvPr id="67" name="Freeform 15"/>
            <p:cNvSpPr>
              <a:spLocks noEditPoints="1"/>
            </p:cNvSpPr>
            <p:nvPr/>
          </p:nvSpPr>
          <p:spPr bwMode="auto">
            <a:xfrm>
              <a:off x="11385550" y="5818188"/>
              <a:ext cx="1587500" cy="263525"/>
            </a:xfrm>
            <a:custGeom>
              <a:avLst/>
              <a:gdLst>
                <a:gd name="T0" fmla="*/ 470 w 507"/>
                <a:gd name="T1" fmla="*/ 0 h 84"/>
                <a:gd name="T2" fmla="*/ 36 w 507"/>
                <a:gd name="T3" fmla="*/ 0 h 84"/>
                <a:gd name="T4" fmla="*/ 0 w 507"/>
                <a:gd name="T5" fmla="*/ 37 h 84"/>
                <a:gd name="T6" fmla="*/ 0 w 507"/>
                <a:gd name="T7" fmla="*/ 84 h 84"/>
                <a:gd name="T8" fmla="*/ 507 w 507"/>
                <a:gd name="T9" fmla="*/ 84 h 84"/>
                <a:gd name="T10" fmla="*/ 507 w 507"/>
                <a:gd name="T11" fmla="*/ 37 h 84"/>
                <a:gd name="T12" fmla="*/ 470 w 507"/>
                <a:gd name="T13" fmla="*/ 0 h 84"/>
                <a:gd name="T14" fmla="*/ 49 w 507"/>
                <a:gd name="T15" fmla="*/ 59 h 84"/>
                <a:gd name="T16" fmla="*/ 36 w 507"/>
                <a:gd name="T17" fmla="*/ 46 h 84"/>
                <a:gd name="T18" fmla="*/ 49 w 507"/>
                <a:gd name="T19" fmla="*/ 33 h 84"/>
                <a:gd name="T20" fmla="*/ 61 w 507"/>
                <a:gd name="T21" fmla="*/ 46 h 84"/>
                <a:gd name="T22" fmla="*/ 49 w 507"/>
                <a:gd name="T23" fmla="*/ 59 h 84"/>
                <a:gd name="T24" fmla="*/ 99 w 507"/>
                <a:gd name="T25" fmla="*/ 59 h 84"/>
                <a:gd name="T26" fmla="*/ 87 w 507"/>
                <a:gd name="T27" fmla="*/ 46 h 84"/>
                <a:gd name="T28" fmla="*/ 99 w 507"/>
                <a:gd name="T29" fmla="*/ 33 h 84"/>
                <a:gd name="T30" fmla="*/ 112 w 507"/>
                <a:gd name="T31" fmla="*/ 46 h 84"/>
                <a:gd name="T32" fmla="*/ 99 w 507"/>
                <a:gd name="T33" fmla="*/ 59 h 84"/>
                <a:gd name="T34" fmla="*/ 150 w 507"/>
                <a:gd name="T35" fmla="*/ 59 h 84"/>
                <a:gd name="T36" fmla="*/ 137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0" y="0"/>
                  </a:moveTo>
                  <a:cubicBezTo>
                    <a:pt x="36" y="0"/>
                    <a:pt x="36" y="0"/>
                    <a:pt x="36" y="0"/>
                  </a:cubicBezTo>
                  <a:cubicBezTo>
                    <a:pt x="16" y="0"/>
                    <a:pt x="0" y="17"/>
                    <a:pt x="0" y="37"/>
                  </a:cubicBezTo>
                  <a:cubicBezTo>
                    <a:pt x="0" y="84"/>
                    <a:pt x="0" y="84"/>
                    <a:pt x="0" y="84"/>
                  </a:cubicBezTo>
                  <a:cubicBezTo>
                    <a:pt x="507" y="84"/>
                    <a:pt x="507" y="84"/>
                    <a:pt x="507" y="84"/>
                  </a:cubicBezTo>
                  <a:cubicBezTo>
                    <a:pt x="507" y="37"/>
                    <a:pt x="507" y="37"/>
                    <a:pt x="507" y="37"/>
                  </a:cubicBezTo>
                  <a:cubicBezTo>
                    <a:pt x="507" y="17"/>
                    <a:pt x="490" y="0"/>
                    <a:pt x="470" y="0"/>
                  </a:cubicBezTo>
                  <a:close/>
                  <a:moveTo>
                    <a:pt x="49" y="59"/>
                  </a:moveTo>
                  <a:cubicBezTo>
                    <a:pt x="42" y="59"/>
                    <a:pt x="36" y="53"/>
                    <a:pt x="36" y="46"/>
                  </a:cubicBezTo>
                  <a:cubicBezTo>
                    <a:pt x="36" y="39"/>
                    <a:pt x="42" y="33"/>
                    <a:pt x="49" y="33"/>
                  </a:cubicBezTo>
                  <a:cubicBezTo>
                    <a:pt x="56" y="33"/>
                    <a:pt x="61" y="39"/>
                    <a:pt x="61" y="46"/>
                  </a:cubicBezTo>
                  <a:cubicBezTo>
                    <a:pt x="61" y="53"/>
                    <a:pt x="56" y="59"/>
                    <a:pt x="49" y="59"/>
                  </a:cubicBezTo>
                  <a:close/>
                  <a:moveTo>
                    <a:pt x="99" y="59"/>
                  </a:moveTo>
                  <a:cubicBezTo>
                    <a:pt x="92" y="59"/>
                    <a:pt x="87" y="53"/>
                    <a:pt x="87" y="46"/>
                  </a:cubicBezTo>
                  <a:cubicBezTo>
                    <a:pt x="87" y="39"/>
                    <a:pt x="92" y="33"/>
                    <a:pt x="99" y="33"/>
                  </a:cubicBezTo>
                  <a:cubicBezTo>
                    <a:pt x="106" y="33"/>
                    <a:pt x="112" y="39"/>
                    <a:pt x="112" y="46"/>
                  </a:cubicBezTo>
                  <a:cubicBezTo>
                    <a:pt x="112" y="53"/>
                    <a:pt x="106" y="59"/>
                    <a:pt x="99" y="59"/>
                  </a:cubicBezTo>
                  <a:close/>
                  <a:moveTo>
                    <a:pt x="150" y="59"/>
                  </a:moveTo>
                  <a:cubicBezTo>
                    <a:pt x="143" y="59"/>
                    <a:pt x="137" y="53"/>
                    <a:pt x="137" y="46"/>
                  </a:cubicBezTo>
                  <a:cubicBezTo>
                    <a:pt x="137"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68" name="Freeform 16"/>
            <p:cNvSpPr>
              <a:spLocks noEditPoints="1"/>
            </p:cNvSpPr>
            <p:nvPr/>
          </p:nvSpPr>
          <p:spPr bwMode="auto">
            <a:xfrm>
              <a:off x="11385550" y="6111875"/>
              <a:ext cx="1587500" cy="952500"/>
            </a:xfrm>
            <a:custGeom>
              <a:avLst/>
              <a:gdLst>
                <a:gd name="T0" fmla="*/ 0 w 507"/>
                <a:gd name="T1" fmla="*/ 268 h 304"/>
                <a:gd name="T2" fmla="*/ 36 w 507"/>
                <a:gd name="T3" fmla="*/ 304 h 304"/>
                <a:gd name="T4" fmla="*/ 470 w 507"/>
                <a:gd name="T5" fmla="*/ 304 h 304"/>
                <a:gd name="T6" fmla="*/ 507 w 507"/>
                <a:gd name="T7" fmla="*/ 268 h 304"/>
                <a:gd name="T8" fmla="*/ 507 w 507"/>
                <a:gd name="T9" fmla="*/ 0 h 304"/>
                <a:gd name="T10" fmla="*/ 0 w 507"/>
                <a:gd name="T11" fmla="*/ 0 h 304"/>
                <a:gd name="T12" fmla="*/ 0 w 507"/>
                <a:gd name="T13" fmla="*/ 268 h 304"/>
                <a:gd name="T14" fmla="*/ 161 w 507"/>
                <a:gd name="T15" fmla="*/ 136 h 304"/>
                <a:gd name="T16" fmla="*/ 166 w 507"/>
                <a:gd name="T17" fmla="*/ 131 h 304"/>
                <a:gd name="T18" fmla="*/ 169 w 507"/>
                <a:gd name="T19" fmla="*/ 131 h 304"/>
                <a:gd name="T20" fmla="*/ 179 w 507"/>
                <a:gd name="T21" fmla="*/ 108 h 304"/>
                <a:gd name="T22" fmla="*/ 177 w 507"/>
                <a:gd name="T23" fmla="*/ 106 h 304"/>
                <a:gd name="T24" fmla="*/ 177 w 507"/>
                <a:gd name="T25" fmla="*/ 98 h 304"/>
                <a:gd name="T26" fmla="*/ 200 w 507"/>
                <a:gd name="T27" fmla="*/ 75 h 304"/>
                <a:gd name="T28" fmla="*/ 207 w 507"/>
                <a:gd name="T29" fmla="*/ 75 h 304"/>
                <a:gd name="T30" fmla="*/ 209 w 507"/>
                <a:gd name="T31" fmla="*/ 77 h 304"/>
                <a:gd name="T32" fmla="*/ 232 w 507"/>
                <a:gd name="T33" fmla="*/ 68 h 304"/>
                <a:gd name="T34" fmla="*/ 232 w 507"/>
                <a:gd name="T35" fmla="*/ 65 h 304"/>
                <a:gd name="T36" fmla="*/ 237 w 507"/>
                <a:gd name="T37" fmla="*/ 60 h 304"/>
                <a:gd name="T38" fmla="*/ 269 w 507"/>
                <a:gd name="T39" fmla="*/ 60 h 304"/>
                <a:gd name="T40" fmla="*/ 275 w 507"/>
                <a:gd name="T41" fmla="*/ 65 h 304"/>
                <a:gd name="T42" fmla="*/ 275 w 507"/>
                <a:gd name="T43" fmla="*/ 68 h 304"/>
                <a:gd name="T44" fmla="*/ 297 w 507"/>
                <a:gd name="T45" fmla="*/ 77 h 304"/>
                <a:gd name="T46" fmla="*/ 299 w 507"/>
                <a:gd name="T47" fmla="*/ 75 h 304"/>
                <a:gd name="T48" fmla="*/ 307 w 507"/>
                <a:gd name="T49" fmla="*/ 75 h 304"/>
                <a:gd name="T50" fmla="*/ 330 w 507"/>
                <a:gd name="T51" fmla="*/ 98 h 304"/>
                <a:gd name="T52" fmla="*/ 330 w 507"/>
                <a:gd name="T53" fmla="*/ 106 h 304"/>
                <a:gd name="T54" fmla="*/ 328 w 507"/>
                <a:gd name="T55" fmla="*/ 108 h 304"/>
                <a:gd name="T56" fmla="*/ 337 w 507"/>
                <a:gd name="T57" fmla="*/ 131 h 304"/>
                <a:gd name="T58" fmla="*/ 340 w 507"/>
                <a:gd name="T59" fmla="*/ 131 h 304"/>
                <a:gd name="T60" fmla="*/ 345 w 507"/>
                <a:gd name="T61" fmla="*/ 136 h 304"/>
                <a:gd name="T62" fmla="*/ 345 w 507"/>
                <a:gd name="T63" fmla="*/ 168 h 304"/>
                <a:gd name="T64" fmla="*/ 340 w 507"/>
                <a:gd name="T65" fmla="*/ 173 h 304"/>
                <a:gd name="T66" fmla="*/ 337 w 507"/>
                <a:gd name="T67" fmla="*/ 173 h 304"/>
                <a:gd name="T68" fmla="*/ 328 w 507"/>
                <a:gd name="T69" fmla="*/ 196 h 304"/>
                <a:gd name="T70" fmla="*/ 330 w 507"/>
                <a:gd name="T71" fmla="*/ 198 h 304"/>
                <a:gd name="T72" fmla="*/ 330 w 507"/>
                <a:gd name="T73" fmla="*/ 206 h 304"/>
                <a:gd name="T74" fmla="*/ 307 w 507"/>
                <a:gd name="T75" fmla="*/ 229 h 304"/>
                <a:gd name="T76" fmla="*/ 299 w 507"/>
                <a:gd name="T77" fmla="*/ 229 h 304"/>
                <a:gd name="T78" fmla="*/ 297 w 507"/>
                <a:gd name="T79" fmla="*/ 226 h 304"/>
                <a:gd name="T80" fmla="*/ 275 w 507"/>
                <a:gd name="T81" fmla="*/ 236 h 304"/>
                <a:gd name="T82" fmla="*/ 275 w 507"/>
                <a:gd name="T83" fmla="*/ 239 h 304"/>
                <a:gd name="T84" fmla="*/ 269 w 507"/>
                <a:gd name="T85" fmla="*/ 244 h 304"/>
                <a:gd name="T86" fmla="*/ 237 w 507"/>
                <a:gd name="T87" fmla="*/ 244 h 304"/>
                <a:gd name="T88" fmla="*/ 232 w 507"/>
                <a:gd name="T89" fmla="*/ 239 h 304"/>
                <a:gd name="T90" fmla="*/ 232 w 507"/>
                <a:gd name="T91" fmla="*/ 236 h 304"/>
                <a:gd name="T92" fmla="*/ 209 w 507"/>
                <a:gd name="T93" fmla="*/ 226 h 304"/>
                <a:gd name="T94" fmla="*/ 207 w 507"/>
                <a:gd name="T95" fmla="*/ 229 h 304"/>
                <a:gd name="T96" fmla="*/ 200 w 507"/>
                <a:gd name="T97" fmla="*/ 229 h 304"/>
                <a:gd name="T98" fmla="*/ 177 w 507"/>
                <a:gd name="T99" fmla="*/ 206 h 304"/>
                <a:gd name="T100" fmla="*/ 177 w 507"/>
                <a:gd name="T101" fmla="*/ 198 h 304"/>
                <a:gd name="T102" fmla="*/ 179 w 507"/>
                <a:gd name="T103" fmla="*/ 196 h 304"/>
                <a:gd name="T104" fmla="*/ 169 w 507"/>
                <a:gd name="T105" fmla="*/ 173 h 304"/>
                <a:gd name="T106" fmla="*/ 166 w 507"/>
                <a:gd name="T107" fmla="*/ 173 h 304"/>
                <a:gd name="T108" fmla="*/ 161 w 507"/>
                <a:gd name="T109" fmla="*/ 168 h 304"/>
                <a:gd name="T110" fmla="*/ 161 w 507"/>
                <a:gd name="T111" fmla="*/ 13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304">
                  <a:moveTo>
                    <a:pt x="0" y="268"/>
                  </a:moveTo>
                  <a:cubicBezTo>
                    <a:pt x="0" y="288"/>
                    <a:pt x="16" y="304"/>
                    <a:pt x="36" y="304"/>
                  </a:cubicBezTo>
                  <a:cubicBezTo>
                    <a:pt x="470" y="304"/>
                    <a:pt x="470" y="304"/>
                    <a:pt x="470" y="304"/>
                  </a:cubicBezTo>
                  <a:cubicBezTo>
                    <a:pt x="490" y="304"/>
                    <a:pt x="507" y="288"/>
                    <a:pt x="507" y="268"/>
                  </a:cubicBezTo>
                  <a:cubicBezTo>
                    <a:pt x="507" y="0"/>
                    <a:pt x="507" y="0"/>
                    <a:pt x="507" y="0"/>
                  </a:cubicBezTo>
                  <a:cubicBezTo>
                    <a:pt x="0" y="0"/>
                    <a:pt x="0" y="0"/>
                    <a:pt x="0" y="0"/>
                  </a:cubicBezTo>
                  <a:lnTo>
                    <a:pt x="0" y="268"/>
                  </a:lnTo>
                  <a:close/>
                  <a:moveTo>
                    <a:pt x="161" y="136"/>
                  </a:moveTo>
                  <a:cubicBezTo>
                    <a:pt x="161" y="133"/>
                    <a:pt x="163" y="131"/>
                    <a:pt x="166" y="131"/>
                  </a:cubicBezTo>
                  <a:cubicBezTo>
                    <a:pt x="169" y="131"/>
                    <a:pt x="169" y="131"/>
                    <a:pt x="169" y="131"/>
                  </a:cubicBezTo>
                  <a:cubicBezTo>
                    <a:pt x="171" y="122"/>
                    <a:pt x="175" y="115"/>
                    <a:pt x="179" y="108"/>
                  </a:cubicBezTo>
                  <a:cubicBezTo>
                    <a:pt x="177" y="106"/>
                    <a:pt x="177" y="106"/>
                    <a:pt x="177" y="106"/>
                  </a:cubicBezTo>
                  <a:cubicBezTo>
                    <a:pt x="175" y="104"/>
                    <a:pt x="175" y="100"/>
                    <a:pt x="177" y="98"/>
                  </a:cubicBezTo>
                  <a:cubicBezTo>
                    <a:pt x="200" y="75"/>
                    <a:pt x="200" y="75"/>
                    <a:pt x="200" y="75"/>
                  </a:cubicBezTo>
                  <a:cubicBezTo>
                    <a:pt x="202" y="73"/>
                    <a:pt x="205" y="73"/>
                    <a:pt x="207" y="75"/>
                  </a:cubicBezTo>
                  <a:cubicBezTo>
                    <a:pt x="209" y="77"/>
                    <a:pt x="209" y="77"/>
                    <a:pt x="209" y="77"/>
                  </a:cubicBezTo>
                  <a:cubicBezTo>
                    <a:pt x="216" y="73"/>
                    <a:pt x="224" y="70"/>
                    <a:pt x="232" y="68"/>
                  </a:cubicBezTo>
                  <a:cubicBezTo>
                    <a:pt x="232" y="65"/>
                    <a:pt x="232" y="65"/>
                    <a:pt x="232" y="65"/>
                  </a:cubicBezTo>
                  <a:cubicBezTo>
                    <a:pt x="232" y="62"/>
                    <a:pt x="234" y="60"/>
                    <a:pt x="237" y="60"/>
                  </a:cubicBezTo>
                  <a:cubicBezTo>
                    <a:pt x="269" y="60"/>
                    <a:pt x="269" y="60"/>
                    <a:pt x="269" y="60"/>
                  </a:cubicBezTo>
                  <a:cubicBezTo>
                    <a:pt x="272" y="60"/>
                    <a:pt x="275" y="62"/>
                    <a:pt x="275" y="65"/>
                  </a:cubicBezTo>
                  <a:cubicBezTo>
                    <a:pt x="275" y="68"/>
                    <a:pt x="275" y="68"/>
                    <a:pt x="275" y="68"/>
                  </a:cubicBezTo>
                  <a:cubicBezTo>
                    <a:pt x="283" y="70"/>
                    <a:pt x="290" y="73"/>
                    <a:pt x="297" y="77"/>
                  </a:cubicBezTo>
                  <a:cubicBezTo>
                    <a:pt x="299" y="75"/>
                    <a:pt x="299" y="75"/>
                    <a:pt x="299" y="75"/>
                  </a:cubicBezTo>
                  <a:cubicBezTo>
                    <a:pt x="301" y="73"/>
                    <a:pt x="305" y="73"/>
                    <a:pt x="307" y="75"/>
                  </a:cubicBezTo>
                  <a:cubicBezTo>
                    <a:pt x="330" y="98"/>
                    <a:pt x="330" y="98"/>
                    <a:pt x="330" y="98"/>
                  </a:cubicBezTo>
                  <a:cubicBezTo>
                    <a:pt x="332" y="100"/>
                    <a:pt x="332" y="104"/>
                    <a:pt x="330" y="106"/>
                  </a:cubicBezTo>
                  <a:cubicBezTo>
                    <a:pt x="328" y="108"/>
                    <a:pt x="328" y="108"/>
                    <a:pt x="328" y="108"/>
                  </a:cubicBezTo>
                  <a:cubicBezTo>
                    <a:pt x="332" y="115"/>
                    <a:pt x="335" y="122"/>
                    <a:pt x="337" y="131"/>
                  </a:cubicBezTo>
                  <a:cubicBezTo>
                    <a:pt x="340" y="131"/>
                    <a:pt x="340" y="131"/>
                    <a:pt x="340" y="131"/>
                  </a:cubicBezTo>
                  <a:cubicBezTo>
                    <a:pt x="343" y="131"/>
                    <a:pt x="345" y="133"/>
                    <a:pt x="345" y="136"/>
                  </a:cubicBezTo>
                  <a:cubicBezTo>
                    <a:pt x="345" y="168"/>
                    <a:pt x="345" y="168"/>
                    <a:pt x="345" y="168"/>
                  </a:cubicBezTo>
                  <a:cubicBezTo>
                    <a:pt x="345" y="171"/>
                    <a:pt x="343" y="173"/>
                    <a:pt x="340" y="173"/>
                  </a:cubicBezTo>
                  <a:cubicBezTo>
                    <a:pt x="337" y="173"/>
                    <a:pt x="337" y="173"/>
                    <a:pt x="337" y="173"/>
                  </a:cubicBezTo>
                  <a:cubicBezTo>
                    <a:pt x="335" y="182"/>
                    <a:pt x="332" y="189"/>
                    <a:pt x="328" y="196"/>
                  </a:cubicBezTo>
                  <a:cubicBezTo>
                    <a:pt x="330" y="198"/>
                    <a:pt x="330" y="198"/>
                    <a:pt x="330" y="198"/>
                  </a:cubicBezTo>
                  <a:cubicBezTo>
                    <a:pt x="332" y="200"/>
                    <a:pt x="332" y="204"/>
                    <a:pt x="330" y="206"/>
                  </a:cubicBezTo>
                  <a:cubicBezTo>
                    <a:pt x="307" y="229"/>
                    <a:pt x="307" y="229"/>
                    <a:pt x="307" y="229"/>
                  </a:cubicBezTo>
                  <a:cubicBezTo>
                    <a:pt x="305" y="231"/>
                    <a:pt x="301" y="231"/>
                    <a:pt x="299" y="229"/>
                  </a:cubicBezTo>
                  <a:cubicBezTo>
                    <a:pt x="297" y="226"/>
                    <a:pt x="297" y="226"/>
                    <a:pt x="297" y="226"/>
                  </a:cubicBezTo>
                  <a:cubicBezTo>
                    <a:pt x="290" y="231"/>
                    <a:pt x="283" y="234"/>
                    <a:pt x="275" y="236"/>
                  </a:cubicBezTo>
                  <a:cubicBezTo>
                    <a:pt x="275" y="239"/>
                    <a:pt x="275" y="239"/>
                    <a:pt x="275" y="239"/>
                  </a:cubicBezTo>
                  <a:cubicBezTo>
                    <a:pt x="275" y="242"/>
                    <a:pt x="272" y="244"/>
                    <a:pt x="269" y="244"/>
                  </a:cubicBezTo>
                  <a:cubicBezTo>
                    <a:pt x="237" y="244"/>
                    <a:pt x="237" y="244"/>
                    <a:pt x="237" y="244"/>
                  </a:cubicBezTo>
                  <a:cubicBezTo>
                    <a:pt x="234" y="244"/>
                    <a:pt x="232" y="242"/>
                    <a:pt x="232" y="239"/>
                  </a:cubicBezTo>
                  <a:cubicBezTo>
                    <a:pt x="232" y="236"/>
                    <a:pt x="232" y="236"/>
                    <a:pt x="232" y="236"/>
                  </a:cubicBezTo>
                  <a:cubicBezTo>
                    <a:pt x="224" y="234"/>
                    <a:pt x="216" y="231"/>
                    <a:pt x="209" y="226"/>
                  </a:cubicBezTo>
                  <a:cubicBezTo>
                    <a:pt x="207" y="229"/>
                    <a:pt x="207" y="229"/>
                    <a:pt x="207" y="229"/>
                  </a:cubicBezTo>
                  <a:cubicBezTo>
                    <a:pt x="205" y="231"/>
                    <a:pt x="202" y="231"/>
                    <a:pt x="200" y="229"/>
                  </a:cubicBezTo>
                  <a:cubicBezTo>
                    <a:pt x="177" y="206"/>
                    <a:pt x="177" y="206"/>
                    <a:pt x="177" y="206"/>
                  </a:cubicBezTo>
                  <a:cubicBezTo>
                    <a:pt x="175" y="204"/>
                    <a:pt x="175" y="200"/>
                    <a:pt x="177" y="198"/>
                  </a:cubicBezTo>
                  <a:cubicBezTo>
                    <a:pt x="179" y="196"/>
                    <a:pt x="179" y="196"/>
                    <a:pt x="179" y="196"/>
                  </a:cubicBezTo>
                  <a:cubicBezTo>
                    <a:pt x="175" y="189"/>
                    <a:pt x="171" y="182"/>
                    <a:pt x="169" y="173"/>
                  </a:cubicBezTo>
                  <a:cubicBezTo>
                    <a:pt x="166" y="173"/>
                    <a:pt x="166" y="173"/>
                    <a:pt x="166" y="173"/>
                  </a:cubicBezTo>
                  <a:cubicBezTo>
                    <a:pt x="163" y="173"/>
                    <a:pt x="161" y="171"/>
                    <a:pt x="161" y="168"/>
                  </a:cubicBezTo>
                  <a:lnTo>
                    <a:pt x="161" y="1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69" name="Freeform 17"/>
            <p:cNvSpPr>
              <a:spLocks noEditPoints="1"/>
            </p:cNvSpPr>
            <p:nvPr/>
          </p:nvSpPr>
          <p:spPr bwMode="auto">
            <a:xfrm>
              <a:off x="12049125" y="6453188"/>
              <a:ext cx="261937" cy="260350"/>
            </a:xfrm>
            <a:custGeom>
              <a:avLst/>
              <a:gdLst>
                <a:gd name="T0" fmla="*/ 42 w 84"/>
                <a:gd name="T1" fmla="*/ 83 h 83"/>
                <a:gd name="T2" fmla="*/ 84 w 84"/>
                <a:gd name="T3" fmla="*/ 42 h 83"/>
                <a:gd name="T4" fmla="*/ 42 w 84"/>
                <a:gd name="T5" fmla="*/ 0 h 83"/>
                <a:gd name="T6" fmla="*/ 0 w 84"/>
                <a:gd name="T7" fmla="*/ 42 h 83"/>
                <a:gd name="T8" fmla="*/ 42 w 84"/>
                <a:gd name="T9" fmla="*/ 83 h 83"/>
                <a:gd name="T10" fmla="*/ 42 w 84"/>
                <a:gd name="T11" fmla="*/ 31 h 83"/>
                <a:gd name="T12" fmla="*/ 53 w 84"/>
                <a:gd name="T13" fmla="*/ 42 h 83"/>
                <a:gd name="T14" fmla="*/ 42 w 84"/>
                <a:gd name="T15" fmla="*/ 53 h 83"/>
                <a:gd name="T16" fmla="*/ 31 w 84"/>
                <a:gd name="T17" fmla="*/ 42 h 83"/>
                <a:gd name="T18" fmla="*/ 42 w 84"/>
                <a:gd name="T19"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83"/>
                  </a:moveTo>
                  <a:cubicBezTo>
                    <a:pt x="65" y="83"/>
                    <a:pt x="84" y="65"/>
                    <a:pt x="84" y="42"/>
                  </a:cubicBezTo>
                  <a:cubicBezTo>
                    <a:pt x="84" y="19"/>
                    <a:pt x="65" y="0"/>
                    <a:pt x="42" y="0"/>
                  </a:cubicBezTo>
                  <a:cubicBezTo>
                    <a:pt x="19" y="0"/>
                    <a:pt x="0" y="19"/>
                    <a:pt x="0" y="42"/>
                  </a:cubicBezTo>
                  <a:cubicBezTo>
                    <a:pt x="0" y="65"/>
                    <a:pt x="19" y="83"/>
                    <a:pt x="42" y="83"/>
                  </a:cubicBezTo>
                  <a:close/>
                  <a:moveTo>
                    <a:pt x="42" y="31"/>
                  </a:moveTo>
                  <a:cubicBezTo>
                    <a:pt x="48" y="31"/>
                    <a:pt x="53" y="36"/>
                    <a:pt x="53" y="42"/>
                  </a:cubicBezTo>
                  <a:cubicBezTo>
                    <a:pt x="53" y="48"/>
                    <a:pt x="48" y="53"/>
                    <a:pt x="42" y="53"/>
                  </a:cubicBezTo>
                  <a:cubicBezTo>
                    <a:pt x="36" y="53"/>
                    <a:pt x="31" y="48"/>
                    <a:pt x="31" y="42"/>
                  </a:cubicBezTo>
                  <a:cubicBezTo>
                    <a:pt x="31" y="36"/>
                    <a:pt x="36" y="31"/>
                    <a:pt x="4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grpSp>
      <p:grpSp>
        <p:nvGrpSpPr>
          <p:cNvPr id="70" name="Group 69"/>
          <p:cNvGrpSpPr/>
          <p:nvPr/>
        </p:nvGrpSpPr>
        <p:grpSpPr>
          <a:xfrm>
            <a:off x="6726720" y="2412272"/>
            <a:ext cx="338130" cy="265431"/>
            <a:chOff x="14400213" y="5818188"/>
            <a:chExt cx="1587500" cy="1246187"/>
          </a:xfrm>
        </p:grpSpPr>
        <p:sp>
          <p:nvSpPr>
            <p:cNvPr id="71" name="Freeform 18"/>
            <p:cNvSpPr>
              <a:spLocks noEditPoints="1"/>
            </p:cNvSpPr>
            <p:nvPr/>
          </p:nvSpPr>
          <p:spPr bwMode="auto">
            <a:xfrm>
              <a:off x="14400213"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7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7" y="53"/>
                    <a:pt x="37" y="46"/>
                  </a:cubicBezTo>
                  <a:cubicBezTo>
                    <a:pt x="37"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72" name="Freeform 19"/>
            <p:cNvSpPr>
              <a:spLocks noEditPoints="1"/>
            </p:cNvSpPr>
            <p:nvPr/>
          </p:nvSpPr>
          <p:spPr bwMode="auto">
            <a:xfrm>
              <a:off x="14400213"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315 w 507"/>
                <a:gd name="T15" fmla="*/ 163 h 304"/>
                <a:gd name="T16" fmla="*/ 374 w 507"/>
                <a:gd name="T17" fmla="*/ 163 h 304"/>
                <a:gd name="T18" fmla="*/ 374 w 507"/>
                <a:gd name="T19" fmla="*/ 257 h 304"/>
                <a:gd name="T20" fmla="*/ 315 w 507"/>
                <a:gd name="T21" fmla="*/ 257 h 304"/>
                <a:gd name="T22" fmla="*/ 315 w 507"/>
                <a:gd name="T23" fmla="*/ 163 h 304"/>
                <a:gd name="T24" fmla="*/ 224 w 507"/>
                <a:gd name="T25" fmla="*/ 122 h 304"/>
                <a:gd name="T26" fmla="*/ 283 w 507"/>
                <a:gd name="T27" fmla="*/ 122 h 304"/>
                <a:gd name="T28" fmla="*/ 283 w 507"/>
                <a:gd name="T29" fmla="*/ 257 h 304"/>
                <a:gd name="T30" fmla="*/ 224 w 507"/>
                <a:gd name="T31" fmla="*/ 257 h 304"/>
                <a:gd name="T32" fmla="*/ 224 w 507"/>
                <a:gd name="T33" fmla="*/ 122 h 304"/>
                <a:gd name="T34" fmla="*/ 133 w 507"/>
                <a:gd name="T35" fmla="*/ 62 h 304"/>
                <a:gd name="T36" fmla="*/ 192 w 507"/>
                <a:gd name="T37" fmla="*/ 62 h 304"/>
                <a:gd name="T38" fmla="*/ 192 w 507"/>
                <a:gd name="T39" fmla="*/ 257 h 304"/>
                <a:gd name="T40" fmla="*/ 133 w 507"/>
                <a:gd name="T41" fmla="*/ 257 h 304"/>
                <a:gd name="T42" fmla="*/ 133 w 507"/>
                <a:gd name="T43" fmla="*/ 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315" y="163"/>
                  </a:moveTo>
                  <a:cubicBezTo>
                    <a:pt x="374" y="163"/>
                    <a:pt x="374" y="163"/>
                    <a:pt x="374" y="163"/>
                  </a:cubicBezTo>
                  <a:cubicBezTo>
                    <a:pt x="374" y="257"/>
                    <a:pt x="374" y="257"/>
                    <a:pt x="374" y="257"/>
                  </a:cubicBezTo>
                  <a:cubicBezTo>
                    <a:pt x="315" y="257"/>
                    <a:pt x="315" y="257"/>
                    <a:pt x="315" y="257"/>
                  </a:cubicBezTo>
                  <a:lnTo>
                    <a:pt x="315" y="163"/>
                  </a:lnTo>
                  <a:close/>
                  <a:moveTo>
                    <a:pt x="224" y="122"/>
                  </a:moveTo>
                  <a:cubicBezTo>
                    <a:pt x="283" y="122"/>
                    <a:pt x="283" y="122"/>
                    <a:pt x="283" y="122"/>
                  </a:cubicBezTo>
                  <a:cubicBezTo>
                    <a:pt x="283" y="257"/>
                    <a:pt x="283" y="257"/>
                    <a:pt x="283" y="257"/>
                  </a:cubicBezTo>
                  <a:cubicBezTo>
                    <a:pt x="224" y="257"/>
                    <a:pt x="224" y="257"/>
                    <a:pt x="224" y="257"/>
                  </a:cubicBezTo>
                  <a:lnTo>
                    <a:pt x="224" y="122"/>
                  </a:lnTo>
                  <a:close/>
                  <a:moveTo>
                    <a:pt x="133" y="62"/>
                  </a:moveTo>
                  <a:cubicBezTo>
                    <a:pt x="192" y="62"/>
                    <a:pt x="192" y="62"/>
                    <a:pt x="192" y="62"/>
                  </a:cubicBezTo>
                  <a:cubicBezTo>
                    <a:pt x="192" y="257"/>
                    <a:pt x="192" y="257"/>
                    <a:pt x="192" y="257"/>
                  </a:cubicBezTo>
                  <a:cubicBezTo>
                    <a:pt x="133" y="257"/>
                    <a:pt x="133" y="257"/>
                    <a:pt x="133" y="257"/>
                  </a:cubicBezTo>
                  <a:lnTo>
                    <a:pt x="133"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grpSp>
      <p:grpSp>
        <p:nvGrpSpPr>
          <p:cNvPr id="73" name="Group 72"/>
          <p:cNvGrpSpPr/>
          <p:nvPr/>
        </p:nvGrpSpPr>
        <p:grpSpPr>
          <a:xfrm>
            <a:off x="6722652" y="3750272"/>
            <a:ext cx="338130" cy="265431"/>
            <a:chOff x="17418050" y="5818188"/>
            <a:chExt cx="1587500" cy="1246187"/>
          </a:xfrm>
        </p:grpSpPr>
        <p:sp>
          <p:nvSpPr>
            <p:cNvPr id="74" name="Freeform 20"/>
            <p:cNvSpPr>
              <a:spLocks noEditPoints="1"/>
            </p:cNvSpPr>
            <p:nvPr/>
          </p:nvSpPr>
          <p:spPr bwMode="auto">
            <a:xfrm>
              <a:off x="17418050"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75"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76"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77" name="Freeform 23"/>
            <p:cNvSpPr>
              <a:spLocks noEditPoints="1"/>
            </p:cNvSpPr>
            <p:nvPr/>
          </p:nvSpPr>
          <p:spPr bwMode="auto">
            <a:xfrm>
              <a:off x="17418050"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78" name="Oval 24"/>
            <p:cNvSpPr>
              <a:spLocks noChangeArrowheads="1"/>
            </p:cNvSpPr>
            <p:nvPr/>
          </p:nvSpPr>
          <p:spPr bwMode="auto">
            <a:xfrm>
              <a:off x="17829213"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grpSp>
      <p:grpSp>
        <p:nvGrpSpPr>
          <p:cNvPr id="79" name="Group 78"/>
          <p:cNvGrpSpPr/>
          <p:nvPr/>
        </p:nvGrpSpPr>
        <p:grpSpPr>
          <a:xfrm>
            <a:off x="6726720" y="5153304"/>
            <a:ext cx="338130" cy="265431"/>
            <a:chOff x="5348288" y="5818188"/>
            <a:chExt cx="1587500" cy="1246187"/>
          </a:xfrm>
        </p:grpSpPr>
        <p:sp>
          <p:nvSpPr>
            <p:cNvPr id="80" name="Freeform 79"/>
            <p:cNvSpPr>
              <a:spLocks noEditPoints="1"/>
            </p:cNvSpPr>
            <p:nvPr/>
          </p:nvSpPr>
          <p:spPr bwMode="auto">
            <a:xfrm>
              <a:off x="5348288"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3 w 507"/>
                <a:gd name="T31" fmla="*/ 46 h 84"/>
                <a:gd name="T32" fmla="*/ 100 w 507"/>
                <a:gd name="T33" fmla="*/ 59 h 84"/>
                <a:gd name="T34" fmla="*/ 151 w 507"/>
                <a:gd name="T35" fmla="*/ 59 h 84"/>
                <a:gd name="T36" fmla="*/ 138 w 507"/>
                <a:gd name="T37" fmla="*/ 46 h 84"/>
                <a:gd name="T38" fmla="*/ 151 w 507"/>
                <a:gd name="T39" fmla="*/ 33 h 84"/>
                <a:gd name="T40" fmla="*/ 163 w 507"/>
                <a:gd name="T41" fmla="*/ 46 h 84"/>
                <a:gd name="T42" fmla="*/ 151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3" y="39"/>
                    <a:pt x="113" y="46"/>
                  </a:cubicBezTo>
                  <a:cubicBezTo>
                    <a:pt x="113" y="53"/>
                    <a:pt x="107" y="59"/>
                    <a:pt x="100" y="59"/>
                  </a:cubicBezTo>
                  <a:close/>
                  <a:moveTo>
                    <a:pt x="151" y="59"/>
                  </a:moveTo>
                  <a:cubicBezTo>
                    <a:pt x="144" y="59"/>
                    <a:pt x="138" y="53"/>
                    <a:pt x="138" y="46"/>
                  </a:cubicBezTo>
                  <a:cubicBezTo>
                    <a:pt x="138" y="39"/>
                    <a:pt x="144" y="33"/>
                    <a:pt x="151" y="33"/>
                  </a:cubicBezTo>
                  <a:cubicBezTo>
                    <a:pt x="158" y="33"/>
                    <a:pt x="163" y="39"/>
                    <a:pt x="163" y="46"/>
                  </a:cubicBezTo>
                  <a:cubicBezTo>
                    <a:pt x="163" y="53"/>
                    <a:pt x="158" y="59"/>
                    <a:pt x="15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81" name="Freeform 80"/>
            <p:cNvSpPr>
              <a:spLocks noEditPoints="1"/>
            </p:cNvSpPr>
            <p:nvPr/>
          </p:nvSpPr>
          <p:spPr bwMode="auto">
            <a:xfrm>
              <a:off x="5348288"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81 w 507"/>
                <a:gd name="T15" fmla="*/ 200 h 304"/>
                <a:gd name="T16" fmla="*/ 212 w 507"/>
                <a:gd name="T17" fmla="*/ 169 h 304"/>
                <a:gd name="T18" fmla="*/ 221 w 507"/>
                <a:gd name="T19" fmla="*/ 89 h 304"/>
                <a:gd name="T20" fmla="*/ 266 w 507"/>
                <a:gd name="T21" fmla="*/ 70 h 304"/>
                <a:gd name="T22" fmla="*/ 312 w 507"/>
                <a:gd name="T23" fmla="*/ 89 h 304"/>
                <a:gd name="T24" fmla="*/ 312 w 507"/>
                <a:gd name="T25" fmla="*/ 180 h 304"/>
                <a:gd name="T26" fmla="*/ 266 w 507"/>
                <a:gd name="T27" fmla="*/ 199 h 304"/>
                <a:gd name="T28" fmla="*/ 232 w 507"/>
                <a:gd name="T29" fmla="*/ 188 h 304"/>
                <a:gd name="T30" fmla="*/ 201 w 507"/>
                <a:gd name="T31" fmla="*/ 220 h 304"/>
                <a:gd name="T32" fmla="*/ 191 w 507"/>
                <a:gd name="T33" fmla="*/ 224 h 304"/>
                <a:gd name="T34" fmla="*/ 181 w 507"/>
                <a:gd name="T35" fmla="*/ 220 h 304"/>
                <a:gd name="T36" fmla="*/ 181 w 507"/>
                <a:gd name="T37" fmla="*/ 20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81" y="200"/>
                  </a:moveTo>
                  <a:cubicBezTo>
                    <a:pt x="212" y="169"/>
                    <a:pt x="212" y="169"/>
                    <a:pt x="212" y="169"/>
                  </a:cubicBezTo>
                  <a:cubicBezTo>
                    <a:pt x="196" y="144"/>
                    <a:pt x="199" y="110"/>
                    <a:pt x="221" y="89"/>
                  </a:cubicBezTo>
                  <a:cubicBezTo>
                    <a:pt x="233" y="77"/>
                    <a:pt x="249" y="70"/>
                    <a:pt x="266" y="70"/>
                  </a:cubicBezTo>
                  <a:cubicBezTo>
                    <a:pt x="283" y="70"/>
                    <a:pt x="300" y="77"/>
                    <a:pt x="312" y="89"/>
                  </a:cubicBezTo>
                  <a:cubicBezTo>
                    <a:pt x="337" y="114"/>
                    <a:pt x="337" y="155"/>
                    <a:pt x="312" y="180"/>
                  </a:cubicBezTo>
                  <a:cubicBezTo>
                    <a:pt x="300" y="192"/>
                    <a:pt x="284" y="199"/>
                    <a:pt x="266" y="199"/>
                  </a:cubicBezTo>
                  <a:cubicBezTo>
                    <a:pt x="254" y="199"/>
                    <a:pt x="242" y="195"/>
                    <a:pt x="232" y="188"/>
                  </a:cubicBezTo>
                  <a:cubicBezTo>
                    <a:pt x="201" y="220"/>
                    <a:pt x="201" y="220"/>
                    <a:pt x="201" y="220"/>
                  </a:cubicBezTo>
                  <a:cubicBezTo>
                    <a:pt x="198" y="222"/>
                    <a:pt x="194" y="224"/>
                    <a:pt x="191" y="224"/>
                  </a:cubicBezTo>
                  <a:cubicBezTo>
                    <a:pt x="187" y="224"/>
                    <a:pt x="184" y="222"/>
                    <a:pt x="181" y="220"/>
                  </a:cubicBezTo>
                  <a:cubicBezTo>
                    <a:pt x="176" y="214"/>
                    <a:pt x="176" y="205"/>
                    <a:pt x="181"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sp>
          <p:nvSpPr>
            <p:cNvPr id="82" name="Freeform 81"/>
            <p:cNvSpPr/>
            <p:nvPr/>
          </p:nvSpPr>
          <p:spPr bwMode="auto">
            <a:xfrm>
              <a:off x="6040438" y="6403975"/>
              <a:ext cx="280987" cy="255587"/>
            </a:xfrm>
            <a:custGeom>
              <a:avLst/>
              <a:gdLst>
                <a:gd name="T0" fmla="*/ 45 w 90"/>
                <a:gd name="T1" fmla="*/ 82 h 82"/>
                <a:gd name="T2" fmla="*/ 74 w 90"/>
                <a:gd name="T3" fmla="*/ 70 h 82"/>
                <a:gd name="T4" fmla="*/ 74 w 90"/>
                <a:gd name="T5" fmla="*/ 12 h 82"/>
                <a:gd name="T6" fmla="*/ 45 w 90"/>
                <a:gd name="T7" fmla="*/ 0 h 82"/>
                <a:gd name="T8" fmla="*/ 16 w 90"/>
                <a:gd name="T9" fmla="*/ 12 h 82"/>
                <a:gd name="T10" fmla="*/ 16 w 90"/>
                <a:gd name="T11" fmla="*/ 70 h 82"/>
                <a:gd name="T12" fmla="*/ 45 w 90"/>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0" h="82">
                  <a:moveTo>
                    <a:pt x="45" y="82"/>
                  </a:moveTo>
                  <a:cubicBezTo>
                    <a:pt x="56" y="82"/>
                    <a:pt x="67" y="78"/>
                    <a:pt x="74" y="70"/>
                  </a:cubicBezTo>
                  <a:cubicBezTo>
                    <a:pt x="90" y="54"/>
                    <a:pt x="90" y="28"/>
                    <a:pt x="74" y="12"/>
                  </a:cubicBezTo>
                  <a:cubicBezTo>
                    <a:pt x="67" y="5"/>
                    <a:pt x="56" y="0"/>
                    <a:pt x="45" y="0"/>
                  </a:cubicBezTo>
                  <a:cubicBezTo>
                    <a:pt x="34" y="0"/>
                    <a:pt x="24" y="5"/>
                    <a:pt x="16" y="12"/>
                  </a:cubicBezTo>
                  <a:cubicBezTo>
                    <a:pt x="0" y="28"/>
                    <a:pt x="0" y="54"/>
                    <a:pt x="16" y="70"/>
                  </a:cubicBezTo>
                  <a:cubicBezTo>
                    <a:pt x="24" y="78"/>
                    <a:pt x="34" y="82"/>
                    <a:pt x="4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ea typeface="微软雅黑" panose="020B0503020204020204" pitchFamily="34" charset="-122"/>
              </a:endParaRPr>
            </a:p>
          </p:txBody>
        </p:sp>
      </p:grpSp>
      <p:grpSp>
        <p:nvGrpSpPr>
          <p:cNvPr id="32" name="组合 31"/>
          <p:cNvGrpSpPr/>
          <p:nvPr/>
        </p:nvGrpSpPr>
        <p:grpSpPr>
          <a:xfrm>
            <a:off x="2348293" y="2183892"/>
            <a:ext cx="3561086" cy="960370"/>
            <a:chOff x="1934831" y="2352404"/>
            <a:chExt cx="4089651" cy="960370"/>
          </a:xfrm>
        </p:grpSpPr>
        <p:sp>
          <p:nvSpPr>
            <p:cNvPr id="33" name="文本框 32"/>
            <p:cNvSpPr txBox="1"/>
            <p:nvPr/>
          </p:nvSpPr>
          <p:spPr>
            <a:xfrm>
              <a:off x="1934831"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pitchFamily="34" charset="-122"/>
                </a:rPr>
                <a:t>添加标题</a:t>
              </a:r>
            </a:p>
          </p:txBody>
        </p:sp>
        <p:sp>
          <p:nvSpPr>
            <p:cNvPr id="34" name="文本框 33"/>
            <p:cNvSpPr txBox="1"/>
            <p:nvPr/>
          </p:nvSpPr>
          <p:spPr>
            <a:xfrm>
              <a:off x="1934831" y="2786027"/>
              <a:ext cx="4089651" cy="526747"/>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35" name="组合 34"/>
          <p:cNvGrpSpPr/>
          <p:nvPr/>
        </p:nvGrpSpPr>
        <p:grpSpPr>
          <a:xfrm>
            <a:off x="7553683" y="2183892"/>
            <a:ext cx="3561086" cy="960370"/>
            <a:chOff x="1934831" y="2352404"/>
            <a:chExt cx="4089651" cy="960370"/>
          </a:xfrm>
        </p:grpSpPr>
        <p:sp>
          <p:nvSpPr>
            <p:cNvPr id="36" name="文本框 35"/>
            <p:cNvSpPr txBox="1"/>
            <p:nvPr/>
          </p:nvSpPr>
          <p:spPr>
            <a:xfrm>
              <a:off x="1934831"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pitchFamily="34" charset="-122"/>
                </a:rPr>
                <a:t>添加标题</a:t>
              </a:r>
            </a:p>
          </p:txBody>
        </p:sp>
        <p:sp>
          <p:nvSpPr>
            <p:cNvPr id="37" name="文本框 36"/>
            <p:cNvSpPr txBox="1"/>
            <p:nvPr/>
          </p:nvSpPr>
          <p:spPr>
            <a:xfrm>
              <a:off x="1934831" y="2786027"/>
              <a:ext cx="4089651" cy="526747"/>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38" name="组合 37"/>
          <p:cNvGrpSpPr/>
          <p:nvPr/>
        </p:nvGrpSpPr>
        <p:grpSpPr>
          <a:xfrm>
            <a:off x="2348293" y="3503506"/>
            <a:ext cx="3561086" cy="960370"/>
            <a:chOff x="1934831" y="2352404"/>
            <a:chExt cx="4089651" cy="960370"/>
          </a:xfrm>
        </p:grpSpPr>
        <p:sp>
          <p:nvSpPr>
            <p:cNvPr id="40" name="文本框 39"/>
            <p:cNvSpPr txBox="1"/>
            <p:nvPr/>
          </p:nvSpPr>
          <p:spPr>
            <a:xfrm>
              <a:off x="1934831"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pitchFamily="34" charset="-122"/>
                </a:rPr>
                <a:t>添加标题</a:t>
              </a:r>
            </a:p>
          </p:txBody>
        </p:sp>
        <p:sp>
          <p:nvSpPr>
            <p:cNvPr id="41" name="文本框 40"/>
            <p:cNvSpPr txBox="1"/>
            <p:nvPr/>
          </p:nvSpPr>
          <p:spPr>
            <a:xfrm>
              <a:off x="1934831" y="2786027"/>
              <a:ext cx="4089651" cy="526747"/>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43" name="组合 42"/>
          <p:cNvGrpSpPr/>
          <p:nvPr/>
        </p:nvGrpSpPr>
        <p:grpSpPr>
          <a:xfrm>
            <a:off x="7553683" y="3503506"/>
            <a:ext cx="3561086" cy="960370"/>
            <a:chOff x="1934831" y="2352404"/>
            <a:chExt cx="4089651" cy="960370"/>
          </a:xfrm>
        </p:grpSpPr>
        <p:sp>
          <p:nvSpPr>
            <p:cNvPr id="44" name="文本框 43"/>
            <p:cNvSpPr txBox="1"/>
            <p:nvPr/>
          </p:nvSpPr>
          <p:spPr>
            <a:xfrm>
              <a:off x="1934831"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pitchFamily="34" charset="-122"/>
                </a:rPr>
                <a:t>添加标题</a:t>
              </a:r>
            </a:p>
          </p:txBody>
        </p:sp>
        <p:sp>
          <p:nvSpPr>
            <p:cNvPr id="46" name="文本框 45"/>
            <p:cNvSpPr txBox="1"/>
            <p:nvPr/>
          </p:nvSpPr>
          <p:spPr>
            <a:xfrm>
              <a:off x="1934831" y="2786027"/>
              <a:ext cx="4089651" cy="526747"/>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47" name="组合 46"/>
          <p:cNvGrpSpPr/>
          <p:nvPr/>
        </p:nvGrpSpPr>
        <p:grpSpPr>
          <a:xfrm>
            <a:off x="2348293" y="4912628"/>
            <a:ext cx="3561086" cy="960370"/>
            <a:chOff x="1934831" y="2352404"/>
            <a:chExt cx="4089651" cy="960370"/>
          </a:xfrm>
        </p:grpSpPr>
        <p:sp>
          <p:nvSpPr>
            <p:cNvPr id="49" name="文本框 48"/>
            <p:cNvSpPr txBox="1"/>
            <p:nvPr/>
          </p:nvSpPr>
          <p:spPr>
            <a:xfrm>
              <a:off x="1934831"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pitchFamily="34" charset="-122"/>
                </a:rPr>
                <a:t>添加标题</a:t>
              </a:r>
            </a:p>
          </p:txBody>
        </p:sp>
        <p:sp>
          <p:nvSpPr>
            <p:cNvPr id="50" name="文本框 49"/>
            <p:cNvSpPr txBox="1"/>
            <p:nvPr/>
          </p:nvSpPr>
          <p:spPr>
            <a:xfrm>
              <a:off x="1934831" y="2786027"/>
              <a:ext cx="4089651" cy="526747"/>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51" name="组合 50"/>
          <p:cNvGrpSpPr/>
          <p:nvPr/>
        </p:nvGrpSpPr>
        <p:grpSpPr>
          <a:xfrm>
            <a:off x="7553683" y="4912628"/>
            <a:ext cx="3561086" cy="960370"/>
            <a:chOff x="1934831" y="2352404"/>
            <a:chExt cx="4089651" cy="960370"/>
          </a:xfrm>
        </p:grpSpPr>
        <p:sp>
          <p:nvSpPr>
            <p:cNvPr id="52" name="文本框 51"/>
            <p:cNvSpPr txBox="1"/>
            <p:nvPr/>
          </p:nvSpPr>
          <p:spPr>
            <a:xfrm>
              <a:off x="1934831"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Century Gothic" panose="020B0502020202020204" pitchFamily="34" charset="0"/>
                  <a:ea typeface="微软雅黑" panose="020B0503020204020204" pitchFamily="34" charset="-122"/>
                </a:rPr>
                <a:t>添加标题</a:t>
              </a:r>
            </a:p>
          </p:txBody>
        </p:sp>
        <p:sp>
          <p:nvSpPr>
            <p:cNvPr id="53" name="文本框 52"/>
            <p:cNvSpPr txBox="1"/>
            <p:nvPr/>
          </p:nvSpPr>
          <p:spPr>
            <a:xfrm>
              <a:off x="1934831" y="2786027"/>
              <a:ext cx="4089651" cy="526747"/>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18" name="组合 1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02.</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500" fill="hold"/>
                                        <p:tgtEl>
                                          <p:spTgt spid="79"/>
                                        </p:tgtEl>
                                        <p:attrNameLst>
                                          <p:attrName>ppt_x</p:attrName>
                                        </p:attrNameLst>
                                      </p:cBhvr>
                                      <p:tavLst>
                                        <p:tav tm="0">
                                          <p:val>
                                            <p:strVal val="#ppt_x"/>
                                          </p:val>
                                        </p:tav>
                                        <p:tav tm="100000">
                                          <p:val>
                                            <p:strVal val="#ppt_x"/>
                                          </p:val>
                                        </p:tav>
                                      </p:tavLst>
                                    </p:anim>
                                    <p:anim calcmode="lin" valueType="num">
                                      <p:cBhvr additive="base">
                                        <p:cTn id="52" dur="500" fill="hold"/>
                                        <p:tgtEl>
                                          <p:spTgt spid="79"/>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2500"/>
                            </p:stCondLst>
                            <p:childTnLst>
                              <p:par>
                                <p:cTn id="70" presetID="22" presetClass="entr" presetSubtype="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par>
                          <p:cTn id="73" fill="hold">
                            <p:stCondLst>
                              <p:cond delay="3000"/>
                            </p:stCondLst>
                            <p:childTnLst>
                              <p:par>
                                <p:cTn id="74" presetID="22" presetClass="entr" presetSubtype="8"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4" grpId="0" bldLvl="0" animBg="1"/>
      <p:bldP spid="39" grpId="0" bldLvl="0" animBg="1"/>
      <p:bldP spid="42" grpId="0" bldLvl="0" animBg="1"/>
      <p:bldP spid="45" grpId="0" bldLvl="0" animBg="1"/>
      <p:bldP spid="4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4"/>
          <p:cNvSpPr/>
          <p:nvPr/>
        </p:nvSpPr>
        <p:spPr>
          <a:xfrm>
            <a:off x="1110522" y="2578428"/>
            <a:ext cx="682171" cy="682171"/>
          </a:xfrm>
          <a:prstGeom prst="round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pitchFamily="34" charset="-122"/>
              <a:cs typeface="+mn-ea"/>
              <a:sym typeface="+mn-lt"/>
            </a:endParaRPr>
          </a:p>
        </p:txBody>
      </p:sp>
      <p:sp>
        <p:nvSpPr>
          <p:cNvPr id="25" name="文本框 24"/>
          <p:cNvSpPr txBox="1"/>
          <p:nvPr/>
        </p:nvSpPr>
        <p:spPr>
          <a:xfrm>
            <a:off x="1894293" y="2745158"/>
            <a:ext cx="2902857" cy="6259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此处内容作为文字排版占位显示，可根据需要替换为相应内容。</a:t>
            </a:r>
          </a:p>
        </p:txBody>
      </p:sp>
      <p:sp>
        <p:nvSpPr>
          <p:cNvPr id="26" name="矩形: 圆角 6"/>
          <p:cNvSpPr/>
          <p:nvPr/>
        </p:nvSpPr>
        <p:spPr>
          <a:xfrm>
            <a:off x="1135951" y="4286554"/>
            <a:ext cx="682171" cy="682171"/>
          </a:xfrm>
          <a:prstGeom prst="round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微软雅黑" panose="020B0503020204020204" pitchFamily="34" charset="-122"/>
              <a:cs typeface="+mn-ea"/>
              <a:sym typeface="+mn-lt"/>
            </a:endParaRPr>
          </a:p>
        </p:txBody>
      </p:sp>
      <p:sp>
        <p:nvSpPr>
          <p:cNvPr id="27" name="文本框 26"/>
          <p:cNvSpPr txBox="1"/>
          <p:nvPr/>
        </p:nvSpPr>
        <p:spPr>
          <a:xfrm>
            <a:off x="1894293" y="4470829"/>
            <a:ext cx="2902857" cy="6259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ea typeface="微软雅黑" panose="020B0503020204020204" pitchFamily="34" charset="-122"/>
                <a:cs typeface="+mn-ea"/>
                <a:sym typeface="+mn-lt"/>
              </a:rPr>
              <a:t>此处内容作为文字排版占位显示，可根据需要替换为相应内容。</a:t>
            </a:r>
          </a:p>
        </p:txBody>
      </p:sp>
      <p:pic>
        <p:nvPicPr>
          <p:cNvPr id="32" name="图形 8" descr="烧杯"/>
          <p:cNvPicPr>
            <a:picLocks noChangeAspect="1"/>
          </p:cNvPicPr>
          <p:nvPr/>
        </p:nvPicPr>
        <p:blipFill>
          <a:blip r:embed="rId3" cstate="screen"/>
          <a:stretch>
            <a:fillRect/>
          </a:stretch>
        </p:blipFill>
        <p:spPr>
          <a:xfrm>
            <a:off x="1189172" y="4339775"/>
            <a:ext cx="575728" cy="575728"/>
          </a:xfrm>
          <a:prstGeom prst="rect">
            <a:avLst/>
          </a:prstGeom>
          <a:gradFill>
            <a:gsLst>
              <a:gs pos="32000">
                <a:srgbClr val="DAC05E"/>
              </a:gs>
              <a:gs pos="0">
                <a:srgbClr val="EFDE6E"/>
              </a:gs>
              <a:gs pos="100000">
                <a:srgbClr val="C4A14D"/>
              </a:gs>
            </a:gsLst>
            <a:lin ang="5400000" scaled="0"/>
          </a:gradFill>
        </p:spPr>
      </p:pic>
      <p:pic>
        <p:nvPicPr>
          <p:cNvPr id="33" name="图形 9" descr="烧瓶"/>
          <p:cNvPicPr>
            <a:picLocks noChangeAspect="1"/>
          </p:cNvPicPr>
          <p:nvPr/>
        </p:nvPicPr>
        <p:blipFill>
          <a:blip r:embed="rId4" cstate="screen"/>
          <a:stretch>
            <a:fillRect/>
          </a:stretch>
        </p:blipFill>
        <p:spPr>
          <a:xfrm>
            <a:off x="1125037" y="2592943"/>
            <a:ext cx="653141" cy="653141"/>
          </a:xfrm>
          <a:prstGeom prst="rect">
            <a:avLst/>
          </a:prstGeom>
          <a:noFill/>
        </p:spPr>
      </p:pic>
      <p:sp>
        <p:nvSpPr>
          <p:cNvPr id="34" name="文本框 33"/>
          <p:cNvSpPr txBox="1"/>
          <p:nvPr/>
        </p:nvSpPr>
        <p:spPr>
          <a:xfrm>
            <a:off x="1894293" y="4170564"/>
            <a:ext cx="164660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chemeClr val="bg1"/>
                </a:solidFill>
                <a:effectLst/>
                <a:uLnTx/>
                <a:uFillTx/>
                <a:ea typeface="微软雅黑" panose="020B0503020204020204" pitchFamily="34" charset="-122"/>
                <a:cs typeface="+mn-ea"/>
                <a:sym typeface="+mn-lt"/>
              </a:rPr>
              <a:t>预设标题文本</a:t>
            </a:r>
          </a:p>
        </p:txBody>
      </p:sp>
      <p:sp>
        <p:nvSpPr>
          <p:cNvPr id="35" name="文本框 34"/>
          <p:cNvSpPr txBox="1"/>
          <p:nvPr/>
        </p:nvSpPr>
        <p:spPr>
          <a:xfrm>
            <a:off x="1894293" y="2436555"/>
            <a:ext cx="164660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dirty="0">
                <a:ln>
                  <a:noFill/>
                </a:ln>
                <a:solidFill>
                  <a:schemeClr val="bg1"/>
                </a:solidFill>
                <a:effectLst/>
                <a:uLnTx/>
                <a:uFillTx/>
                <a:ea typeface="微软雅黑" panose="020B0503020204020204" pitchFamily="34" charset="-122"/>
                <a:cs typeface="+mn-ea"/>
                <a:sym typeface="+mn-lt"/>
              </a:rPr>
              <a:t>预设标题文本</a:t>
            </a:r>
          </a:p>
        </p:txBody>
      </p:sp>
      <p:pic>
        <p:nvPicPr>
          <p:cNvPr id="36" name="图片 35" descr="C:\Users\王银芸\Desktop\网址图片\ee8ee79b51b97091d866c4b4c66fc92f.jpgee8ee79b51b97091d866c4b4c66fc92f"/>
          <p:cNvPicPr>
            <a:picLocks noChangeAspect="1"/>
          </p:cNvPicPr>
          <p:nvPr/>
        </p:nvPicPr>
        <p:blipFill rotWithShape="1">
          <a:blip r:embed="rId5" cstate="screen"/>
          <a:srcRect/>
          <a:stretch>
            <a:fillRect/>
          </a:stretch>
        </p:blipFill>
        <p:spPr>
          <a:xfrm>
            <a:off x="5930265" y="2292985"/>
            <a:ext cx="5112385" cy="2886075"/>
          </a:xfrm>
          <a:prstGeom prst="rect">
            <a:avLst/>
          </a:prstGeom>
        </p:spPr>
      </p:pic>
      <p:grpSp>
        <p:nvGrpSpPr>
          <p:cNvPr id="2" name="组合 1"/>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02.</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02.</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
        <p:nvSpPr>
          <p:cNvPr id="39" name="íṡḷíḋê"/>
          <p:cNvSpPr/>
          <p:nvPr/>
        </p:nvSpPr>
        <p:spPr bwMode="auto">
          <a:xfrm>
            <a:off x="4048125" y="5817235"/>
            <a:ext cx="2285365" cy="316865"/>
          </a:xfrm>
          <a:prstGeom prst="ellipse">
            <a:avLst/>
          </a:prstGeom>
          <a:gradFill flip="none" rotWithShape="1">
            <a:gsLst>
              <a:gs pos="32000">
                <a:srgbClr val="DAC05E"/>
              </a:gs>
              <a:gs pos="0">
                <a:srgbClr val="EFDE6E"/>
              </a:gs>
              <a:gs pos="100000">
                <a:srgbClr val="C4A14D"/>
              </a:gs>
            </a:gsLst>
            <a:lin ang="5400000" scaled="0"/>
          </a:gradFill>
          <a:ln w="9525" cap="flat" cmpd="sng" algn="ctr">
            <a:noFill/>
            <a:prstDash val="solid"/>
          </a:ln>
          <a:effectLst/>
        </p:spPr>
        <p:txBody>
          <a:bodyPr wrap="square" lIns="91440" tIns="45720" rIns="91440" bIns="45720" anchor="ctr">
            <a:normAutofit fontScale="55000" lnSpcReduction="20000"/>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en-US" altLang="id-ID" dirty="0">
              <a:solidFill>
                <a:schemeClr val="bg1"/>
              </a:solidFill>
              <a:ea typeface="微软雅黑" panose="020B0503020204020204" pitchFamily="34" charset="-122"/>
            </a:endParaRPr>
          </a:p>
        </p:txBody>
      </p:sp>
      <p:sp>
        <p:nvSpPr>
          <p:cNvPr id="40" name="išḷíḍe"/>
          <p:cNvSpPr/>
          <p:nvPr/>
        </p:nvSpPr>
        <p:spPr bwMode="auto">
          <a:xfrm>
            <a:off x="6696710" y="4568190"/>
            <a:ext cx="1171575" cy="1102360"/>
          </a:xfrm>
          <a:prstGeom prst="roundRect">
            <a:avLst>
              <a:gd name="adj" fmla="val 9375"/>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solidFill>
                  <a:schemeClr val="bg1"/>
                </a:solidFill>
                <a:ea typeface="微软雅黑" panose="020B0503020204020204" pitchFamily="34" charset="-122"/>
              </a:rPr>
              <a:t>1</a:t>
            </a:r>
          </a:p>
        </p:txBody>
      </p:sp>
      <p:sp>
        <p:nvSpPr>
          <p:cNvPr id="41" name="îṥliḑe"/>
          <p:cNvSpPr/>
          <p:nvPr/>
        </p:nvSpPr>
        <p:spPr bwMode="auto">
          <a:xfrm>
            <a:off x="6972300" y="3465195"/>
            <a:ext cx="1171575" cy="1102360"/>
          </a:xfrm>
          <a:prstGeom prst="roundRect">
            <a:avLst>
              <a:gd name="adj" fmla="val 9375"/>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solidFill>
                  <a:schemeClr val="bg1"/>
                </a:solidFill>
                <a:ea typeface="微软雅黑" panose="020B0503020204020204" pitchFamily="34" charset="-122"/>
              </a:rPr>
              <a:t>2</a:t>
            </a:r>
          </a:p>
        </p:txBody>
      </p:sp>
      <p:sp>
        <p:nvSpPr>
          <p:cNvPr id="42" name="ïṩliḍé"/>
          <p:cNvSpPr/>
          <p:nvPr/>
        </p:nvSpPr>
        <p:spPr bwMode="auto">
          <a:xfrm>
            <a:off x="6558915" y="2362835"/>
            <a:ext cx="1171575" cy="1102360"/>
          </a:xfrm>
          <a:prstGeom prst="roundRect">
            <a:avLst>
              <a:gd name="adj" fmla="val 9375"/>
            </a:avLst>
          </a:prstGeom>
          <a:gradFill>
            <a:gsLst>
              <a:gs pos="32000">
                <a:srgbClr val="DAC05E"/>
              </a:gs>
              <a:gs pos="0">
                <a:srgbClr val="EFDE6E"/>
              </a:gs>
              <a:gs pos="100000">
                <a:srgbClr val="C4A14D"/>
              </a:gs>
            </a:gsLst>
            <a:lin ang="5400000" scaled="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solidFill>
                  <a:schemeClr val="bg1"/>
                </a:solidFill>
                <a:ea typeface="微软雅黑" panose="020B0503020204020204" pitchFamily="34" charset="-122"/>
              </a:rPr>
              <a:t>3</a:t>
            </a:r>
          </a:p>
        </p:txBody>
      </p:sp>
      <p:sp>
        <p:nvSpPr>
          <p:cNvPr id="43" name="ïslíḋe"/>
          <p:cNvSpPr/>
          <p:nvPr/>
        </p:nvSpPr>
        <p:spPr bwMode="auto">
          <a:xfrm rot="20684149">
            <a:off x="5973445" y="1321435"/>
            <a:ext cx="1171575" cy="1102360"/>
          </a:xfrm>
          <a:prstGeom prst="roundRect">
            <a:avLst>
              <a:gd name="adj" fmla="val 9375"/>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id-ID" sz="3200" dirty="0">
                <a:solidFill>
                  <a:schemeClr val="bg1"/>
                </a:solidFill>
                <a:ea typeface="微软雅黑" panose="020B0503020204020204" pitchFamily="34" charset="-122"/>
              </a:rPr>
              <a:t>4</a:t>
            </a:r>
          </a:p>
        </p:txBody>
      </p:sp>
      <p:sp>
        <p:nvSpPr>
          <p:cNvPr id="44" name="ïŝ1îḋê"/>
          <p:cNvSpPr/>
          <p:nvPr/>
        </p:nvSpPr>
        <p:spPr bwMode="auto">
          <a:xfrm rot="3296091" flipH="1">
            <a:off x="5386705" y="1824990"/>
            <a:ext cx="327660" cy="1598295"/>
          </a:xfrm>
          <a:prstGeom prst="roundRect">
            <a:avLst>
              <a:gd name="adj" fmla="val 50000"/>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sp>
        <p:nvSpPr>
          <p:cNvPr id="45" name="íṥlîḑê"/>
          <p:cNvSpPr/>
          <p:nvPr/>
        </p:nvSpPr>
        <p:spPr bwMode="auto">
          <a:xfrm>
            <a:off x="4624705" y="1851660"/>
            <a:ext cx="808355" cy="808355"/>
          </a:xfrm>
          <a:prstGeom prst="ellipse">
            <a:avLst/>
          </a:prstGeom>
          <a:gradFill>
            <a:gsLst>
              <a:gs pos="32000">
                <a:srgbClr val="DAC05E"/>
              </a:gs>
              <a:gs pos="0">
                <a:srgbClr val="EFDE6E"/>
              </a:gs>
              <a:gs pos="100000">
                <a:srgbClr val="C4A14D"/>
              </a:gs>
            </a:gsLst>
            <a:lin ang="5400000" scaled="0"/>
          </a:gradFill>
          <a:ln>
            <a:noFill/>
          </a:ln>
          <a:effectLst/>
        </p:spPr>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sp>
        <p:nvSpPr>
          <p:cNvPr id="46" name="îSlîḑe"/>
          <p:cNvSpPr/>
          <p:nvPr/>
        </p:nvSpPr>
        <p:spPr bwMode="auto">
          <a:xfrm>
            <a:off x="4824730" y="2835910"/>
            <a:ext cx="662940" cy="1383030"/>
          </a:xfrm>
          <a:prstGeom prst="roundRect">
            <a:avLst>
              <a:gd name="adj" fmla="val 29870"/>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sp>
        <p:nvSpPr>
          <p:cNvPr id="47" name="îsḷïḍê"/>
          <p:cNvSpPr/>
          <p:nvPr/>
        </p:nvSpPr>
        <p:spPr bwMode="auto">
          <a:xfrm>
            <a:off x="4824730" y="3919220"/>
            <a:ext cx="366395" cy="1964690"/>
          </a:xfrm>
          <a:prstGeom prst="roundRect">
            <a:avLst>
              <a:gd name="adj" fmla="val 50000"/>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sp>
        <p:nvSpPr>
          <p:cNvPr id="48" name="i$1iḑe"/>
          <p:cNvSpPr/>
          <p:nvPr/>
        </p:nvSpPr>
        <p:spPr bwMode="auto">
          <a:xfrm rot="20452300">
            <a:off x="5189220" y="3939540"/>
            <a:ext cx="365125" cy="760730"/>
          </a:xfrm>
          <a:prstGeom prst="roundRect">
            <a:avLst>
              <a:gd name="adj" fmla="val 40463"/>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sp>
        <p:nvSpPr>
          <p:cNvPr id="49" name="îşḷîḑê"/>
          <p:cNvSpPr/>
          <p:nvPr/>
        </p:nvSpPr>
        <p:spPr bwMode="auto">
          <a:xfrm rot="14513746">
            <a:off x="5739130" y="2127250"/>
            <a:ext cx="344805" cy="1475105"/>
          </a:xfrm>
          <a:prstGeom prst="roundRect">
            <a:avLst>
              <a:gd name="adj" fmla="val 50000"/>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sp>
        <p:nvSpPr>
          <p:cNvPr id="50" name="išliḓe"/>
          <p:cNvSpPr/>
          <p:nvPr/>
        </p:nvSpPr>
        <p:spPr bwMode="auto">
          <a:xfrm>
            <a:off x="5274945" y="4418330"/>
            <a:ext cx="366395" cy="1398905"/>
          </a:xfrm>
          <a:prstGeom prst="roundRect">
            <a:avLst>
              <a:gd name="adj" fmla="val 42456"/>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lvl1pPr>
              <a:defRPr>
                <a:solidFill>
                  <a:schemeClr val="tx1"/>
                </a:solidFill>
              </a:defRPr>
            </a:lvl1pPr>
            <a:lvl2pPr marL="37931725" indent="-37474525">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457200" fontAlgn="base">
              <a:spcBef>
                <a:spcPct val="0"/>
              </a:spcBef>
              <a:spcAft>
                <a:spcPct val="0"/>
              </a:spcAft>
              <a:defRPr>
                <a:solidFill>
                  <a:schemeClr val="tx1"/>
                </a:solidFill>
              </a:defRPr>
            </a:lvl6pPr>
            <a:lvl7pPr marL="914400" fontAlgn="base">
              <a:spcBef>
                <a:spcPct val="0"/>
              </a:spcBef>
              <a:spcAft>
                <a:spcPct val="0"/>
              </a:spcAft>
              <a:defRPr>
                <a:solidFill>
                  <a:schemeClr val="tx1"/>
                </a:solidFill>
              </a:defRPr>
            </a:lvl7pPr>
            <a:lvl8pPr marL="1371600" fontAlgn="base">
              <a:spcBef>
                <a:spcPct val="0"/>
              </a:spcBef>
              <a:spcAft>
                <a:spcPct val="0"/>
              </a:spcAft>
              <a:defRPr>
                <a:solidFill>
                  <a:schemeClr val="tx1"/>
                </a:solidFill>
              </a:defRPr>
            </a:lvl8pPr>
            <a:lvl9pPr marL="1828800" fontAlgn="base">
              <a:spcBef>
                <a:spcPct val="0"/>
              </a:spcBef>
              <a:spcAft>
                <a:spcPct val="0"/>
              </a:spcAft>
              <a:defRPr>
                <a:solidFill>
                  <a:schemeClr val="tx1"/>
                </a:solidFill>
              </a:defRPr>
            </a:lvl9pPr>
          </a:lstStyle>
          <a:p>
            <a:pPr algn="ctr"/>
            <a:endParaRPr lang="id-ID" altLang="id-ID" dirty="0">
              <a:solidFill>
                <a:schemeClr val="bg1"/>
              </a:solidFill>
              <a:ea typeface="微软雅黑" panose="020B0503020204020204" pitchFamily="34" charset="-122"/>
            </a:endParaRPr>
          </a:p>
        </p:txBody>
      </p:sp>
      <p:grpSp>
        <p:nvGrpSpPr>
          <p:cNvPr id="51" name="îSľíḋè"/>
          <p:cNvGrpSpPr/>
          <p:nvPr/>
        </p:nvGrpSpPr>
        <p:grpSpPr>
          <a:xfrm>
            <a:off x="7685405" y="1252855"/>
            <a:ext cx="3348990" cy="1109980"/>
            <a:chOff x="719137" y="1429926"/>
            <a:chExt cx="5376906" cy="1109980"/>
          </a:xfrm>
        </p:grpSpPr>
        <p:sp>
          <p:nvSpPr>
            <p:cNvPr id="52" name="ïṡḷíḍè"/>
            <p:cNvSpPr/>
            <p:nvPr/>
          </p:nvSpPr>
          <p:spPr bwMode="auto">
            <a:xfrm>
              <a:off x="719137" y="1871886"/>
              <a:ext cx="5376906" cy="6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l">
                <a:lnSpc>
                  <a:spcPct val="200000"/>
                </a:lnSpc>
              </a:pPr>
              <a:r>
                <a:rPr lang="zh-CN" altLang="en-US" sz="11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p>
            <a:p>
              <a:pPr lvl="0" algn="l">
                <a:lnSpc>
                  <a:spcPct val="200000"/>
                </a:lnSpc>
              </a:pPr>
              <a:endParaRPr lang="zh-CN" altLang="en-US" sz="1100" dirty="0">
                <a:solidFill>
                  <a:schemeClr val="bg1"/>
                </a:solidFill>
                <a:latin typeface="Agency FB" panose="020B0503020202020204" pitchFamily="34" charset="0"/>
                <a:ea typeface="微软雅黑" panose="020B0503020204020204" pitchFamily="34" charset="-122"/>
                <a:sym typeface="+mn-ea"/>
              </a:endParaRPr>
            </a:p>
          </p:txBody>
        </p:sp>
        <p:sp>
          <p:nvSpPr>
            <p:cNvPr id="53" name="ísľiḓe"/>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bg1"/>
                  </a:solidFill>
                  <a:ea typeface="微软雅黑" panose="020B0503020204020204" pitchFamily="34" charset="-122"/>
                </a:rPr>
                <a:t>输入标题</a:t>
              </a:r>
            </a:p>
          </p:txBody>
        </p:sp>
      </p:grpSp>
      <p:grpSp>
        <p:nvGrpSpPr>
          <p:cNvPr id="54" name="ïṧľidè"/>
          <p:cNvGrpSpPr/>
          <p:nvPr/>
        </p:nvGrpSpPr>
        <p:grpSpPr>
          <a:xfrm>
            <a:off x="8715375" y="2393950"/>
            <a:ext cx="2804795" cy="929005"/>
            <a:chOff x="719137" y="1429926"/>
            <a:chExt cx="5376847" cy="929016"/>
          </a:xfrm>
        </p:grpSpPr>
        <p:sp>
          <p:nvSpPr>
            <p:cNvPr id="55" name="ísliḍe"/>
            <p:cNvSpPr/>
            <p:nvPr/>
          </p:nvSpPr>
          <p:spPr bwMode="auto">
            <a:xfrm>
              <a:off x="719137" y="1871732"/>
              <a:ext cx="5376847" cy="4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p>
          </p:txBody>
        </p:sp>
        <p:sp>
          <p:nvSpPr>
            <p:cNvPr id="56" name="ïṡ1iďé"/>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bg1"/>
                  </a:solidFill>
                  <a:ea typeface="微软雅黑" panose="020B0503020204020204" pitchFamily="34" charset="-122"/>
                </a:rPr>
                <a:t>输入标题</a:t>
              </a:r>
            </a:p>
          </p:txBody>
        </p:sp>
      </p:grpSp>
      <p:grpSp>
        <p:nvGrpSpPr>
          <p:cNvPr id="57" name="ïṧļîḍè"/>
          <p:cNvGrpSpPr/>
          <p:nvPr/>
        </p:nvGrpSpPr>
        <p:grpSpPr>
          <a:xfrm>
            <a:off x="9025890" y="3535680"/>
            <a:ext cx="2417445" cy="929005"/>
            <a:chOff x="719137" y="1429926"/>
            <a:chExt cx="5376847" cy="929016"/>
          </a:xfrm>
        </p:grpSpPr>
        <p:sp>
          <p:nvSpPr>
            <p:cNvPr id="58" name="işľîḑé"/>
            <p:cNvSpPr/>
            <p:nvPr/>
          </p:nvSpPr>
          <p:spPr bwMode="auto">
            <a:xfrm>
              <a:off x="719137" y="1871732"/>
              <a:ext cx="5376847" cy="4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75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p>
          </p:txBody>
        </p:sp>
        <p:sp>
          <p:nvSpPr>
            <p:cNvPr id="59" name="ïśľîďe"/>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bg1"/>
                  </a:solidFill>
                  <a:ea typeface="微软雅黑" panose="020B0503020204020204" pitchFamily="34" charset="-122"/>
                </a:rPr>
                <a:t>输入标题</a:t>
              </a:r>
            </a:p>
          </p:txBody>
        </p:sp>
      </p:grpSp>
      <p:grpSp>
        <p:nvGrpSpPr>
          <p:cNvPr id="60" name="îŝ1idé"/>
          <p:cNvGrpSpPr/>
          <p:nvPr/>
        </p:nvGrpSpPr>
        <p:grpSpPr>
          <a:xfrm>
            <a:off x="8171815" y="4676775"/>
            <a:ext cx="3348990" cy="929005"/>
            <a:chOff x="719137" y="1429926"/>
            <a:chExt cx="5376847" cy="929016"/>
          </a:xfrm>
        </p:grpSpPr>
        <p:sp>
          <p:nvSpPr>
            <p:cNvPr id="61" name="išḻîḓè"/>
            <p:cNvSpPr/>
            <p:nvPr/>
          </p:nvSpPr>
          <p:spPr bwMode="auto">
            <a:xfrm>
              <a:off x="719137" y="1871732"/>
              <a:ext cx="5376847" cy="48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20000"/>
                </a:lnSpc>
              </a:pPr>
              <a:r>
                <a:rPr lang="zh-CN" altLang="en-US" sz="11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p>
          </p:txBody>
        </p:sp>
        <p:sp>
          <p:nvSpPr>
            <p:cNvPr id="62" name="îṩlîḋè"/>
            <p:cNvSpPr txBox="1"/>
            <p:nvPr/>
          </p:nvSpPr>
          <p:spPr bwMode="auto">
            <a:xfrm>
              <a:off x="719137" y="1429926"/>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b="1" dirty="0">
                  <a:solidFill>
                    <a:schemeClr val="bg1"/>
                  </a:solidFill>
                  <a:ea typeface="微软雅黑" panose="020B0503020204020204" pitchFamily="34" charset="-122"/>
                </a:rPr>
                <a:t>输入标题</a:t>
              </a:r>
            </a:p>
          </p:txBody>
        </p:sp>
      </p:grpSp>
      <p:cxnSp>
        <p:nvCxnSpPr>
          <p:cNvPr id="63" name="直接连接符 62"/>
          <p:cNvCxnSpPr/>
          <p:nvPr/>
        </p:nvCxnSpPr>
        <p:spPr>
          <a:xfrm>
            <a:off x="7181850" y="1694815"/>
            <a:ext cx="503555" cy="0"/>
          </a:xfrm>
          <a:prstGeom prst="line">
            <a:avLst/>
          </a:prstGeom>
          <a:ln w="3175" cap="rnd">
            <a:solidFill>
              <a:srgbClr val="4EA0CB"/>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868285" y="2914015"/>
            <a:ext cx="751840" cy="0"/>
          </a:xfrm>
          <a:prstGeom prst="line">
            <a:avLst/>
          </a:prstGeom>
          <a:ln w="3175" cap="rnd">
            <a:solidFill>
              <a:schemeClr val="bg1">
                <a:lumMod val="7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230235" y="4005580"/>
            <a:ext cx="751840" cy="0"/>
          </a:xfrm>
          <a:prstGeom prst="line">
            <a:avLst/>
          </a:prstGeom>
          <a:ln w="3175" cap="rnd">
            <a:solidFill>
              <a:schemeClr val="bg1">
                <a:lumMod val="7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868285" y="5117465"/>
            <a:ext cx="256540" cy="0"/>
          </a:xfrm>
          <a:prstGeom prst="line">
            <a:avLst/>
          </a:prstGeom>
          <a:ln w="3175" cap="rnd">
            <a:solidFill>
              <a:schemeClr val="bg1">
                <a:lumMod val="7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157" name="组合 156"/>
          <p:cNvGrpSpPr/>
          <p:nvPr/>
        </p:nvGrpSpPr>
        <p:grpSpPr>
          <a:xfrm>
            <a:off x="619851" y="2659992"/>
            <a:ext cx="3912870" cy="2482215"/>
            <a:chOff x="8386922" y="2192795"/>
            <a:chExt cx="3912870" cy="2482215"/>
          </a:xfrm>
        </p:grpSpPr>
        <p:sp>
          <p:nvSpPr>
            <p:cNvPr id="158" name="矩形 157"/>
            <p:cNvSpPr/>
            <p:nvPr/>
          </p:nvSpPr>
          <p:spPr>
            <a:xfrm>
              <a:off x="8386922" y="2192795"/>
              <a:ext cx="2501951" cy="40145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微软雅黑" panose="020B0503020204020204" pitchFamily="34" charset="-122"/>
                </a:rPr>
                <a:t>标题文字添加</a:t>
              </a:r>
            </a:p>
          </p:txBody>
        </p:sp>
        <p:sp>
          <p:nvSpPr>
            <p:cNvPr id="159" name="文本框 158"/>
            <p:cNvSpPr txBox="1"/>
            <p:nvPr/>
          </p:nvSpPr>
          <p:spPr>
            <a:xfrm>
              <a:off x="8386922" y="2736990"/>
              <a:ext cx="3912870" cy="1938020"/>
            </a:xfrm>
            <a:prstGeom prst="rect">
              <a:avLst/>
            </a:prstGeom>
            <a:noFill/>
          </p:spPr>
          <p:txBody>
            <a:bodyPr wrap="square" rtlCol="0">
              <a:spAutoFit/>
              <a:scene3d>
                <a:camera prst="orthographicFront"/>
                <a:lightRig rig="threePt" dir="t"/>
              </a:scene3d>
              <a:sp3d contourW="12700"/>
            </a:bodyPr>
            <a:lstStyle/>
            <a:p>
              <a:pPr lvl="0" algn="l">
                <a:lnSpc>
                  <a:spcPct val="200000"/>
                </a:lnSpc>
              </a:pPr>
              <a:r>
                <a:rPr lang="zh-CN" altLang="en-US" sz="10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a:t>
              </a:r>
            </a:p>
            <a:p>
              <a:pPr lvl="0" algn="l">
                <a:lnSpc>
                  <a:spcPct val="200000"/>
                </a:lnSpc>
              </a:pPr>
              <a:r>
                <a:rPr lang="zh-CN" altLang="en-US" sz="10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a:t>
              </a:r>
            </a:p>
            <a:p>
              <a:pPr lvl="0" algn="l">
                <a:lnSpc>
                  <a:spcPct val="200000"/>
                </a:lnSpc>
              </a:pPr>
              <a:r>
                <a:rPr lang="zh-CN" altLang="en-US" sz="10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单击输入标题内容单击输入标题内容单击输入标题内容单击输入标题内容</a:t>
              </a:r>
              <a:r>
                <a:rPr lang="en-US" altLang="zh-CN" sz="1000" dirty="0">
                  <a:solidFill>
                    <a:schemeClr val="bg1"/>
                  </a:solidFill>
                  <a:latin typeface="Agency FB" panose="020B0503020202020204" pitchFamily="34" charset="0"/>
                  <a:ea typeface="微软雅黑" panose="020B0503020204020204" pitchFamily="34" charset="-122"/>
                  <a:sym typeface="+mn-ea"/>
                </a:rPr>
                <a:t>=</a:t>
              </a:r>
              <a:r>
                <a:rPr lang="zh-CN" altLang="en-US" sz="1000" dirty="0">
                  <a:solidFill>
                    <a:schemeClr val="bg1"/>
                  </a:solidFill>
                  <a:latin typeface="Agency FB" panose="020B0503020202020204" pitchFamily="34" charset="0"/>
                  <a:ea typeface="微软雅黑" panose="020B0503020204020204" pitchFamily="34" charset="-122"/>
                  <a:sym typeface="+mn-ea"/>
                </a:rPr>
                <a:t>单击输入标题内容单击输入标题内容单击输入标题内容</a:t>
              </a:r>
            </a:p>
            <a:p>
              <a:pPr lvl="0" algn="l">
                <a:lnSpc>
                  <a:spcPct val="200000"/>
                </a:lnSpc>
              </a:pPr>
              <a:r>
                <a:rPr lang="zh-CN" altLang="en-US" sz="1000" dirty="0">
                  <a:solidFill>
                    <a:schemeClr val="bg1"/>
                  </a:solidFill>
                  <a:latin typeface="Agency FB" panose="020B0503020202020204" pitchFamily="34" charset="0"/>
                  <a:ea typeface="微软雅黑" panose="020B0503020204020204" pitchFamily="34" charset="-122"/>
                  <a:sym typeface="+mn-ea"/>
                </a:rPr>
                <a:t>单击输入标题内容</a:t>
              </a:r>
            </a:p>
            <a:p>
              <a:pPr lvl="0" algn="l">
                <a:lnSpc>
                  <a:spcPct val="200000"/>
                </a:lnSpc>
              </a:pPr>
              <a:endParaRPr lang="zh-CN" altLang="en-US" sz="1000" dirty="0">
                <a:solidFill>
                  <a:schemeClr val="bg1"/>
                </a:solidFill>
                <a:latin typeface="Agency FB" panose="020B0503020202020204" pitchFamily="34" charset="0"/>
                <a:ea typeface="微软雅黑" panose="020B0503020204020204" pitchFamily="34" charset="-122"/>
                <a:sym typeface="+mn-ea"/>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fill="hold"/>
                                        <p:tgtEl>
                                          <p:spTgt spid="157"/>
                                        </p:tgtEl>
                                        <p:attrNameLst>
                                          <p:attrName>ppt_x</p:attrName>
                                        </p:attrNameLst>
                                      </p:cBhvr>
                                      <p:tavLst>
                                        <p:tav tm="0">
                                          <p:val>
                                            <p:strVal val="1+#ppt_w/2"/>
                                          </p:val>
                                        </p:tav>
                                        <p:tav tm="100000">
                                          <p:val>
                                            <p:strVal val="#ppt_x"/>
                                          </p:val>
                                        </p:tav>
                                      </p:tavLst>
                                    </p:anim>
                                    <p:anim calcmode="lin" valueType="num">
                                      <p:cBhvr additive="base">
                                        <p:cTn id="8" dur="500" fill="hold"/>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780935" y="2152310"/>
            <a:ext cx="2633478" cy="2246769"/>
          </a:xfrm>
          <a:prstGeom prst="rect">
            <a:avLst/>
          </a:prstGeom>
        </p:spPr>
        <p:txBody>
          <a:bodyPr wrap="none">
            <a:spAutoFit/>
          </a:bodyPr>
          <a:lstStyle/>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a:t>
            </a:r>
          </a:p>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p>
        </p:txBody>
      </p:sp>
      <p:grpSp>
        <p:nvGrpSpPr>
          <p:cNvPr id="9" name="组合 8"/>
          <p:cNvGrpSpPr/>
          <p:nvPr/>
        </p:nvGrpSpPr>
        <p:grpSpPr>
          <a:xfrm>
            <a:off x="7290422" y="2802965"/>
            <a:ext cx="4028465" cy="1236485"/>
            <a:chOff x="2522045" y="3010659"/>
            <a:chExt cx="4028465" cy="1236485"/>
          </a:xfrm>
        </p:grpSpPr>
        <p:sp>
          <p:nvSpPr>
            <p:cNvPr id="10" name="矩形 9"/>
            <p:cNvSpPr/>
            <p:nvPr/>
          </p:nvSpPr>
          <p:spPr bwMode="auto">
            <a:xfrm>
              <a:off x="2522045" y="3768808"/>
              <a:ext cx="4028465" cy="478336"/>
            </a:xfrm>
            <a:prstGeom prst="rect">
              <a:avLst/>
            </a:prstGeom>
          </p:spPr>
          <p:txBody>
            <a:bodyPr wrap="square">
              <a:spAutoFit/>
              <a:scene3d>
                <a:camera prst="orthographicFront"/>
                <a:lightRig rig="threePt" dir="t"/>
              </a:scene3d>
              <a:sp3d contourW="12700"/>
            </a:bodyPr>
            <a:lstStyle/>
            <a:p>
              <a:pPr algn="ctr">
                <a:lnSpc>
                  <a:spcPct val="114000"/>
                </a:lnSpc>
                <a:defRPr/>
              </a:pPr>
              <a:r>
                <a:rPr lang="en-US" altLang="zh-CN" sz="1100"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1100" dirty="0" err="1">
                  <a:solidFill>
                    <a:schemeClr val="bg1"/>
                  </a:solidFill>
                  <a:latin typeface="Century Gothic" panose="020B0502020202020204" pitchFamily="34" charset="0"/>
                  <a:ea typeface="微软雅黑" panose="020B0503020204020204" pitchFamily="34" charset="-122"/>
                </a:rPr>
                <a:t>er</a:t>
              </a:r>
              <a:r>
                <a:rPr lang="en-US" altLang="zh-CN" sz="1100" dirty="0">
                  <a:solidFill>
                    <a:schemeClr val="bg1"/>
                  </a:solidFill>
                  <a:latin typeface="Century Gothic" panose="020B0502020202020204" pitchFamily="34" charset="0"/>
                  <a:ea typeface="微软雅黑" panose="020B0503020204020204" pitchFamily="34" charset="-122"/>
                </a:rPr>
                <a:t> creative, and copyrights belong to Bao </a:t>
              </a:r>
              <a:r>
                <a:rPr lang="en-US" altLang="zh-CN" sz="1100" dirty="0" err="1">
                  <a:solidFill>
                    <a:schemeClr val="bg1"/>
                  </a:solidFill>
                  <a:latin typeface="Century Gothic" panose="020B0502020202020204" pitchFamily="34" charset="0"/>
                  <a:ea typeface="微软雅黑" panose="020B0503020204020204" pitchFamily="34" charset="-122"/>
                </a:rPr>
                <a:t>tu</a:t>
              </a:r>
              <a:endParaRPr lang="en-US" altLang="zh-CN" sz="1100" dirty="0">
                <a:solidFill>
                  <a:schemeClr val="bg1"/>
                </a:solidFill>
                <a:latin typeface="Century Gothic" panose="020B0502020202020204" pitchFamily="34" charset="0"/>
                <a:ea typeface="微软雅黑" panose="020B0503020204020204" pitchFamily="34" charset="-122"/>
              </a:endParaRPr>
            </a:p>
          </p:txBody>
        </p:sp>
        <p:sp>
          <p:nvSpPr>
            <p:cNvPr id="11" name="文本框 10"/>
            <p:cNvSpPr txBox="1"/>
            <p:nvPr/>
          </p:nvSpPr>
          <p:spPr bwMode="auto">
            <a:xfrm>
              <a:off x="3063793" y="3010659"/>
              <a:ext cx="2944968" cy="70675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4000" dirty="0">
                  <a:solidFill>
                    <a:schemeClr val="bg1"/>
                  </a:solidFill>
                  <a:latin typeface="Century Gothic" panose="020B0502020202020204" pitchFamily="34" charset="0"/>
                  <a:ea typeface="微软雅黑" panose="020B0503020204020204" pitchFamily="34" charset="-122"/>
                </a:rPr>
                <a:t>项目展示</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nvSpPr>
        <p:spPr>
          <a:xfrm>
            <a:off x="6900952" y="2430266"/>
            <a:ext cx="4245855" cy="3337808"/>
          </a:xfrm>
          <a:custGeom>
            <a:avLst/>
            <a:gdLst>
              <a:gd name="connsiteX0" fmla="*/ 601407 w 4245855"/>
              <a:gd name="connsiteY0" fmla="*/ 2605431 h 3337808"/>
              <a:gd name="connsiteX1" fmla="*/ 3995310 w 4245855"/>
              <a:gd name="connsiteY1" fmla="*/ 2605431 h 3337808"/>
              <a:gd name="connsiteX2" fmla="*/ 3995310 w 4245855"/>
              <a:gd name="connsiteY2" fmla="*/ 3337808 h 3337808"/>
              <a:gd name="connsiteX3" fmla="*/ 601407 w 4245855"/>
              <a:gd name="connsiteY3" fmla="*/ 3337808 h 3337808"/>
              <a:gd name="connsiteX4" fmla="*/ 0 w 4245855"/>
              <a:gd name="connsiteY4" fmla="*/ 1736954 h 3337808"/>
              <a:gd name="connsiteX5" fmla="*/ 3422366 w 4245855"/>
              <a:gd name="connsiteY5" fmla="*/ 1736954 h 3337808"/>
              <a:gd name="connsiteX6" fmla="*/ 3422366 w 4245855"/>
              <a:gd name="connsiteY6" fmla="*/ 2469331 h 3337808"/>
              <a:gd name="connsiteX7" fmla="*/ 0 w 4245855"/>
              <a:gd name="connsiteY7" fmla="*/ 2469331 h 3337808"/>
              <a:gd name="connsiteX8" fmla="*/ 851951 w 4245855"/>
              <a:gd name="connsiteY8" fmla="*/ 868477 h 3337808"/>
              <a:gd name="connsiteX9" fmla="*/ 4245855 w 4245855"/>
              <a:gd name="connsiteY9" fmla="*/ 868477 h 3337808"/>
              <a:gd name="connsiteX10" fmla="*/ 4245855 w 4245855"/>
              <a:gd name="connsiteY10" fmla="*/ 1600854 h 3337808"/>
              <a:gd name="connsiteX11" fmla="*/ 851951 w 4245855"/>
              <a:gd name="connsiteY11" fmla="*/ 1600854 h 3337808"/>
              <a:gd name="connsiteX12" fmla="*/ 347193 w 4245855"/>
              <a:gd name="connsiteY12" fmla="*/ 0 h 3337808"/>
              <a:gd name="connsiteX13" fmla="*/ 3741097 w 4245855"/>
              <a:gd name="connsiteY13" fmla="*/ 0 h 3337808"/>
              <a:gd name="connsiteX14" fmla="*/ 3741097 w 4245855"/>
              <a:gd name="connsiteY14" fmla="*/ 732377 h 3337808"/>
              <a:gd name="connsiteX15" fmla="*/ 347193 w 4245855"/>
              <a:gd name="connsiteY15" fmla="*/ 732377 h 333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5855" h="3337808">
                <a:moveTo>
                  <a:pt x="601407" y="2605431"/>
                </a:moveTo>
                <a:lnTo>
                  <a:pt x="3995310" y="2605431"/>
                </a:lnTo>
                <a:lnTo>
                  <a:pt x="3995310" y="3337808"/>
                </a:lnTo>
                <a:lnTo>
                  <a:pt x="601407" y="3337808"/>
                </a:lnTo>
                <a:close/>
                <a:moveTo>
                  <a:pt x="0" y="1736954"/>
                </a:moveTo>
                <a:lnTo>
                  <a:pt x="3422366" y="1736954"/>
                </a:lnTo>
                <a:lnTo>
                  <a:pt x="3422366" y="2469331"/>
                </a:lnTo>
                <a:lnTo>
                  <a:pt x="0" y="2469331"/>
                </a:lnTo>
                <a:close/>
                <a:moveTo>
                  <a:pt x="851951" y="868477"/>
                </a:moveTo>
                <a:lnTo>
                  <a:pt x="4245855" y="868477"/>
                </a:lnTo>
                <a:lnTo>
                  <a:pt x="4245855" y="1600854"/>
                </a:lnTo>
                <a:lnTo>
                  <a:pt x="851951" y="1600854"/>
                </a:lnTo>
                <a:close/>
                <a:moveTo>
                  <a:pt x="347193" y="0"/>
                </a:moveTo>
                <a:lnTo>
                  <a:pt x="3741097" y="0"/>
                </a:lnTo>
                <a:lnTo>
                  <a:pt x="3741097" y="732377"/>
                </a:lnTo>
                <a:lnTo>
                  <a:pt x="347193" y="732377"/>
                </a:lnTo>
                <a:close/>
              </a:path>
            </a:pathLst>
          </a:cu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 name="组合 4"/>
          <p:cNvGrpSpPr/>
          <p:nvPr/>
        </p:nvGrpSpPr>
        <p:grpSpPr>
          <a:xfrm>
            <a:off x="1043863" y="2252622"/>
            <a:ext cx="5458537" cy="1678858"/>
            <a:chOff x="1934830" y="2352404"/>
            <a:chExt cx="5458537" cy="1678858"/>
          </a:xfrm>
        </p:grpSpPr>
        <p:sp>
          <p:nvSpPr>
            <p:cNvPr id="6" name="文本框 5"/>
            <p:cNvSpPr txBox="1"/>
            <p:nvPr/>
          </p:nvSpPr>
          <p:spPr>
            <a:xfrm>
              <a:off x="1934831" y="2352404"/>
              <a:ext cx="1507301"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7" name="文本框 6"/>
            <p:cNvSpPr txBox="1"/>
            <p:nvPr/>
          </p:nvSpPr>
          <p:spPr>
            <a:xfrm>
              <a:off x="1934830" y="2786027"/>
              <a:ext cx="5458537" cy="1245235"/>
            </a:xfrm>
            <a:prstGeom prst="rect">
              <a:avLst/>
            </a:prstGeom>
            <a:noFill/>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00"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endParaRPr lang="zh-CN" altLang="en-US" sz="1000"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2" name="组合 1"/>
          <p:cNvGrpSpPr/>
          <p:nvPr/>
        </p:nvGrpSpPr>
        <p:grpSpPr>
          <a:xfrm>
            <a:off x="901047" y="4075422"/>
            <a:ext cx="5601353" cy="1824218"/>
            <a:chOff x="901047" y="3839916"/>
            <a:chExt cx="6368595" cy="2074089"/>
          </a:xfrm>
        </p:grpSpPr>
        <p:grpSp>
          <p:nvGrpSpPr>
            <p:cNvPr id="8" name="组合 7"/>
            <p:cNvGrpSpPr/>
            <p:nvPr/>
          </p:nvGrpSpPr>
          <p:grpSpPr>
            <a:xfrm>
              <a:off x="1518607" y="3839916"/>
              <a:ext cx="957888" cy="957888"/>
              <a:chOff x="440591" y="3672114"/>
              <a:chExt cx="1915886" cy="1915886"/>
            </a:xfrm>
          </p:grpSpPr>
          <p:sp>
            <p:nvSpPr>
              <p:cNvPr id="4" name="弧形 3"/>
              <p:cNvSpPr/>
              <p:nvPr/>
            </p:nvSpPr>
            <p:spPr>
              <a:xfrm>
                <a:off x="440591" y="3672114"/>
                <a:ext cx="1915886" cy="1915886"/>
              </a:xfrm>
              <a:prstGeom prst="arc">
                <a:avLst>
                  <a:gd name="adj1" fmla="val 16200000"/>
                  <a:gd name="adj2" fmla="val 5383145"/>
                </a:avLst>
              </a:prstGeom>
              <a:ln w="28575">
                <a:solidFill>
                  <a:srgbClr val="EEB446"/>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400" dirty="0">
                  <a:solidFill>
                    <a:schemeClr val="bg1"/>
                  </a:solidFill>
                  <a:ea typeface="微软雅黑" panose="020B0503020204020204" pitchFamily="34" charset="-122"/>
                </a:endParaRPr>
              </a:p>
            </p:txBody>
          </p:sp>
          <p:sp>
            <p:nvSpPr>
              <p:cNvPr id="23" name="弧形 22"/>
              <p:cNvSpPr/>
              <p:nvPr/>
            </p:nvSpPr>
            <p:spPr>
              <a:xfrm flipH="1">
                <a:off x="440591" y="3672114"/>
                <a:ext cx="1915886" cy="1915886"/>
              </a:xfrm>
              <a:prstGeom prst="arc">
                <a:avLst>
                  <a:gd name="adj1" fmla="val 16200000"/>
                  <a:gd name="adj2" fmla="val 5383145"/>
                </a:avLst>
              </a:prstGeom>
              <a:ln w="28575">
                <a:solidFill>
                  <a:srgbClr val="E7AD40"/>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400" dirty="0">
                  <a:solidFill>
                    <a:schemeClr val="bg1"/>
                  </a:solidFill>
                  <a:ea typeface="微软雅黑" panose="020B0503020204020204" pitchFamily="34" charset="-122"/>
                </a:endParaRPr>
              </a:p>
            </p:txBody>
          </p:sp>
        </p:grpSp>
        <p:sp>
          <p:nvSpPr>
            <p:cNvPr id="31" name="文本框 30"/>
            <p:cNvSpPr txBox="1"/>
            <p:nvPr/>
          </p:nvSpPr>
          <p:spPr>
            <a:xfrm>
              <a:off x="1248489" y="5036923"/>
              <a:ext cx="1498122" cy="384927"/>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32" name="文本框 31"/>
            <p:cNvSpPr txBox="1"/>
            <p:nvPr/>
          </p:nvSpPr>
          <p:spPr>
            <a:xfrm>
              <a:off x="901047" y="5364462"/>
              <a:ext cx="2193008" cy="549542"/>
            </a:xfrm>
            <a:prstGeom prst="rect">
              <a:avLst/>
            </a:prstGeom>
            <a:noFill/>
          </p:spPr>
          <p:txBody>
            <a:bodyPr wrap="square">
              <a:spAutoFit/>
              <a:scene3d>
                <a:camera prst="orthographicFront"/>
                <a:lightRig rig="threePt" dir="t"/>
              </a:scene3d>
              <a:sp3d contourW="12700"/>
            </a:bodyPr>
            <a:lstStyle/>
            <a:p>
              <a:pPr algn="ctr">
                <a:lnSpc>
                  <a:spcPct val="150000"/>
                </a:lnSpc>
              </a:pPr>
              <a:r>
                <a:rPr lang="zh-CN" altLang="en-US" sz="900" dirty="0">
                  <a:solidFill>
                    <a:schemeClr val="bg1"/>
                  </a:solidFill>
                  <a:ea typeface="微软雅黑" panose="020B0503020204020204" pitchFamily="34" charset="-122"/>
                  <a:sym typeface="+mn-ea"/>
                </a:rPr>
                <a:t>用户可以在投影仪或者计算机上可以将演示文稿打印</a:t>
              </a:r>
              <a:endParaRPr lang="zh-CN" altLang="en-US" sz="900" dirty="0">
                <a:solidFill>
                  <a:schemeClr val="bg1"/>
                </a:solidFill>
                <a:latin typeface="Century Gothic" panose="020B0502020202020204" pitchFamily="34" charset="0"/>
                <a:ea typeface="微软雅黑" panose="020B0503020204020204" pitchFamily="34" charset="-122"/>
                <a:sym typeface="+mn-ea"/>
              </a:endParaRPr>
            </a:p>
          </p:txBody>
        </p:sp>
        <p:grpSp>
          <p:nvGrpSpPr>
            <p:cNvPr id="34" name="组合 33"/>
            <p:cNvGrpSpPr/>
            <p:nvPr/>
          </p:nvGrpSpPr>
          <p:grpSpPr>
            <a:xfrm>
              <a:off x="3606401" y="3839916"/>
              <a:ext cx="957888" cy="957888"/>
              <a:chOff x="440591" y="3672114"/>
              <a:chExt cx="1915886" cy="1915886"/>
            </a:xfrm>
          </p:grpSpPr>
          <p:sp>
            <p:nvSpPr>
              <p:cNvPr id="35" name="弧形 34"/>
              <p:cNvSpPr/>
              <p:nvPr/>
            </p:nvSpPr>
            <p:spPr>
              <a:xfrm>
                <a:off x="440591" y="3672114"/>
                <a:ext cx="1915886" cy="1915886"/>
              </a:xfrm>
              <a:prstGeom prst="arc">
                <a:avLst>
                  <a:gd name="adj1" fmla="val 16200000"/>
                  <a:gd name="adj2" fmla="val 5383145"/>
                </a:avLst>
              </a:prstGeom>
              <a:ln w="28575">
                <a:solidFill>
                  <a:srgbClr val="EEB446"/>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400" dirty="0">
                  <a:solidFill>
                    <a:schemeClr val="bg1"/>
                  </a:solidFill>
                  <a:ea typeface="微软雅黑" panose="020B0503020204020204" pitchFamily="34" charset="-122"/>
                </a:endParaRPr>
              </a:p>
            </p:txBody>
          </p:sp>
          <p:sp>
            <p:nvSpPr>
              <p:cNvPr id="36" name="弧形 35"/>
              <p:cNvSpPr/>
              <p:nvPr/>
            </p:nvSpPr>
            <p:spPr>
              <a:xfrm flipH="1">
                <a:off x="440591" y="3672114"/>
                <a:ext cx="1915886" cy="1915886"/>
              </a:xfrm>
              <a:prstGeom prst="arc">
                <a:avLst>
                  <a:gd name="adj1" fmla="val 16200000"/>
                  <a:gd name="adj2" fmla="val 5383145"/>
                </a:avLst>
              </a:prstGeom>
              <a:ln w="28575">
                <a:solidFill>
                  <a:srgbClr val="E7AD40"/>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400" dirty="0">
                  <a:solidFill>
                    <a:schemeClr val="bg1"/>
                  </a:solidFill>
                  <a:ea typeface="微软雅黑" panose="020B0503020204020204" pitchFamily="34" charset="-122"/>
                </a:endParaRPr>
              </a:p>
            </p:txBody>
          </p:sp>
        </p:grpSp>
        <p:sp>
          <p:nvSpPr>
            <p:cNvPr id="38" name="文本框 37"/>
            <p:cNvSpPr txBox="1"/>
            <p:nvPr/>
          </p:nvSpPr>
          <p:spPr>
            <a:xfrm>
              <a:off x="3336282" y="5036923"/>
              <a:ext cx="1498122" cy="384927"/>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39" name="文本框 38"/>
            <p:cNvSpPr txBox="1"/>
            <p:nvPr/>
          </p:nvSpPr>
          <p:spPr>
            <a:xfrm>
              <a:off x="2988841" y="5364463"/>
              <a:ext cx="2193008" cy="549542"/>
            </a:xfrm>
            <a:prstGeom prst="rect">
              <a:avLst/>
            </a:prstGeom>
            <a:noFill/>
          </p:spPr>
          <p:txBody>
            <a:bodyPr wrap="square">
              <a:spAutoFit/>
              <a:scene3d>
                <a:camera prst="orthographicFront"/>
                <a:lightRig rig="threePt" dir="t"/>
              </a:scene3d>
              <a:sp3d contourW="12700"/>
            </a:bodyPr>
            <a:lstStyle/>
            <a:p>
              <a:pPr algn="ctr">
                <a:lnSpc>
                  <a:spcPct val="150000"/>
                </a:lnSpc>
              </a:pPr>
              <a:r>
                <a:rPr lang="zh-CN" altLang="en-US" sz="900" dirty="0">
                  <a:solidFill>
                    <a:schemeClr val="bg1"/>
                  </a:solidFill>
                  <a:ea typeface="微软雅黑" panose="020B0503020204020204" pitchFamily="34" charset="-122"/>
                  <a:sym typeface="+mn-ea"/>
                </a:rPr>
                <a:t>用户可以在投影仪或者计算机上可以将演示文稿打印</a:t>
              </a:r>
              <a:endParaRPr lang="zh-CN" altLang="en-US" sz="900" dirty="0">
                <a:solidFill>
                  <a:schemeClr val="bg1"/>
                </a:solidFill>
                <a:latin typeface="Century Gothic" panose="020B0502020202020204" pitchFamily="34" charset="0"/>
                <a:ea typeface="微软雅黑" panose="020B0503020204020204" pitchFamily="34" charset="-122"/>
                <a:sym typeface="+mn-ea"/>
              </a:endParaRPr>
            </a:p>
          </p:txBody>
        </p:sp>
        <p:grpSp>
          <p:nvGrpSpPr>
            <p:cNvPr id="40" name="组合 39"/>
            <p:cNvGrpSpPr/>
            <p:nvPr/>
          </p:nvGrpSpPr>
          <p:grpSpPr>
            <a:xfrm>
              <a:off x="5694194" y="3839916"/>
              <a:ext cx="957888" cy="957888"/>
              <a:chOff x="440591" y="3672114"/>
              <a:chExt cx="1915886" cy="1915886"/>
            </a:xfrm>
          </p:grpSpPr>
          <p:sp>
            <p:nvSpPr>
              <p:cNvPr id="41" name="弧形 40"/>
              <p:cNvSpPr/>
              <p:nvPr/>
            </p:nvSpPr>
            <p:spPr>
              <a:xfrm>
                <a:off x="440591" y="3672114"/>
                <a:ext cx="1915886" cy="1915886"/>
              </a:xfrm>
              <a:prstGeom prst="arc">
                <a:avLst>
                  <a:gd name="adj1" fmla="val 16200000"/>
                  <a:gd name="adj2" fmla="val 5383145"/>
                </a:avLst>
              </a:prstGeom>
              <a:ln w="28575">
                <a:solidFill>
                  <a:srgbClr val="EEB446"/>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400" dirty="0">
                  <a:solidFill>
                    <a:schemeClr val="bg1"/>
                  </a:solidFill>
                  <a:ea typeface="微软雅黑" panose="020B0503020204020204" pitchFamily="34" charset="-122"/>
                </a:endParaRPr>
              </a:p>
            </p:txBody>
          </p:sp>
          <p:sp>
            <p:nvSpPr>
              <p:cNvPr id="42" name="弧形 41"/>
              <p:cNvSpPr/>
              <p:nvPr/>
            </p:nvSpPr>
            <p:spPr>
              <a:xfrm flipH="1">
                <a:off x="440591" y="3672114"/>
                <a:ext cx="1915886" cy="1915886"/>
              </a:xfrm>
              <a:prstGeom prst="arc">
                <a:avLst>
                  <a:gd name="adj1" fmla="val 16200000"/>
                  <a:gd name="adj2" fmla="val 5383145"/>
                </a:avLst>
              </a:prstGeom>
              <a:ln w="28575">
                <a:solidFill>
                  <a:srgbClr val="E7AD40"/>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contourW="12700"/>
              </a:bodyPr>
              <a:lstStyle/>
              <a:p>
                <a:pPr algn="ctr"/>
                <a:endParaRPr lang="zh-CN" altLang="en-US" sz="1400" dirty="0">
                  <a:solidFill>
                    <a:schemeClr val="bg1"/>
                  </a:solidFill>
                  <a:ea typeface="微软雅黑" panose="020B0503020204020204" pitchFamily="34" charset="-122"/>
                </a:endParaRPr>
              </a:p>
            </p:txBody>
          </p:sp>
        </p:grpSp>
        <p:sp>
          <p:nvSpPr>
            <p:cNvPr id="44" name="文本框 43"/>
            <p:cNvSpPr txBox="1"/>
            <p:nvPr/>
          </p:nvSpPr>
          <p:spPr>
            <a:xfrm>
              <a:off x="5424076" y="5036923"/>
              <a:ext cx="1498122" cy="384927"/>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45" name="文本框 44"/>
            <p:cNvSpPr txBox="1"/>
            <p:nvPr/>
          </p:nvSpPr>
          <p:spPr>
            <a:xfrm>
              <a:off x="5076634" y="5364463"/>
              <a:ext cx="2193008" cy="549542"/>
            </a:xfrm>
            <a:prstGeom prst="rect">
              <a:avLst/>
            </a:prstGeom>
            <a:noFill/>
          </p:spPr>
          <p:txBody>
            <a:bodyPr wrap="square">
              <a:spAutoFit/>
              <a:scene3d>
                <a:camera prst="orthographicFront"/>
                <a:lightRig rig="threePt" dir="t"/>
              </a:scene3d>
              <a:sp3d contourW="12700"/>
            </a:bodyPr>
            <a:lstStyle/>
            <a:p>
              <a:pPr algn="ctr">
                <a:lnSpc>
                  <a:spcPct val="150000"/>
                </a:lnSpc>
              </a:pPr>
              <a:r>
                <a:rPr lang="zh-CN" altLang="en-US" sz="900" dirty="0">
                  <a:solidFill>
                    <a:schemeClr val="bg1"/>
                  </a:solidFill>
                  <a:ea typeface="微软雅黑" panose="020B0503020204020204" pitchFamily="34" charset="-122"/>
                  <a:sym typeface="+mn-ea"/>
                </a:rPr>
                <a:t>用户可以在投影仪或者计算机上可以将演示文稿打印</a:t>
              </a:r>
              <a:endParaRPr lang="zh-CN" altLang="en-US" sz="900" dirty="0">
                <a:solidFill>
                  <a:schemeClr val="bg1"/>
                </a:solidFill>
                <a:latin typeface="Century Gothic" panose="020B0502020202020204" pitchFamily="34" charset="0"/>
                <a:ea typeface="微软雅黑" panose="020B0503020204020204" pitchFamily="34" charset="-122"/>
                <a:sym typeface="+mn-ea"/>
              </a:endParaRPr>
            </a:p>
          </p:txBody>
        </p:sp>
        <p:sp>
          <p:nvSpPr>
            <p:cNvPr id="50" name="椭圆 46"/>
            <p:cNvSpPr/>
            <p:nvPr/>
          </p:nvSpPr>
          <p:spPr>
            <a:xfrm>
              <a:off x="1788344" y="4113213"/>
              <a:ext cx="418411" cy="422242"/>
            </a:xfrm>
            <a:custGeom>
              <a:avLst/>
              <a:gdLst>
                <a:gd name="connsiteX0" fmla="*/ 107916 w 601288"/>
                <a:gd name="connsiteY0" fmla="*/ 441881 h 606792"/>
                <a:gd name="connsiteX1" fmla="*/ 372117 w 601288"/>
                <a:gd name="connsiteY1" fmla="*/ 441881 h 606792"/>
                <a:gd name="connsiteX2" fmla="*/ 391991 w 601288"/>
                <a:gd name="connsiteY2" fmla="*/ 461663 h 606792"/>
                <a:gd name="connsiteX3" fmla="*/ 372117 w 601288"/>
                <a:gd name="connsiteY3" fmla="*/ 481539 h 606792"/>
                <a:gd name="connsiteX4" fmla="*/ 107916 w 601288"/>
                <a:gd name="connsiteY4" fmla="*/ 481539 h 606792"/>
                <a:gd name="connsiteX5" fmla="*/ 88136 w 601288"/>
                <a:gd name="connsiteY5" fmla="*/ 461663 h 606792"/>
                <a:gd name="connsiteX6" fmla="*/ 107916 w 601288"/>
                <a:gd name="connsiteY6" fmla="*/ 441881 h 606792"/>
                <a:gd name="connsiteX7" fmla="*/ 107916 w 601288"/>
                <a:gd name="connsiteY7" fmla="*/ 336385 h 606792"/>
                <a:gd name="connsiteX8" fmla="*/ 372117 w 601288"/>
                <a:gd name="connsiteY8" fmla="*/ 336385 h 606792"/>
                <a:gd name="connsiteX9" fmla="*/ 391991 w 601288"/>
                <a:gd name="connsiteY9" fmla="*/ 356131 h 606792"/>
                <a:gd name="connsiteX10" fmla="*/ 372117 w 601288"/>
                <a:gd name="connsiteY10" fmla="*/ 375972 h 606792"/>
                <a:gd name="connsiteX11" fmla="*/ 107916 w 601288"/>
                <a:gd name="connsiteY11" fmla="*/ 375972 h 606792"/>
                <a:gd name="connsiteX12" fmla="*/ 88136 w 601288"/>
                <a:gd name="connsiteY12" fmla="*/ 356131 h 606792"/>
                <a:gd name="connsiteX13" fmla="*/ 107916 w 601288"/>
                <a:gd name="connsiteY13" fmla="*/ 336385 h 606792"/>
                <a:gd name="connsiteX14" fmla="*/ 107916 w 601288"/>
                <a:gd name="connsiteY14" fmla="*/ 230819 h 606792"/>
                <a:gd name="connsiteX15" fmla="*/ 372117 w 601288"/>
                <a:gd name="connsiteY15" fmla="*/ 230819 h 606792"/>
                <a:gd name="connsiteX16" fmla="*/ 391991 w 601288"/>
                <a:gd name="connsiteY16" fmla="*/ 250659 h 606792"/>
                <a:gd name="connsiteX17" fmla="*/ 372117 w 601288"/>
                <a:gd name="connsiteY17" fmla="*/ 270406 h 606792"/>
                <a:gd name="connsiteX18" fmla="*/ 107916 w 601288"/>
                <a:gd name="connsiteY18" fmla="*/ 270406 h 606792"/>
                <a:gd name="connsiteX19" fmla="*/ 88136 w 601288"/>
                <a:gd name="connsiteY19" fmla="*/ 250659 h 606792"/>
                <a:gd name="connsiteX20" fmla="*/ 107916 w 601288"/>
                <a:gd name="connsiteY20" fmla="*/ 230819 h 606792"/>
                <a:gd name="connsiteX21" fmla="*/ 107917 w 601288"/>
                <a:gd name="connsiteY21" fmla="*/ 125324 h 606792"/>
                <a:gd name="connsiteX22" fmla="*/ 319286 w 601288"/>
                <a:gd name="connsiteY22" fmla="*/ 125324 h 606792"/>
                <a:gd name="connsiteX23" fmla="*/ 339067 w 601288"/>
                <a:gd name="connsiteY23" fmla="*/ 145070 h 606792"/>
                <a:gd name="connsiteX24" fmla="*/ 319286 w 601288"/>
                <a:gd name="connsiteY24" fmla="*/ 164911 h 606792"/>
                <a:gd name="connsiteX25" fmla="*/ 107917 w 601288"/>
                <a:gd name="connsiteY25" fmla="*/ 164911 h 606792"/>
                <a:gd name="connsiteX26" fmla="*/ 88136 w 601288"/>
                <a:gd name="connsiteY26" fmla="*/ 145070 h 606792"/>
                <a:gd name="connsiteX27" fmla="*/ 107917 w 601288"/>
                <a:gd name="connsiteY27" fmla="*/ 125324 h 606792"/>
                <a:gd name="connsiteX28" fmla="*/ 64716 w 601288"/>
                <a:gd name="connsiteY28" fmla="*/ 39600 h 606792"/>
                <a:gd name="connsiteX29" fmla="*/ 39659 w 601288"/>
                <a:gd name="connsiteY29" fmla="*/ 64620 h 606792"/>
                <a:gd name="connsiteX30" fmla="*/ 39659 w 601288"/>
                <a:gd name="connsiteY30" fmla="*/ 542266 h 606792"/>
                <a:gd name="connsiteX31" fmla="*/ 64716 w 601288"/>
                <a:gd name="connsiteY31" fmla="*/ 567192 h 606792"/>
                <a:gd name="connsiteX32" fmla="*/ 415334 w 601288"/>
                <a:gd name="connsiteY32" fmla="*/ 567192 h 606792"/>
                <a:gd name="connsiteX33" fmla="*/ 440392 w 601288"/>
                <a:gd name="connsiteY33" fmla="*/ 542266 h 606792"/>
                <a:gd name="connsiteX34" fmla="*/ 440392 w 601288"/>
                <a:gd name="connsiteY34" fmla="*/ 201762 h 606792"/>
                <a:gd name="connsiteX35" fmla="*/ 386038 w 601288"/>
                <a:gd name="connsiteY35" fmla="*/ 201762 h 606792"/>
                <a:gd name="connsiteX36" fmla="*/ 369081 w 601288"/>
                <a:gd name="connsiteY36" fmla="*/ 184831 h 606792"/>
                <a:gd name="connsiteX37" fmla="*/ 369081 w 601288"/>
                <a:gd name="connsiteY37" fmla="*/ 99893 h 606792"/>
                <a:gd name="connsiteX38" fmla="*/ 386038 w 601288"/>
                <a:gd name="connsiteY38" fmla="*/ 83056 h 606792"/>
                <a:gd name="connsiteX39" fmla="*/ 440392 w 601288"/>
                <a:gd name="connsiteY39" fmla="*/ 83056 h 606792"/>
                <a:gd name="connsiteX40" fmla="*/ 440392 w 601288"/>
                <a:gd name="connsiteY40" fmla="*/ 64620 h 606792"/>
                <a:gd name="connsiteX41" fmla="*/ 415334 w 601288"/>
                <a:gd name="connsiteY41" fmla="*/ 39600 h 606792"/>
                <a:gd name="connsiteX42" fmla="*/ 64716 w 601288"/>
                <a:gd name="connsiteY42" fmla="*/ 0 h 606792"/>
                <a:gd name="connsiteX43" fmla="*/ 415334 w 601288"/>
                <a:gd name="connsiteY43" fmla="*/ 0 h 606792"/>
                <a:gd name="connsiteX44" fmla="*/ 479957 w 601288"/>
                <a:gd name="connsiteY44" fmla="*/ 64620 h 606792"/>
                <a:gd name="connsiteX45" fmla="*/ 479957 w 601288"/>
                <a:gd name="connsiteY45" fmla="*/ 83056 h 606792"/>
                <a:gd name="connsiteX46" fmla="*/ 536572 w 601288"/>
                <a:gd name="connsiteY46" fmla="*/ 83056 h 606792"/>
                <a:gd name="connsiteX47" fmla="*/ 544014 w 601288"/>
                <a:gd name="connsiteY47" fmla="*/ 85784 h 606792"/>
                <a:gd name="connsiteX48" fmla="*/ 597426 w 601288"/>
                <a:gd name="connsiteY48" fmla="*/ 132439 h 606792"/>
                <a:gd name="connsiteX49" fmla="*/ 601288 w 601288"/>
                <a:gd name="connsiteY49" fmla="*/ 140810 h 606792"/>
                <a:gd name="connsiteX50" fmla="*/ 597708 w 601288"/>
                <a:gd name="connsiteY50" fmla="*/ 149276 h 606792"/>
                <a:gd name="connsiteX51" fmla="*/ 544108 w 601288"/>
                <a:gd name="connsiteY51" fmla="*/ 198752 h 606792"/>
                <a:gd name="connsiteX52" fmla="*/ 536383 w 601288"/>
                <a:gd name="connsiteY52" fmla="*/ 201762 h 606792"/>
                <a:gd name="connsiteX53" fmla="*/ 479957 w 601288"/>
                <a:gd name="connsiteY53" fmla="*/ 201762 h 606792"/>
                <a:gd name="connsiteX54" fmla="*/ 479957 w 601288"/>
                <a:gd name="connsiteY54" fmla="*/ 542266 h 606792"/>
                <a:gd name="connsiteX55" fmla="*/ 415334 w 601288"/>
                <a:gd name="connsiteY55" fmla="*/ 606792 h 606792"/>
                <a:gd name="connsiteX56" fmla="*/ 64716 w 601288"/>
                <a:gd name="connsiteY56" fmla="*/ 606792 h 606792"/>
                <a:gd name="connsiteX57" fmla="*/ 0 w 601288"/>
                <a:gd name="connsiteY57" fmla="*/ 542266 h 606792"/>
                <a:gd name="connsiteX58" fmla="*/ 0 w 601288"/>
                <a:gd name="connsiteY58" fmla="*/ 64620 h 606792"/>
                <a:gd name="connsiteX59" fmla="*/ 64716 w 601288"/>
                <a:gd name="connsiteY59" fmla="*/ 0 h 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1288" h="606792">
                  <a:moveTo>
                    <a:pt x="107916" y="441881"/>
                  </a:moveTo>
                  <a:lnTo>
                    <a:pt x="372117" y="441881"/>
                  </a:lnTo>
                  <a:cubicBezTo>
                    <a:pt x="383043" y="441881"/>
                    <a:pt x="391991" y="450736"/>
                    <a:pt x="391991" y="461663"/>
                  </a:cubicBezTo>
                  <a:cubicBezTo>
                    <a:pt x="391991" y="472590"/>
                    <a:pt x="383043" y="481539"/>
                    <a:pt x="372117" y="481539"/>
                  </a:cubicBezTo>
                  <a:lnTo>
                    <a:pt x="107916" y="481539"/>
                  </a:lnTo>
                  <a:cubicBezTo>
                    <a:pt x="96990" y="481539"/>
                    <a:pt x="88136" y="472590"/>
                    <a:pt x="88136" y="461663"/>
                  </a:cubicBezTo>
                  <a:cubicBezTo>
                    <a:pt x="88136" y="450736"/>
                    <a:pt x="96990" y="441881"/>
                    <a:pt x="107916" y="441881"/>
                  </a:cubicBezTo>
                  <a:close/>
                  <a:moveTo>
                    <a:pt x="107916" y="336385"/>
                  </a:moveTo>
                  <a:lnTo>
                    <a:pt x="372117" y="336385"/>
                  </a:lnTo>
                  <a:cubicBezTo>
                    <a:pt x="383043" y="336385"/>
                    <a:pt x="391991" y="345224"/>
                    <a:pt x="391991" y="356131"/>
                  </a:cubicBezTo>
                  <a:cubicBezTo>
                    <a:pt x="391991" y="367133"/>
                    <a:pt x="383043" y="375972"/>
                    <a:pt x="372117" y="375972"/>
                  </a:cubicBezTo>
                  <a:lnTo>
                    <a:pt x="107916" y="375972"/>
                  </a:lnTo>
                  <a:cubicBezTo>
                    <a:pt x="96990" y="375972"/>
                    <a:pt x="88136" y="367133"/>
                    <a:pt x="88136" y="356131"/>
                  </a:cubicBezTo>
                  <a:cubicBezTo>
                    <a:pt x="88136" y="345224"/>
                    <a:pt x="96990" y="336385"/>
                    <a:pt x="107916" y="336385"/>
                  </a:cubicBezTo>
                  <a:close/>
                  <a:moveTo>
                    <a:pt x="107916" y="230819"/>
                  </a:moveTo>
                  <a:lnTo>
                    <a:pt x="372117" y="230819"/>
                  </a:lnTo>
                  <a:cubicBezTo>
                    <a:pt x="383043" y="230819"/>
                    <a:pt x="391991" y="239658"/>
                    <a:pt x="391991" y="250659"/>
                  </a:cubicBezTo>
                  <a:cubicBezTo>
                    <a:pt x="391991" y="261567"/>
                    <a:pt x="383043" y="270406"/>
                    <a:pt x="372117" y="270406"/>
                  </a:cubicBezTo>
                  <a:lnTo>
                    <a:pt x="107916" y="270406"/>
                  </a:lnTo>
                  <a:cubicBezTo>
                    <a:pt x="96990" y="270406"/>
                    <a:pt x="88136" y="261567"/>
                    <a:pt x="88136" y="250659"/>
                  </a:cubicBezTo>
                  <a:cubicBezTo>
                    <a:pt x="88136" y="239658"/>
                    <a:pt x="96990" y="230819"/>
                    <a:pt x="107916" y="230819"/>
                  </a:cubicBezTo>
                  <a:close/>
                  <a:moveTo>
                    <a:pt x="107917" y="125324"/>
                  </a:moveTo>
                  <a:lnTo>
                    <a:pt x="319286" y="125324"/>
                  </a:lnTo>
                  <a:cubicBezTo>
                    <a:pt x="330213" y="125324"/>
                    <a:pt x="339067" y="134163"/>
                    <a:pt x="339067" y="145070"/>
                  </a:cubicBezTo>
                  <a:cubicBezTo>
                    <a:pt x="339067" y="156072"/>
                    <a:pt x="330213" y="164911"/>
                    <a:pt x="319286" y="164911"/>
                  </a:cubicBezTo>
                  <a:lnTo>
                    <a:pt x="107917" y="164911"/>
                  </a:lnTo>
                  <a:cubicBezTo>
                    <a:pt x="96990" y="164911"/>
                    <a:pt x="88136" y="156072"/>
                    <a:pt x="88136" y="145070"/>
                  </a:cubicBezTo>
                  <a:cubicBezTo>
                    <a:pt x="88136" y="134163"/>
                    <a:pt x="96990" y="125324"/>
                    <a:pt x="107917" y="125324"/>
                  </a:cubicBezTo>
                  <a:close/>
                  <a:moveTo>
                    <a:pt x="64716" y="39600"/>
                  </a:moveTo>
                  <a:cubicBezTo>
                    <a:pt x="50869" y="39600"/>
                    <a:pt x="39659" y="50793"/>
                    <a:pt x="39659" y="64620"/>
                  </a:cubicBezTo>
                  <a:lnTo>
                    <a:pt x="39659" y="542266"/>
                  </a:lnTo>
                  <a:cubicBezTo>
                    <a:pt x="39659" y="555999"/>
                    <a:pt x="50869" y="567192"/>
                    <a:pt x="64716" y="567192"/>
                  </a:cubicBezTo>
                  <a:lnTo>
                    <a:pt x="415334" y="567192"/>
                  </a:lnTo>
                  <a:cubicBezTo>
                    <a:pt x="429088" y="567192"/>
                    <a:pt x="440392" y="555999"/>
                    <a:pt x="440392" y="542266"/>
                  </a:cubicBezTo>
                  <a:lnTo>
                    <a:pt x="440392" y="201762"/>
                  </a:lnTo>
                  <a:lnTo>
                    <a:pt x="386038" y="201762"/>
                  </a:lnTo>
                  <a:cubicBezTo>
                    <a:pt x="376712" y="201762"/>
                    <a:pt x="369081" y="194143"/>
                    <a:pt x="369081" y="184831"/>
                  </a:cubicBezTo>
                  <a:lnTo>
                    <a:pt x="369081" y="99893"/>
                  </a:lnTo>
                  <a:cubicBezTo>
                    <a:pt x="369081" y="90581"/>
                    <a:pt x="376712" y="83056"/>
                    <a:pt x="386038" y="83056"/>
                  </a:cubicBezTo>
                  <a:lnTo>
                    <a:pt x="440392" y="83056"/>
                  </a:lnTo>
                  <a:lnTo>
                    <a:pt x="440392" y="64620"/>
                  </a:lnTo>
                  <a:cubicBezTo>
                    <a:pt x="440392" y="50793"/>
                    <a:pt x="429088" y="39600"/>
                    <a:pt x="415334" y="39600"/>
                  </a:cubicBezTo>
                  <a:close/>
                  <a:moveTo>
                    <a:pt x="64716" y="0"/>
                  </a:moveTo>
                  <a:lnTo>
                    <a:pt x="415334" y="0"/>
                  </a:lnTo>
                  <a:cubicBezTo>
                    <a:pt x="450942" y="0"/>
                    <a:pt x="479957" y="28971"/>
                    <a:pt x="479957" y="64620"/>
                  </a:cubicBezTo>
                  <a:lnTo>
                    <a:pt x="479957" y="83056"/>
                  </a:lnTo>
                  <a:lnTo>
                    <a:pt x="536572" y="83056"/>
                  </a:lnTo>
                  <a:cubicBezTo>
                    <a:pt x="539303" y="83056"/>
                    <a:pt x="541941" y="83997"/>
                    <a:pt x="544014" y="85784"/>
                  </a:cubicBezTo>
                  <a:lnTo>
                    <a:pt x="597426" y="132439"/>
                  </a:lnTo>
                  <a:cubicBezTo>
                    <a:pt x="599875" y="134602"/>
                    <a:pt x="601288" y="137612"/>
                    <a:pt x="601288" y="140810"/>
                  </a:cubicBezTo>
                  <a:cubicBezTo>
                    <a:pt x="601288" y="144008"/>
                    <a:pt x="600063" y="147018"/>
                    <a:pt x="597708" y="149276"/>
                  </a:cubicBezTo>
                  <a:lnTo>
                    <a:pt x="544108" y="198752"/>
                  </a:lnTo>
                  <a:cubicBezTo>
                    <a:pt x="542035" y="200633"/>
                    <a:pt x="539209" y="201762"/>
                    <a:pt x="536383" y="201762"/>
                  </a:cubicBezTo>
                  <a:lnTo>
                    <a:pt x="479957" y="201762"/>
                  </a:lnTo>
                  <a:lnTo>
                    <a:pt x="479957" y="542266"/>
                  </a:lnTo>
                  <a:cubicBezTo>
                    <a:pt x="479957" y="577821"/>
                    <a:pt x="450942" y="606792"/>
                    <a:pt x="415334" y="606792"/>
                  </a:cubicBezTo>
                  <a:lnTo>
                    <a:pt x="64716" y="606792"/>
                  </a:lnTo>
                  <a:cubicBezTo>
                    <a:pt x="29014" y="606792"/>
                    <a:pt x="0" y="577821"/>
                    <a:pt x="0" y="542266"/>
                  </a:cubicBezTo>
                  <a:lnTo>
                    <a:pt x="0" y="64620"/>
                  </a:lnTo>
                  <a:cubicBezTo>
                    <a:pt x="0" y="28971"/>
                    <a:pt x="29014" y="0"/>
                    <a:pt x="64716"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sp>
          <p:nvSpPr>
            <p:cNvPr id="51" name="椭圆 47"/>
            <p:cNvSpPr/>
            <p:nvPr/>
          </p:nvSpPr>
          <p:spPr>
            <a:xfrm>
              <a:off x="3874222" y="4140863"/>
              <a:ext cx="422242" cy="366941"/>
            </a:xfrm>
            <a:custGeom>
              <a:avLst/>
              <a:gdLst>
                <a:gd name="connsiteX0" fmla="*/ 468425 w 609570"/>
                <a:gd name="connsiteY0" fmla="*/ 313388 h 529735"/>
                <a:gd name="connsiteX1" fmla="*/ 397381 w 609570"/>
                <a:gd name="connsiteY1" fmla="*/ 384321 h 529735"/>
                <a:gd name="connsiteX2" fmla="*/ 468425 w 609570"/>
                <a:gd name="connsiteY2" fmla="*/ 455255 h 529735"/>
                <a:gd name="connsiteX3" fmla="*/ 539470 w 609570"/>
                <a:gd name="connsiteY3" fmla="*/ 384321 h 529735"/>
                <a:gd name="connsiteX4" fmla="*/ 468425 w 609570"/>
                <a:gd name="connsiteY4" fmla="*/ 313388 h 529735"/>
                <a:gd name="connsiteX5" fmla="*/ 468425 w 609570"/>
                <a:gd name="connsiteY5" fmla="*/ 285014 h 529735"/>
                <a:gd name="connsiteX6" fmla="*/ 567887 w 609570"/>
                <a:gd name="connsiteY6" fmla="*/ 384321 h 529735"/>
                <a:gd name="connsiteX7" fmla="*/ 556639 w 609570"/>
                <a:gd name="connsiteY7" fmla="*/ 430310 h 529735"/>
                <a:gd name="connsiteX8" fmla="*/ 553915 w 609570"/>
                <a:gd name="connsiteY8" fmla="*/ 435394 h 529735"/>
                <a:gd name="connsiteX9" fmla="*/ 601515 w 609570"/>
                <a:gd name="connsiteY9" fmla="*/ 482683 h 529735"/>
                <a:gd name="connsiteX10" fmla="*/ 609567 w 609570"/>
                <a:gd name="connsiteY10" fmla="*/ 502071 h 529735"/>
                <a:gd name="connsiteX11" fmla="*/ 601633 w 609570"/>
                <a:gd name="connsiteY11" fmla="*/ 521578 h 529735"/>
                <a:gd name="connsiteX12" fmla="*/ 582096 w 609570"/>
                <a:gd name="connsiteY12" fmla="*/ 529735 h 529735"/>
                <a:gd name="connsiteX13" fmla="*/ 562677 w 609570"/>
                <a:gd name="connsiteY13" fmla="*/ 521696 h 529735"/>
                <a:gd name="connsiteX14" fmla="*/ 513657 w 609570"/>
                <a:gd name="connsiteY14" fmla="*/ 472988 h 529735"/>
                <a:gd name="connsiteX15" fmla="*/ 508684 w 609570"/>
                <a:gd name="connsiteY15" fmla="*/ 475116 h 529735"/>
                <a:gd name="connsiteX16" fmla="*/ 468425 w 609570"/>
                <a:gd name="connsiteY16" fmla="*/ 483747 h 529735"/>
                <a:gd name="connsiteX17" fmla="*/ 368845 w 609570"/>
                <a:gd name="connsiteY17" fmla="*/ 384321 h 529735"/>
                <a:gd name="connsiteX18" fmla="*/ 468425 w 609570"/>
                <a:gd name="connsiteY18" fmla="*/ 285014 h 529735"/>
                <a:gd name="connsiteX19" fmla="*/ 214632 w 609570"/>
                <a:gd name="connsiteY19" fmla="*/ 275770 h 529735"/>
                <a:gd name="connsiteX20" fmla="*/ 408821 w 609570"/>
                <a:gd name="connsiteY20" fmla="*/ 275770 h 529735"/>
                <a:gd name="connsiteX21" fmla="*/ 410479 w 609570"/>
                <a:gd name="connsiteY21" fmla="*/ 275888 h 529735"/>
                <a:gd name="connsiteX22" fmla="*/ 361576 w 609570"/>
                <a:gd name="connsiteY22" fmla="*/ 323119 h 529735"/>
                <a:gd name="connsiteX23" fmla="*/ 214632 w 609570"/>
                <a:gd name="connsiteY23" fmla="*/ 323119 h 529735"/>
                <a:gd name="connsiteX24" fmla="*/ 190950 w 609570"/>
                <a:gd name="connsiteY24" fmla="*/ 299445 h 529735"/>
                <a:gd name="connsiteX25" fmla="*/ 214632 w 609570"/>
                <a:gd name="connsiteY25" fmla="*/ 275770 h 529735"/>
                <a:gd name="connsiteX26" fmla="*/ 136157 w 609570"/>
                <a:gd name="connsiteY26" fmla="*/ 270689 h 529735"/>
                <a:gd name="connsiteX27" fmla="*/ 164913 w 609570"/>
                <a:gd name="connsiteY27" fmla="*/ 299445 h 529735"/>
                <a:gd name="connsiteX28" fmla="*/ 136157 w 609570"/>
                <a:gd name="connsiteY28" fmla="*/ 328201 h 529735"/>
                <a:gd name="connsiteX29" fmla="*/ 107401 w 609570"/>
                <a:gd name="connsiteY29" fmla="*/ 299445 h 529735"/>
                <a:gd name="connsiteX30" fmla="*/ 136157 w 609570"/>
                <a:gd name="connsiteY30" fmla="*/ 270689 h 529735"/>
                <a:gd name="connsiteX31" fmla="*/ 214631 w 609570"/>
                <a:gd name="connsiteY31" fmla="*/ 181212 h 529735"/>
                <a:gd name="connsiteX32" fmla="*/ 408814 w 609570"/>
                <a:gd name="connsiteY32" fmla="*/ 181212 h 529735"/>
                <a:gd name="connsiteX33" fmla="*/ 432495 w 609570"/>
                <a:gd name="connsiteY33" fmla="*/ 204851 h 529735"/>
                <a:gd name="connsiteX34" fmla="*/ 408814 w 609570"/>
                <a:gd name="connsiteY34" fmla="*/ 228491 h 529735"/>
                <a:gd name="connsiteX35" fmla="*/ 214631 w 609570"/>
                <a:gd name="connsiteY35" fmla="*/ 228491 h 529735"/>
                <a:gd name="connsiteX36" fmla="*/ 190950 w 609570"/>
                <a:gd name="connsiteY36" fmla="*/ 204851 h 529735"/>
                <a:gd name="connsiteX37" fmla="*/ 214631 w 609570"/>
                <a:gd name="connsiteY37" fmla="*/ 181212 h 529735"/>
                <a:gd name="connsiteX38" fmla="*/ 136157 w 609570"/>
                <a:gd name="connsiteY38" fmla="*/ 176131 h 529735"/>
                <a:gd name="connsiteX39" fmla="*/ 164913 w 609570"/>
                <a:gd name="connsiteY39" fmla="*/ 204851 h 529735"/>
                <a:gd name="connsiteX40" fmla="*/ 136157 w 609570"/>
                <a:gd name="connsiteY40" fmla="*/ 233571 h 529735"/>
                <a:gd name="connsiteX41" fmla="*/ 107401 w 609570"/>
                <a:gd name="connsiteY41" fmla="*/ 204851 h 529735"/>
                <a:gd name="connsiteX42" fmla="*/ 136157 w 609570"/>
                <a:gd name="connsiteY42" fmla="*/ 176131 h 529735"/>
                <a:gd name="connsiteX43" fmla="*/ 15748 w 609570"/>
                <a:gd name="connsiteY43" fmla="*/ 0 h 529735"/>
                <a:gd name="connsiteX44" fmla="*/ 500389 w 609570"/>
                <a:gd name="connsiteY44" fmla="*/ 0 h 529735"/>
                <a:gd name="connsiteX45" fmla="*/ 516256 w 609570"/>
                <a:gd name="connsiteY45" fmla="*/ 15724 h 529735"/>
                <a:gd name="connsiteX46" fmla="*/ 516256 w 609570"/>
                <a:gd name="connsiteY46" fmla="*/ 271089 h 529735"/>
                <a:gd name="connsiteX47" fmla="*/ 484641 w 609570"/>
                <a:gd name="connsiteY47" fmla="*/ 262459 h 529735"/>
                <a:gd name="connsiteX48" fmla="*/ 484641 w 609570"/>
                <a:gd name="connsiteY48" fmla="*/ 121416 h 529735"/>
                <a:gd name="connsiteX49" fmla="*/ 31615 w 609570"/>
                <a:gd name="connsiteY49" fmla="*/ 121416 h 529735"/>
                <a:gd name="connsiteX50" fmla="*/ 31615 w 609570"/>
                <a:gd name="connsiteY50" fmla="*/ 393215 h 529735"/>
                <a:gd name="connsiteX51" fmla="*/ 345513 w 609570"/>
                <a:gd name="connsiteY51" fmla="*/ 393215 h 529735"/>
                <a:gd name="connsiteX52" fmla="*/ 352025 w 609570"/>
                <a:gd name="connsiteY52" fmla="*/ 424663 h 529735"/>
                <a:gd name="connsiteX53" fmla="*/ 15748 w 609570"/>
                <a:gd name="connsiteY53" fmla="*/ 424663 h 529735"/>
                <a:gd name="connsiteX54" fmla="*/ 0 w 609570"/>
                <a:gd name="connsiteY54" fmla="*/ 408939 h 529735"/>
                <a:gd name="connsiteX55" fmla="*/ 0 w 609570"/>
                <a:gd name="connsiteY55" fmla="*/ 15724 h 529735"/>
                <a:gd name="connsiteX56" fmla="*/ 15748 w 609570"/>
                <a:gd name="connsiteY56" fmla="*/ 0 h 5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9570" h="529735">
                  <a:moveTo>
                    <a:pt x="468425" y="313388"/>
                  </a:moveTo>
                  <a:cubicBezTo>
                    <a:pt x="429233" y="313388"/>
                    <a:pt x="397381" y="345190"/>
                    <a:pt x="397381" y="384321"/>
                  </a:cubicBezTo>
                  <a:cubicBezTo>
                    <a:pt x="397381" y="423453"/>
                    <a:pt x="429233" y="455255"/>
                    <a:pt x="468425" y="455255"/>
                  </a:cubicBezTo>
                  <a:cubicBezTo>
                    <a:pt x="507618" y="455255"/>
                    <a:pt x="539470" y="423453"/>
                    <a:pt x="539470" y="384321"/>
                  </a:cubicBezTo>
                  <a:cubicBezTo>
                    <a:pt x="539470" y="345308"/>
                    <a:pt x="507618" y="313388"/>
                    <a:pt x="468425" y="313388"/>
                  </a:cubicBezTo>
                  <a:close/>
                  <a:moveTo>
                    <a:pt x="468425" y="285014"/>
                  </a:moveTo>
                  <a:cubicBezTo>
                    <a:pt x="523248" y="285014"/>
                    <a:pt x="567887" y="329584"/>
                    <a:pt x="567887" y="384321"/>
                  </a:cubicBezTo>
                  <a:cubicBezTo>
                    <a:pt x="567887" y="400518"/>
                    <a:pt x="564098" y="416005"/>
                    <a:pt x="556639" y="430310"/>
                  </a:cubicBezTo>
                  <a:lnTo>
                    <a:pt x="553915" y="435394"/>
                  </a:lnTo>
                  <a:lnTo>
                    <a:pt x="601515" y="482683"/>
                  </a:lnTo>
                  <a:cubicBezTo>
                    <a:pt x="606725" y="487884"/>
                    <a:pt x="609567" y="494741"/>
                    <a:pt x="609567" y="502071"/>
                  </a:cubicBezTo>
                  <a:cubicBezTo>
                    <a:pt x="609685" y="509519"/>
                    <a:pt x="606843" y="516376"/>
                    <a:pt x="601633" y="521578"/>
                  </a:cubicBezTo>
                  <a:cubicBezTo>
                    <a:pt x="596423" y="526780"/>
                    <a:pt x="589437" y="529735"/>
                    <a:pt x="582096" y="529735"/>
                  </a:cubicBezTo>
                  <a:cubicBezTo>
                    <a:pt x="574755" y="529735"/>
                    <a:pt x="567887" y="526898"/>
                    <a:pt x="562677" y="521696"/>
                  </a:cubicBezTo>
                  <a:lnTo>
                    <a:pt x="513657" y="472988"/>
                  </a:lnTo>
                  <a:lnTo>
                    <a:pt x="508684" y="475116"/>
                  </a:lnTo>
                  <a:cubicBezTo>
                    <a:pt x="495896" y="480791"/>
                    <a:pt x="482397" y="483747"/>
                    <a:pt x="468425" y="483747"/>
                  </a:cubicBezTo>
                  <a:cubicBezTo>
                    <a:pt x="413484" y="483747"/>
                    <a:pt x="368845" y="439177"/>
                    <a:pt x="368845" y="384321"/>
                  </a:cubicBezTo>
                  <a:cubicBezTo>
                    <a:pt x="368845" y="329584"/>
                    <a:pt x="413484" y="285014"/>
                    <a:pt x="468425" y="285014"/>
                  </a:cubicBezTo>
                  <a:close/>
                  <a:moveTo>
                    <a:pt x="214632" y="275770"/>
                  </a:moveTo>
                  <a:lnTo>
                    <a:pt x="408821" y="275770"/>
                  </a:lnTo>
                  <a:cubicBezTo>
                    <a:pt x="409413" y="275770"/>
                    <a:pt x="409887" y="275770"/>
                    <a:pt x="410479" y="275888"/>
                  </a:cubicBezTo>
                  <a:cubicBezTo>
                    <a:pt x="390113" y="286661"/>
                    <a:pt x="373180" y="303114"/>
                    <a:pt x="361576" y="323119"/>
                  </a:cubicBezTo>
                  <a:lnTo>
                    <a:pt x="214632" y="323119"/>
                  </a:lnTo>
                  <a:cubicBezTo>
                    <a:pt x="201607" y="323119"/>
                    <a:pt x="190950" y="312466"/>
                    <a:pt x="190950" y="299445"/>
                  </a:cubicBezTo>
                  <a:cubicBezTo>
                    <a:pt x="190950" y="286305"/>
                    <a:pt x="201607" y="275770"/>
                    <a:pt x="214632" y="275770"/>
                  </a:cubicBezTo>
                  <a:close/>
                  <a:moveTo>
                    <a:pt x="136157" y="270689"/>
                  </a:moveTo>
                  <a:cubicBezTo>
                    <a:pt x="152039" y="270689"/>
                    <a:pt x="164913" y="283563"/>
                    <a:pt x="164913" y="299445"/>
                  </a:cubicBezTo>
                  <a:cubicBezTo>
                    <a:pt x="164913" y="315327"/>
                    <a:pt x="152039" y="328201"/>
                    <a:pt x="136157" y="328201"/>
                  </a:cubicBezTo>
                  <a:cubicBezTo>
                    <a:pt x="120275" y="328201"/>
                    <a:pt x="107401" y="315327"/>
                    <a:pt x="107401" y="299445"/>
                  </a:cubicBezTo>
                  <a:cubicBezTo>
                    <a:pt x="107401" y="283563"/>
                    <a:pt x="120275" y="270689"/>
                    <a:pt x="136157" y="270689"/>
                  </a:cubicBezTo>
                  <a:close/>
                  <a:moveTo>
                    <a:pt x="214631" y="181212"/>
                  </a:moveTo>
                  <a:lnTo>
                    <a:pt x="408814" y="181212"/>
                  </a:lnTo>
                  <a:cubicBezTo>
                    <a:pt x="421957" y="181212"/>
                    <a:pt x="432495" y="191731"/>
                    <a:pt x="432495" y="204851"/>
                  </a:cubicBezTo>
                  <a:cubicBezTo>
                    <a:pt x="432495" y="217853"/>
                    <a:pt x="421957" y="228491"/>
                    <a:pt x="408814" y="228491"/>
                  </a:cubicBezTo>
                  <a:lnTo>
                    <a:pt x="214631" y="228491"/>
                  </a:lnTo>
                  <a:cubicBezTo>
                    <a:pt x="201606" y="228491"/>
                    <a:pt x="190950" y="217853"/>
                    <a:pt x="190950" y="204851"/>
                  </a:cubicBezTo>
                  <a:cubicBezTo>
                    <a:pt x="190950" y="191731"/>
                    <a:pt x="201606" y="181212"/>
                    <a:pt x="214631" y="181212"/>
                  </a:cubicBezTo>
                  <a:close/>
                  <a:moveTo>
                    <a:pt x="136157" y="176131"/>
                  </a:moveTo>
                  <a:cubicBezTo>
                    <a:pt x="152039" y="176131"/>
                    <a:pt x="164913" y="188989"/>
                    <a:pt x="164913" y="204851"/>
                  </a:cubicBezTo>
                  <a:cubicBezTo>
                    <a:pt x="164913" y="220713"/>
                    <a:pt x="152039" y="233571"/>
                    <a:pt x="136157" y="233571"/>
                  </a:cubicBezTo>
                  <a:cubicBezTo>
                    <a:pt x="120275" y="233571"/>
                    <a:pt x="107401" y="220713"/>
                    <a:pt x="107401" y="204851"/>
                  </a:cubicBezTo>
                  <a:cubicBezTo>
                    <a:pt x="107401" y="188989"/>
                    <a:pt x="120275" y="176131"/>
                    <a:pt x="136157" y="176131"/>
                  </a:cubicBezTo>
                  <a:close/>
                  <a:moveTo>
                    <a:pt x="15748" y="0"/>
                  </a:moveTo>
                  <a:lnTo>
                    <a:pt x="500389" y="0"/>
                  </a:lnTo>
                  <a:cubicBezTo>
                    <a:pt x="509152" y="0"/>
                    <a:pt x="516256" y="7093"/>
                    <a:pt x="516256" y="15724"/>
                  </a:cubicBezTo>
                  <a:lnTo>
                    <a:pt x="516256" y="271089"/>
                  </a:lnTo>
                  <a:cubicBezTo>
                    <a:pt x="506310" y="266833"/>
                    <a:pt x="495653" y="263995"/>
                    <a:pt x="484641" y="262459"/>
                  </a:cubicBezTo>
                  <a:lnTo>
                    <a:pt x="484641" y="121416"/>
                  </a:lnTo>
                  <a:lnTo>
                    <a:pt x="31615" y="121416"/>
                  </a:lnTo>
                  <a:lnTo>
                    <a:pt x="31615" y="393215"/>
                  </a:lnTo>
                  <a:lnTo>
                    <a:pt x="345513" y="393215"/>
                  </a:lnTo>
                  <a:cubicBezTo>
                    <a:pt x="346341" y="404210"/>
                    <a:pt x="348591" y="414732"/>
                    <a:pt x="352025" y="424663"/>
                  </a:cubicBezTo>
                  <a:lnTo>
                    <a:pt x="15748" y="424663"/>
                  </a:lnTo>
                  <a:cubicBezTo>
                    <a:pt x="7104" y="424663"/>
                    <a:pt x="0" y="417688"/>
                    <a:pt x="0" y="408939"/>
                  </a:cubicBezTo>
                  <a:lnTo>
                    <a:pt x="0" y="15724"/>
                  </a:lnTo>
                  <a:cubicBezTo>
                    <a:pt x="0" y="7093"/>
                    <a:pt x="7104" y="0"/>
                    <a:pt x="15748"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sp>
          <p:nvSpPr>
            <p:cNvPr id="52" name="椭圆 48"/>
            <p:cNvSpPr/>
            <p:nvPr/>
          </p:nvSpPr>
          <p:spPr>
            <a:xfrm>
              <a:off x="5962015" y="4168706"/>
              <a:ext cx="422242" cy="311256"/>
            </a:xfrm>
            <a:custGeom>
              <a:avLst/>
              <a:gdLst>
                <a:gd name="connsiteX0" fmla="*/ 180979 w 609685"/>
                <a:gd name="connsiteY0" fmla="*/ 360377 h 449431"/>
                <a:gd name="connsiteX1" fmla="*/ 585044 w 609685"/>
                <a:gd name="connsiteY1" fmla="*/ 360377 h 449431"/>
                <a:gd name="connsiteX2" fmla="*/ 609685 w 609685"/>
                <a:gd name="connsiteY2" fmla="*/ 385093 h 449431"/>
                <a:gd name="connsiteX3" fmla="*/ 585044 w 609685"/>
                <a:gd name="connsiteY3" fmla="*/ 409702 h 449431"/>
                <a:gd name="connsiteX4" fmla="*/ 180979 w 609685"/>
                <a:gd name="connsiteY4" fmla="*/ 409702 h 449431"/>
                <a:gd name="connsiteX5" fmla="*/ 156232 w 609685"/>
                <a:gd name="connsiteY5" fmla="*/ 385093 h 449431"/>
                <a:gd name="connsiteX6" fmla="*/ 180979 w 609685"/>
                <a:gd name="connsiteY6" fmla="*/ 360377 h 449431"/>
                <a:gd name="connsiteX7" fmla="*/ 64426 w 609685"/>
                <a:gd name="connsiteY7" fmla="*/ 351779 h 449431"/>
                <a:gd name="connsiteX8" fmla="*/ 31040 w 609685"/>
                <a:gd name="connsiteY8" fmla="*/ 385111 h 449431"/>
                <a:gd name="connsiteX9" fmla="*/ 64426 w 609685"/>
                <a:gd name="connsiteY9" fmla="*/ 418336 h 449431"/>
                <a:gd name="connsiteX10" fmla="*/ 97706 w 609685"/>
                <a:gd name="connsiteY10" fmla="*/ 385111 h 449431"/>
                <a:gd name="connsiteX11" fmla="*/ 64426 w 609685"/>
                <a:gd name="connsiteY11" fmla="*/ 351779 h 449431"/>
                <a:gd name="connsiteX12" fmla="*/ 64426 w 609685"/>
                <a:gd name="connsiteY12" fmla="*/ 320790 h 449431"/>
                <a:gd name="connsiteX13" fmla="*/ 128852 w 609685"/>
                <a:gd name="connsiteY13" fmla="*/ 385111 h 449431"/>
                <a:gd name="connsiteX14" fmla="*/ 64426 w 609685"/>
                <a:gd name="connsiteY14" fmla="*/ 449431 h 449431"/>
                <a:gd name="connsiteX15" fmla="*/ 0 w 609685"/>
                <a:gd name="connsiteY15" fmla="*/ 385111 h 449431"/>
                <a:gd name="connsiteX16" fmla="*/ 64426 w 609685"/>
                <a:gd name="connsiteY16" fmla="*/ 320790 h 449431"/>
                <a:gd name="connsiteX17" fmla="*/ 180979 w 609685"/>
                <a:gd name="connsiteY17" fmla="*/ 200123 h 449431"/>
                <a:gd name="connsiteX18" fmla="*/ 585044 w 609685"/>
                <a:gd name="connsiteY18" fmla="*/ 200123 h 449431"/>
                <a:gd name="connsiteX19" fmla="*/ 609685 w 609685"/>
                <a:gd name="connsiteY19" fmla="*/ 224715 h 449431"/>
                <a:gd name="connsiteX20" fmla="*/ 585044 w 609685"/>
                <a:gd name="connsiteY20" fmla="*/ 249307 h 449431"/>
                <a:gd name="connsiteX21" fmla="*/ 180979 w 609685"/>
                <a:gd name="connsiteY21" fmla="*/ 249307 h 449431"/>
                <a:gd name="connsiteX22" fmla="*/ 156232 w 609685"/>
                <a:gd name="connsiteY22" fmla="*/ 224715 h 449431"/>
                <a:gd name="connsiteX23" fmla="*/ 180979 w 609685"/>
                <a:gd name="connsiteY23" fmla="*/ 200123 h 449431"/>
                <a:gd name="connsiteX24" fmla="*/ 64426 w 609685"/>
                <a:gd name="connsiteY24" fmla="*/ 191384 h 449431"/>
                <a:gd name="connsiteX25" fmla="*/ 31040 w 609685"/>
                <a:gd name="connsiteY25" fmla="*/ 224715 h 449431"/>
                <a:gd name="connsiteX26" fmla="*/ 64426 w 609685"/>
                <a:gd name="connsiteY26" fmla="*/ 258047 h 449431"/>
                <a:gd name="connsiteX27" fmla="*/ 97706 w 609685"/>
                <a:gd name="connsiteY27" fmla="*/ 224715 h 449431"/>
                <a:gd name="connsiteX28" fmla="*/ 64426 w 609685"/>
                <a:gd name="connsiteY28" fmla="*/ 191384 h 449431"/>
                <a:gd name="connsiteX29" fmla="*/ 64426 w 609685"/>
                <a:gd name="connsiteY29" fmla="*/ 160395 h 449431"/>
                <a:gd name="connsiteX30" fmla="*/ 128852 w 609685"/>
                <a:gd name="connsiteY30" fmla="*/ 224715 h 449431"/>
                <a:gd name="connsiteX31" fmla="*/ 64426 w 609685"/>
                <a:gd name="connsiteY31" fmla="*/ 289036 h 449431"/>
                <a:gd name="connsiteX32" fmla="*/ 0 w 609685"/>
                <a:gd name="connsiteY32" fmla="*/ 224715 h 449431"/>
                <a:gd name="connsiteX33" fmla="*/ 64426 w 609685"/>
                <a:gd name="connsiteY33" fmla="*/ 160395 h 449431"/>
                <a:gd name="connsiteX34" fmla="*/ 180979 w 609685"/>
                <a:gd name="connsiteY34" fmla="*/ 39728 h 449431"/>
                <a:gd name="connsiteX35" fmla="*/ 585044 w 609685"/>
                <a:gd name="connsiteY35" fmla="*/ 39728 h 449431"/>
                <a:gd name="connsiteX36" fmla="*/ 609685 w 609685"/>
                <a:gd name="connsiteY36" fmla="*/ 64337 h 449431"/>
                <a:gd name="connsiteX37" fmla="*/ 585044 w 609685"/>
                <a:gd name="connsiteY37" fmla="*/ 89053 h 449431"/>
                <a:gd name="connsiteX38" fmla="*/ 180979 w 609685"/>
                <a:gd name="connsiteY38" fmla="*/ 89053 h 449431"/>
                <a:gd name="connsiteX39" fmla="*/ 156232 w 609685"/>
                <a:gd name="connsiteY39" fmla="*/ 64337 h 449431"/>
                <a:gd name="connsiteX40" fmla="*/ 180979 w 609685"/>
                <a:gd name="connsiteY40" fmla="*/ 39728 h 449431"/>
                <a:gd name="connsiteX41" fmla="*/ 64426 w 609685"/>
                <a:gd name="connsiteY41" fmla="*/ 31095 h 449431"/>
                <a:gd name="connsiteX42" fmla="*/ 31040 w 609685"/>
                <a:gd name="connsiteY42" fmla="*/ 64320 h 449431"/>
                <a:gd name="connsiteX43" fmla="*/ 64426 w 609685"/>
                <a:gd name="connsiteY43" fmla="*/ 97652 h 449431"/>
                <a:gd name="connsiteX44" fmla="*/ 97706 w 609685"/>
                <a:gd name="connsiteY44" fmla="*/ 64320 h 449431"/>
                <a:gd name="connsiteX45" fmla="*/ 64426 w 609685"/>
                <a:gd name="connsiteY45" fmla="*/ 31095 h 449431"/>
                <a:gd name="connsiteX46" fmla="*/ 64426 w 609685"/>
                <a:gd name="connsiteY46" fmla="*/ 0 h 449431"/>
                <a:gd name="connsiteX47" fmla="*/ 128852 w 609685"/>
                <a:gd name="connsiteY47" fmla="*/ 64320 h 449431"/>
                <a:gd name="connsiteX48" fmla="*/ 64426 w 609685"/>
                <a:gd name="connsiteY48" fmla="*/ 128641 h 449431"/>
                <a:gd name="connsiteX49" fmla="*/ 0 w 609685"/>
                <a:gd name="connsiteY49" fmla="*/ 64320 h 449431"/>
                <a:gd name="connsiteX50" fmla="*/ 64426 w 609685"/>
                <a:gd name="connsiteY50" fmla="*/ 0 h 44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685" h="449431">
                  <a:moveTo>
                    <a:pt x="180979" y="360377"/>
                  </a:moveTo>
                  <a:lnTo>
                    <a:pt x="585044" y="360377"/>
                  </a:lnTo>
                  <a:cubicBezTo>
                    <a:pt x="598698" y="360377"/>
                    <a:pt x="609685" y="371457"/>
                    <a:pt x="609685" y="385093"/>
                  </a:cubicBezTo>
                  <a:cubicBezTo>
                    <a:pt x="609685" y="398623"/>
                    <a:pt x="598698" y="409702"/>
                    <a:pt x="585044" y="409702"/>
                  </a:cubicBezTo>
                  <a:lnTo>
                    <a:pt x="180979" y="409702"/>
                  </a:lnTo>
                  <a:cubicBezTo>
                    <a:pt x="167326" y="409702"/>
                    <a:pt x="156232" y="398623"/>
                    <a:pt x="156232" y="385093"/>
                  </a:cubicBezTo>
                  <a:cubicBezTo>
                    <a:pt x="156232" y="371457"/>
                    <a:pt x="167326" y="360377"/>
                    <a:pt x="180979" y="360377"/>
                  </a:cubicBezTo>
                  <a:close/>
                  <a:moveTo>
                    <a:pt x="64426" y="351779"/>
                  </a:moveTo>
                  <a:cubicBezTo>
                    <a:pt x="46080" y="351779"/>
                    <a:pt x="31040" y="366688"/>
                    <a:pt x="31040" y="385111"/>
                  </a:cubicBezTo>
                  <a:cubicBezTo>
                    <a:pt x="31040" y="403427"/>
                    <a:pt x="46080" y="418336"/>
                    <a:pt x="64426" y="418336"/>
                  </a:cubicBezTo>
                  <a:cubicBezTo>
                    <a:pt x="82772" y="418336"/>
                    <a:pt x="97706" y="403427"/>
                    <a:pt x="97706" y="385111"/>
                  </a:cubicBezTo>
                  <a:cubicBezTo>
                    <a:pt x="97706" y="366688"/>
                    <a:pt x="82772" y="351779"/>
                    <a:pt x="64426" y="351779"/>
                  </a:cubicBezTo>
                  <a:close/>
                  <a:moveTo>
                    <a:pt x="64426" y="320790"/>
                  </a:moveTo>
                  <a:cubicBezTo>
                    <a:pt x="99946" y="320790"/>
                    <a:pt x="128852" y="349649"/>
                    <a:pt x="128852" y="385111"/>
                  </a:cubicBezTo>
                  <a:cubicBezTo>
                    <a:pt x="128852" y="420572"/>
                    <a:pt x="99946" y="449431"/>
                    <a:pt x="64426" y="449431"/>
                  </a:cubicBezTo>
                  <a:cubicBezTo>
                    <a:pt x="28906" y="449431"/>
                    <a:pt x="0" y="420572"/>
                    <a:pt x="0" y="385111"/>
                  </a:cubicBezTo>
                  <a:cubicBezTo>
                    <a:pt x="0" y="349649"/>
                    <a:pt x="28906" y="320790"/>
                    <a:pt x="64426" y="320790"/>
                  </a:cubicBezTo>
                  <a:close/>
                  <a:moveTo>
                    <a:pt x="180979" y="200123"/>
                  </a:moveTo>
                  <a:lnTo>
                    <a:pt x="585044" y="200123"/>
                  </a:lnTo>
                  <a:cubicBezTo>
                    <a:pt x="598698" y="200123"/>
                    <a:pt x="609685" y="211088"/>
                    <a:pt x="609685" y="224715"/>
                  </a:cubicBezTo>
                  <a:cubicBezTo>
                    <a:pt x="609685" y="238342"/>
                    <a:pt x="598698" y="249307"/>
                    <a:pt x="585044" y="249307"/>
                  </a:cubicBezTo>
                  <a:lnTo>
                    <a:pt x="180979" y="249307"/>
                  </a:lnTo>
                  <a:cubicBezTo>
                    <a:pt x="167326" y="249307"/>
                    <a:pt x="156232" y="238342"/>
                    <a:pt x="156232" y="224715"/>
                  </a:cubicBezTo>
                  <a:cubicBezTo>
                    <a:pt x="156232" y="211088"/>
                    <a:pt x="167326" y="200123"/>
                    <a:pt x="180979" y="200123"/>
                  </a:cubicBezTo>
                  <a:close/>
                  <a:moveTo>
                    <a:pt x="64426" y="191384"/>
                  </a:moveTo>
                  <a:cubicBezTo>
                    <a:pt x="46080" y="191384"/>
                    <a:pt x="31040" y="206399"/>
                    <a:pt x="31040" y="224715"/>
                  </a:cubicBezTo>
                  <a:cubicBezTo>
                    <a:pt x="31040" y="243032"/>
                    <a:pt x="46080" y="258047"/>
                    <a:pt x="64426" y="258047"/>
                  </a:cubicBezTo>
                  <a:cubicBezTo>
                    <a:pt x="82772" y="258047"/>
                    <a:pt x="97706" y="243032"/>
                    <a:pt x="97706" y="224715"/>
                  </a:cubicBezTo>
                  <a:cubicBezTo>
                    <a:pt x="97706" y="206399"/>
                    <a:pt x="82772" y="191384"/>
                    <a:pt x="64426" y="191384"/>
                  </a:cubicBezTo>
                  <a:close/>
                  <a:moveTo>
                    <a:pt x="64426" y="160395"/>
                  </a:moveTo>
                  <a:cubicBezTo>
                    <a:pt x="99946" y="160395"/>
                    <a:pt x="128852" y="189254"/>
                    <a:pt x="128852" y="224715"/>
                  </a:cubicBezTo>
                  <a:cubicBezTo>
                    <a:pt x="128852" y="260177"/>
                    <a:pt x="99946" y="289036"/>
                    <a:pt x="64426" y="289036"/>
                  </a:cubicBezTo>
                  <a:cubicBezTo>
                    <a:pt x="28906" y="289036"/>
                    <a:pt x="0" y="260177"/>
                    <a:pt x="0" y="224715"/>
                  </a:cubicBezTo>
                  <a:cubicBezTo>
                    <a:pt x="0" y="189254"/>
                    <a:pt x="28906" y="160395"/>
                    <a:pt x="64426" y="160395"/>
                  </a:cubicBezTo>
                  <a:close/>
                  <a:moveTo>
                    <a:pt x="180979" y="39728"/>
                  </a:moveTo>
                  <a:lnTo>
                    <a:pt x="585044" y="39728"/>
                  </a:lnTo>
                  <a:cubicBezTo>
                    <a:pt x="598698" y="39728"/>
                    <a:pt x="609685" y="50807"/>
                    <a:pt x="609685" y="64337"/>
                  </a:cubicBezTo>
                  <a:cubicBezTo>
                    <a:pt x="609685" y="77973"/>
                    <a:pt x="598698" y="89053"/>
                    <a:pt x="585044" y="89053"/>
                  </a:cubicBezTo>
                  <a:lnTo>
                    <a:pt x="180979" y="89053"/>
                  </a:lnTo>
                  <a:cubicBezTo>
                    <a:pt x="167326" y="89053"/>
                    <a:pt x="156232" y="77973"/>
                    <a:pt x="156232" y="64337"/>
                  </a:cubicBezTo>
                  <a:cubicBezTo>
                    <a:pt x="156232" y="50807"/>
                    <a:pt x="167326" y="39728"/>
                    <a:pt x="180979" y="39728"/>
                  </a:cubicBezTo>
                  <a:close/>
                  <a:moveTo>
                    <a:pt x="64426" y="31095"/>
                  </a:moveTo>
                  <a:cubicBezTo>
                    <a:pt x="46080" y="31095"/>
                    <a:pt x="31040" y="46004"/>
                    <a:pt x="31040" y="64320"/>
                  </a:cubicBezTo>
                  <a:cubicBezTo>
                    <a:pt x="31040" y="82743"/>
                    <a:pt x="46080" y="97652"/>
                    <a:pt x="64426" y="97652"/>
                  </a:cubicBezTo>
                  <a:cubicBezTo>
                    <a:pt x="82772" y="97652"/>
                    <a:pt x="97706" y="82743"/>
                    <a:pt x="97706" y="64320"/>
                  </a:cubicBezTo>
                  <a:cubicBezTo>
                    <a:pt x="97706" y="46004"/>
                    <a:pt x="82772" y="31095"/>
                    <a:pt x="64426" y="31095"/>
                  </a:cubicBezTo>
                  <a:close/>
                  <a:moveTo>
                    <a:pt x="64426" y="0"/>
                  </a:moveTo>
                  <a:cubicBezTo>
                    <a:pt x="99946" y="0"/>
                    <a:pt x="128852" y="28859"/>
                    <a:pt x="128852" y="64320"/>
                  </a:cubicBezTo>
                  <a:cubicBezTo>
                    <a:pt x="128852" y="99782"/>
                    <a:pt x="99946" y="128641"/>
                    <a:pt x="64426" y="128641"/>
                  </a:cubicBezTo>
                  <a:cubicBezTo>
                    <a:pt x="28906" y="128641"/>
                    <a:pt x="0" y="99782"/>
                    <a:pt x="0" y="64320"/>
                  </a:cubicBezTo>
                  <a:cubicBezTo>
                    <a:pt x="0" y="28859"/>
                    <a:pt x="28906" y="0"/>
                    <a:pt x="64426"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grpSp>
      <p:grpSp>
        <p:nvGrpSpPr>
          <p:cNvPr id="18" name="组合 1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03.</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十字星 5"/>
          <p:cNvSpPr>
            <a:spLocks noChangeAspect="1"/>
          </p:cNvSpPr>
          <p:nvPr/>
        </p:nvSpPr>
        <p:spPr>
          <a:xfrm>
            <a:off x="4656000" y="2366825"/>
            <a:ext cx="2880000" cy="2880000"/>
          </a:xfrm>
          <a:prstGeom prst="star4">
            <a:avLst>
              <a:gd name="adj" fmla="val 278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7" name="椭圆 6"/>
          <p:cNvSpPr/>
          <p:nvPr/>
        </p:nvSpPr>
        <p:spPr>
          <a:xfrm>
            <a:off x="5638800" y="1976604"/>
            <a:ext cx="914400" cy="914400"/>
          </a:xfrm>
          <a:prstGeom prst="ellipse">
            <a:avLst/>
          </a:prstGeom>
          <a:gradFill>
            <a:gsLst>
              <a:gs pos="9000">
                <a:srgbClr val="BC984B"/>
              </a:gs>
              <a:gs pos="100000">
                <a:srgbClr val="EFDE6E"/>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8" name="椭圆 7"/>
          <p:cNvSpPr/>
          <p:nvPr/>
        </p:nvSpPr>
        <p:spPr>
          <a:xfrm>
            <a:off x="5638800" y="4722646"/>
            <a:ext cx="914400" cy="914400"/>
          </a:xfrm>
          <a:prstGeom prst="ellipse">
            <a:avLst/>
          </a:prstGeom>
          <a:gradFill>
            <a:gsLst>
              <a:gs pos="9000">
                <a:srgbClr val="BC984B"/>
              </a:gs>
              <a:gs pos="100000">
                <a:srgbClr val="EFDE6E"/>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1" name="椭圆 10"/>
          <p:cNvSpPr/>
          <p:nvPr/>
        </p:nvSpPr>
        <p:spPr>
          <a:xfrm>
            <a:off x="6939019" y="3349625"/>
            <a:ext cx="914400" cy="914400"/>
          </a:xfrm>
          <a:prstGeom prst="ellipse">
            <a:avLst/>
          </a:prstGeom>
          <a:gradFill>
            <a:gsLst>
              <a:gs pos="9000">
                <a:srgbClr val="BC984B"/>
              </a:gs>
              <a:gs pos="100000">
                <a:srgbClr val="EFDE6E"/>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12" name="椭圆 11"/>
          <p:cNvSpPr/>
          <p:nvPr/>
        </p:nvSpPr>
        <p:spPr>
          <a:xfrm>
            <a:off x="4355534" y="3349625"/>
            <a:ext cx="914400" cy="914400"/>
          </a:xfrm>
          <a:prstGeom prst="ellipse">
            <a:avLst/>
          </a:prstGeom>
          <a:gradFill>
            <a:gsLst>
              <a:gs pos="9000">
                <a:srgbClr val="BC984B"/>
              </a:gs>
              <a:gs pos="100000">
                <a:srgbClr val="EFDE6E"/>
              </a:gs>
            </a:gsLst>
            <a:lin ang="27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pic>
        <p:nvPicPr>
          <p:cNvPr id="49" name="图形 16" descr="仪表"/>
          <p:cNvPicPr>
            <a:picLocks noChangeAspect="1"/>
          </p:cNvPicPr>
          <p:nvPr/>
        </p:nvPicPr>
        <p:blipFill>
          <a:blip r:embed="rId3" cstate="screen"/>
          <a:stretch>
            <a:fillRect/>
          </a:stretch>
        </p:blipFill>
        <p:spPr>
          <a:xfrm>
            <a:off x="4584560" y="3578651"/>
            <a:ext cx="456349" cy="456349"/>
          </a:xfrm>
          <a:prstGeom prst="rect">
            <a:avLst/>
          </a:prstGeom>
        </p:spPr>
      </p:pic>
      <p:pic>
        <p:nvPicPr>
          <p:cNvPr id="51" name="图形 17" descr="眼睛"/>
          <p:cNvPicPr>
            <a:picLocks noChangeAspect="1"/>
          </p:cNvPicPr>
          <p:nvPr/>
        </p:nvPicPr>
        <p:blipFill>
          <a:blip r:embed="rId4" cstate="screen"/>
          <a:stretch>
            <a:fillRect/>
          </a:stretch>
        </p:blipFill>
        <p:spPr>
          <a:xfrm>
            <a:off x="5867826" y="4951672"/>
            <a:ext cx="456349" cy="456349"/>
          </a:xfrm>
          <a:prstGeom prst="rect">
            <a:avLst/>
          </a:prstGeom>
        </p:spPr>
      </p:pic>
      <p:pic>
        <p:nvPicPr>
          <p:cNvPr id="52" name="图形 18" descr="电子邮件"/>
          <p:cNvPicPr>
            <a:picLocks noChangeAspect="1"/>
          </p:cNvPicPr>
          <p:nvPr/>
        </p:nvPicPr>
        <p:blipFill>
          <a:blip r:embed="rId5" cstate="screen"/>
          <a:stretch>
            <a:fillRect/>
          </a:stretch>
        </p:blipFill>
        <p:spPr>
          <a:xfrm>
            <a:off x="5867826" y="2205630"/>
            <a:ext cx="456349" cy="456349"/>
          </a:xfrm>
          <a:prstGeom prst="rect">
            <a:avLst/>
          </a:prstGeom>
        </p:spPr>
      </p:pic>
      <p:pic>
        <p:nvPicPr>
          <p:cNvPr id="54" name="图形 19" descr="从云中下载"/>
          <p:cNvPicPr>
            <a:picLocks noChangeAspect="1"/>
          </p:cNvPicPr>
          <p:nvPr/>
        </p:nvPicPr>
        <p:blipFill>
          <a:blip r:embed="rId6" cstate="screen"/>
          <a:stretch>
            <a:fillRect/>
          </a:stretch>
        </p:blipFill>
        <p:spPr>
          <a:xfrm>
            <a:off x="7168045" y="3578651"/>
            <a:ext cx="456349" cy="456349"/>
          </a:xfrm>
          <a:prstGeom prst="rect">
            <a:avLst/>
          </a:prstGeom>
        </p:spPr>
      </p:pic>
      <p:sp>
        <p:nvSpPr>
          <p:cNvPr id="55" name="文本框 54"/>
          <p:cNvSpPr txBox="1"/>
          <p:nvPr/>
        </p:nvSpPr>
        <p:spPr>
          <a:xfrm>
            <a:off x="6782226" y="2205629"/>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75" name="文本框 74"/>
          <p:cNvSpPr txBox="1"/>
          <p:nvPr/>
        </p:nvSpPr>
        <p:spPr>
          <a:xfrm>
            <a:off x="6782226" y="1873773"/>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sp>
        <p:nvSpPr>
          <p:cNvPr id="76" name="文本框 75"/>
          <p:cNvSpPr txBox="1"/>
          <p:nvPr/>
        </p:nvSpPr>
        <p:spPr>
          <a:xfrm>
            <a:off x="8082445" y="4035000"/>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77" name="文本框 76"/>
          <p:cNvSpPr txBox="1"/>
          <p:nvPr/>
        </p:nvSpPr>
        <p:spPr>
          <a:xfrm>
            <a:off x="8082445" y="3703144"/>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sp>
        <p:nvSpPr>
          <p:cNvPr id="78" name="文本框 77"/>
          <p:cNvSpPr txBox="1"/>
          <p:nvPr/>
        </p:nvSpPr>
        <p:spPr>
          <a:xfrm>
            <a:off x="2785331" y="5246825"/>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79" name="文本框 78"/>
          <p:cNvSpPr txBox="1"/>
          <p:nvPr/>
        </p:nvSpPr>
        <p:spPr>
          <a:xfrm>
            <a:off x="2785331" y="4914969"/>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sp>
        <p:nvSpPr>
          <p:cNvPr id="80" name="文本框 79"/>
          <p:cNvSpPr txBox="1"/>
          <p:nvPr/>
        </p:nvSpPr>
        <p:spPr>
          <a:xfrm>
            <a:off x="1964510" y="2713573"/>
            <a:ext cx="2738956" cy="6251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81" name="文本框 80"/>
          <p:cNvSpPr txBox="1"/>
          <p:nvPr/>
        </p:nvSpPr>
        <p:spPr>
          <a:xfrm>
            <a:off x="1964510" y="2381717"/>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grpSp>
        <p:nvGrpSpPr>
          <p:cNvPr id="82" name="组合 81"/>
          <p:cNvGrpSpPr>
            <a:grpSpLocks noChangeAspect="1"/>
          </p:cNvGrpSpPr>
          <p:nvPr/>
        </p:nvGrpSpPr>
        <p:grpSpPr>
          <a:xfrm>
            <a:off x="5762602" y="3473868"/>
            <a:ext cx="666796" cy="665915"/>
            <a:chOff x="1568450" y="430213"/>
            <a:chExt cx="6010275" cy="6002338"/>
          </a:xfrm>
          <a:solidFill>
            <a:srgbClr val="B79C58"/>
          </a:solidFill>
        </p:grpSpPr>
        <p:sp>
          <p:nvSpPr>
            <p:cNvPr id="83" name="Freeform 9"/>
            <p:cNvSpPr>
              <a:spLocks noEditPoints="1"/>
            </p:cNvSpPr>
            <p:nvPr/>
          </p:nvSpPr>
          <p:spPr bwMode="auto">
            <a:xfrm>
              <a:off x="1568450" y="430213"/>
              <a:ext cx="6010275" cy="6002338"/>
            </a:xfrm>
            <a:custGeom>
              <a:avLst/>
              <a:gdLst>
                <a:gd name="T0" fmla="*/ 1385 w 1600"/>
                <a:gd name="T1" fmla="*/ 241 h 1598"/>
                <a:gd name="T2" fmla="*/ 1385 w 1600"/>
                <a:gd name="T3" fmla="*/ 0 h 1598"/>
                <a:gd name="T4" fmla="*/ 215 w 1600"/>
                <a:gd name="T5" fmla="*/ 0 h 1598"/>
                <a:gd name="T6" fmla="*/ 215 w 1600"/>
                <a:gd name="T7" fmla="*/ 241 h 1598"/>
                <a:gd name="T8" fmla="*/ 0 w 1600"/>
                <a:gd name="T9" fmla="*/ 241 h 1598"/>
                <a:gd name="T10" fmla="*/ 0 w 1600"/>
                <a:gd name="T11" fmla="*/ 532 h 1598"/>
                <a:gd name="T12" fmla="*/ 162 w 1600"/>
                <a:gd name="T13" fmla="*/ 694 h 1598"/>
                <a:gd name="T14" fmla="*/ 269 w 1600"/>
                <a:gd name="T15" fmla="*/ 694 h 1598"/>
                <a:gd name="T16" fmla="*/ 751 w 1600"/>
                <a:gd name="T17" fmla="*/ 1031 h 1598"/>
                <a:gd name="T18" fmla="*/ 751 w 1600"/>
                <a:gd name="T19" fmla="*/ 1383 h 1598"/>
                <a:gd name="T20" fmla="*/ 574 w 1600"/>
                <a:gd name="T21" fmla="*/ 1383 h 1598"/>
                <a:gd name="T22" fmla="*/ 574 w 1600"/>
                <a:gd name="T23" fmla="*/ 1501 h 1598"/>
                <a:gd name="T24" fmla="*/ 485 w 1600"/>
                <a:gd name="T25" fmla="*/ 1501 h 1598"/>
                <a:gd name="T26" fmla="*/ 485 w 1600"/>
                <a:gd name="T27" fmla="*/ 1598 h 1598"/>
                <a:gd name="T28" fmla="*/ 1114 w 1600"/>
                <a:gd name="T29" fmla="*/ 1598 h 1598"/>
                <a:gd name="T30" fmla="*/ 1114 w 1600"/>
                <a:gd name="T31" fmla="*/ 1501 h 1598"/>
                <a:gd name="T32" fmla="*/ 1025 w 1600"/>
                <a:gd name="T33" fmla="*/ 1501 h 1598"/>
                <a:gd name="T34" fmla="*/ 1025 w 1600"/>
                <a:gd name="T35" fmla="*/ 1383 h 1598"/>
                <a:gd name="T36" fmla="*/ 848 w 1600"/>
                <a:gd name="T37" fmla="*/ 1383 h 1598"/>
                <a:gd name="T38" fmla="*/ 848 w 1600"/>
                <a:gd name="T39" fmla="*/ 1031 h 1598"/>
                <a:gd name="T40" fmla="*/ 1330 w 1600"/>
                <a:gd name="T41" fmla="*/ 694 h 1598"/>
                <a:gd name="T42" fmla="*/ 1438 w 1600"/>
                <a:gd name="T43" fmla="*/ 694 h 1598"/>
                <a:gd name="T44" fmla="*/ 1600 w 1600"/>
                <a:gd name="T45" fmla="*/ 532 h 1598"/>
                <a:gd name="T46" fmla="*/ 1600 w 1600"/>
                <a:gd name="T47" fmla="*/ 241 h 1598"/>
                <a:gd name="T48" fmla="*/ 1385 w 1600"/>
                <a:gd name="T49" fmla="*/ 241 h 1598"/>
                <a:gd name="T50" fmla="*/ 928 w 1600"/>
                <a:gd name="T51" fmla="*/ 1501 h 1598"/>
                <a:gd name="T52" fmla="*/ 671 w 1600"/>
                <a:gd name="T53" fmla="*/ 1501 h 1598"/>
                <a:gd name="T54" fmla="*/ 671 w 1600"/>
                <a:gd name="T55" fmla="*/ 1480 h 1598"/>
                <a:gd name="T56" fmla="*/ 928 w 1600"/>
                <a:gd name="T57" fmla="*/ 1480 h 1598"/>
                <a:gd name="T58" fmla="*/ 928 w 1600"/>
                <a:gd name="T59" fmla="*/ 1501 h 1598"/>
                <a:gd name="T60" fmla="*/ 162 w 1600"/>
                <a:gd name="T61" fmla="*/ 597 h 1598"/>
                <a:gd name="T62" fmla="*/ 97 w 1600"/>
                <a:gd name="T63" fmla="*/ 532 h 1598"/>
                <a:gd name="T64" fmla="*/ 97 w 1600"/>
                <a:gd name="T65" fmla="*/ 338 h 1598"/>
                <a:gd name="T66" fmla="*/ 215 w 1600"/>
                <a:gd name="T67" fmla="*/ 338 h 1598"/>
                <a:gd name="T68" fmla="*/ 215 w 1600"/>
                <a:gd name="T69" fmla="*/ 448 h 1598"/>
                <a:gd name="T70" fmla="*/ 234 w 1600"/>
                <a:gd name="T71" fmla="*/ 597 h 1598"/>
                <a:gd name="T72" fmla="*/ 162 w 1600"/>
                <a:gd name="T73" fmla="*/ 597 h 1598"/>
                <a:gd name="T74" fmla="*/ 1288 w 1600"/>
                <a:gd name="T75" fmla="*/ 448 h 1598"/>
                <a:gd name="T76" fmla="*/ 800 w 1600"/>
                <a:gd name="T77" fmla="*/ 936 h 1598"/>
                <a:gd name="T78" fmla="*/ 312 w 1600"/>
                <a:gd name="T79" fmla="*/ 448 h 1598"/>
                <a:gd name="T80" fmla="*/ 312 w 1600"/>
                <a:gd name="T81" fmla="*/ 97 h 1598"/>
                <a:gd name="T82" fmla="*/ 1288 w 1600"/>
                <a:gd name="T83" fmla="*/ 97 h 1598"/>
                <a:gd name="T84" fmla="*/ 1288 w 1600"/>
                <a:gd name="T85" fmla="*/ 448 h 1598"/>
                <a:gd name="T86" fmla="*/ 1503 w 1600"/>
                <a:gd name="T87" fmla="*/ 532 h 1598"/>
                <a:gd name="T88" fmla="*/ 1438 w 1600"/>
                <a:gd name="T89" fmla="*/ 597 h 1598"/>
                <a:gd name="T90" fmla="*/ 1366 w 1600"/>
                <a:gd name="T91" fmla="*/ 597 h 1598"/>
                <a:gd name="T92" fmla="*/ 1385 w 1600"/>
                <a:gd name="T93" fmla="*/ 448 h 1598"/>
                <a:gd name="T94" fmla="*/ 1385 w 1600"/>
                <a:gd name="T95" fmla="*/ 338 h 1598"/>
                <a:gd name="T96" fmla="*/ 1503 w 1600"/>
                <a:gd name="T97" fmla="*/ 338 h 1598"/>
                <a:gd name="T98" fmla="*/ 1503 w 1600"/>
                <a:gd name="T99" fmla="*/ 532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0" h="1598">
                  <a:moveTo>
                    <a:pt x="1385" y="241"/>
                  </a:moveTo>
                  <a:cubicBezTo>
                    <a:pt x="1385" y="0"/>
                    <a:pt x="1385" y="0"/>
                    <a:pt x="1385" y="0"/>
                  </a:cubicBezTo>
                  <a:cubicBezTo>
                    <a:pt x="215" y="0"/>
                    <a:pt x="215" y="0"/>
                    <a:pt x="215" y="0"/>
                  </a:cubicBezTo>
                  <a:cubicBezTo>
                    <a:pt x="215" y="241"/>
                    <a:pt x="215" y="241"/>
                    <a:pt x="215" y="241"/>
                  </a:cubicBezTo>
                  <a:cubicBezTo>
                    <a:pt x="0" y="241"/>
                    <a:pt x="0" y="241"/>
                    <a:pt x="0" y="241"/>
                  </a:cubicBezTo>
                  <a:cubicBezTo>
                    <a:pt x="0" y="532"/>
                    <a:pt x="0" y="532"/>
                    <a:pt x="0" y="532"/>
                  </a:cubicBezTo>
                  <a:cubicBezTo>
                    <a:pt x="0" y="622"/>
                    <a:pt x="73" y="694"/>
                    <a:pt x="162" y="694"/>
                  </a:cubicBezTo>
                  <a:cubicBezTo>
                    <a:pt x="269" y="694"/>
                    <a:pt x="269" y="694"/>
                    <a:pt x="269" y="694"/>
                  </a:cubicBezTo>
                  <a:cubicBezTo>
                    <a:pt x="356" y="880"/>
                    <a:pt x="537" y="1014"/>
                    <a:pt x="751" y="1031"/>
                  </a:cubicBezTo>
                  <a:cubicBezTo>
                    <a:pt x="751" y="1383"/>
                    <a:pt x="751" y="1383"/>
                    <a:pt x="751" y="1383"/>
                  </a:cubicBezTo>
                  <a:cubicBezTo>
                    <a:pt x="574" y="1383"/>
                    <a:pt x="574" y="1383"/>
                    <a:pt x="574" y="1383"/>
                  </a:cubicBezTo>
                  <a:cubicBezTo>
                    <a:pt x="574" y="1501"/>
                    <a:pt x="574" y="1501"/>
                    <a:pt x="574" y="1501"/>
                  </a:cubicBezTo>
                  <a:cubicBezTo>
                    <a:pt x="485" y="1501"/>
                    <a:pt x="485" y="1501"/>
                    <a:pt x="485" y="1501"/>
                  </a:cubicBezTo>
                  <a:cubicBezTo>
                    <a:pt x="485" y="1598"/>
                    <a:pt x="485" y="1598"/>
                    <a:pt x="485" y="1598"/>
                  </a:cubicBezTo>
                  <a:cubicBezTo>
                    <a:pt x="1114" y="1598"/>
                    <a:pt x="1114" y="1598"/>
                    <a:pt x="1114" y="1598"/>
                  </a:cubicBezTo>
                  <a:cubicBezTo>
                    <a:pt x="1114" y="1501"/>
                    <a:pt x="1114" y="1501"/>
                    <a:pt x="1114" y="1501"/>
                  </a:cubicBezTo>
                  <a:cubicBezTo>
                    <a:pt x="1025" y="1501"/>
                    <a:pt x="1025" y="1501"/>
                    <a:pt x="1025" y="1501"/>
                  </a:cubicBezTo>
                  <a:cubicBezTo>
                    <a:pt x="1025" y="1383"/>
                    <a:pt x="1025" y="1383"/>
                    <a:pt x="1025" y="1383"/>
                  </a:cubicBezTo>
                  <a:cubicBezTo>
                    <a:pt x="848" y="1383"/>
                    <a:pt x="848" y="1383"/>
                    <a:pt x="848" y="1383"/>
                  </a:cubicBezTo>
                  <a:cubicBezTo>
                    <a:pt x="848" y="1031"/>
                    <a:pt x="848" y="1031"/>
                    <a:pt x="848" y="1031"/>
                  </a:cubicBezTo>
                  <a:cubicBezTo>
                    <a:pt x="1062" y="1014"/>
                    <a:pt x="1244" y="880"/>
                    <a:pt x="1330" y="694"/>
                  </a:cubicBezTo>
                  <a:cubicBezTo>
                    <a:pt x="1438" y="694"/>
                    <a:pt x="1438" y="694"/>
                    <a:pt x="1438" y="694"/>
                  </a:cubicBezTo>
                  <a:cubicBezTo>
                    <a:pt x="1527" y="694"/>
                    <a:pt x="1600" y="622"/>
                    <a:pt x="1600" y="532"/>
                  </a:cubicBezTo>
                  <a:cubicBezTo>
                    <a:pt x="1600" y="241"/>
                    <a:pt x="1600" y="241"/>
                    <a:pt x="1600" y="241"/>
                  </a:cubicBezTo>
                  <a:lnTo>
                    <a:pt x="1385" y="241"/>
                  </a:lnTo>
                  <a:close/>
                  <a:moveTo>
                    <a:pt x="928" y="1501"/>
                  </a:moveTo>
                  <a:cubicBezTo>
                    <a:pt x="671" y="1501"/>
                    <a:pt x="671" y="1501"/>
                    <a:pt x="671" y="1501"/>
                  </a:cubicBezTo>
                  <a:cubicBezTo>
                    <a:pt x="671" y="1480"/>
                    <a:pt x="671" y="1480"/>
                    <a:pt x="671" y="1480"/>
                  </a:cubicBezTo>
                  <a:cubicBezTo>
                    <a:pt x="928" y="1480"/>
                    <a:pt x="928" y="1480"/>
                    <a:pt x="928" y="1480"/>
                  </a:cubicBezTo>
                  <a:lnTo>
                    <a:pt x="928" y="1501"/>
                  </a:lnTo>
                  <a:close/>
                  <a:moveTo>
                    <a:pt x="162" y="597"/>
                  </a:moveTo>
                  <a:cubicBezTo>
                    <a:pt x="126" y="597"/>
                    <a:pt x="97" y="568"/>
                    <a:pt x="97" y="532"/>
                  </a:cubicBezTo>
                  <a:cubicBezTo>
                    <a:pt x="97" y="338"/>
                    <a:pt x="97" y="338"/>
                    <a:pt x="97" y="338"/>
                  </a:cubicBezTo>
                  <a:cubicBezTo>
                    <a:pt x="215" y="338"/>
                    <a:pt x="215" y="338"/>
                    <a:pt x="215" y="338"/>
                  </a:cubicBezTo>
                  <a:cubicBezTo>
                    <a:pt x="215" y="448"/>
                    <a:pt x="215" y="448"/>
                    <a:pt x="215" y="448"/>
                  </a:cubicBezTo>
                  <a:cubicBezTo>
                    <a:pt x="215" y="500"/>
                    <a:pt x="221" y="550"/>
                    <a:pt x="234" y="597"/>
                  </a:cubicBezTo>
                  <a:cubicBezTo>
                    <a:pt x="162" y="597"/>
                    <a:pt x="162" y="597"/>
                    <a:pt x="162" y="597"/>
                  </a:cubicBezTo>
                  <a:close/>
                  <a:moveTo>
                    <a:pt x="1288" y="448"/>
                  </a:moveTo>
                  <a:cubicBezTo>
                    <a:pt x="1288" y="717"/>
                    <a:pt x="1069" y="936"/>
                    <a:pt x="800" y="936"/>
                  </a:cubicBezTo>
                  <a:cubicBezTo>
                    <a:pt x="531" y="936"/>
                    <a:pt x="312" y="717"/>
                    <a:pt x="312" y="448"/>
                  </a:cubicBezTo>
                  <a:cubicBezTo>
                    <a:pt x="312" y="97"/>
                    <a:pt x="312" y="97"/>
                    <a:pt x="312" y="97"/>
                  </a:cubicBezTo>
                  <a:cubicBezTo>
                    <a:pt x="1288" y="97"/>
                    <a:pt x="1288" y="97"/>
                    <a:pt x="1288" y="97"/>
                  </a:cubicBezTo>
                  <a:cubicBezTo>
                    <a:pt x="1288" y="448"/>
                    <a:pt x="1288" y="448"/>
                    <a:pt x="1288" y="448"/>
                  </a:cubicBezTo>
                  <a:close/>
                  <a:moveTo>
                    <a:pt x="1503" y="532"/>
                  </a:moveTo>
                  <a:cubicBezTo>
                    <a:pt x="1503" y="568"/>
                    <a:pt x="1474" y="597"/>
                    <a:pt x="1438" y="597"/>
                  </a:cubicBezTo>
                  <a:cubicBezTo>
                    <a:pt x="1366" y="597"/>
                    <a:pt x="1366" y="597"/>
                    <a:pt x="1366" y="597"/>
                  </a:cubicBezTo>
                  <a:cubicBezTo>
                    <a:pt x="1378" y="550"/>
                    <a:pt x="1385" y="500"/>
                    <a:pt x="1385" y="448"/>
                  </a:cubicBezTo>
                  <a:cubicBezTo>
                    <a:pt x="1385" y="338"/>
                    <a:pt x="1385" y="338"/>
                    <a:pt x="1385" y="338"/>
                  </a:cubicBezTo>
                  <a:cubicBezTo>
                    <a:pt x="1503" y="338"/>
                    <a:pt x="1503" y="338"/>
                    <a:pt x="1503" y="338"/>
                  </a:cubicBezTo>
                  <a:lnTo>
                    <a:pt x="1503" y="5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sp>
          <p:nvSpPr>
            <p:cNvPr id="84" name="Freeform 10"/>
            <p:cNvSpPr/>
            <p:nvPr/>
          </p:nvSpPr>
          <p:spPr bwMode="auto">
            <a:xfrm>
              <a:off x="3841750" y="1519238"/>
              <a:ext cx="1460500" cy="1389063"/>
            </a:xfrm>
            <a:custGeom>
              <a:avLst/>
              <a:gdLst>
                <a:gd name="T0" fmla="*/ 175 w 920"/>
                <a:gd name="T1" fmla="*/ 875 h 875"/>
                <a:gd name="T2" fmla="*/ 461 w 920"/>
                <a:gd name="T3" fmla="*/ 726 h 875"/>
                <a:gd name="T4" fmla="*/ 745 w 920"/>
                <a:gd name="T5" fmla="*/ 875 h 875"/>
                <a:gd name="T6" fmla="*/ 691 w 920"/>
                <a:gd name="T7" fmla="*/ 558 h 875"/>
                <a:gd name="T8" fmla="*/ 920 w 920"/>
                <a:gd name="T9" fmla="*/ 333 h 875"/>
                <a:gd name="T10" fmla="*/ 603 w 920"/>
                <a:gd name="T11" fmla="*/ 288 h 875"/>
                <a:gd name="T12" fmla="*/ 461 w 920"/>
                <a:gd name="T13" fmla="*/ 0 h 875"/>
                <a:gd name="T14" fmla="*/ 317 w 920"/>
                <a:gd name="T15" fmla="*/ 288 h 875"/>
                <a:gd name="T16" fmla="*/ 0 w 920"/>
                <a:gd name="T17" fmla="*/ 333 h 875"/>
                <a:gd name="T18" fmla="*/ 229 w 920"/>
                <a:gd name="T19" fmla="*/ 558 h 875"/>
                <a:gd name="T20" fmla="*/ 175 w 920"/>
                <a:gd name="T21"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875">
                  <a:moveTo>
                    <a:pt x="175" y="875"/>
                  </a:moveTo>
                  <a:lnTo>
                    <a:pt x="461" y="726"/>
                  </a:lnTo>
                  <a:lnTo>
                    <a:pt x="745" y="875"/>
                  </a:lnTo>
                  <a:lnTo>
                    <a:pt x="691" y="558"/>
                  </a:lnTo>
                  <a:lnTo>
                    <a:pt x="920" y="333"/>
                  </a:lnTo>
                  <a:lnTo>
                    <a:pt x="603" y="288"/>
                  </a:lnTo>
                  <a:lnTo>
                    <a:pt x="461" y="0"/>
                  </a:lnTo>
                  <a:lnTo>
                    <a:pt x="317" y="288"/>
                  </a:lnTo>
                  <a:lnTo>
                    <a:pt x="0" y="333"/>
                  </a:lnTo>
                  <a:lnTo>
                    <a:pt x="229" y="558"/>
                  </a:lnTo>
                  <a:lnTo>
                    <a:pt x="175" y="8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grpSp>
        <p:nvGrpSpPr>
          <p:cNvPr id="18" name="组合 1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03.</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795" y="426720"/>
            <a:ext cx="4448175" cy="825500"/>
            <a:chOff x="-17" y="648"/>
            <a:chExt cx="7005" cy="1300"/>
          </a:xfrm>
        </p:grpSpPr>
        <p:sp>
          <p:nvSpPr>
            <p:cNvPr id="21"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2" name="文本框 21"/>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03.</a:t>
              </a:r>
              <a:r>
                <a:rPr lang="zh-CN" altLang="en-US" sz="3200" i="1" dirty="0">
                  <a:solidFill>
                    <a:schemeClr val="bg1"/>
                  </a:solidFill>
                  <a:ea typeface="微软雅黑" panose="020B0503020204020204" pitchFamily="34" charset="-122"/>
                </a:rPr>
                <a:t>输入标题</a:t>
              </a:r>
            </a:p>
          </p:txBody>
        </p:sp>
        <p:sp>
          <p:nvSpPr>
            <p:cNvPr id="23" name="矩形 22"/>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
        <p:nvSpPr>
          <p:cNvPr id="37" name="ïSḷïďè"/>
          <p:cNvSpPr/>
          <p:nvPr/>
        </p:nvSpPr>
        <p:spPr bwMode="auto">
          <a:xfrm>
            <a:off x="830898" y="4745609"/>
            <a:ext cx="2607252" cy="847017"/>
          </a:xfrm>
          <a:prstGeom prst="rect">
            <a:avLst/>
          </a:prstGeom>
          <a:gradFill>
            <a:gsLst>
              <a:gs pos="32000">
                <a:srgbClr val="DAC05E"/>
              </a:gs>
              <a:gs pos="0">
                <a:srgbClr val="EFDE6E"/>
              </a:gs>
              <a:gs pos="100000">
                <a:srgbClr val="C4A14D"/>
              </a:gs>
            </a:gsLst>
            <a:lin ang="5400000" scaled="0"/>
          </a:gradFill>
          <a:ln w="25400">
            <a:noFill/>
            <a:miter lim="800000"/>
          </a:ln>
        </p:spPr>
        <p:txBody>
          <a:bodyPr anchor="ctr"/>
          <a:lstStyle/>
          <a:p>
            <a:pPr marL="0" marR="0" lvl="0" indent="0" algn="ctr" defTabSz="913765" rtl="0" eaLnBrk="1" fontAlgn="auto" latinLnBrk="0" hangingPunct="1">
              <a:spcBef>
                <a:spcPts val="0"/>
              </a:spcBef>
              <a:spcAft>
                <a:spcPts val="0"/>
              </a:spcAft>
              <a:buClrTx/>
              <a:buSzTx/>
              <a:buFontTx/>
              <a:buNone/>
              <a:defRPr/>
            </a:pPr>
            <a:r>
              <a:rPr kumimoji="0" lang="en-US" altLang="zh-CN" sz="2665" b="0" i="0" u="none" strike="noStrike" kern="1200" cap="none" spc="0" normalizeH="0" baseline="0" noProof="0" dirty="0">
                <a:ln>
                  <a:noFill/>
                </a:ln>
                <a:solidFill>
                  <a:schemeClr val="bg1"/>
                </a:solidFill>
                <a:effectLst/>
                <a:uLnTx/>
                <a:uFillTx/>
                <a:ea typeface="微软雅黑" panose="020B0503020204020204" pitchFamily="34" charset="-122"/>
              </a:rPr>
              <a:t>01</a:t>
            </a:r>
          </a:p>
        </p:txBody>
      </p:sp>
      <p:sp>
        <p:nvSpPr>
          <p:cNvPr id="38" name="ïşlíḍè"/>
          <p:cNvSpPr/>
          <p:nvPr/>
        </p:nvSpPr>
        <p:spPr bwMode="auto">
          <a:xfrm>
            <a:off x="3438149" y="4362433"/>
            <a:ext cx="2651458" cy="1230193"/>
          </a:xfrm>
          <a:prstGeom prst="rect">
            <a:avLst/>
          </a:prstGeom>
          <a:gradFill>
            <a:gsLst>
              <a:gs pos="32000">
                <a:srgbClr val="DAC05E"/>
              </a:gs>
              <a:gs pos="0">
                <a:srgbClr val="EFDE6E"/>
              </a:gs>
              <a:gs pos="100000">
                <a:srgbClr val="C4A14D"/>
              </a:gs>
            </a:gsLst>
            <a:lin ang="5400000" scaled="0"/>
          </a:gradFill>
          <a:ln w="25400">
            <a:noFill/>
            <a:miter lim="800000"/>
          </a:ln>
        </p:spPr>
        <p:txBody>
          <a:bodyPr anchor="ctr"/>
          <a:lstStyle/>
          <a:p>
            <a:pPr marL="0" marR="0" lvl="0" indent="0" algn="ctr" defTabSz="913765"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rPr>
              <a:t>02</a:t>
            </a:r>
          </a:p>
        </p:txBody>
      </p:sp>
      <p:sp>
        <p:nvSpPr>
          <p:cNvPr id="39" name="iś1íḓê"/>
          <p:cNvSpPr/>
          <p:nvPr/>
        </p:nvSpPr>
        <p:spPr bwMode="auto">
          <a:xfrm>
            <a:off x="6089605" y="4061763"/>
            <a:ext cx="2649422" cy="1530863"/>
          </a:xfrm>
          <a:prstGeom prst="rect">
            <a:avLst/>
          </a:prstGeom>
          <a:gradFill>
            <a:gsLst>
              <a:gs pos="32000">
                <a:srgbClr val="DAC05E"/>
              </a:gs>
              <a:gs pos="0">
                <a:srgbClr val="EFDE6E"/>
              </a:gs>
              <a:gs pos="100000">
                <a:srgbClr val="C4A14D"/>
              </a:gs>
            </a:gsLst>
            <a:lin ang="5400000" scaled="0"/>
          </a:gradFill>
          <a:ln w="25400">
            <a:noFill/>
            <a:miter lim="800000"/>
          </a:ln>
        </p:spPr>
        <p:txBody>
          <a:bodyPr anchor="ctr"/>
          <a:lstStyle/>
          <a:p>
            <a:pPr marL="0" marR="0" lvl="0" indent="0" algn="ctr" defTabSz="913765"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ea typeface="微软雅黑" panose="020B0503020204020204" pitchFamily="34" charset="-122"/>
              </a:rPr>
              <a:t>03</a:t>
            </a:r>
          </a:p>
        </p:txBody>
      </p:sp>
      <p:sp>
        <p:nvSpPr>
          <p:cNvPr id="40" name="íṩḻide"/>
          <p:cNvSpPr/>
          <p:nvPr/>
        </p:nvSpPr>
        <p:spPr bwMode="auto">
          <a:xfrm>
            <a:off x="8739029" y="3438415"/>
            <a:ext cx="2534444" cy="2154211"/>
          </a:xfrm>
          <a:prstGeom prst="rect">
            <a:avLst/>
          </a:prstGeom>
          <a:gradFill>
            <a:gsLst>
              <a:gs pos="32000">
                <a:srgbClr val="DAC05E"/>
              </a:gs>
              <a:gs pos="0">
                <a:srgbClr val="EFDE6E"/>
              </a:gs>
              <a:gs pos="100000">
                <a:srgbClr val="C4A14D"/>
              </a:gs>
            </a:gsLst>
            <a:lin ang="5400000" scaled="0"/>
          </a:gradFill>
          <a:ln w="25400">
            <a:noFill/>
            <a:miter lim="800000"/>
          </a:ln>
        </p:spPr>
        <p:txBody>
          <a:bodyPr anchor="ctr"/>
          <a:lstStyle/>
          <a:p>
            <a:pPr algn="ctr"/>
            <a:endParaRPr dirty="0">
              <a:solidFill>
                <a:schemeClr val="bg1"/>
              </a:solidFill>
              <a:ea typeface="微软雅黑" panose="020B0503020204020204" pitchFamily="34" charset="-122"/>
            </a:endParaRPr>
          </a:p>
        </p:txBody>
      </p:sp>
      <p:sp>
        <p:nvSpPr>
          <p:cNvPr id="41" name="iśľíďê"/>
          <p:cNvSpPr/>
          <p:nvPr/>
        </p:nvSpPr>
        <p:spPr bwMode="auto">
          <a:xfrm>
            <a:off x="9563789" y="1683879"/>
            <a:ext cx="0" cy="1752703"/>
          </a:xfrm>
          <a:prstGeom prst="line">
            <a:avLst/>
          </a:prstGeom>
          <a:noFill/>
          <a:ln w="76200">
            <a:solidFill>
              <a:schemeClr val="bg1">
                <a:lumMod val="75000"/>
              </a:schemeClr>
            </a:solidFill>
            <a:bevel/>
          </a:ln>
        </p:spPr>
        <p:txBody>
          <a:bodyPr anchor="ctr"/>
          <a:lstStyle/>
          <a:p>
            <a:pPr algn="ctr"/>
            <a:endParaRPr/>
          </a:p>
        </p:txBody>
      </p:sp>
      <p:sp>
        <p:nvSpPr>
          <p:cNvPr id="42" name="î$ļiḑé"/>
          <p:cNvSpPr/>
          <p:nvPr/>
        </p:nvSpPr>
        <p:spPr bwMode="auto">
          <a:xfrm>
            <a:off x="9563789" y="1683881"/>
            <a:ext cx="1199470" cy="876351"/>
          </a:xfrm>
          <a:prstGeom prst="flowChartPunchedTape">
            <a:avLst/>
          </a:prstGeom>
          <a:gradFill>
            <a:gsLst>
              <a:gs pos="32000">
                <a:srgbClr val="DAC05E"/>
              </a:gs>
              <a:gs pos="0">
                <a:srgbClr val="EFDE6E"/>
              </a:gs>
              <a:gs pos="100000">
                <a:srgbClr val="C4A14D"/>
              </a:gs>
            </a:gsLst>
            <a:lin ang="5400000" scaled="0"/>
          </a:gradFill>
          <a:ln w="25400">
            <a:noFill/>
            <a:miter lim="800000"/>
          </a:ln>
        </p:spPr>
        <p:txBody>
          <a:bodyPr anchor="ctr"/>
          <a:lstStyle/>
          <a:p>
            <a:pPr algn="ctr"/>
            <a:endParaRPr dirty="0">
              <a:solidFill>
                <a:schemeClr val="bg1"/>
              </a:solidFill>
              <a:ea typeface="微软雅黑" panose="020B0503020204020204" pitchFamily="34" charset="-122"/>
            </a:endParaRPr>
          </a:p>
        </p:txBody>
      </p:sp>
      <p:sp>
        <p:nvSpPr>
          <p:cNvPr id="43" name="îsḻïḓé"/>
          <p:cNvSpPr/>
          <p:nvPr/>
        </p:nvSpPr>
        <p:spPr bwMode="auto">
          <a:xfrm>
            <a:off x="9720598" y="1789115"/>
            <a:ext cx="718866" cy="647179"/>
          </a:xfrm>
          <a:prstGeom prst="ellipse">
            <a:avLst/>
          </a:prstGeom>
          <a:noFill/>
          <a:ln w="12700">
            <a:noFill/>
            <a:bevel/>
          </a:ln>
        </p:spPr>
        <p:txBody>
          <a:bodyPr wrap="none" anchor="ctr">
            <a:normAutofit fontScale="90000" lnSpcReduction="10000"/>
          </a:bodyPr>
          <a:lstStyle/>
          <a:p>
            <a:pPr marL="0" marR="0" lvl="0" indent="0" algn="ctr" defTabSz="913765" rtl="0" eaLnBrk="1" fontAlgn="auto" latinLnBrk="0" hangingPunct="1">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ea typeface="微软雅黑" panose="020B0503020204020204" pitchFamily="34" charset="-122"/>
              </a:rPr>
              <a:t>04</a:t>
            </a:r>
          </a:p>
        </p:txBody>
      </p:sp>
      <p:grpSp>
        <p:nvGrpSpPr>
          <p:cNvPr id="44" name="组合 43"/>
          <p:cNvGrpSpPr/>
          <p:nvPr/>
        </p:nvGrpSpPr>
        <p:grpSpPr>
          <a:xfrm>
            <a:off x="936198" y="3381468"/>
            <a:ext cx="2501951" cy="860096"/>
            <a:chOff x="8197129" y="2192795"/>
            <a:chExt cx="2501951" cy="860096"/>
          </a:xfrm>
        </p:grpSpPr>
        <p:sp>
          <p:nvSpPr>
            <p:cNvPr id="45" name="矩形 44"/>
            <p:cNvSpPr/>
            <p:nvPr/>
          </p:nvSpPr>
          <p:spPr>
            <a:xfrm>
              <a:off x="8197129" y="2192795"/>
              <a:ext cx="2501951" cy="40145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微软雅黑" panose="020B0503020204020204" pitchFamily="34" charset="-122"/>
                </a:rPr>
                <a:t>标题文字添加</a:t>
              </a:r>
            </a:p>
          </p:txBody>
        </p:sp>
        <p:sp>
          <p:nvSpPr>
            <p:cNvPr id="59" name="文本框 58"/>
            <p:cNvSpPr txBox="1"/>
            <p:nvPr/>
          </p:nvSpPr>
          <p:spPr>
            <a:xfrm>
              <a:off x="8197129" y="2542351"/>
              <a:ext cx="2382045" cy="5105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latin typeface="Century Gothic" panose="020B0502020202020204" pitchFamily="34" charset="0"/>
                  <a:ea typeface="微软雅黑" panose="020B0503020204020204" pitchFamily="34" charset="-122"/>
                </a:rPr>
                <a:t>单击输入标题内容单击输入标题内容单击输入标题内容单击输入标题内容单击输入标题内容单击输入标题内容</a:t>
              </a:r>
            </a:p>
          </p:txBody>
        </p:sp>
      </p:grpSp>
      <p:grpSp>
        <p:nvGrpSpPr>
          <p:cNvPr id="60" name="组合 59"/>
          <p:cNvGrpSpPr/>
          <p:nvPr/>
        </p:nvGrpSpPr>
        <p:grpSpPr>
          <a:xfrm>
            <a:off x="3532446" y="3016208"/>
            <a:ext cx="2501951" cy="860096"/>
            <a:chOff x="8197129" y="2192795"/>
            <a:chExt cx="2501951" cy="860096"/>
          </a:xfrm>
        </p:grpSpPr>
        <p:sp>
          <p:nvSpPr>
            <p:cNvPr id="61" name="矩形 60"/>
            <p:cNvSpPr/>
            <p:nvPr/>
          </p:nvSpPr>
          <p:spPr>
            <a:xfrm>
              <a:off x="8197129" y="2192795"/>
              <a:ext cx="2501951" cy="40145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微软雅黑" panose="020B0503020204020204" pitchFamily="34" charset="-122"/>
                </a:rPr>
                <a:t>标题文字添加</a:t>
              </a:r>
            </a:p>
          </p:txBody>
        </p:sp>
        <p:sp>
          <p:nvSpPr>
            <p:cNvPr id="77" name="文本框 76"/>
            <p:cNvSpPr txBox="1"/>
            <p:nvPr/>
          </p:nvSpPr>
          <p:spPr>
            <a:xfrm>
              <a:off x="8197129" y="2542351"/>
              <a:ext cx="2382045" cy="5105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latin typeface="Century Gothic" panose="020B0502020202020204" pitchFamily="34" charset="0"/>
                  <a:ea typeface="微软雅黑" panose="020B0503020204020204" pitchFamily="34" charset="-122"/>
                </a:rPr>
                <a:t>单击输入标题内容单击输入标题内容单击输入标题内容单击输入标题内容单击输入标题内容单击输入标题内容</a:t>
              </a:r>
            </a:p>
          </p:txBody>
        </p:sp>
      </p:grpSp>
      <p:grpSp>
        <p:nvGrpSpPr>
          <p:cNvPr id="78" name="组合 77"/>
          <p:cNvGrpSpPr/>
          <p:nvPr/>
        </p:nvGrpSpPr>
        <p:grpSpPr>
          <a:xfrm>
            <a:off x="6201440" y="2697688"/>
            <a:ext cx="2501951" cy="860096"/>
            <a:chOff x="8197129" y="2192795"/>
            <a:chExt cx="2501951" cy="860096"/>
          </a:xfrm>
        </p:grpSpPr>
        <p:sp>
          <p:nvSpPr>
            <p:cNvPr id="79" name="矩形 78"/>
            <p:cNvSpPr/>
            <p:nvPr/>
          </p:nvSpPr>
          <p:spPr>
            <a:xfrm>
              <a:off x="8197129" y="2192795"/>
              <a:ext cx="2501951" cy="40145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微软雅黑" panose="020B0503020204020204" pitchFamily="34" charset="-122"/>
                </a:rPr>
                <a:t>标题文字添加</a:t>
              </a:r>
            </a:p>
          </p:txBody>
        </p:sp>
        <p:sp>
          <p:nvSpPr>
            <p:cNvPr id="80" name="文本框 79"/>
            <p:cNvSpPr txBox="1"/>
            <p:nvPr/>
          </p:nvSpPr>
          <p:spPr>
            <a:xfrm>
              <a:off x="8197129" y="2542351"/>
              <a:ext cx="2382045" cy="5105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latin typeface="Century Gothic" panose="020B0502020202020204" pitchFamily="34" charset="0"/>
                  <a:ea typeface="微软雅黑" panose="020B0503020204020204" pitchFamily="34" charset="-122"/>
                </a:rPr>
                <a:t>单击输入标题内容单击输入标题内容单击输入标题内容单击输入标题内容单击输入标题内容单击输入标题内容</a:t>
              </a:r>
            </a:p>
          </p:txBody>
        </p:sp>
      </p:grpSp>
      <p:grpSp>
        <p:nvGrpSpPr>
          <p:cNvPr id="81" name="组合 80"/>
          <p:cNvGrpSpPr/>
          <p:nvPr/>
        </p:nvGrpSpPr>
        <p:grpSpPr>
          <a:xfrm>
            <a:off x="8888532" y="3974204"/>
            <a:ext cx="2256354" cy="860096"/>
            <a:chOff x="8197130" y="2192795"/>
            <a:chExt cx="2256354" cy="860096"/>
          </a:xfrm>
        </p:grpSpPr>
        <p:sp>
          <p:nvSpPr>
            <p:cNvPr id="82" name="矩形 81"/>
            <p:cNvSpPr/>
            <p:nvPr/>
          </p:nvSpPr>
          <p:spPr>
            <a:xfrm>
              <a:off x="8197130" y="2192795"/>
              <a:ext cx="2078554" cy="40145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ea typeface="微软雅黑" panose="020B0503020204020204" pitchFamily="34" charset="-122"/>
                </a:rPr>
                <a:t>标题文字添加</a:t>
              </a:r>
            </a:p>
          </p:txBody>
        </p:sp>
        <p:sp>
          <p:nvSpPr>
            <p:cNvPr id="83" name="文本框 82"/>
            <p:cNvSpPr txBox="1"/>
            <p:nvPr/>
          </p:nvSpPr>
          <p:spPr>
            <a:xfrm>
              <a:off x="8197130" y="2542351"/>
              <a:ext cx="2256354" cy="5105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bg1"/>
                  </a:solidFill>
                  <a:latin typeface="Century Gothic" panose="020B0502020202020204" pitchFamily="34" charset="0"/>
                  <a:ea typeface="微软雅黑" panose="020B0503020204020204" pitchFamily="34" charset="-122"/>
                </a:rPr>
                <a:t>单击输入标题内容单击输入标题内容单击输入标题内容单击输入标题内容单击输入标题内容单击输入标题内容</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0-#ppt_w/2"/>
                                          </p:val>
                                        </p:tav>
                                        <p:tav tm="100000">
                                          <p:val>
                                            <p:strVal val="#ppt_x"/>
                                          </p:val>
                                        </p:tav>
                                      </p:tavLst>
                                    </p:anim>
                                    <p:anim calcmode="lin" valueType="num">
                                      <p:cBhvr additive="base">
                                        <p:cTn id="44" dur="500" fill="hold"/>
                                        <p:tgtEl>
                                          <p:spTgt spid="4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0-#ppt_w/2"/>
                                          </p:val>
                                        </p:tav>
                                        <p:tav tm="100000">
                                          <p:val>
                                            <p:strVal val="#ppt_x"/>
                                          </p:val>
                                        </p:tav>
                                      </p:tavLst>
                                    </p:anim>
                                    <p:anim calcmode="lin" valueType="num">
                                      <p:cBhvr additive="base">
                                        <p:cTn id="48" dur="500" fill="hold"/>
                                        <p:tgtEl>
                                          <p:spTgt spid="60"/>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1+#ppt_w/2"/>
                                          </p:val>
                                        </p:tav>
                                        <p:tav tm="100000">
                                          <p:val>
                                            <p:strVal val="#ppt_x"/>
                                          </p:val>
                                        </p:tav>
                                      </p:tavLst>
                                    </p:anim>
                                    <p:anim calcmode="lin" valueType="num">
                                      <p:cBhvr additive="base">
                                        <p:cTn id="56"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bldLvl="0" animBg="1"/>
      <p:bldP spid="42" grpId="0" bldLvl="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211782" y="2232780"/>
            <a:ext cx="3768436" cy="3248650"/>
            <a:chOff x="4211782" y="2232780"/>
            <a:chExt cx="3768436" cy="3248650"/>
          </a:xfrm>
        </p:grpSpPr>
        <p:grpSp>
          <p:nvGrpSpPr>
            <p:cNvPr id="6" name="组合 5"/>
            <p:cNvGrpSpPr/>
            <p:nvPr/>
          </p:nvGrpSpPr>
          <p:grpSpPr>
            <a:xfrm>
              <a:off x="4211782" y="2232780"/>
              <a:ext cx="3768436" cy="3248650"/>
              <a:chOff x="3927865" y="1988024"/>
              <a:chExt cx="4336270" cy="3738162"/>
            </a:xfrm>
          </p:grpSpPr>
          <p:sp>
            <p:nvSpPr>
              <p:cNvPr id="2" name="等腰三角形 1"/>
              <p:cNvSpPr/>
              <p:nvPr/>
            </p:nvSpPr>
            <p:spPr>
              <a:xfrm>
                <a:off x="5092931" y="1988024"/>
                <a:ext cx="2006138" cy="1729428"/>
              </a:xfrm>
              <a:prstGeom prst="triangle">
                <a:avLst/>
              </a:prstGeom>
              <a:gradFill>
                <a:gsLst>
                  <a:gs pos="9000">
                    <a:srgbClr val="BC984B"/>
                  </a:gs>
                  <a:gs pos="100000">
                    <a:srgbClr val="EFD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a typeface="微软雅黑" panose="020B0503020204020204" pitchFamily="34" charset="-122"/>
                </a:endParaRPr>
              </a:p>
            </p:txBody>
          </p:sp>
          <p:sp>
            <p:nvSpPr>
              <p:cNvPr id="3" name="等腰三角形 2"/>
              <p:cNvSpPr/>
              <p:nvPr/>
            </p:nvSpPr>
            <p:spPr>
              <a:xfrm>
                <a:off x="3927865" y="3996758"/>
                <a:ext cx="2006138" cy="1729428"/>
              </a:xfrm>
              <a:prstGeom prst="triangle">
                <a:avLst/>
              </a:prstGeom>
              <a:gradFill flip="none" rotWithShape="1">
                <a:gsLst>
                  <a:gs pos="9000">
                    <a:srgbClr val="EFDE6E"/>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4" name="等腰三角形 3"/>
              <p:cNvSpPr/>
              <p:nvPr/>
            </p:nvSpPr>
            <p:spPr>
              <a:xfrm>
                <a:off x="6257997" y="3996758"/>
                <a:ext cx="2006138" cy="1729428"/>
              </a:xfrm>
              <a:prstGeom prst="triangle">
                <a:avLst/>
              </a:prstGeom>
              <a:gradFill>
                <a:gsLst>
                  <a:gs pos="9000">
                    <a:srgbClr val="BC984B"/>
                  </a:gs>
                  <a:gs pos="100000">
                    <a:srgbClr val="EFD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a typeface="微软雅黑" panose="020B0503020204020204" pitchFamily="34" charset="-122"/>
                </a:endParaRPr>
              </a:p>
            </p:txBody>
          </p:sp>
          <p:sp>
            <p:nvSpPr>
              <p:cNvPr id="5" name="等腰三角形 4"/>
              <p:cNvSpPr/>
              <p:nvPr/>
            </p:nvSpPr>
            <p:spPr>
              <a:xfrm flipV="1">
                <a:off x="5092931" y="3902673"/>
                <a:ext cx="2006137" cy="1729429"/>
              </a:xfrm>
              <a:prstGeom prst="triangle">
                <a:avLst/>
              </a:prstGeom>
              <a:blipFill rotWithShape="1">
                <a:blip r:embed="rId3"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a typeface="微软雅黑" panose="020B0503020204020204" pitchFamily="34" charset="-122"/>
                </a:endParaRPr>
              </a:p>
            </p:txBody>
          </p:sp>
        </p:grpSp>
        <p:sp>
          <p:nvSpPr>
            <p:cNvPr id="24" name="椭圆 6"/>
            <p:cNvSpPr/>
            <p:nvPr/>
          </p:nvSpPr>
          <p:spPr>
            <a:xfrm>
              <a:off x="5896094" y="3087227"/>
              <a:ext cx="399812" cy="369222"/>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sp>
          <p:nvSpPr>
            <p:cNvPr id="25" name="椭圆 8"/>
            <p:cNvSpPr/>
            <p:nvPr/>
          </p:nvSpPr>
          <p:spPr>
            <a:xfrm>
              <a:off x="4886439" y="4819650"/>
              <a:ext cx="394120" cy="399812"/>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sp>
          <p:nvSpPr>
            <p:cNvPr id="26" name="椭圆 9"/>
            <p:cNvSpPr/>
            <p:nvPr/>
          </p:nvSpPr>
          <p:spPr>
            <a:xfrm>
              <a:off x="6915068" y="4819650"/>
              <a:ext cx="386866" cy="39981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grpSp>
      <p:grpSp>
        <p:nvGrpSpPr>
          <p:cNvPr id="14" name="组合 13"/>
          <p:cNvGrpSpPr/>
          <p:nvPr/>
        </p:nvGrpSpPr>
        <p:grpSpPr>
          <a:xfrm>
            <a:off x="1229866" y="2232815"/>
            <a:ext cx="2593058" cy="1294048"/>
            <a:chOff x="1689253" y="2352404"/>
            <a:chExt cx="3103410" cy="1294048"/>
          </a:xfrm>
        </p:grpSpPr>
        <p:sp>
          <p:nvSpPr>
            <p:cNvPr id="15" name="文本框 14"/>
            <p:cNvSpPr txBox="1"/>
            <p:nvPr/>
          </p:nvSpPr>
          <p:spPr>
            <a:xfrm>
              <a:off x="3055607"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6" name="文本框 15"/>
            <p:cNvSpPr txBox="1"/>
            <p:nvPr/>
          </p:nvSpPr>
          <p:spPr>
            <a:xfrm>
              <a:off x="1689253" y="2786027"/>
              <a:ext cx="3103410" cy="860425"/>
            </a:xfrm>
            <a:prstGeom prst="rect">
              <a:avLst/>
            </a:prstGeom>
            <a:noFill/>
          </p:spPr>
          <p:txBody>
            <a:bodyPr wrap="square">
              <a:spAutoFit/>
              <a:scene3d>
                <a:camera prst="orthographicFront"/>
                <a:lightRig rig="threePt" dir="t"/>
              </a:scene3d>
              <a:sp3d contourW="12700"/>
            </a:bodyPr>
            <a:lstStyle/>
            <a:p>
              <a:pPr algn="r">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gn="r">
                <a:defRPr/>
              </a:pP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17" name="组合 16"/>
          <p:cNvGrpSpPr/>
          <p:nvPr/>
        </p:nvGrpSpPr>
        <p:grpSpPr>
          <a:xfrm>
            <a:off x="1229866" y="4618321"/>
            <a:ext cx="2593058" cy="1294048"/>
            <a:chOff x="1689253" y="2352404"/>
            <a:chExt cx="3103410" cy="1294048"/>
          </a:xfrm>
        </p:grpSpPr>
        <p:sp>
          <p:nvSpPr>
            <p:cNvPr id="18" name="文本框 17"/>
            <p:cNvSpPr txBox="1"/>
            <p:nvPr/>
          </p:nvSpPr>
          <p:spPr>
            <a:xfrm>
              <a:off x="3055607"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9" name="文本框 18"/>
            <p:cNvSpPr txBox="1"/>
            <p:nvPr/>
          </p:nvSpPr>
          <p:spPr>
            <a:xfrm>
              <a:off x="1689253" y="2786027"/>
              <a:ext cx="3103410" cy="860425"/>
            </a:xfrm>
            <a:prstGeom prst="rect">
              <a:avLst/>
            </a:prstGeom>
            <a:noFill/>
          </p:spPr>
          <p:txBody>
            <a:bodyPr wrap="square">
              <a:spAutoFit/>
              <a:scene3d>
                <a:camera prst="orthographicFront"/>
                <a:lightRig rig="threePt" dir="t"/>
              </a:scene3d>
              <a:sp3d contourW="12700"/>
            </a:bodyPr>
            <a:lstStyle/>
            <a:p>
              <a:pPr algn="r">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gn="r">
                <a:defRPr/>
              </a:pP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20" name="组合 19"/>
          <p:cNvGrpSpPr/>
          <p:nvPr/>
        </p:nvGrpSpPr>
        <p:grpSpPr>
          <a:xfrm>
            <a:off x="8336664" y="2232815"/>
            <a:ext cx="2593058" cy="1294048"/>
            <a:chOff x="1689253" y="2352404"/>
            <a:chExt cx="3103410" cy="1294048"/>
          </a:xfrm>
        </p:grpSpPr>
        <p:sp>
          <p:nvSpPr>
            <p:cNvPr id="21" name="文本框 20"/>
            <p:cNvSpPr txBox="1"/>
            <p:nvPr/>
          </p:nvSpPr>
          <p:spPr>
            <a:xfrm>
              <a:off x="1689253"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1689253" y="2786027"/>
              <a:ext cx="3103410" cy="860425"/>
            </a:xfrm>
            <a:prstGeom prst="rect">
              <a:avLst/>
            </a:prstGeom>
            <a:noFill/>
          </p:spPr>
          <p:txBody>
            <a:bodyPr wrap="square">
              <a:spAutoFit/>
              <a:scene3d>
                <a:camera prst="orthographicFront"/>
                <a:lightRig rig="threePt" dir="t"/>
              </a:scene3d>
              <a:sp3d contourW="12700"/>
            </a:bodyPr>
            <a:lstStyle/>
            <a:p>
              <a:pPr>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defRPr/>
              </a:pP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23" name="组合 22"/>
          <p:cNvGrpSpPr/>
          <p:nvPr/>
        </p:nvGrpSpPr>
        <p:grpSpPr>
          <a:xfrm>
            <a:off x="8336664" y="4618321"/>
            <a:ext cx="2593058" cy="1294048"/>
            <a:chOff x="1689253" y="2352404"/>
            <a:chExt cx="3103410" cy="1294048"/>
          </a:xfrm>
        </p:grpSpPr>
        <p:sp>
          <p:nvSpPr>
            <p:cNvPr id="28" name="文本框 27"/>
            <p:cNvSpPr txBox="1"/>
            <p:nvPr/>
          </p:nvSpPr>
          <p:spPr>
            <a:xfrm>
              <a:off x="1689253" y="2352404"/>
              <a:ext cx="1737056"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1689253" y="2786027"/>
              <a:ext cx="3103410" cy="860425"/>
            </a:xfrm>
            <a:prstGeom prst="rect">
              <a:avLst/>
            </a:prstGeom>
            <a:noFill/>
          </p:spPr>
          <p:txBody>
            <a:bodyPr wrap="square">
              <a:spAutoFit/>
              <a:scene3d>
                <a:camera prst="orthographicFront"/>
                <a:lightRig rig="threePt" dir="t"/>
              </a:scene3d>
              <a:sp3d contourW="12700"/>
            </a:bodyPr>
            <a:lstStyle/>
            <a:p>
              <a:pPr>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defRPr/>
              </a:pP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grpSp>
      <p:grpSp>
        <p:nvGrpSpPr>
          <p:cNvPr id="12" name="组合 11"/>
          <p:cNvGrpSpPr/>
          <p:nvPr/>
        </p:nvGrpSpPr>
        <p:grpSpPr>
          <a:xfrm>
            <a:off x="-10795" y="426720"/>
            <a:ext cx="4448175" cy="825500"/>
            <a:chOff x="-17" y="648"/>
            <a:chExt cx="7005" cy="1300"/>
          </a:xfrm>
        </p:grpSpPr>
        <p:sp>
          <p:nvSpPr>
            <p:cNvPr id="13"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30" name="文本框 2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03.</a:t>
              </a:r>
              <a:r>
                <a:rPr lang="zh-CN" altLang="en-US" sz="3200" i="1" dirty="0">
                  <a:solidFill>
                    <a:schemeClr val="bg1"/>
                  </a:solidFill>
                  <a:ea typeface="微软雅黑" panose="020B0503020204020204" pitchFamily="34" charset="-122"/>
                </a:rPr>
                <a:t>输入标题</a:t>
              </a:r>
            </a:p>
          </p:txBody>
        </p:sp>
        <p:sp>
          <p:nvSpPr>
            <p:cNvPr id="31" name="矩形 3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780935" y="2152310"/>
            <a:ext cx="2633478" cy="2246769"/>
          </a:xfrm>
          <a:prstGeom prst="rect">
            <a:avLst/>
          </a:prstGeom>
        </p:spPr>
        <p:txBody>
          <a:bodyPr wrap="none">
            <a:spAutoFit/>
          </a:bodyPr>
          <a:lstStyle/>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a:t>
            </a:r>
          </a:p>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p>
        </p:txBody>
      </p:sp>
      <p:grpSp>
        <p:nvGrpSpPr>
          <p:cNvPr id="9" name="组合 8"/>
          <p:cNvGrpSpPr/>
          <p:nvPr/>
        </p:nvGrpSpPr>
        <p:grpSpPr>
          <a:xfrm>
            <a:off x="7290422" y="2802965"/>
            <a:ext cx="4028465" cy="1219556"/>
            <a:chOff x="2522045" y="3010659"/>
            <a:chExt cx="4028465" cy="1219556"/>
          </a:xfrm>
        </p:grpSpPr>
        <p:sp>
          <p:nvSpPr>
            <p:cNvPr id="10" name="矩形 9"/>
            <p:cNvSpPr/>
            <p:nvPr/>
          </p:nvSpPr>
          <p:spPr bwMode="auto">
            <a:xfrm>
              <a:off x="2522045" y="3768808"/>
              <a:ext cx="4028465" cy="461407"/>
            </a:xfrm>
            <a:prstGeom prst="rect">
              <a:avLst/>
            </a:prstGeom>
          </p:spPr>
          <p:txBody>
            <a:bodyPr wrap="square">
              <a:spAutoFit/>
              <a:scene3d>
                <a:camera prst="orthographicFront"/>
                <a:lightRig rig="threePt" dir="t"/>
              </a:scene3d>
              <a:sp3d contourW="12700"/>
            </a:bodyPr>
            <a:lstStyle/>
            <a:p>
              <a:pPr algn="ctr">
                <a:lnSpc>
                  <a:spcPct val="114000"/>
                </a:lnSpc>
                <a:defRPr/>
              </a:pPr>
              <a:r>
                <a:rPr lang="en-US" altLang="zh-CN" sz="1100"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1100" dirty="0" err="1">
                  <a:solidFill>
                    <a:schemeClr val="bg1"/>
                  </a:solidFill>
                  <a:latin typeface="Century Gothic" panose="020B0502020202020204" pitchFamily="34" charset="0"/>
                  <a:ea typeface="微软雅黑" panose="020B0503020204020204" pitchFamily="34" charset="-122"/>
                </a:rPr>
                <a:t>er</a:t>
              </a:r>
              <a:r>
                <a:rPr lang="en-US" altLang="zh-CN" sz="1100" dirty="0">
                  <a:solidFill>
                    <a:schemeClr val="bg1"/>
                  </a:solidFill>
                  <a:latin typeface="Century Gothic" panose="020B0502020202020204" pitchFamily="34" charset="0"/>
                  <a:ea typeface="微软雅黑" panose="020B0503020204020204" pitchFamily="34" charset="-122"/>
                </a:rPr>
                <a:t> creative, and copyrights belong to Bao </a:t>
              </a:r>
              <a:r>
                <a:rPr lang="en-US" altLang="zh-CN" sz="1100" dirty="0" err="1">
                  <a:solidFill>
                    <a:schemeClr val="bg1"/>
                  </a:solidFill>
                  <a:latin typeface="Century Gothic" panose="020B0502020202020204" pitchFamily="34" charset="0"/>
                  <a:ea typeface="微软雅黑" panose="020B0503020204020204" pitchFamily="34" charset="-122"/>
                </a:rPr>
                <a:t>tu</a:t>
              </a:r>
              <a:endParaRPr lang="en-US" altLang="zh-CN" sz="1100" dirty="0">
                <a:solidFill>
                  <a:schemeClr val="bg1"/>
                </a:solidFill>
                <a:latin typeface="Century Gothic" panose="020B0502020202020204" pitchFamily="34" charset="0"/>
                <a:ea typeface="微软雅黑" panose="020B0503020204020204" pitchFamily="34" charset="-122"/>
              </a:endParaRPr>
            </a:p>
          </p:txBody>
        </p:sp>
        <p:sp>
          <p:nvSpPr>
            <p:cNvPr id="11" name="文本框 10"/>
            <p:cNvSpPr txBox="1"/>
            <p:nvPr/>
          </p:nvSpPr>
          <p:spPr bwMode="auto">
            <a:xfrm>
              <a:off x="3063793" y="3010659"/>
              <a:ext cx="2944968" cy="70675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4000" dirty="0">
                  <a:solidFill>
                    <a:schemeClr val="bg1"/>
                  </a:solidFill>
                  <a:latin typeface="Century Gothic" panose="020B0502020202020204" pitchFamily="34" charset="0"/>
                  <a:ea typeface="微软雅黑" panose="020B0503020204020204" pitchFamily="34" charset="-122"/>
                </a:rPr>
                <a:t>未来计划</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6858000"/>
          </a:xfrm>
          <a:prstGeom prst="rect">
            <a:avLst/>
          </a:prstGeom>
        </p:spPr>
      </p:pic>
      <p:sp>
        <p:nvSpPr>
          <p:cNvPr id="5" name="矩形 4"/>
          <p:cNvSpPr/>
          <p:nvPr/>
        </p:nvSpPr>
        <p:spPr>
          <a:xfrm flipH="1">
            <a:off x="0" y="1769580"/>
            <a:ext cx="7372350" cy="3445840"/>
          </a:xfrm>
          <a:prstGeom prst="rect">
            <a:avLst/>
          </a:pr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箭头: 五边形 5"/>
          <p:cNvSpPr/>
          <p:nvPr/>
        </p:nvSpPr>
        <p:spPr>
          <a:xfrm flipH="1">
            <a:off x="847796" y="2192272"/>
            <a:ext cx="3438454" cy="2600456"/>
          </a:xfrm>
          <a:prstGeom prst="homePlate">
            <a:avLst>
              <a:gd name="adj" fmla="val 28713"/>
            </a:avLst>
          </a:prstGeom>
          <a:gradFill>
            <a:gsLst>
              <a:gs pos="9000">
                <a:schemeClr val="tx1">
                  <a:lumMod val="95000"/>
                  <a:lumOff val="5000"/>
                </a:schemeClr>
              </a:gs>
              <a:gs pos="100000">
                <a:schemeClr val="tx1">
                  <a:lumMod val="65000"/>
                  <a:lumOff val="3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箭头: 五边形 6"/>
          <p:cNvSpPr/>
          <p:nvPr/>
        </p:nvSpPr>
        <p:spPr>
          <a:xfrm flipH="1">
            <a:off x="1175886" y="1568450"/>
            <a:ext cx="12483864" cy="3848100"/>
          </a:xfrm>
          <a:prstGeom prst="homePlate">
            <a:avLst>
              <a:gd name="adj" fmla="val 28713"/>
            </a:avLst>
          </a:prstGeom>
          <a:gradFill flip="none" rotWithShape="1">
            <a:gsLst>
              <a:gs pos="32000">
                <a:srgbClr val="DAC05E">
                  <a:alpha val="100000"/>
                </a:srgbClr>
              </a:gs>
              <a:gs pos="0">
                <a:srgbClr val="EFDE6E"/>
              </a:gs>
              <a:gs pos="100000">
                <a:srgbClr val="C4A14D"/>
              </a:gs>
            </a:gsLst>
            <a:lin ang="5400000" scaled="1"/>
          </a:gradFill>
          <a:ln>
            <a:noFill/>
          </a:ln>
          <a:effectLst>
            <a:outerShdw blurRad="50800" dist="38100" dir="2700000" sx="107000" sy="10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9" name="图片 8"/>
          <p:cNvPicPr>
            <a:picLocks noChangeAspect="1"/>
          </p:cNvPicPr>
          <p:nvPr/>
        </p:nvPicPr>
        <p:blipFill>
          <a:blip r:embed="rId4" cstate="screen">
            <a:lum bright="-6000"/>
          </a:blip>
          <a:stretch>
            <a:fillRect/>
          </a:stretch>
        </p:blipFill>
        <p:spPr>
          <a:xfrm flipH="1">
            <a:off x="7734300" y="1568450"/>
            <a:ext cx="5088153" cy="3848100"/>
          </a:xfrm>
          <a:prstGeom prst="rect">
            <a:avLst/>
          </a:prstGeom>
        </p:spPr>
      </p:pic>
      <p:grpSp>
        <p:nvGrpSpPr>
          <p:cNvPr id="10" name="组合 9"/>
          <p:cNvGrpSpPr/>
          <p:nvPr/>
        </p:nvGrpSpPr>
        <p:grpSpPr>
          <a:xfrm flipH="1">
            <a:off x="8559026" y="-795933"/>
            <a:ext cx="9758386" cy="8449866"/>
            <a:chOff x="2135996" y="0"/>
            <a:chExt cx="7920008" cy="6858000"/>
          </a:xfrm>
          <a:effectLst>
            <a:outerShdw blurRad="342900" dist="38100" algn="l" rotWithShape="0">
              <a:prstClr val="black">
                <a:alpha val="59000"/>
              </a:prstClr>
            </a:outerShdw>
          </a:effectLst>
        </p:grpSpPr>
        <p:pic>
          <p:nvPicPr>
            <p:cNvPr id="11" name="图片 10"/>
            <p:cNvPicPr>
              <a:picLocks noChangeAspect="1"/>
            </p:cNvPicPr>
            <p:nvPr/>
          </p:nvPicPr>
          <p:blipFill>
            <a:blip r:embed="rId5" cstate="screen">
              <a:lum bright="-6000"/>
            </a:blip>
            <a:stretch>
              <a:fillRect/>
            </a:stretch>
          </p:blipFill>
          <p:spPr>
            <a:xfrm>
              <a:off x="2136565" y="0"/>
              <a:ext cx="7918870" cy="6858000"/>
            </a:xfrm>
            <a:prstGeom prst="rect">
              <a:avLst/>
            </a:prstGeom>
          </p:spPr>
        </p:pic>
        <p:pic>
          <p:nvPicPr>
            <p:cNvPr id="12" name="图片 11"/>
            <p:cNvPicPr>
              <a:picLocks noChangeAspect="1"/>
            </p:cNvPicPr>
            <p:nvPr/>
          </p:nvPicPr>
          <p:blipFill>
            <a:blip r:embed="rId6" cstate="screen">
              <a:lum bright="-6000" contrast="60000"/>
            </a:blip>
            <a:stretch>
              <a:fillRect/>
            </a:stretch>
          </p:blipFill>
          <p:spPr>
            <a:xfrm>
              <a:off x="2135996" y="0"/>
              <a:ext cx="7920008" cy="6858000"/>
            </a:xfrm>
            <a:prstGeom prst="rect">
              <a:avLst/>
            </a:prstGeom>
          </p:spPr>
        </p:pic>
      </p:grpSp>
      <p:sp>
        <p:nvSpPr>
          <p:cNvPr id="14" name="矩形 13"/>
          <p:cNvSpPr/>
          <p:nvPr/>
        </p:nvSpPr>
        <p:spPr bwMode="auto">
          <a:xfrm>
            <a:off x="3227070" y="2819400"/>
            <a:ext cx="1212850" cy="302903"/>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600" dirty="0">
                <a:solidFill>
                  <a:schemeClr val="bg1"/>
                </a:solidFill>
                <a:latin typeface="微软雅黑" panose="020B0503020204020204" pitchFamily="34" charset="-122"/>
                <a:ea typeface="微软雅黑" panose="020B0503020204020204" pitchFamily="34" charset="-122"/>
              </a:rPr>
              <a:t>This template is exclusively designed by Fei </a:t>
            </a:r>
            <a:r>
              <a:rPr lang="en-US" altLang="zh-CN" sz="600" dirty="0" err="1">
                <a:solidFill>
                  <a:schemeClr val="bg1"/>
                </a:solidFill>
                <a:latin typeface="微软雅黑" panose="020B0503020204020204" pitchFamily="34" charset="-122"/>
                <a:ea typeface="微软雅黑" panose="020B0503020204020204" pitchFamily="34" charset="-122"/>
              </a:rPr>
              <a:t>er</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967865" y="2458085"/>
            <a:ext cx="1198245" cy="76835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eaLnBrk="1" fontAlgn="auto" hangingPunct="1">
              <a:spcBef>
                <a:spcPts val="0"/>
              </a:spcBef>
              <a:spcAft>
                <a:spcPts val="0"/>
              </a:spcAft>
              <a:defRPr/>
            </a:pPr>
            <a:r>
              <a:rPr lang="en-US" altLang="zh-CN" sz="4400" dirty="0">
                <a:solidFill>
                  <a:schemeClr val="bg1"/>
                </a:solidFill>
                <a:latin typeface="微软雅黑" panose="020B0503020204020204" pitchFamily="34" charset="-122"/>
                <a:ea typeface="微软雅黑" panose="020B0503020204020204" pitchFamily="34" charset="-122"/>
              </a:rPr>
              <a:t>01</a:t>
            </a:r>
          </a:p>
        </p:txBody>
      </p:sp>
      <p:sp>
        <p:nvSpPr>
          <p:cNvPr id="17" name="文本框 16"/>
          <p:cNvSpPr txBox="1"/>
          <p:nvPr/>
        </p:nvSpPr>
        <p:spPr>
          <a:xfrm>
            <a:off x="3227070" y="2551430"/>
            <a:ext cx="1212850" cy="33718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eaLnBrk="1" fontAlgn="auto" hangingPunct="1">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工作概述</a:t>
            </a:r>
          </a:p>
        </p:txBody>
      </p:sp>
      <p:sp>
        <p:nvSpPr>
          <p:cNvPr id="19" name="矩形 18"/>
          <p:cNvSpPr/>
          <p:nvPr/>
        </p:nvSpPr>
        <p:spPr bwMode="auto">
          <a:xfrm>
            <a:off x="5881370" y="2819400"/>
            <a:ext cx="1212850" cy="302903"/>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600" dirty="0">
                <a:solidFill>
                  <a:schemeClr val="bg1"/>
                </a:solidFill>
                <a:latin typeface="微软雅黑" panose="020B0503020204020204" pitchFamily="34" charset="-122"/>
                <a:ea typeface="微软雅黑" panose="020B0503020204020204" pitchFamily="34" charset="-122"/>
              </a:rPr>
              <a:t>This template is exclusively designed by Fei </a:t>
            </a:r>
            <a:r>
              <a:rPr lang="en-US" altLang="zh-CN" sz="600" dirty="0" err="1">
                <a:solidFill>
                  <a:schemeClr val="bg1"/>
                </a:solidFill>
                <a:latin typeface="微软雅黑" panose="020B0503020204020204" pitchFamily="34" charset="-122"/>
                <a:ea typeface="微软雅黑" panose="020B0503020204020204" pitchFamily="34" charset="-122"/>
              </a:rPr>
              <a:t>er</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606290" y="2458085"/>
            <a:ext cx="1275080" cy="76835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eaLnBrk="1" fontAlgn="auto" hangingPunct="1">
              <a:spcBef>
                <a:spcPts val="0"/>
              </a:spcBef>
              <a:spcAft>
                <a:spcPts val="0"/>
              </a:spcAft>
              <a:defRPr/>
            </a:pPr>
            <a:r>
              <a:rPr lang="en-US" altLang="zh-CN" sz="4400" dirty="0">
                <a:solidFill>
                  <a:schemeClr val="bg1"/>
                </a:solidFill>
                <a:latin typeface="微软雅黑" panose="020B0503020204020204" pitchFamily="34" charset="-122"/>
                <a:ea typeface="微软雅黑" panose="020B0503020204020204" pitchFamily="34" charset="-122"/>
              </a:rPr>
              <a:t>02</a:t>
            </a:r>
          </a:p>
        </p:txBody>
      </p:sp>
      <p:sp>
        <p:nvSpPr>
          <p:cNvPr id="21" name="文本框 20"/>
          <p:cNvSpPr txBox="1"/>
          <p:nvPr/>
        </p:nvSpPr>
        <p:spPr>
          <a:xfrm>
            <a:off x="5881370" y="2551430"/>
            <a:ext cx="1212850" cy="33845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eaLnBrk="1" fontAlgn="auto" hangingPunct="1">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完成情况</a:t>
            </a:r>
          </a:p>
        </p:txBody>
      </p:sp>
      <p:sp>
        <p:nvSpPr>
          <p:cNvPr id="23" name="矩形 22"/>
          <p:cNvSpPr/>
          <p:nvPr/>
        </p:nvSpPr>
        <p:spPr bwMode="auto">
          <a:xfrm>
            <a:off x="3227070" y="4055745"/>
            <a:ext cx="1212850" cy="302903"/>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600" dirty="0">
                <a:solidFill>
                  <a:schemeClr val="bg1"/>
                </a:solidFill>
                <a:latin typeface="微软雅黑" panose="020B0503020204020204" pitchFamily="34" charset="-122"/>
                <a:ea typeface="微软雅黑" panose="020B0503020204020204" pitchFamily="34" charset="-122"/>
              </a:rPr>
              <a:t>This template is exclusively designed by Fei </a:t>
            </a:r>
            <a:r>
              <a:rPr lang="en-US" altLang="zh-CN" sz="600" dirty="0" err="1">
                <a:solidFill>
                  <a:schemeClr val="bg1"/>
                </a:solidFill>
                <a:latin typeface="微软雅黑" panose="020B0503020204020204" pitchFamily="34" charset="-122"/>
                <a:ea typeface="微软雅黑" panose="020B0503020204020204" pitchFamily="34" charset="-122"/>
              </a:rPr>
              <a:t>er</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154555" y="3694430"/>
            <a:ext cx="1011555" cy="76835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eaLnBrk="1" fontAlgn="auto" hangingPunct="1">
              <a:spcBef>
                <a:spcPts val="0"/>
              </a:spcBef>
              <a:spcAft>
                <a:spcPts val="0"/>
              </a:spcAft>
              <a:defRPr/>
            </a:pPr>
            <a:r>
              <a:rPr lang="en-US" altLang="zh-CN" sz="4400" dirty="0">
                <a:solidFill>
                  <a:schemeClr val="bg1"/>
                </a:solidFill>
                <a:latin typeface="微软雅黑" panose="020B0503020204020204" pitchFamily="34" charset="-122"/>
                <a:ea typeface="微软雅黑" panose="020B0503020204020204" pitchFamily="34" charset="-122"/>
              </a:rPr>
              <a:t>03</a:t>
            </a:r>
          </a:p>
        </p:txBody>
      </p:sp>
      <p:sp>
        <p:nvSpPr>
          <p:cNvPr id="25" name="文本框 24"/>
          <p:cNvSpPr txBox="1"/>
          <p:nvPr/>
        </p:nvSpPr>
        <p:spPr>
          <a:xfrm>
            <a:off x="3227070" y="3787775"/>
            <a:ext cx="1212850" cy="33718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eaLnBrk="1" fontAlgn="auto" hangingPunct="1">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项目展示</a:t>
            </a:r>
          </a:p>
        </p:txBody>
      </p:sp>
      <p:sp>
        <p:nvSpPr>
          <p:cNvPr id="27" name="矩形 26"/>
          <p:cNvSpPr/>
          <p:nvPr/>
        </p:nvSpPr>
        <p:spPr bwMode="auto">
          <a:xfrm>
            <a:off x="5881370" y="4055745"/>
            <a:ext cx="1212850" cy="302903"/>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600" dirty="0">
                <a:solidFill>
                  <a:schemeClr val="bg1"/>
                </a:solidFill>
                <a:latin typeface="微软雅黑" panose="020B0503020204020204" pitchFamily="34" charset="-122"/>
                <a:ea typeface="微软雅黑" panose="020B0503020204020204" pitchFamily="34" charset="-122"/>
              </a:rPr>
              <a:t>This template is exclusively designed by Fei </a:t>
            </a:r>
            <a:r>
              <a:rPr lang="en-US" altLang="zh-CN" sz="600" dirty="0" err="1">
                <a:solidFill>
                  <a:schemeClr val="bg1"/>
                </a:solidFill>
                <a:latin typeface="微软雅黑" panose="020B0503020204020204" pitchFamily="34" charset="-122"/>
                <a:ea typeface="微软雅黑" panose="020B0503020204020204" pitchFamily="34" charset="-122"/>
              </a:rPr>
              <a:t>er</a:t>
            </a:r>
            <a:endParaRPr lang="zh-CN" altLang="en-US" sz="6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730750" y="3694430"/>
            <a:ext cx="1150620" cy="76835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r" eaLnBrk="1" fontAlgn="auto" hangingPunct="1">
              <a:spcBef>
                <a:spcPts val="0"/>
              </a:spcBef>
              <a:spcAft>
                <a:spcPts val="0"/>
              </a:spcAft>
              <a:defRPr/>
            </a:pPr>
            <a:r>
              <a:rPr lang="en-US" altLang="zh-CN" sz="4400" dirty="0">
                <a:solidFill>
                  <a:schemeClr val="bg1"/>
                </a:solidFill>
                <a:latin typeface="微软雅黑" panose="020B0503020204020204" pitchFamily="34" charset="-122"/>
                <a:ea typeface="微软雅黑" panose="020B0503020204020204" pitchFamily="34" charset="-122"/>
              </a:rPr>
              <a:t>04</a:t>
            </a:r>
          </a:p>
        </p:txBody>
      </p:sp>
      <p:sp>
        <p:nvSpPr>
          <p:cNvPr id="29" name="文本框 28"/>
          <p:cNvSpPr txBox="1"/>
          <p:nvPr/>
        </p:nvSpPr>
        <p:spPr>
          <a:xfrm>
            <a:off x="5881370" y="3787775"/>
            <a:ext cx="1212850" cy="33718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eaLnBrk="1" fontAlgn="auto" hangingPunct="1">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rPr>
              <a:t>未来计划</a:t>
            </a:r>
          </a:p>
        </p:txBody>
      </p:sp>
      <p:sp>
        <p:nvSpPr>
          <p:cNvPr id="30" name="文本框 29"/>
          <p:cNvSpPr txBox="1"/>
          <p:nvPr/>
        </p:nvSpPr>
        <p:spPr bwMode="auto">
          <a:xfrm rot="5400000">
            <a:off x="8770283" y="2661083"/>
            <a:ext cx="4748147" cy="1323439"/>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en-US" altLang="zh-CN" sz="8000" b="0" dirty="0">
                <a:gradFill>
                  <a:gsLst>
                    <a:gs pos="0">
                      <a:srgbClr val="EFDE6E"/>
                    </a:gs>
                    <a:gs pos="100000">
                      <a:srgbClr val="C4A14D"/>
                    </a:gs>
                  </a:gsLst>
                  <a:lin ang="5400000" scaled="0"/>
                </a:gradFill>
                <a:latin typeface="Agency FB" panose="020B0503020202020204" pitchFamily="34" charset="0"/>
                <a:ea typeface="微软雅黑" panose="020B0503020204020204" pitchFamily="34" charset="-122"/>
              </a:rPr>
              <a:t>CONTENTS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4" grpId="0"/>
      <p:bldP spid="16" grpId="0"/>
      <p:bldP spid="17" grpId="0"/>
      <p:bldP spid="19" grpId="0"/>
      <p:bldP spid="20" grpId="0"/>
      <p:bldP spid="21" grpId="0"/>
      <p:bldP spid="23" grpId="0"/>
      <p:bldP spid="24" grpId="0"/>
      <p:bldP spid="25"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3118" y="3902390"/>
            <a:ext cx="2457877" cy="1646262"/>
            <a:chOff x="845174" y="4937214"/>
            <a:chExt cx="2457877" cy="1646262"/>
          </a:xfrm>
        </p:grpSpPr>
        <p:sp>
          <p:nvSpPr>
            <p:cNvPr id="3" name="矩形 2"/>
            <p:cNvSpPr/>
            <p:nvPr/>
          </p:nvSpPr>
          <p:spPr bwMode="auto">
            <a:xfrm>
              <a:off x="845174" y="5441746"/>
              <a:ext cx="2457877" cy="1141730"/>
            </a:xfrm>
            <a:prstGeom prst="rect">
              <a:avLst/>
            </a:prstGeom>
          </p:spPr>
          <p:txBody>
            <a:bodyPr wrap="square">
              <a:spAutoFit/>
              <a:scene3d>
                <a:camera prst="orthographicFront"/>
                <a:lightRig rig="threePt" dir="t"/>
              </a:scene3d>
              <a:sp3d contourW="12700"/>
            </a:bodyPr>
            <a:lstStyle/>
            <a:p>
              <a:pPr>
                <a:lnSpc>
                  <a:spcPct val="114000"/>
                </a:lnSpc>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nSpc>
                  <a:spcPct val="114000"/>
                </a:lnSpc>
                <a:defRPr/>
              </a:pP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4" name="文本框 3"/>
            <p:cNvSpPr txBox="1"/>
            <p:nvPr/>
          </p:nvSpPr>
          <p:spPr>
            <a:xfrm>
              <a:off x="1458191" y="4937214"/>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sz="1800" dirty="0">
                  <a:solidFill>
                    <a:schemeClr val="bg1"/>
                  </a:solidFill>
                  <a:ea typeface="微软雅黑" panose="020B0503020204020204" pitchFamily="34" charset="-122"/>
                </a:rPr>
                <a:t>标题添加</a:t>
              </a:r>
            </a:p>
          </p:txBody>
        </p:sp>
      </p:grpSp>
      <p:grpSp>
        <p:nvGrpSpPr>
          <p:cNvPr id="20" name="Group 4"/>
          <p:cNvGrpSpPr/>
          <p:nvPr/>
        </p:nvGrpSpPr>
        <p:grpSpPr>
          <a:xfrm>
            <a:off x="1042487" y="3850731"/>
            <a:ext cx="487891" cy="487891"/>
            <a:chOff x="992566" y="1486733"/>
            <a:chExt cx="1004810" cy="1004810"/>
          </a:xfrm>
        </p:grpSpPr>
        <p:sp>
          <p:nvSpPr>
            <p:cNvPr id="21" name="椭圆 20"/>
            <p:cNvSpPr/>
            <p:nvPr/>
          </p:nvSpPr>
          <p:spPr>
            <a:xfrm>
              <a:off x="992566" y="1486733"/>
              <a:ext cx="1004810" cy="1004810"/>
            </a:xfrm>
            <a:prstGeom prst="ellipse">
              <a:avLst/>
            </a:prstGeom>
            <a:gradFill>
              <a:gsLst>
                <a:gs pos="9000">
                  <a:srgbClr val="BC984B"/>
                </a:gs>
                <a:gs pos="100000">
                  <a:srgbClr val="EFD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sp>
          <p:nvSpPr>
            <p:cNvPr id="22" name="Oval 6"/>
            <p:cNvSpPr/>
            <p:nvPr/>
          </p:nvSpPr>
          <p:spPr>
            <a:xfrm>
              <a:off x="1288742" y="1783335"/>
              <a:ext cx="412460" cy="411605"/>
            </a:xfrm>
            <a:custGeom>
              <a:avLst/>
              <a:gdLst>
                <a:gd name="connsiteX0" fmla="*/ 294872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2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20 h 607568"/>
                <a:gd name="connsiteX20" fmla="*/ 437602 w 608829"/>
                <a:gd name="connsiteY20" fmla="*/ 386370 h 607568"/>
                <a:gd name="connsiteX21" fmla="*/ 425005 w 608829"/>
                <a:gd name="connsiteY21" fmla="*/ 397708 h 607568"/>
                <a:gd name="connsiteX22" fmla="*/ 272906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8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2" y="177400"/>
                  </a:moveTo>
                  <a:cubicBezTo>
                    <a:pt x="308774" y="178830"/>
                    <a:pt x="322519" y="182168"/>
                    <a:pt x="335683" y="187426"/>
                  </a:cubicBezTo>
                  <a:cubicBezTo>
                    <a:pt x="354164" y="194642"/>
                    <a:pt x="371923" y="205983"/>
                    <a:pt x="387100" y="221138"/>
                  </a:cubicBezTo>
                  <a:lnTo>
                    <a:pt x="321745" y="286295"/>
                  </a:lnTo>
                  <a:cubicBezTo>
                    <a:pt x="298204" y="262789"/>
                    <a:pt x="259797"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4" y="459599"/>
                    <a:pt x="316686" y="461249"/>
                    <a:pt x="374814" y="447846"/>
                  </a:cubicBezTo>
                  <a:lnTo>
                    <a:pt x="260726" y="563108"/>
                  </a:lnTo>
                  <a:cubicBezTo>
                    <a:pt x="201255" y="622388"/>
                    <a:pt x="103997" y="622388"/>
                    <a:pt x="44526" y="563108"/>
                  </a:cubicBezTo>
                  <a:cubicBezTo>
                    <a:pt x="-14841" y="503724"/>
                    <a:pt x="-14841" y="406608"/>
                    <a:pt x="44526" y="347328"/>
                  </a:cubicBezTo>
                  <a:lnTo>
                    <a:pt x="170901" y="221138"/>
                  </a:lnTo>
                  <a:cubicBezTo>
                    <a:pt x="172656" y="219385"/>
                    <a:pt x="174721" y="217324"/>
                    <a:pt x="176889" y="215674"/>
                  </a:cubicBezTo>
                  <a:cubicBezTo>
                    <a:pt x="210031" y="185982"/>
                    <a:pt x="253163" y="173108"/>
                    <a:pt x="294872" y="177400"/>
                  </a:cubicBezTo>
                  <a:close/>
                  <a:moveTo>
                    <a:pt x="455930" y="0"/>
                  </a:moveTo>
                  <a:cubicBezTo>
                    <a:pt x="495117" y="0"/>
                    <a:pt x="534303" y="14817"/>
                    <a:pt x="563990" y="44453"/>
                  </a:cubicBezTo>
                  <a:cubicBezTo>
                    <a:pt x="623776" y="104136"/>
                    <a:pt x="623776" y="200929"/>
                    <a:pt x="563990" y="260200"/>
                  </a:cubicBezTo>
                  <a:lnTo>
                    <a:pt x="516388" y="307720"/>
                  </a:lnTo>
                  <a:lnTo>
                    <a:pt x="437602" y="386370"/>
                  </a:lnTo>
                  <a:cubicBezTo>
                    <a:pt x="433782" y="390596"/>
                    <a:pt x="429135" y="394410"/>
                    <a:pt x="425005" y="397708"/>
                  </a:cubicBezTo>
                  <a:cubicBezTo>
                    <a:pt x="381120" y="432240"/>
                    <a:pt x="322986" y="439765"/>
                    <a:pt x="272906"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4" y="171448"/>
                    <a:pt x="522274" y="133205"/>
                    <a:pt x="498731" y="109600"/>
                  </a:cubicBezTo>
                  <a:cubicBezTo>
                    <a:pt x="475085" y="86097"/>
                    <a:pt x="436776" y="86097"/>
                    <a:pt x="413130" y="109600"/>
                  </a:cubicBezTo>
                  <a:lnTo>
                    <a:pt x="352518" y="170211"/>
                  </a:lnTo>
                  <a:cubicBezTo>
                    <a:pt x="314622" y="152584"/>
                    <a:pt x="271150" y="149595"/>
                    <a:pt x="231189" y="160933"/>
                  </a:cubicBezTo>
                  <a:lnTo>
                    <a:pt x="347871" y="44453"/>
                  </a:lnTo>
                  <a:cubicBezTo>
                    <a:pt x="377558" y="14817"/>
                    <a:pt x="416744" y="0"/>
                    <a:pt x="4559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grpSp>
      <p:grpSp>
        <p:nvGrpSpPr>
          <p:cNvPr id="8" name="组合 7"/>
          <p:cNvGrpSpPr/>
          <p:nvPr/>
        </p:nvGrpSpPr>
        <p:grpSpPr>
          <a:xfrm>
            <a:off x="4026354" y="3902390"/>
            <a:ext cx="2457877" cy="1646262"/>
            <a:chOff x="845174" y="4937214"/>
            <a:chExt cx="2457877" cy="1646262"/>
          </a:xfrm>
        </p:grpSpPr>
        <p:sp>
          <p:nvSpPr>
            <p:cNvPr id="9" name="矩形 8"/>
            <p:cNvSpPr/>
            <p:nvPr/>
          </p:nvSpPr>
          <p:spPr bwMode="auto">
            <a:xfrm>
              <a:off x="845174" y="5441746"/>
              <a:ext cx="2457877" cy="1141730"/>
            </a:xfrm>
            <a:prstGeom prst="rect">
              <a:avLst/>
            </a:prstGeom>
          </p:spPr>
          <p:txBody>
            <a:bodyPr wrap="square">
              <a:spAutoFit/>
              <a:scene3d>
                <a:camera prst="orthographicFront"/>
                <a:lightRig rig="threePt" dir="t"/>
              </a:scene3d>
              <a:sp3d contourW="12700"/>
            </a:bodyPr>
            <a:lstStyle/>
            <a:p>
              <a:pPr>
                <a:lnSpc>
                  <a:spcPct val="114000"/>
                </a:lnSpc>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nSpc>
                  <a:spcPct val="114000"/>
                </a:lnSpc>
                <a:defRPr/>
              </a:pP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10" name="文本框 9"/>
            <p:cNvSpPr txBox="1"/>
            <p:nvPr/>
          </p:nvSpPr>
          <p:spPr>
            <a:xfrm>
              <a:off x="1458191" y="4937214"/>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sz="1800" dirty="0">
                  <a:solidFill>
                    <a:schemeClr val="bg1"/>
                  </a:solidFill>
                  <a:ea typeface="微软雅黑" panose="020B0503020204020204" pitchFamily="34" charset="-122"/>
                </a:rPr>
                <a:t>标题添加</a:t>
              </a:r>
            </a:p>
          </p:txBody>
        </p:sp>
      </p:grpSp>
      <p:grpSp>
        <p:nvGrpSpPr>
          <p:cNvPr id="23" name="Group 10"/>
          <p:cNvGrpSpPr/>
          <p:nvPr/>
        </p:nvGrpSpPr>
        <p:grpSpPr>
          <a:xfrm>
            <a:off x="4125723" y="3850731"/>
            <a:ext cx="487891" cy="487891"/>
            <a:chOff x="992566" y="1486733"/>
            <a:chExt cx="1004810" cy="1004810"/>
          </a:xfrm>
        </p:grpSpPr>
        <p:sp>
          <p:nvSpPr>
            <p:cNvPr id="24" name="椭圆 23"/>
            <p:cNvSpPr/>
            <p:nvPr/>
          </p:nvSpPr>
          <p:spPr>
            <a:xfrm>
              <a:off x="992566" y="1486733"/>
              <a:ext cx="1004810" cy="1004810"/>
            </a:xfrm>
            <a:prstGeom prst="ellipse">
              <a:avLst/>
            </a:pr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sp>
          <p:nvSpPr>
            <p:cNvPr id="25" name="Oval 12"/>
            <p:cNvSpPr/>
            <p:nvPr/>
          </p:nvSpPr>
          <p:spPr>
            <a:xfrm>
              <a:off x="1288742" y="1783219"/>
              <a:ext cx="412460" cy="411838"/>
            </a:xfrm>
            <a:custGeom>
              <a:avLst/>
              <a:gdLst>
                <a:gd name="T0" fmla="*/ 5847 w 6130"/>
                <a:gd name="T1" fmla="*/ 4531 h 6130"/>
                <a:gd name="T2" fmla="*/ 5530 w 6130"/>
                <a:gd name="T3" fmla="*/ 4531 h 6130"/>
                <a:gd name="T4" fmla="*/ 5530 w 6130"/>
                <a:gd name="T5" fmla="*/ 4463 h 6130"/>
                <a:gd name="T6" fmla="*/ 4132 w 6130"/>
                <a:gd name="T7" fmla="*/ 3065 h 6130"/>
                <a:gd name="T8" fmla="*/ 3265 w 6130"/>
                <a:gd name="T9" fmla="*/ 3065 h 6130"/>
                <a:gd name="T10" fmla="*/ 3265 w 6130"/>
                <a:gd name="T11" fmla="*/ 1599 h 6130"/>
                <a:gd name="T12" fmla="*/ 3581 w 6130"/>
                <a:gd name="T13" fmla="*/ 1599 h 6130"/>
                <a:gd name="T14" fmla="*/ 3864 w 6130"/>
                <a:gd name="T15" fmla="*/ 1316 h 6130"/>
                <a:gd name="T16" fmla="*/ 3864 w 6130"/>
                <a:gd name="T17" fmla="*/ 283 h 6130"/>
                <a:gd name="T18" fmla="*/ 3581 w 6130"/>
                <a:gd name="T19" fmla="*/ 0 h 6130"/>
                <a:gd name="T20" fmla="*/ 2549 w 6130"/>
                <a:gd name="T21" fmla="*/ 0 h 6130"/>
                <a:gd name="T22" fmla="*/ 2265 w 6130"/>
                <a:gd name="T23" fmla="*/ 283 h 6130"/>
                <a:gd name="T24" fmla="*/ 2265 w 6130"/>
                <a:gd name="T25" fmla="*/ 1316 h 6130"/>
                <a:gd name="T26" fmla="*/ 2549 w 6130"/>
                <a:gd name="T27" fmla="*/ 1599 h 6130"/>
                <a:gd name="T28" fmla="*/ 2865 w 6130"/>
                <a:gd name="T29" fmla="*/ 1599 h 6130"/>
                <a:gd name="T30" fmla="*/ 2865 w 6130"/>
                <a:gd name="T31" fmla="*/ 3065 h 6130"/>
                <a:gd name="T32" fmla="*/ 1998 w 6130"/>
                <a:gd name="T33" fmla="*/ 3065 h 6130"/>
                <a:gd name="T34" fmla="*/ 600 w 6130"/>
                <a:gd name="T35" fmla="*/ 4463 h 6130"/>
                <a:gd name="T36" fmla="*/ 600 w 6130"/>
                <a:gd name="T37" fmla="*/ 4531 h 6130"/>
                <a:gd name="T38" fmla="*/ 283 w 6130"/>
                <a:gd name="T39" fmla="*/ 4531 h 6130"/>
                <a:gd name="T40" fmla="*/ 0 w 6130"/>
                <a:gd name="T41" fmla="*/ 4814 h 6130"/>
                <a:gd name="T42" fmla="*/ 0 w 6130"/>
                <a:gd name="T43" fmla="*/ 5847 h 6130"/>
                <a:gd name="T44" fmla="*/ 283 w 6130"/>
                <a:gd name="T45" fmla="*/ 6130 h 6130"/>
                <a:gd name="T46" fmla="*/ 1316 w 6130"/>
                <a:gd name="T47" fmla="*/ 6130 h 6130"/>
                <a:gd name="T48" fmla="*/ 1599 w 6130"/>
                <a:gd name="T49" fmla="*/ 5847 h 6130"/>
                <a:gd name="T50" fmla="*/ 1599 w 6130"/>
                <a:gd name="T51" fmla="*/ 4814 h 6130"/>
                <a:gd name="T52" fmla="*/ 1316 w 6130"/>
                <a:gd name="T53" fmla="*/ 4531 h 6130"/>
                <a:gd name="T54" fmla="*/ 999 w 6130"/>
                <a:gd name="T55" fmla="*/ 4531 h 6130"/>
                <a:gd name="T56" fmla="*/ 999 w 6130"/>
                <a:gd name="T57" fmla="*/ 4463 h 6130"/>
                <a:gd name="T58" fmla="*/ 1998 w 6130"/>
                <a:gd name="T59" fmla="*/ 3465 h 6130"/>
                <a:gd name="T60" fmla="*/ 2865 w 6130"/>
                <a:gd name="T61" fmla="*/ 3465 h 6130"/>
                <a:gd name="T62" fmla="*/ 2865 w 6130"/>
                <a:gd name="T63" fmla="*/ 4531 h 6130"/>
                <a:gd name="T64" fmla="*/ 2549 w 6130"/>
                <a:gd name="T65" fmla="*/ 4531 h 6130"/>
                <a:gd name="T66" fmla="*/ 2265 w 6130"/>
                <a:gd name="T67" fmla="*/ 4814 h 6130"/>
                <a:gd name="T68" fmla="*/ 2265 w 6130"/>
                <a:gd name="T69" fmla="*/ 5847 h 6130"/>
                <a:gd name="T70" fmla="*/ 2549 w 6130"/>
                <a:gd name="T71" fmla="*/ 6130 h 6130"/>
                <a:gd name="T72" fmla="*/ 3581 w 6130"/>
                <a:gd name="T73" fmla="*/ 6130 h 6130"/>
                <a:gd name="T74" fmla="*/ 3864 w 6130"/>
                <a:gd name="T75" fmla="*/ 5847 h 6130"/>
                <a:gd name="T76" fmla="*/ 3864 w 6130"/>
                <a:gd name="T77" fmla="*/ 4814 h 6130"/>
                <a:gd name="T78" fmla="*/ 3581 w 6130"/>
                <a:gd name="T79" fmla="*/ 4531 h 6130"/>
                <a:gd name="T80" fmla="*/ 3265 w 6130"/>
                <a:gd name="T81" fmla="*/ 4531 h 6130"/>
                <a:gd name="T82" fmla="*/ 3265 w 6130"/>
                <a:gd name="T83" fmla="*/ 3465 h 6130"/>
                <a:gd name="T84" fmla="*/ 4132 w 6130"/>
                <a:gd name="T85" fmla="*/ 3465 h 6130"/>
                <a:gd name="T86" fmla="*/ 5130 w 6130"/>
                <a:gd name="T87" fmla="*/ 4463 h 6130"/>
                <a:gd name="T88" fmla="*/ 5130 w 6130"/>
                <a:gd name="T89" fmla="*/ 4531 h 6130"/>
                <a:gd name="T90" fmla="*/ 4814 w 6130"/>
                <a:gd name="T91" fmla="*/ 4531 h 6130"/>
                <a:gd name="T92" fmla="*/ 4531 w 6130"/>
                <a:gd name="T93" fmla="*/ 4814 h 6130"/>
                <a:gd name="T94" fmla="*/ 4531 w 6130"/>
                <a:gd name="T95" fmla="*/ 5847 h 6130"/>
                <a:gd name="T96" fmla="*/ 4814 w 6130"/>
                <a:gd name="T97" fmla="*/ 6130 h 6130"/>
                <a:gd name="T98" fmla="*/ 5847 w 6130"/>
                <a:gd name="T99" fmla="*/ 6130 h 6130"/>
                <a:gd name="T100" fmla="*/ 6130 w 6130"/>
                <a:gd name="T101" fmla="*/ 5847 h 6130"/>
                <a:gd name="T102" fmla="*/ 6130 w 6130"/>
                <a:gd name="T103" fmla="*/ 4814 h 6130"/>
                <a:gd name="T104" fmla="*/ 5847 w 6130"/>
                <a:gd name="T105" fmla="*/ 4531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30" h="6130">
                  <a:moveTo>
                    <a:pt x="5847" y="4531"/>
                  </a:moveTo>
                  <a:lnTo>
                    <a:pt x="5530" y="4531"/>
                  </a:lnTo>
                  <a:lnTo>
                    <a:pt x="5530" y="4463"/>
                  </a:lnTo>
                  <a:cubicBezTo>
                    <a:pt x="5530" y="3692"/>
                    <a:pt x="4903" y="3065"/>
                    <a:pt x="4132" y="3065"/>
                  </a:cubicBezTo>
                  <a:lnTo>
                    <a:pt x="3265" y="3065"/>
                  </a:lnTo>
                  <a:lnTo>
                    <a:pt x="3265" y="1599"/>
                  </a:lnTo>
                  <a:lnTo>
                    <a:pt x="3581" y="1599"/>
                  </a:lnTo>
                  <a:cubicBezTo>
                    <a:pt x="3738" y="1599"/>
                    <a:pt x="3864" y="1472"/>
                    <a:pt x="3864" y="1316"/>
                  </a:cubicBezTo>
                  <a:lnTo>
                    <a:pt x="3864" y="283"/>
                  </a:lnTo>
                  <a:cubicBezTo>
                    <a:pt x="3864" y="127"/>
                    <a:pt x="3738" y="0"/>
                    <a:pt x="3581" y="0"/>
                  </a:cubicBezTo>
                  <a:lnTo>
                    <a:pt x="2549" y="0"/>
                  </a:lnTo>
                  <a:cubicBezTo>
                    <a:pt x="2392" y="0"/>
                    <a:pt x="2265" y="127"/>
                    <a:pt x="2265" y="283"/>
                  </a:cubicBezTo>
                  <a:lnTo>
                    <a:pt x="2265" y="1316"/>
                  </a:lnTo>
                  <a:cubicBezTo>
                    <a:pt x="2265" y="1472"/>
                    <a:pt x="2392" y="1599"/>
                    <a:pt x="2549" y="1599"/>
                  </a:cubicBezTo>
                  <a:lnTo>
                    <a:pt x="2865" y="1599"/>
                  </a:lnTo>
                  <a:lnTo>
                    <a:pt x="2865" y="3065"/>
                  </a:lnTo>
                  <a:lnTo>
                    <a:pt x="1998" y="3065"/>
                  </a:lnTo>
                  <a:cubicBezTo>
                    <a:pt x="1227" y="3065"/>
                    <a:pt x="600" y="3692"/>
                    <a:pt x="600" y="4463"/>
                  </a:cubicBezTo>
                  <a:lnTo>
                    <a:pt x="600" y="4531"/>
                  </a:lnTo>
                  <a:lnTo>
                    <a:pt x="283" y="4531"/>
                  </a:lnTo>
                  <a:cubicBezTo>
                    <a:pt x="127" y="4531"/>
                    <a:pt x="0" y="4658"/>
                    <a:pt x="0" y="4814"/>
                  </a:cubicBezTo>
                  <a:lnTo>
                    <a:pt x="0" y="5847"/>
                  </a:lnTo>
                  <a:cubicBezTo>
                    <a:pt x="0" y="6003"/>
                    <a:pt x="127" y="6130"/>
                    <a:pt x="283" y="6130"/>
                  </a:cubicBezTo>
                  <a:lnTo>
                    <a:pt x="1316" y="6130"/>
                  </a:lnTo>
                  <a:cubicBezTo>
                    <a:pt x="1472" y="6130"/>
                    <a:pt x="1599" y="6003"/>
                    <a:pt x="1599" y="5847"/>
                  </a:cubicBezTo>
                  <a:lnTo>
                    <a:pt x="1599" y="4814"/>
                  </a:lnTo>
                  <a:cubicBezTo>
                    <a:pt x="1599" y="4658"/>
                    <a:pt x="1472" y="4531"/>
                    <a:pt x="1316" y="4531"/>
                  </a:cubicBezTo>
                  <a:lnTo>
                    <a:pt x="999" y="4531"/>
                  </a:lnTo>
                  <a:lnTo>
                    <a:pt x="999" y="4463"/>
                  </a:lnTo>
                  <a:cubicBezTo>
                    <a:pt x="999" y="3913"/>
                    <a:pt x="1447" y="3465"/>
                    <a:pt x="1998" y="3465"/>
                  </a:cubicBezTo>
                  <a:lnTo>
                    <a:pt x="2865" y="3465"/>
                  </a:lnTo>
                  <a:lnTo>
                    <a:pt x="2865" y="4531"/>
                  </a:lnTo>
                  <a:lnTo>
                    <a:pt x="2549" y="4531"/>
                  </a:lnTo>
                  <a:cubicBezTo>
                    <a:pt x="2392" y="4531"/>
                    <a:pt x="2265" y="4658"/>
                    <a:pt x="2265" y="4814"/>
                  </a:cubicBezTo>
                  <a:lnTo>
                    <a:pt x="2265" y="5847"/>
                  </a:lnTo>
                  <a:cubicBezTo>
                    <a:pt x="2265" y="6003"/>
                    <a:pt x="2392" y="6130"/>
                    <a:pt x="2549" y="6130"/>
                  </a:cubicBezTo>
                  <a:lnTo>
                    <a:pt x="3581" y="6130"/>
                  </a:lnTo>
                  <a:cubicBezTo>
                    <a:pt x="3738" y="6130"/>
                    <a:pt x="3864" y="6003"/>
                    <a:pt x="3864" y="5847"/>
                  </a:cubicBezTo>
                  <a:lnTo>
                    <a:pt x="3864" y="4814"/>
                  </a:lnTo>
                  <a:cubicBezTo>
                    <a:pt x="3864" y="4658"/>
                    <a:pt x="3738" y="4531"/>
                    <a:pt x="3581" y="4531"/>
                  </a:cubicBezTo>
                  <a:lnTo>
                    <a:pt x="3265" y="4531"/>
                  </a:lnTo>
                  <a:lnTo>
                    <a:pt x="3265" y="3465"/>
                  </a:lnTo>
                  <a:lnTo>
                    <a:pt x="4132" y="3465"/>
                  </a:lnTo>
                  <a:cubicBezTo>
                    <a:pt x="4683" y="3465"/>
                    <a:pt x="5130" y="3913"/>
                    <a:pt x="5130" y="4463"/>
                  </a:cubicBezTo>
                  <a:lnTo>
                    <a:pt x="5130" y="4531"/>
                  </a:lnTo>
                  <a:lnTo>
                    <a:pt x="4814" y="4531"/>
                  </a:lnTo>
                  <a:cubicBezTo>
                    <a:pt x="4657" y="4531"/>
                    <a:pt x="4531" y="4658"/>
                    <a:pt x="4531" y="4814"/>
                  </a:cubicBezTo>
                  <a:lnTo>
                    <a:pt x="4531" y="5847"/>
                  </a:lnTo>
                  <a:cubicBezTo>
                    <a:pt x="4531" y="6003"/>
                    <a:pt x="4657" y="6130"/>
                    <a:pt x="4814" y="6130"/>
                  </a:cubicBezTo>
                  <a:lnTo>
                    <a:pt x="5847" y="6130"/>
                  </a:lnTo>
                  <a:cubicBezTo>
                    <a:pt x="6003" y="6130"/>
                    <a:pt x="6130" y="6003"/>
                    <a:pt x="6130" y="5847"/>
                  </a:cubicBezTo>
                  <a:lnTo>
                    <a:pt x="6130" y="4814"/>
                  </a:lnTo>
                  <a:cubicBezTo>
                    <a:pt x="6130" y="4658"/>
                    <a:pt x="6003" y="4531"/>
                    <a:pt x="5847" y="45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ea typeface="微软雅黑" panose="020B0503020204020204" pitchFamily="34" charset="-122"/>
              </a:endParaRPr>
            </a:p>
          </p:txBody>
        </p:sp>
      </p:grpSp>
      <p:sp>
        <p:nvSpPr>
          <p:cNvPr id="14" name="矩形 13"/>
          <p:cNvSpPr/>
          <p:nvPr/>
        </p:nvSpPr>
        <p:spPr bwMode="auto">
          <a:xfrm>
            <a:off x="943118" y="2206945"/>
            <a:ext cx="5541113" cy="1245235"/>
          </a:xfrm>
          <a:prstGeom prst="rect">
            <a:avLst/>
          </a:prstGeom>
        </p:spPr>
        <p:txBody>
          <a:bodyPr wrap="square">
            <a:spAutoFit/>
            <a:scene3d>
              <a:camera prst="orthographicFront"/>
              <a:lightRig rig="threePt" dir="t"/>
            </a:scene3d>
            <a:sp3d contourW="12700"/>
          </a:bodyPr>
          <a:lstStyle/>
          <a:p>
            <a:pPr>
              <a:lnSpc>
                <a:spcPct val="125000"/>
              </a:lnSpc>
              <a:defRPr/>
            </a:pPr>
            <a:r>
              <a:rPr lang="zh-CN" altLang="en-US" sz="12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用户可以在投影仪或者计算机上可以将演示文稿打印出来制应用到更广泛的领域中</a:t>
            </a:r>
            <a:endParaRPr lang="zh-CN" altLang="en-US" sz="1200" dirty="0">
              <a:solidFill>
                <a:schemeClr val="bg1"/>
              </a:solidFill>
              <a:latin typeface="Century Gothic" panose="020B0502020202020204" pitchFamily="34" charset="0"/>
              <a:ea typeface="微软雅黑" panose="020B0503020204020204" pitchFamily="34" charset="-122"/>
              <a:sym typeface="+mn-ea"/>
            </a:endParaRPr>
          </a:p>
          <a:p>
            <a:pPr>
              <a:lnSpc>
                <a:spcPct val="125000"/>
              </a:lnSpc>
              <a:defRPr/>
            </a:pPr>
            <a:endParaRPr lang="zh-CN" altLang="en-US" sz="1200" dirty="0">
              <a:solidFill>
                <a:schemeClr val="bg1"/>
              </a:solidFill>
              <a:latin typeface="Century Gothic" panose="020B0502020202020204" pitchFamily="34" charset="0"/>
              <a:ea typeface="微软雅黑" panose="020B0503020204020204" pitchFamily="34" charset="-122"/>
              <a:sym typeface="+mn-ea"/>
            </a:endParaRPr>
          </a:p>
        </p:txBody>
      </p:sp>
      <p:sp>
        <p:nvSpPr>
          <p:cNvPr id="15" name="任意多边形: 形状 14"/>
          <p:cNvSpPr/>
          <p:nvPr/>
        </p:nvSpPr>
        <p:spPr>
          <a:xfrm rot="18254812" flipH="1">
            <a:off x="6510148" y="2353435"/>
            <a:ext cx="5040377" cy="2936764"/>
          </a:xfrm>
          <a:custGeom>
            <a:avLst/>
            <a:gdLst>
              <a:gd name="connsiteX0" fmla="*/ 614596 w 4601973"/>
              <a:gd name="connsiteY0" fmla="*/ 2441485 h 2681329"/>
              <a:gd name="connsiteX1" fmla="*/ 614596 w 4601973"/>
              <a:gd name="connsiteY1" fmla="*/ 2441486 h 2681329"/>
              <a:gd name="connsiteX2" fmla="*/ 614596 w 4601973"/>
              <a:gd name="connsiteY2" fmla="*/ 2441486 h 2681329"/>
              <a:gd name="connsiteX3" fmla="*/ 854439 w 4601973"/>
              <a:gd name="connsiteY3" fmla="*/ 2201643 h 2681329"/>
              <a:gd name="connsiteX4" fmla="*/ 3342806 w 4601973"/>
              <a:gd name="connsiteY4" fmla="*/ 2201643 h 2681329"/>
              <a:gd name="connsiteX5" fmla="*/ 3582649 w 4601973"/>
              <a:gd name="connsiteY5" fmla="*/ 2441486 h 2681329"/>
              <a:gd name="connsiteX6" fmla="*/ 3582648 w 4601973"/>
              <a:gd name="connsiteY6" fmla="*/ 2441486 h 2681329"/>
              <a:gd name="connsiteX7" fmla="*/ 3342805 w 4601973"/>
              <a:gd name="connsiteY7" fmla="*/ 2681329 h 2681329"/>
              <a:gd name="connsiteX8" fmla="*/ 854439 w 4601973"/>
              <a:gd name="connsiteY8" fmla="*/ 2681328 h 2681329"/>
              <a:gd name="connsiteX9" fmla="*/ 633444 w 4601973"/>
              <a:gd name="connsiteY9" fmla="*/ 2534843 h 2681329"/>
              <a:gd name="connsiteX10" fmla="*/ 614596 w 4601973"/>
              <a:gd name="connsiteY10" fmla="*/ 2441486 h 2681329"/>
              <a:gd name="connsiteX11" fmla="*/ 633444 w 4601973"/>
              <a:gd name="connsiteY11" fmla="*/ 2348128 h 2681329"/>
              <a:gd name="connsiteX12" fmla="*/ 854439 w 4601973"/>
              <a:gd name="connsiteY12" fmla="*/ 2201643 h 2681329"/>
              <a:gd name="connsiteX13" fmla="*/ 0 w 4601973"/>
              <a:gd name="connsiteY13" fmla="*/ 1891075 h 2681329"/>
              <a:gd name="connsiteX14" fmla="*/ 0 w 4601973"/>
              <a:gd name="connsiteY14" fmla="*/ 1891075 h 2681329"/>
              <a:gd name="connsiteX15" fmla="*/ 0 w 4601973"/>
              <a:gd name="connsiteY15" fmla="*/ 1891076 h 2681329"/>
              <a:gd name="connsiteX16" fmla="*/ 239843 w 4601973"/>
              <a:gd name="connsiteY16" fmla="*/ 1651233 h 2681329"/>
              <a:gd name="connsiteX17" fmla="*/ 2728210 w 4601973"/>
              <a:gd name="connsiteY17" fmla="*/ 1651233 h 2681329"/>
              <a:gd name="connsiteX18" fmla="*/ 2968053 w 4601973"/>
              <a:gd name="connsiteY18" fmla="*/ 1891076 h 2681329"/>
              <a:gd name="connsiteX19" fmla="*/ 2968052 w 4601973"/>
              <a:gd name="connsiteY19" fmla="*/ 1891076 h 2681329"/>
              <a:gd name="connsiteX20" fmla="*/ 2728209 w 4601973"/>
              <a:gd name="connsiteY20" fmla="*/ 2130919 h 2681329"/>
              <a:gd name="connsiteX21" fmla="*/ 239843 w 4601973"/>
              <a:gd name="connsiteY21" fmla="*/ 2130918 h 2681329"/>
              <a:gd name="connsiteX22" fmla="*/ 18848 w 4601973"/>
              <a:gd name="connsiteY22" fmla="*/ 1984433 h 2681329"/>
              <a:gd name="connsiteX23" fmla="*/ 0 w 4601973"/>
              <a:gd name="connsiteY23" fmla="*/ 1891075 h 2681329"/>
              <a:gd name="connsiteX24" fmla="*/ 18848 w 4601973"/>
              <a:gd name="connsiteY24" fmla="*/ 1797718 h 2681329"/>
              <a:gd name="connsiteX25" fmla="*/ 239843 w 4601973"/>
              <a:gd name="connsiteY25" fmla="*/ 1651233 h 2681329"/>
              <a:gd name="connsiteX26" fmla="*/ 779486 w 4601973"/>
              <a:gd name="connsiteY26" fmla="*/ 1340664 h 2681329"/>
              <a:gd name="connsiteX27" fmla="*/ 779486 w 4601973"/>
              <a:gd name="connsiteY27" fmla="*/ 1340664 h 2681329"/>
              <a:gd name="connsiteX28" fmla="*/ 779486 w 4601973"/>
              <a:gd name="connsiteY28" fmla="*/ 1340665 h 2681329"/>
              <a:gd name="connsiteX29" fmla="*/ 1019329 w 4601973"/>
              <a:gd name="connsiteY29" fmla="*/ 1100822 h 2681329"/>
              <a:gd name="connsiteX30" fmla="*/ 3507696 w 4601973"/>
              <a:gd name="connsiteY30" fmla="*/ 1100822 h 2681329"/>
              <a:gd name="connsiteX31" fmla="*/ 3747539 w 4601973"/>
              <a:gd name="connsiteY31" fmla="*/ 1340665 h 2681329"/>
              <a:gd name="connsiteX32" fmla="*/ 3747538 w 4601973"/>
              <a:gd name="connsiteY32" fmla="*/ 1340665 h 2681329"/>
              <a:gd name="connsiteX33" fmla="*/ 3507695 w 4601973"/>
              <a:gd name="connsiteY33" fmla="*/ 1580508 h 2681329"/>
              <a:gd name="connsiteX34" fmla="*/ 1019329 w 4601973"/>
              <a:gd name="connsiteY34" fmla="*/ 1580507 h 2681329"/>
              <a:gd name="connsiteX35" fmla="*/ 798334 w 4601973"/>
              <a:gd name="connsiteY35" fmla="*/ 1434022 h 2681329"/>
              <a:gd name="connsiteX36" fmla="*/ 779486 w 4601973"/>
              <a:gd name="connsiteY36" fmla="*/ 1340664 h 2681329"/>
              <a:gd name="connsiteX37" fmla="*/ 798334 w 4601973"/>
              <a:gd name="connsiteY37" fmla="*/ 1247307 h 2681329"/>
              <a:gd name="connsiteX38" fmla="*/ 1019329 w 4601973"/>
              <a:gd name="connsiteY38" fmla="*/ 1100822 h 2681329"/>
              <a:gd name="connsiteX39" fmla="*/ 1633920 w 4601973"/>
              <a:gd name="connsiteY39" fmla="*/ 790253 h 2681329"/>
              <a:gd name="connsiteX40" fmla="*/ 1633920 w 4601973"/>
              <a:gd name="connsiteY40" fmla="*/ 790253 h 2681329"/>
              <a:gd name="connsiteX41" fmla="*/ 1633920 w 4601973"/>
              <a:gd name="connsiteY41" fmla="*/ 790254 h 2681329"/>
              <a:gd name="connsiteX42" fmla="*/ 1873763 w 4601973"/>
              <a:gd name="connsiteY42" fmla="*/ 550411 h 2681329"/>
              <a:gd name="connsiteX43" fmla="*/ 4362130 w 4601973"/>
              <a:gd name="connsiteY43" fmla="*/ 550411 h 2681329"/>
              <a:gd name="connsiteX44" fmla="*/ 4601973 w 4601973"/>
              <a:gd name="connsiteY44" fmla="*/ 790254 h 2681329"/>
              <a:gd name="connsiteX45" fmla="*/ 4601972 w 4601973"/>
              <a:gd name="connsiteY45" fmla="*/ 790254 h 2681329"/>
              <a:gd name="connsiteX46" fmla="*/ 4362129 w 4601973"/>
              <a:gd name="connsiteY46" fmla="*/ 1030097 h 2681329"/>
              <a:gd name="connsiteX47" fmla="*/ 1873763 w 4601973"/>
              <a:gd name="connsiteY47" fmla="*/ 1030096 h 2681329"/>
              <a:gd name="connsiteX48" fmla="*/ 1652768 w 4601973"/>
              <a:gd name="connsiteY48" fmla="*/ 883611 h 2681329"/>
              <a:gd name="connsiteX49" fmla="*/ 1633920 w 4601973"/>
              <a:gd name="connsiteY49" fmla="*/ 790253 h 2681329"/>
              <a:gd name="connsiteX50" fmla="*/ 1652768 w 4601973"/>
              <a:gd name="connsiteY50" fmla="*/ 696896 h 2681329"/>
              <a:gd name="connsiteX51" fmla="*/ 1873763 w 4601973"/>
              <a:gd name="connsiteY51" fmla="*/ 550411 h 2681329"/>
              <a:gd name="connsiteX52" fmla="*/ 1259170 w 4601973"/>
              <a:gd name="connsiteY52" fmla="*/ 239842 h 2681329"/>
              <a:gd name="connsiteX53" fmla="*/ 1259170 w 4601973"/>
              <a:gd name="connsiteY53" fmla="*/ 239842 h 2681329"/>
              <a:gd name="connsiteX54" fmla="*/ 1259170 w 4601973"/>
              <a:gd name="connsiteY54" fmla="*/ 239843 h 2681329"/>
              <a:gd name="connsiteX55" fmla="*/ 1499013 w 4601973"/>
              <a:gd name="connsiteY55" fmla="*/ 0 h 2681329"/>
              <a:gd name="connsiteX56" fmla="*/ 3987380 w 4601973"/>
              <a:gd name="connsiteY56" fmla="*/ 0 h 2681329"/>
              <a:gd name="connsiteX57" fmla="*/ 4227223 w 4601973"/>
              <a:gd name="connsiteY57" fmla="*/ 239843 h 2681329"/>
              <a:gd name="connsiteX58" fmla="*/ 4227222 w 4601973"/>
              <a:gd name="connsiteY58" fmla="*/ 239843 h 2681329"/>
              <a:gd name="connsiteX59" fmla="*/ 3987379 w 4601973"/>
              <a:gd name="connsiteY59" fmla="*/ 479686 h 2681329"/>
              <a:gd name="connsiteX60" fmla="*/ 1499013 w 4601973"/>
              <a:gd name="connsiteY60" fmla="*/ 479685 h 2681329"/>
              <a:gd name="connsiteX61" fmla="*/ 1278018 w 4601973"/>
              <a:gd name="connsiteY61" fmla="*/ 333200 h 2681329"/>
              <a:gd name="connsiteX62" fmla="*/ 1259170 w 4601973"/>
              <a:gd name="connsiteY62" fmla="*/ 239842 h 2681329"/>
              <a:gd name="connsiteX63" fmla="*/ 1278018 w 4601973"/>
              <a:gd name="connsiteY63" fmla="*/ 146485 h 2681329"/>
              <a:gd name="connsiteX64" fmla="*/ 1499013 w 4601973"/>
              <a:gd name="connsiteY64" fmla="*/ 0 h 268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601973" h="2681329">
                <a:moveTo>
                  <a:pt x="614596" y="2441485"/>
                </a:moveTo>
                <a:lnTo>
                  <a:pt x="614596" y="2441486"/>
                </a:lnTo>
                <a:lnTo>
                  <a:pt x="614596" y="2441486"/>
                </a:lnTo>
                <a:close/>
                <a:moveTo>
                  <a:pt x="854439" y="2201643"/>
                </a:moveTo>
                <a:lnTo>
                  <a:pt x="3342806" y="2201643"/>
                </a:lnTo>
                <a:cubicBezTo>
                  <a:pt x="3475268" y="2201643"/>
                  <a:pt x="3582649" y="2309024"/>
                  <a:pt x="3582649" y="2441486"/>
                </a:cubicBezTo>
                <a:lnTo>
                  <a:pt x="3582648" y="2441486"/>
                </a:lnTo>
                <a:cubicBezTo>
                  <a:pt x="3582648" y="2573948"/>
                  <a:pt x="3475267" y="2681329"/>
                  <a:pt x="3342805" y="2681329"/>
                </a:cubicBezTo>
                <a:lnTo>
                  <a:pt x="854439" y="2681328"/>
                </a:lnTo>
                <a:cubicBezTo>
                  <a:pt x="755093" y="2681328"/>
                  <a:pt x="669854" y="2620926"/>
                  <a:pt x="633444" y="2534843"/>
                </a:cubicBezTo>
                <a:lnTo>
                  <a:pt x="614596" y="2441486"/>
                </a:lnTo>
                <a:lnTo>
                  <a:pt x="633444" y="2348128"/>
                </a:lnTo>
                <a:cubicBezTo>
                  <a:pt x="669854" y="2262045"/>
                  <a:pt x="755093" y="2201643"/>
                  <a:pt x="854439" y="2201643"/>
                </a:cubicBezTo>
                <a:close/>
                <a:moveTo>
                  <a:pt x="0" y="1891075"/>
                </a:moveTo>
                <a:lnTo>
                  <a:pt x="0" y="1891075"/>
                </a:lnTo>
                <a:lnTo>
                  <a:pt x="0" y="1891076"/>
                </a:lnTo>
                <a:close/>
                <a:moveTo>
                  <a:pt x="239843" y="1651233"/>
                </a:moveTo>
                <a:lnTo>
                  <a:pt x="2728210" y="1651233"/>
                </a:lnTo>
                <a:cubicBezTo>
                  <a:pt x="2860672" y="1651233"/>
                  <a:pt x="2968053" y="1758614"/>
                  <a:pt x="2968053" y="1891076"/>
                </a:cubicBezTo>
                <a:lnTo>
                  <a:pt x="2968052" y="1891076"/>
                </a:lnTo>
                <a:cubicBezTo>
                  <a:pt x="2968052" y="2023538"/>
                  <a:pt x="2860671" y="2130919"/>
                  <a:pt x="2728209" y="2130919"/>
                </a:cubicBezTo>
                <a:lnTo>
                  <a:pt x="239843" y="2130918"/>
                </a:lnTo>
                <a:cubicBezTo>
                  <a:pt x="140497" y="2130918"/>
                  <a:pt x="55258" y="2070516"/>
                  <a:pt x="18848" y="1984433"/>
                </a:cubicBezTo>
                <a:lnTo>
                  <a:pt x="0" y="1891075"/>
                </a:lnTo>
                <a:lnTo>
                  <a:pt x="18848" y="1797718"/>
                </a:lnTo>
                <a:cubicBezTo>
                  <a:pt x="55258" y="1711635"/>
                  <a:pt x="140497" y="1651233"/>
                  <a:pt x="239843" y="1651233"/>
                </a:cubicBezTo>
                <a:close/>
                <a:moveTo>
                  <a:pt x="779486" y="1340664"/>
                </a:moveTo>
                <a:lnTo>
                  <a:pt x="779486" y="1340664"/>
                </a:lnTo>
                <a:lnTo>
                  <a:pt x="779486" y="1340665"/>
                </a:lnTo>
                <a:close/>
                <a:moveTo>
                  <a:pt x="1019329" y="1100822"/>
                </a:moveTo>
                <a:lnTo>
                  <a:pt x="3507696" y="1100822"/>
                </a:lnTo>
                <a:cubicBezTo>
                  <a:pt x="3640158" y="1100822"/>
                  <a:pt x="3747539" y="1208203"/>
                  <a:pt x="3747539" y="1340665"/>
                </a:cubicBezTo>
                <a:lnTo>
                  <a:pt x="3747538" y="1340665"/>
                </a:lnTo>
                <a:cubicBezTo>
                  <a:pt x="3747538" y="1473127"/>
                  <a:pt x="3640157" y="1580508"/>
                  <a:pt x="3507695" y="1580508"/>
                </a:cubicBezTo>
                <a:lnTo>
                  <a:pt x="1019329" y="1580507"/>
                </a:lnTo>
                <a:cubicBezTo>
                  <a:pt x="919983" y="1580507"/>
                  <a:pt x="834744" y="1520105"/>
                  <a:pt x="798334" y="1434022"/>
                </a:cubicBezTo>
                <a:lnTo>
                  <a:pt x="779486" y="1340664"/>
                </a:lnTo>
                <a:lnTo>
                  <a:pt x="798334" y="1247307"/>
                </a:lnTo>
                <a:cubicBezTo>
                  <a:pt x="834744" y="1161224"/>
                  <a:pt x="919983" y="1100822"/>
                  <a:pt x="1019329" y="1100822"/>
                </a:cubicBezTo>
                <a:close/>
                <a:moveTo>
                  <a:pt x="1633920" y="790253"/>
                </a:moveTo>
                <a:lnTo>
                  <a:pt x="1633920" y="790253"/>
                </a:lnTo>
                <a:lnTo>
                  <a:pt x="1633920" y="790254"/>
                </a:lnTo>
                <a:close/>
                <a:moveTo>
                  <a:pt x="1873763" y="550411"/>
                </a:moveTo>
                <a:lnTo>
                  <a:pt x="4362130" y="550411"/>
                </a:lnTo>
                <a:cubicBezTo>
                  <a:pt x="4494592" y="550411"/>
                  <a:pt x="4601973" y="657792"/>
                  <a:pt x="4601973" y="790254"/>
                </a:cubicBezTo>
                <a:lnTo>
                  <a:pt x="4601972" y="790254"/>
                </a:lnTo>
                <a:cubicBezTo>
                  <a:pt x="4601972" y="922716"/>
                  <a:pt x="4494591" y="1030097"/>
                  <a:pt x="4362129" y="1030097"/>
                </a:cubicBezTo>
                <a:lnTo>
                  <a:pt x="1873763" y="1030096"/>
                </a:lnTo>
                <a:cubicBezTo>
                  <a:pt x="1774417" y="1030096"/>
                  <a:pt x="1689178" y="969694"/>
                  <a:pt x="1652768" y="883611"/>
                </a:cubicBezTo>
                <a:lnTo>
                  <a:pt x="1633920" y="790253"/>
                </a:lnTo>
                <a:lnTo>
                  <a:pt x="1652768" y="696896"/>
                </a:lnTo>
                <a:cubicBezTo>
                  <a:pt x="1689178" y="610813"/>
                  <a:pt x="1774417" y="550411"/>
                  <a:pt x="1873763" y="550411"/>
                </a:cubicBezTo>
                <a:close/>
                <a:moveTo>
                  <a:pt x="1259170" y="239842"/>
                </a:moveTo>
                <a:lnTo>
                  <a:pt x="1259170" y="239842"/>
                </a:lnTo>
                <a:lnTo>
                  <a:pt x="1259170" y="239843"/>
                </a:lnTo>
                <a:close/>
                <a:moveTo>
                  <a:pt x="1499013" y="0"/>
                </a:moveTo>
                <a:lnTo>
                  <a:pt x="3987380" y="0"/>
                </a:lnTo>
                <a:cubicBezTo>
                  <a:pt x="4119842" y="0"/>
                  <a:pt x="4227223" y="107381"/>
                  <a:pt x="4227223" y="239843"/>
                </a:cubicBezTo>
                <a:lnTo>
                  <a:pt x="4227222" y="239843"/>
                </a:lnTo>
                <a:cubicBezTo>
                  <a:pt x="4227222" y="372305"/>
                  <a:pt x="4119841" y="479686"/>
                  <a:pt x="3987379" y="479686"/>
                </a:cubicBezTo>
                <a:lnTo>
                  <a:pt x="1499013" y="479685"/>
                </a:lnTo>
                <a:cubicBezTo>
                  <a:pt x="1399667" y="479685"/>
                  <a:pt x="1314429" y="419283"/>
                  <a:pt x="1278018" y="333200"/>
                </a:cubicBezTo>
                <a:lnTo>
                  <a:pt x="1259170" y="239842"/>
                </a:lnTo>
                <a:lnTo>
                  <a:pt x="1278018" y="146485"/>
                </a:lnTo>
                <a:cubicBezTo>
                  <a:pt x="1314429" y="60402"/>
                  <a:pt x="1399667" y="0"/>
                  <a:pt x="1499013" y="0"/>
                </a:cubicBezTo>
                <a:close/>
              </a:path>
            </a:pathLst>
          </a:cu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8" name="组合 1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2" name="文本框 11"/>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04.</a:t>
              </a:r>
              <a:r>
                <a:rPr lang="zh-CN" altLang="en-US" sz="3200" i="1" dirty="0">
                  <a:solidFill>
                    <a:schemeClr val="bg1"/>
                  </a:solidFill>
                  <a:ea typeface="微软雅黑" panose="020B0503020204020204" pitchFamily="34" charset="-122"/>
                </a:rPr>
                <a:t>输入标题</a:t>
              </a:r>
            </a:p>
          </p:txBody>
        </p:sp>
        <p:sp>
          <p:nvSpPr>
            <p:cNvPr id="13" name="矩形 12"/>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95" y="426720"/>
            <a:ext cx="4448175" cy="825500"/>
            <a:chOff x="-17" y="648"/>
            <a:chExt cx="7005" cy="1300"/>
          </a:xfrm>
        </p:grpSpPr>
        <p:sp>
          <p:nvSpPr>
            <p:cNvPr id="3"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04.</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grpSp>
        <p:nvGrpSpPr>
          <p:cNvPr id="36" name="组合 35"/>
          <p:cNvGrpSpPr/>
          <p:nvPr/>
        </p:nvGrpSpPr>
        <p:grpSpPr>
          <a:xfrm>
            <a:off x="2138322" y="1891711"/>
            <a:ext cx="7916626" cy="3073989"/>
            <a:chOff x="2144037" y="1828211"/>
            <a:chExt cx="7916626" cy="3073989"/>
          </a:xfrm>
        </p:grpSpPr>
        <p:grpSp>
          <p:nvGrpSpPr>
            <p:cNvPr id="37" name="组合 36"/>
            <p:cNvGrpSpPr/>
            <p:nvPr/>
          </p:nvGrpSpPr>
          <p:grpSpPr>
            <a:xfrm>
              <a:off x="2144037" y="1828211"/>
              <a:ext cx="1045927" cy="3073989"/>
              <a:chOff x="2144037" y="1828211"/>
              <a:chExt cx="1045927" cy="3073989"/>
            </a:xfrm>
          </p:grpSpPr>
          <p:sp>
            <p:nvSpPr>
              <p:cNvPr id="38" name="BackShape"/>
              <p:cNvSpPr/>
              <p:nvPr/>
            </p:nvSpPr>
            <p:spPr>
              <a:xfrm rot="5400000" flipV="1">
                <a:off x="155883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39" name="RelativeShape1"/>
              <p:cNvSpPr/>
              <p:nvPr/>
            </p:nvSpPr>
            <p:spPr>
              <a:xfrm>
                <a:off x="246711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40" name="RelativeShape2"/>
              <p:cNvSpPr/>
              <p:nvPr/>
            </p:nvSpPr>
            <p:spPr>
              <a:xfrm flipV="1">
                <a:off x="246711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4" name="ValueShape2"/>
              <p:cNvSpPr/>
              <p:nvPr/>
            </p:nvSpPr>
            <p:spPr>
              <a:xfrm flipV="1">
                <a:off x="2467114" y="3315032"/>
                <a:ext cx="399773" cy="573160"/>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 name="ValueShape1"/>
              <p:cNvSpPr/>
              <p:nvPr/>
            </p:nvSpPr>
            <p:spPr>
              <a:xfrm>
                <a:off x="2467114" y="2664879"/>
                <a:ext cx="399773" cy="650152"/>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6" name="ValueText1"/>
              <p:cNvSpPr/>
              <p:nvPr/>
            </p:nvSpPr>
            <p:spPr>
              <a:xfrm>
                <a:off x="2361906"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76%</a:t>
                </a:r>
              </a:p>
            </p:txBody>
          </p:sp>
          <p:sp>
            <p:nvSpPr>
              <p:cNvPr id="7" name="ValueText2"/>
              <p:cNvSpPr/>
              <p:nvPr/>
            </p:nvSpPr>
            <p:spPr>
              <a:xfrm>
                <a:off x="2361906" y="4529207"/>
                <a:ext cx="610188" cy="273982"/>
              </a:xfrm>
              <a:prstGeom prst="rect">
                <a:avLst/>
              </a:prstGeom>
            </p:spPr>
            <p:txBody>
              <a:bodyPr wrap="none" anchor="b">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67%</a:t>
                </a:r>
              </a:p>
            </p:txBody>
          </p:sp>
          <p:cxnSp>
            <p:nvCxnSpPr>
              <p:cNvPr id="8" name="LineShape"/>
              <p:cNvCxnSpPr/>
              <p:nvPr/>
            </p:nvCxnSpPr>
            <p:spPr>
              <a:xfrm flipH="1">
                <a:off x="214403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78" name="ValueShape2"/>
              <p:cNvSpPr/>
              <p:nvPr/>
            </p:nvSpPr>
            <p:spPr>
              <a:xfrm flipV="1">
                <a:off x="2467114" y="3315032"/>
                <a:ext cx="399773" cy="573160"/>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79" name="ValueShape1"/>
              <p:cNvSpPr/>
              <p:nvPr/>
            </p:nvSpPr>
            <p:spPr>
              <a:xfrm>
                <a:off x="2467114" y="2664879"/>
                <a:ext cx="399773" cy="650152"/>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grpSp>
        <p:sp>
          <p:nvSpPr>
            <p:cNvPr id="9" name="BackShape"/>
            <p:cNvSpPr/>
            <p:nvPr/>
          </p:nvSpPr>
          <p:spPr>
            <a:xfrm rot="5400000" flipV="1">
              <a:off x="293297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10" name="RelativeShape1"/>
            <p:cNvSpPr/>
            <p:nvPr/>
          </p:nvSpPr>
          <p:spPr>
            <a:xfrm>
              <a:off x="384125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11" name="RelativeShape2"/>
            <p:cNvSpPr/>
            <p:nvPr/>
          </p:nvSpPr>
          <p:spPr>
            <a:xfrm flipV="1">
              <a:off x="384125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14" name="ValueShape2"/>
            <p:cNvSpPr/>
            <p:nvPr/>
          </p:nvSpPr>
          <p:spPr>
            <a:xfrm flipV="1">
              <a:off x="3841254" y="3315032"/>
              <a:ext cx="399773" cy="718589"/>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15" name="ValueShape1"/>
            <p:cNvSpPr/>
            <p:nvPr/>
          </p:nvSpPr>
          <p:spPr>
            <a:xfrm>
              <a:off x="3841254" y="2835972"/>
              <a:ext cx="399773" cy="479059"/>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1" name="ValueText1"/>
            <p:cNvSpPr/>
            <p:nvPr/>
          </p:nvSpPr>
          <p:spPr>
            <a:xfrm>
              <a:off x="3736046"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56%</a:t>
              </a:r>
            </a:p>
          </p:txBody>
        </p:sp>
        <p:sp>
          <p:nvSpPr>
            <p:cNvPr id="52" name="ValueText2"/>
            <p:cNvSpPr/>
            <p:nvPr/>
          </p:nvSpPr>
          <p:spPr>
            <a:xfrm>
              <a:off x="3736046" y="4529207"/>
              <a:ext cx="610188" cy="273982"/>
            </a:xfrm>
            <a:prstGeom prst="rect">
              <a:avLst/>
            </a:prstGeom>
          </p:spPr>
          <p:txBody>
            <a:bodyPr wrap="none" anchor="b">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84%</a:t>
              </a:r>
            </a:p>
          </p:txBody>
        </p:sp>
        <p:cxnSp>
          <p:nvCxnSpPr>
            <p:cNvPr id="53" name="LineShape"/>
            <p:cNvCxnSpPr/>
            <p:nvPr/>
          </p:nvCxnSpPr>
          <p:spPr>
            <a:xfrm flipH="1">
              <a:off x="351817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54" name="BackShape"/>
            <p:cNvSpPr/>
            <p:nvPr/>
          </p:nvSpPr>
          <p:spPr>
            <a:xfrm rot="5400000" flipV="1">
              <a:off x="430711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5" name="RelativeShape1"/>
            <p:cNvSpPr/>
            <p:nvPr/>
          </p:nvSpPr>
          <p:spPr>
            <a:xfrm>
              <a:off x="521539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6" name="RelativeShape2"/>
            <p:cNvSpPr/>
            <p:nvPr/>
          </p:nvSpPr>
          <p:spPr>
            <a:xfrm flipV="1">
              <a:off x="521539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7" name="ValueShape2"/>
            <p:cNvSpPr/>
            <p:nvPr/>
          </p:nvSpPr>
          <p:spPr>
            <a:xfrm flipV="1">
              <a:off x="5215394" y="3315032"/>
              <a:ext cx="399773" cy="607379"/>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8" name="ValueShape1"/>
            <p:cNvSpPr/>
            <p:nvPr/>
          </p:nvSpPr>
          <p:spPr>
            <a:xfrm>
              <a:off x="5215394" y="2613551"/>
              <a:ext cx="399773" cy="701480"/>
            </a:xfrm>
            <a:prstGeom prst="round2SameRect">
              <a:avLst/>
            </a:prstGeom>
            <a:gradFill>
              <a:gsLst>
                <a:gs pos="2000">
                  <a:srgbClr val="8ECE4E"/>
                </a:gs>
                <a:gs pos="100000">
                  <a:srgbClr val="39A645"/>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59" name="ValueText1"/>
            <p:cNvSpPr/>
            <p:nvPr/>
          </p:nvSpPr>
          <p:spPr>
            <a:xfrm>
              <a:off x="5110186"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82%</a:t>
              </a:r>
            </a:p>
          </p:txBody>
        </p:sp>
        <p:sp>
          <p:nvSpPr>
            <p:cNvPr id="60" name="ValueText2"/>
            <p:cNvSpPr/>
            <p:nvPr/>
          </p:nvSpPr>
          <p:spPr>
            <a:xfrm>
              <a:off x="5110186" y="4529207"/>
              <a:ext cx="610188" cy="273982"/>
            </a:xfrm>
            <a:prstGeom prst="rect">
              <a:avLst/>
            </a:prstGeom>
          </p:spPr>
          <p:txBody>
            <a:bodyPr wrap="none" anchor="b">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71%</a:t>
              </a:r>
            </a:p>
          </p:txBody>
        </p:sp>
        <p:cxnSp>
          <p:nvCxnSpPr>
            <p:cNvPr id="61" name="LineShape"/>
            <p:cNvCxnSpPr/>
            <p:nvPr/>
          </p:nvCxnSpPr>
          <p:spPr>
            <a:xfrm flipH="1">
              <a:off x="489231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62" name="BackShape"/>
            <p:cNvSpPr/>
            <p:nvPr/>
          </p:nvSpPr>
          <p:spPr>
            <a:xfrm rot="5400000" flipV="1">
              <a:off x="568125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63" name="RelativeShape1"/>
            <p:cNvSpPr/>
            <p:nvPr/>
          </p:nvSpPr>
          <p:spPr>
            <a:xfrm>
              <a:off x="658953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64" name="RelativeShape2"/>
            <p:cNvSpPr/>
            <p:nvPr/>
          </p:nvSpPr>
          <p:spPr>
            <a:xfrm flipV="1">
              <a:off x="658953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65" name="ValueShape2"/>
            <p:cNvSpPr/>
            <p:nvPr/>
          </p:nvSpPr>
          <p:spPr>
            <a:xfrm flipV="1">
              <a:off x="6589534" y="3315032"/>
              <a:ext cx="399773" cy="846908"/>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66" name="ValueShape1"/>
            <p:cNvSpPr/>
            <p:nvPr/>
          </p:nvSpPr>
          <p:spPr>
            <a:xfrm>
              <a:off x="6589534" y="3015620"/>
              <a:ext cx="399773" cy="299412"/>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67" name="ValueText1"/>
            <p:cNvSpPr/>
            <p:nvPr/>
          </p:nvSpPr>
          <p:spPr>
            <a:xfrm>
              <a:off x="6484326"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35%</a:t>
              </a:r>
            </a:p>
          </p:txBody>
        </p:sp>
        <p:sp>
          <p:nvSpPr>
            <p:cNvPr id="68" name="ValueText2"/>
            <p:cNvSpPr/>
            <p:nvPr/>
          </p:nvSpPr>
          <p:spPr>
            <a:xfrm>
              <a:off x="6484326" y="4529207"/>
              <a:ext cx="610188" cy="273982"/>
            </a:xfrm>
            <a:prstGeom prst="rect">
              <a:avLst/>
            </a:prstGeom>
          </p:spPr>
          <p:txBody>
            <a:bodyPr wrap="none" anchor="b">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99%</a:t>
              </a:r>
            </a:p>
          </p:txBody>
        </p:sp>
        <p:cxnSp>
          <p:nvCxnSpPr>
            <p:cNvPr id="69" name="LineShape"/>
            <p:cNvCxnSpPr/>
            <p:nvPr/>
          </p:nvCxnSpPr>
          <p:spPr>
            <a:xfrm flipH="1">
              <a:off x="626645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70" name="BackShape"/>
            <p:cNvSpPr/>
            <p:nvPr/>
          </p:nvSpPr>
          <p:spPr>
            <a:xfrm rot="5400000" flipV="1">
              <a:off x="7055394"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71" name="RelativeShape1"/>
            <p:cNvSpPr/>
            <p:nvPr/>
          </p:nvSpPr>
          <p:spPr>
            <a:xfrm>
              <a:off x="7963674"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72" name="RelativeShape2"/>
            <p:cNvSpPr/>
            <p:nvPr/>
          </p:nvSpPr>
          <p:spPr>
            <a:xfrm flipV="1">
              <a:off x="7963674"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73" name="ValueShape2"/>
            <p:cNvSpPr/>
            <p:nvPr/>
          </p:nvSpPr>
          <p:spPr>
            <a:xfrm flipV="1">
              <a:off x="7963674" y="3315032"/>
              <a:ext cx="399773" cy="307967"/>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74" name="ValueShape1"/>
            <p:cNvSpPr/>
            <p:nvPr/>
          </p:nvSpPr>
          <p:spPr>
            <a:xfrm>
              <a:off x="7963674" y="2502341"/>
              <a:ext cx="399773" cy="812691"/>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75" name="ValueText1"/>
            <p:cNvSpPr/>
            <p:nvPr/>
          </p:nvSpPr>
          <p:spPr>
            <a:xfrm>
              <a:off x="7858466"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95%</a:t>
              </a:r>
            </a:p>
          </p:txBody>
        </p:sp>
        <p:sp>
          <p:nvSpPr>
            <p:cNvPr id="76" name="ValueText2"/>
            <p:cNvSpPr/>
            <p:nvPr/>
          </p:nvSpPr>
          <p:spPr>
            <a:xfrm>
              <a:off x="7858466" y="4529207"/>
              <a:ext cx="610188" cy="273982"/>
            </a:xfrm>
            <a:prstGeom prst="rect">
              <a:avLst/>
            </a:prstGeom>
          </p:spPr>
          <p:txBody>
            <a:bodyPr wrap="none" anchor="b">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36%</a:t>
              </a:r>
            </a:p>
          </p:txBody>
        </p:sp>
        <p:cxnSp>
          <p:nvCxnSpPr>
            <p:cNvPr id="77" name="LineShape"/>
            <p:cNvCxnSpPr/>
            <p:nvPr/>
          </p:nvCxnSpPr>
          <p:spPr>
            <a:xfrm flipH="1">
              <a:off x="7640597"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83" name="BackShape"/>
            <p:cNvSpPr/>
            <p:nvPr/>
          </p:nvSpPr>
          <p:spPr>
            <a:xfrm rot="5400000" flipV="1">
              <a:off x="8429533" y="3291383"/>
              <a:ext cx="2216333" cy="473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4" name="RelativeShape1"/>
            <p:cNvSpPr/>
            <p:nvPr/>
          </p:nvSpPr>
          <p:spPr>
            <a:xfrm>
              <a:off x="9337813" y="2459568"/>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5" name="RelativeShape2"/>
            <p:cNvSpPr/>
            <p:nvPr/>
          </p:nvSpPr>
          <p:spPr>
            <a:xfrm flipV="1">
              <a:off x="9337813" y="3315032"/>
              <a:ext cx="399773" cy="855463"/>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6" name="ValueShape2"/>
            <p:cNvSpPr/>
            <p:nvPr/>
          </p:nvSpPr>
          <p:spPr>
            <a:xfrm flipV="1">
              <a:off x="9337813" y="3315032"/>
              <a:ext cx="399773" cy="821245"/>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7" name="ValueShape1"/>
            <p:cNvSpPr/>
            <p:nvPr/>
          </p:nvSpPr>
          <p:spPr>
            <a:xfrm>
              <a:off x="9337813" y="2485232"/>
              <a:ext cx="399773" cy="829800"/>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8" name="ValueText1"/>
            <p:cNvSpPr/>
            <p:nvPr/>
          </p:nvSpPr>
          <p:spPr>
            <a:xfrm>
              <a:off x="9232605" y="1828211"/>
              <a:ext cx="610188" cy="272645"/>
            </a:xfrm>
            <a:prstGeom prst="rect">
              <a:avLst/>
            </a:prstGeom>
          </p:spPr>
          <p:txBody>
            <a:bodyPr wrap="none" anchor="ctr">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97%</a:t>
              </a:r>
            </a:p>
          </p:txBody>
        </p:sp>
        <p:sp>
          <p:nvSpPr>
            <p:cNvPr id="89" name="ValueText2"/>
            <p:cNvSpPr/>
            <p:nvPr/>
          </p:nvSpPr>
          <p:spPr>
            <a:xfrm>
              <a:off x="9232605" y="4529207"/>
              <a:ext cx="610188" cy="273982"/>
            </a:xfrm>
            <a:prstGeom prst="rect">
              <a:avLst/>
            </a:prstGeom>
          </p:spPr>
          <p:txBody>
            <a:bodyPr wrap="none" anchor="b">
              <a:prstTxWarp prst="textPlain">
                <a:avLst/>
              </a:prstTxWarp>
              <a:noAutofit/>
            </a:bodyPr>
            <a:lstStyle/>
            <a:p>
              <a:pPr algn="ctr"/>
              <a:r>
                <a:rPr lang="en-US" altLang="zh-CN" sz="1100" kern="0" dirty="0">
                  <a:solidFill>
                    <a:schemeClr val="bg1"/>
                  </a:solidFill>
                  <a:latin typeface="Century Gothic" panose="020B0502020202020204" pitchFamily="34" charset="0"/>
                  <a:ea typeface="微软雅黑" panose="020B0503020204020204" pitchFamily="34" charset="-122"/>
                </a:rPr>
                <a:t>96%</a:t>
              </a:r>
            </a:p>
          </p:txBody>
        </p:sp>
        <p:cxnSp>
          <p:nvCxnSpPr>
            <p:cNvPr id="90" name="LineShape"/>
            <p:cNvCxnSpPr/>
            <p:nvPr/>
          </p:nvCxnSpPr>
          <p:spPr>
            <a:xfrm flipH="1">
              <a:off x="9014736" y="4902200"/>
              <a:ext cx="1045927" cy="0"/>
            </a:xfrm>
            <a:prstGeom prst="straightConnector1">
              <a:avLst/>
            </a:prstGeom>
            <a:noFill/>
            <a:ln w="3175" cap="flat" cmpd="sng">
              <a:solidFill>
                <a:schemeClr val="tx1">
                  <a:lumMod val="20000"/>
                  <a:lumOff val="80000"/>
                </a:schemeClr>
              </a:solidFill>
              <a:prstDash val="solid"/>
              <a:miter/>
              <a:headEnd type="none" w="med" len="med"/>
              <a:tailEnd type="none" w="med" len="med"/>
            </a:ln>
          </p:spPr>
        </p:cxnSp>
        <p:sp>
          <p:nvSpPr>
            <p:cNvPr id="80" name="ValueShape2"/>
            <p:cNvSpPr/>
            <p:nvPr/>
          </p:nvSpPr>
          <p:spPr>
            <a:xfrm flipV="1">
              <a:off x="3841254" y="3315032"/>
              <a:ext cx="399773" cy="718589"/>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1" name="ValueShape1"/>
            <p:cNvSpPr/>
            <p:nvPr/>
          </p:nvSpPr>
          <p:spPr>
            <a:xfrm>
              <a:off x="3841254" y="2835972"/>
              <a:ext cx="399773" cy="479059"/>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sp>
          <p:nvSpPr>
            <p:cNvPr id="82" name="ValueShape1"/>
            <p:cNvSpPr/>
            <p:nvPr/>
          </p:nvSpPr>
          <p:spPr>
            <a:xfrm>
              <a:off x="5215394" y="2613551"/>
              <a:ext cx="399773" cy="701480"/>
            </a:xfrm>
            <a:prstGeom prst="round2SameRect">
              <a:avLst/>
            </a:prstGeom>
            <a:gradFill>
              <a:gsLst>
                <a:gs pos="32000">
                  <a:srgbClr val="DAC05E"/>
                </a:gs>
                <a:gs pos="0">
                  <a:srgbClr val="EFDE6E"/>
                </a:gs>
                <a:gs pos="100000">
                  <a:srgbClr val="C4A14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dirty="0">
                <a:solidFill>
                  <a:schemeClr val="bg1"/>
                </a:solidFill>
                <a:latin typeface="Century Gothic" panose="020B0502020202020204" pitchFamily="34" charset="0"/>
                <a:ea typeface="微软雅黑" panose="020B0503020204020204" pitchFamily="34" charset="-122"/>
              </a:endParaRPr>
            </a:p>
          </p:txBody>
        </p:sp>
      </p:grpSp>
      <p:sp>
        <p:nvSpPr>
          <p:cNvPr id="91" name="矩形 90"/>
          <p:cNvSpPr/>
          <p:nvPr/>
        </p:nvSpPr>
        <p:spPr>
          <a:xfrm>
            <a:off x="1939860" y="5044229"/>
            <a:ext cx="1442850" cy="36253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Century Gothic" panose="020B0502020202020204" pitchFamily="34" charset="0"/>
                <a:ea typeface="微软雅黑" panose="020B0503020204020204" pitchFamily="34" charset="-122"/>
              </a:rPr>
              <a:t>文字添加</a:t>
            </a:r>
          </a:p>
        </p:txBody>
      </p:sp>
      <p:sp>
        <p:nvSpPr>
          <p:cNvPr id="92" name="矩形 91"/>
          <p:cNvSpPr/>
          <p:nvPr/>
        </p:nvSpPr>
        <p:spPr>
          <a:xfrm>
            <a:off x="3314000" y="5044229"/>
            <a:ext cx="1442850" cy="36253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Century Gothic" panose="020B0502020202020204" pitchFamily="34" charset="0"/>
                <a:ea typeface="微软雅黑" panose="020B0503020204020204" pitchFamily="34" charset="-122"/>
              </a:rPr>
              <a:t>文字添加</a:t>
            </a:r>
          </a:p>
        </p:txBody>
      </p:sp>
      <p:sp>
        <p:nvSpPr>
          <p:cNvPr id="93" name="矩形 92"/>
          <p:cNvSpPr/>
          <p:nvPr/>
        </p:nvSpPr>
        <p:spPr>
          <a:xfrm>
            <a:off x="4688140" y="5044229"/>
            <a:ext cx="1442850" cy="36253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Century Gothic" panose="020B0502020202020204" pitchFamily="34" charset="0"/>
                <a:ea typeface="微软雅黑" panose="020B0503020204020204" pitchFamily="34" charset="-122"/>
              </a:rPr>
              <a:t>文字添加</a:t>
            </a:r>
          </a:p>
        </p:txBody>
      </p:sp>
      <p:sp>
        <p:nvSpPr>
          <p:cNvPr id="94" name="矩形 93"/>
          <p:cNvSpPr/>
          <p:nvPr/>
        </p:nvSpPr>
        <p:spPr>
          <a:xfrm>
            <a:off x="6062280" y="5044229"/>
            <a:ext cx="1442850" cy="36253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Century Gothic" panose="020B0502020202020204" pitchFamily="34" charset="0"/>
                <a:ea typeface="微软雅黑" panose="020B0503020204020204" pitchFamily="34" charset="-122"/>
              </a:rPr>
              <a:t>文字添加</a:t>
            </a:r>
          </a:p>
        </p:txBody>
      </p:sp>
      <p:sp>
        <p:nvSpPr>
          <p:cNvPr id="95" name="矩形 94"/>
          <p:cNvSpPr/>
          <p:nvPr/>
        </p:nvSpPr>
        <p:spPr>
          <a:xfrm>
            <a:off x="7436420" y="5044229"/>
            <a:ext cx="1442850" cy="36253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Century Gothic" panose="020B0502020202020204" pitchFamily="34" charset="0"/>
                <a:ea typeface="微软雅黑" panose="020B0503020204020204" pitchFamily="34" charset="-122"/>
              </a:rPr>
              <a:t>文字添加</a:t>
            </a:r>
          </a:p>
        </p:txBody>
      </p:sp>
      <p:sp>
        <p:nvSpPr>
          <p:cNvPr id="96" name="矩形 95"/>
          <p:cNvSpPr/>
          <p:nvPr/>
        </p:nvSpPr>
        <p:spPr>
          <a:xfrm>
            <a:off x="8810560" y="5044229"/>
            <a:ext cx="1442850" cy="36253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Century Gothic" panose="020B0502020202020204" pitchFamily="34" charset="0"/>
                <a:ea typeface="微软雅黑" panose="020B0503020204020204" pitchFamily="34" charset="-122"/>
              </a:rPr>
              <a:t>文字添加</a:t>
            </a:r>
          </a:p>
        </p:txBody>
      </p:sp>
      <p:sp>
        <p:nvSpPr>
          <p:cNvPr id="97" name="文本框 96"/>
          <p:cNvSpPr txBox="1"/>
          <p:nvPr/>
        </p:nvSpPr>
        <p:spPr>
          <a:xfrm>
            <a:off x="1723848" y="5631280"/>
            <a:ext cx="8732874" cy="533400"/>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1200" dirty="0">
                <a:solidFill>
                  <a:schemeClr val="bg1"/>
                </a:solidFill>
                <a:latin typeface="Century Gothic" panose="020B0502020202020204" pitchFamily="34" charset="0"/>
                <a:ea typeface="微软雅黑" panose="020B0503020204020204" pitchFamily="34" charset="-122"/>
              </a:rPr>
              <a:t>单击输入标题内容单击输入标题内容单击输入标题内容单击输入标题内容单击输入标题内容单击输入标题内容 </a:t>
            </a:r>
            <a:r>
              <a:rPr lang="en-US" altLang="zh-CN" sz="1200" dirty="0">
                <a:solidFill>
                  <a:schemeClr val="bg1"/>
                </a:solidFill>
                <a:latin typeface="Century Gothic" panose="020B0502020202020204" pitchFamily="34" charset="0"/>
                <a:ea typeface="微软雅黑" panose="020B0503020204020204" pitchFamily="34" charset="-122"/>
                <a:sym typeface="+mn-ea"/>
              </a:rPr>
              <a:t>单击输入标题内容单击输入标题内容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p:cTn id="13" dur="500" fill="hold"/>
                                        <p:tgtEl>
                                          <p:spTgt spid="91"/>
                                        </p:tgtEl>
                                        <p:attrNameLst>
                                          <p:attrName>ppt_w</p:attrName>
                                        </p:attrNameLst>
                                      </p:cBhvr>
                                      <p:tavLst>
                                        <p:tav tm="0">
                                          <p:val>
                                            <p:fltVal val="0"/>
                                          </p:val>
                                        </p:tav>
                                        <p:tav tm="100000">
                                          <p:val>
                                            <p:strVal val="#ppt_w"/>
                                          </p:val>
                                        </p:tav>
                                      </p:tavLst>
                                    </p:anim>
                                    <p:anim calcmode="lin" valueType="num">
                                      <p:cBhvr>
                                        <p:cTn id="14" dur="500" fill="hold"/>
                                        <p:tgtEl>
                                          <p:spTgt spid="91"/>
                                        </p:tgtEl>
                                        <p:attrNameLst>
                                          <p:attrName>ppt_h</p:attrName>
                                        </p:attrNameLst>
                                      </p:cBhvr>
                                      <p:tavLst>
                                        <p:tav tm="0">
                                          <p:val>
                                            <p:fltVal val="0"/>
                                          </p:val>
                                        </p:tav>
                                        <p:tav tm="100000">
                                          <p:val>
                                            <p:strVal val="#ppt_h"/>
                                          </p:val>
                                        </p:tav>
                                      </p:tavLst>
                                    </p:anim>
                                    <p:animEffect transition="in" filter="fade">
                                      <p:cBhvr>
                                        <p:cTn id="15" dur="500"/>
                                        <p:tgtEl>
                                          <p:spTgt spid="9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500" fill="hold"/>
                                        <p:tgtEl>
                                          <p:spTgt spid="93"/>
                                        </p:tgtEl>
                                        <p:attrNameLst>
                                          <p:attrName>ppt_w</p:attrName>
                                        </p:attrNameLst>
                                      </p:cBhvr>
                                      <p:tavLst>
                                        <p:tav tm="0">
                                          <p:val>
                                            <p:fltVal val="0"/>
                                          </p:val>
                                        </p:tav>
                                        <p:tav tm="100000">
                                          <p:val>
                                            <p:strVal val="#ppt_w"/>
                                          </p:val>
                                        </p:tav>
                                      </p:tavLst>
                                    </p:anim>
                                    <p:anim calcmode="lin" valueType="num">
                                      <p:cBhvr>
                                        <p:cTn id="24" dur="500" fill="hold"/>
                                        <p:tgtEl>
                                          <p:spTgt spid="93"/>
                                        </p:tgtEl>
                                        <p:attrNameLst>
                                          <p:attrName>ppt_h</p:attrName>
                                        </p:attrNameLst>
                                      </p:cBhvr>
                                      <p:tavLst>
                                        <p:tav tm="0">
                                          <p:val>
                                            <p:fltVal val="0"/>
                                          </p:val>
                                        </p:tav>
                                        <p:tav tm="100000">
                                          <p:val>
                                            <p:strVal val="#ppt_h"/>
                                          </p:val>
                                        </p:tav>
                                      </p:tavLst>
                                    </p:anim>
                                    <p:animEffect transition="in" filter="fade">
                                      <p:cBhvr>
                                        <p:cTn id="25" dur="500"/>
                                        <p:tgtEl>
                                          <p:spTgt spid="9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animEffect transition="in" filter="fade">
                                      <p:cBhvr>
                                        <p:cTn id="30" dur="500"/>
                                        <p:tgtEl>
                                          <p:spTgt spid="9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500" fill="hold"/>
                                        <p:tgtEl>
                                          <p:spTgt spid="95"/>
                                        </p:tgtEl>
                                        <p:attrNameLst>
                                          <p:attrName>ppt_w</p:attrName>
                                        </p:attrNameLst>
                                      </p:cBhvr>
                                      <p:tavLst>
                                        <p:tav tm="0">
                                          <p:val>
                                            <p:fltVal val="0"/>
                                          </p:val>
                                        </p:tav>
                                        <p:tav tm="100000">
                                          <p:val>
                                            <p:strVal val="#ppt_w"/>
                                          </p:val>
                                        </p:tav>
                                      </p:tavLst>
                                    </p:anim>
                                    <p:anim calcmode="lin" valueType="num">
                                      <p:cBhvr>
                                        <p:cTn id="34" dur="500" fill="hold"/>
                                        <p:tgtEl>
                                          <p:spTgt spid="95"/>
                                        </p:tgtEl>
                                        <p:attrNameLst>
                                          <p:attrName>ppt_h</p:attrName>
                                        </p:attrNameLst>
                                      </p:cBhvr>
                                      <p:tavLst>
                                        <p:tav tm="0">
                                          <p:val>
                                            <p:fltVal val="0"/>
                                          </p:val>
                                        </p:tav>
                                        <p:tav tm="100000">
                                          <p:val>
                                            <p:strVal val="#ppt_h"/>
                                          </p:val>
                                        </p:tav>
                                      </p:tavLst>
                                    </p:anim>
                                    <p:animEffect transition="in" filter="fade">
                                      <p:cBhvr>
                                        <p:cTn id="35" dur="500"/>
                                        <p:tgtEl>
                                          <p:spTgt spid="9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íṧļîḍé"/>
          <p:cNvSpPr/>
          <p:nvPr/>
        </p:nvSpPr>
        <p:spPr bwMode="auto">
          <a:xfrm>
            <a:off x="1737521" y="2871250"/>
            <a:ext cx="1205894" cy="1206208"/>
          </a:xfrm>
          <a:prstGeom prst="ellipse">
            <a:avLst/>
          </a:prstGeom>
          <a:gradFill>
            <a:gsLst>
              <a:gs pos="9000">
                <a:srgbClr val="BC984B"/>
              </a:gs>
              <a:gs pos="100000">
                <a:srgbClr val="EFD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grpSp>
        <p:nvGrpSpPr>
          <p:cNvPr id="71" name="í$ľîḋè"/>
          <p:cNvGrpSpPr/>
          <p:nvPr/>
        </p:nvGrpSpPr>
        <p:grpSpPr>
          <a:xfrm>
            <a:off x="1600386" y="2733645"/>
            <a:ext cx="1480154" cy="1480545"/>
            <a:chOff x="1119258" y="2257147"/>
            <a:chExt cx="1868076" cy="1868076"/>
          </a:xfrm>
        </p:grpSpPr>
        <p:sp>
          <p:nvSpPr>
            <p:cNvPr id="73" name="ïṡ1îḑè"/>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adFill flip="none" rotWithShape="1">
              <a:gsLst>
                <a:gs pos="9000">
                  <a:srgbClr val="0A121D"/>
                </a:gs>
                <a:gs pos="100000">
                  <a:srgbClr val="1E2E4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74" name="ísḷíde"/>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75" name="îṧliḑé"/>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76" name="îSļidê"/>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77" name="îṡļiḍé"/>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78" name="ïsḷíḑe"/>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79" name="išľídè"/>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sp>
          <p:nvSpPr>
            <p:cNvPr id="80" name="ïṩḻîdé"/>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p:spPr>
          <p:txBody>
            <a:bodyPr wrap="square" lIns="91440" tIns="45720" rIns="91440" bIns="45720" anchor="ctr">
              <a:noAutofit/>
            </a:bodyPr>
            <a:lstStyle/>
            <a:p>
              <a:pPr algn="ctr"/>
              <a:endParaRPr sz="1100" dirty="0">
                <a:solidFill>
                  <a:schemeClr val="bg1"/>
                </a:solidFill>
                <a:ea typeface="微软雅黑" panose="020B0503020204020204" pitchFamily="34" charset="-122"/>
              </a:endParaRPr>
            </a:p>
          </p:txBody>
        </p:sp>
        <p:sp>
          <p:nvSpPr>
            <p:cNvPr id="81" name="ïś1ïďè"/>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wrap="square" lIns="91440" tIns="45720" rIns="91440" bIns="45720" anchor="ctr">
              <a:normAutofit/>
            </a:bodyPr>
            <a:lstStyle/>
            <a:p>
              <a:pPr algn="ctr"/>
              <a:endParaRPr sz="1100" dirty="0">
                <a:solidFill>
                  <a:schemeClr val="bg1"/>
                </a:solidFill>
                <a:ea typeface="微软雅黑" panose="020B0503020204020204" pitchFamily="34" charset="-122"/>
              </a:endParaRPr>
            </a:p>
          </p:txBody>
        </p:sp>
        <p:sp>
          <p:nvSpPr>
            <p:cNvPr id="82" name="iṧliďe"/>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wrap="square" lIns="91440" tIns="45720" rIns="91440" bIns="45720" anchor="ctr">
              <a:normAutofit/>
            </a:bodyPr>
            <a:lstStyle/>
            <a:p>
              <a:pPr algn="ctr"/>
              <a:endParaRPr sz="1100" dirty="0">
                <a:solidFill>
                  <a:schemeClr val="bg1"/>
                </a:solidFill>
                <a:ea typeface="微软雅黑" panose="020B0503020204020204" pitchFamily="34" charset="-122"/>
              </a:endParaRPr>
            </a:p>
          </p:txBody>
        </p:sp>
        <p:sp>
          <p:nvSpPr>
            <p:cNvPr id="83" name="îṡḷïḑe"/>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wrap="square" lIns="91440" tIns="45720" rIns="91440" bIns="45720" anchor="ctr">
              <a:noAutofit/>
            </a:bodyPr>
            <a:lstStyle/>
            <a:p>
              <a:pPr algn="ctr"/>
              <a:endParaRPr sz="1100" dirty="0">
                <a:solidFill>
                  <a:schemeClr val="bg1"/>
                </a:solidFill>
                <a:ea typeface="微软雅黑" panose="020B0503020204020204" pitchFamily="34" charset="-122"/>
              </a:endParaRPr>
            </a:p>
          </p:txBody>
        </p:sp>
        <p:sp>
          <p:nvSpPr>
            <p:cNvPr id="84" name="íSliďê"/>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grpSp>
      <p:sp>
        <p:nvSpPr>
          <p:cNvPr id="72" name="i$ḻíḍé"/>
          <p:cNvSpPr/>
          <p:nvPr/>
        </p:nvSpPr>
        <p:spPr bwMode="auto">
          <a:xfrm>
            <a:off x="2153268" y="3288498"/>
            <a:ext cx="374399" cy="373741"/>
          </a:xfrm>
          <a:custGeom>
            <a:avLst/>
            <a:gdLst>
              <a:gd name="connsiteX0" fmla="*/ 369587 w 602135"/>
              <a:gd name="connsiteY0" fmla="*/ 480903 h 601076"/>
              <a:gd name="connsiteX1" fmla="*/ 385923 w 602135"/>
              <a:gd name="connsiteY1" fmla="*/ 497207 h 601076"/>
              <a:gd name="connsiteX2" fmla="*/ 385923 w 602135"/>
              <a:gd name="connsiteY2" fmla="*/ 584773 h 601076"/>
              <a:gd name="connsiteX3" fmla="*/ 369587 w 602135"/>
              <a:gd name="connsiteY3" fmla="*/ 601076 h 601076"/>
              <a:gd name="connsiteX4" fmla="*/ 353251 w 602135"/>
              <a:gd name="connsiteY4" fmla="*/ 584773 h 601076"/>
              <a:gd name="connsiteX5" fmla="*/ 353251 w 602135"/>
              <a:gd name="connsiteY5" fmla="*/ 497207 h 601076"/>
              <a:gd name="connsiteX6" fmla="*/ 369587 w 602135"/>
              <a:gd name="connsiteY6" fmla="*/ 480903 h 601076"/>
              <a:gd name="connsiteX7" fmla="*/ 301068 w 602135"/>
              <a:gd name="connsiteY7" fmla="*/ 480903 h 601076"/>
              <a:gd name="connsiteX8" fmla="*/ 317404 w 602135"/>
              <a:gd name="connsiteY8" fmla="*/ 497207 h 601076"/>
              <a:gd name="connsiteX9" fmla="*/ 317404 w 602135"/>
              <a:gd name="connsiteY9" fmla="*/ 584773 h 601076"/>
              <a:gd name="connsiteX10" fmla="*/ 301068 w 602135"/>
              <a:gd name="connsiteY10" fmla="*/ 601076 h 601076"/>
              <a:gd name="connsiteX11" fmla="*/ 284732 w 602135"/>
              <a:gd name="connsiteY11" fmla="*/ 584773 h 601076"/>
              <a:gd name="connsiteX12" fmla="*/ 284732 w 602135"/>
              <a:gd name="connsiteY12" fmla="*/ 497207 h 601076"/>
              <a:gd name="connsiteX13" fmla="*/ 301068 w 602135"/>
              <a:gd name="connsiteY13" fmla="*/ 480903 h 601076"/>
              <a:gd name="connsiteX14" fmla="*/ 232593 w 602135"/>
              <a:gd name="connsiteY14" fmla="*/ 480903 h 601076"/>
              <a:gd name="connsiteX15" fmla="*/ 249167 w 602135"/>
              <a:gd name="connsiteY15" fmla="*/ 497207 h 601076"/>
              <a:gd name="connsiteX16" fmla="*/ 249167 w 602135"/>
              <a:gd name="connsiteY16" fmla="*/ 584773 h 601076"/>
              <a:gd name="connsiteX17" fmla="*/ 232593 w 602135"/>
              <a:gd name="connsiteY17" fmla="*/ 601076 h 601076"/>
              <a:gd name="connsiteX18" fmla="*/ 216283 w 602135"/>
              <a:gd name="connsiteY18" fmla="*/ 584773 h 601076"/>
              <a:gd name="connsiteX19" fmla="*/ 216283 w 602135"/>
              <a:gd name="connsiteY19" fmla="*/ 497207 h 601076"/>
              <a:gd name="connsiteX20" fmla="*/ 232593 w 602135"/>
              <a:gd name="connsiteY20" fmla="*/ 480903 h 601076"/>
              <a:gd name="connsiteX21" fmla="*/ 498082 w 602135"/>
              <a:gd name="connsiteY21" fmla="*/ 352615 h 601076"/>
              <a:gd name="connsiteX22" fmla="*/ 585803 w 602135"/>
              <a:gd name="connsiteY22" fmla="*/ 352615 h 601076"/>
              <a:gd name="connsiteX23" fmla="*/ 602135 w 602135"/>
              <a:gd name="connsiteY23" fmla="*/ 368915 h 601076"/>
              <a:gd name="connsiteX24" fmla="*/ 585803 w 602135"/>
              <a:gd name="connsiteY24" fmla="*/ 385216 h 601076"/>
              <a:gd name="connsiteX25" fmla="*/ 498082 w 602135"/>
              <a:gd name="connsiteY25" fmla="*/ 385216 h 601076"/>
              <a:gd name="connsiteX26" fmla="*/ 481750 w 602135"/>
              <a:gd name="connsiteY26" fmla="*/ 368915 h 601076"/>
              <a:gd name="connsiteX27" fmla="*/ 498082 w 602135"/>
              <a:gd name="connsiteY27" fmla="*/ 352615 h 601076"/>
              <a:gd name="connsiteX28" fmla="*/ 16332 w 602135"/>
              <a:gd name="connsiteY28" fmla="*/ 352615 h 601076"/>
              <a:gd name="connsiteX29" fmla="*/ 104053 w 602135"/>
              <a:gd name="connsiteY29" fmla="*/ 352615 h 601076"/>
              <a:gd name="connsiteX30" fmla="*/ 120385 w 602135"/>
              <a:gd name="connsiteY30" fmla="*/ 368915 h 601076"/>
              <a:gd name="connsiteX31" fmla="*/ 104053 w 602135"/>
              <a:gd name="connsiteY31" fmla="*/ 385216 h 601076"/>
              <a:gd name="connsiteX32" fmla="*/ 16332 w 602135"/>
              <a:gd name="connsiteY32" fmla="*/ 385216 h 601076"/>
              <a:gd name="connsiteX33" fmla="*/ 0 w 602135"/>
              <a:gd name="connsiteY33" fmla="*/ 368915 h 601076"/>
              <a:gd name="connsiteX34" fmla="*/ 16332 w 602135"/>
              <a:gd name="connsiteY34" fmla="*/ 352615 h 601076"/>
              <a:gd name="connsiteX35" fmla="*/ 498082 w 602135"/>
              <a:gd name="connsiteY35" fmla="*/ 284237 h 601076"/>
              <a:gd name="connsiteX36" fmla="*/ 585803 w 602135"/>
              <a:gd name="connsiteY36" fmla="*/ 284237 h 601076"/>
              <a:gd name="connsiteX37" fmla="*/ 602135 w 602135"/>
              <a:gd name="connsiteY37" fmla="*/ 300537 h 601076"/>
              <a:gd name="connsiteX38" fmla="*/ 585803 w 602135"/>
              <a:gd name="connsiteY38" fmla="*/ 316838 h 601076"/>
              <a:gd name="connsiteX39" fmla="*/ 498082 w 602135"/>
              <a:gd name="connsiteY39" fmla="*/ 316838 h 601076"/>
              <a:gd name="connsiteX40" fmla="*/ 481750 w 602135"/>
              <a:gd name="connsiteY40" fmla="*/ 300537 h 601076"/>
              <a:gd name="connsiteX41" fmla="*/ 498082 w 602135"/>
              <a:gd name="connsiteY41" fmla="*/ 284237 h 601076"/>
              <a:gd name="connsiteX42" fmla="*/ 16332 w 602135"/>
              <a:gd name="connsiteY42" fmla="*/ 284237 h 601076"/>
              <a:gd name="connsiteX43" fmla="*/ 104053 w 602135"/>
              <a:gd name="connsiteY43" fmla="*/ 284237 h 601076"/>
              <a:gd name="connsiteX44" fmla="*/ 120385 w 602135"/>
              <a:gd name="connsiteY44" fmla="*/ 300537 h 601076"/>
              <a:gd name="connsiteX45" fmla="*/ 104053 w 602135"/>
              <a:gd name="connsiteY45" fmla="*/ 316838 h 601076"/>
              <a:gd name="connsiteX46" fmla="*/ 16332 w 602135"/>
              <a:gd name="connsiteY46" fmla="*/ 316838 h 601076"/>
              <a:gd name="connsiteX47" fmla="*/ 0 w 602135"/>
              <a:gd name="connsiteY47" fmla="*/ 300537 h 601076"/>
              <a:gd name="connsiteX48" fmla="*/ 16332 w 602135"/>
              <a:gd name="connsiteY48" fmla="*/ 284237 h 601076"/>
              <a:gd name="connsiteX49" fmla="*/ 498082 w 602135"/>
              <a:gd name="connsiteY49" fmla="*/ 215860 h 601076"/>
              <a:gd name="connsiteX50" fmla="*/ 585803 w 602135"/>
              <a:gd name="connsiteY50" fmla="*/ 215860 h 601076"/>
              <a:gd name="connsiteX51" fmla="*/ 602135 w 602135"/>
              <a:gd name="connsiteY51" fmla="*/ 232170 h 601076"/>
              <a:gd name="connsiteX52" fmla="*/ 585803 w 602135"/>
              <a:gd name="connsiteY52" fmla="*/ 248743 h 601076"/>
              <a:gd name="connsiteX53" fmla="*/ 498082 w 602135"/>
              <a:gd name="connsiteY53" fmla="*/ 248743 h 601076"/>
              <a:gd name="connsiteX54" fmla="*/ 481750 w 602135"/>
              <a:gd name="connsiteY54" fmla="*/ 232170 h 601076"/>
              <a:gd name="connsiteX55" fmla="*/ 498082 w 602135"/>
              <a:gd name="connsiteY55" fmla="*/ 215860 h 601076"/>
              <a:gd name="connsiteX56" fmla="*/ 16332 w 602135"/>
              <a:gd name="connsiteY56" fmla="*/ 215860 h 601076"/>
              <a:gd name="connsiteX57" fmla="*/ 104053 w 602135"/>
              <a:gd name="connsiteY57" fmla="*/ 215860 h 601076"/>
              <a:gd name="connsiteX58" fmla="*/ 120385 w 602135"/>
              <a:gd name="connsiteY58" fmla="*/ 232170 h 601076"/>
              <a:gd name="connsiteX59" fmla="*/ 104053 w 602135"/>
              <a:gd name="connsiteY59" fmla="*/ 248743 h 601076"/>
              <a:gd name="connsiteX60" fmla="*/ 16332 w 602135"/>
              <a:gd name="connsiteY60" fmla="*/ 248743 h 601076"/>
              <a:gd name="connsiteX61" fmla="*/ 0 w 602135"/>
              <a:gd name="connsiteY61" fmla="*/ 232170 h 601076"/>
              <a:gd name="connsiteX62" fmla="*/ 16332 w 602135"/>
              <a:gd name="connsiteY62" fmla="*/ 215860 h 601076"/>
              <a:gd name="connsiteX63" fmla="*/ 158832 w 602135"/>
              <a:gd name="connsiteY63" fmla="*/ 136756 h 601076"/>
              <a:gd name="connsiteX64" fmla="*/ 443586 w 602135"/>
              <a:gd name="connsiteY64" fmla="*/ 136756 h 601076"/>
              <a:gd name="connsiteX65" fmla="*/ 465450 w 602135"/>
              <a:gd name="connsiteY65" fmla="*/ 158577 h 601076"/>
              <a:gd name="connsiteX66" fmla="*/ 465450 w 602135"/>
              <a:gd name="connsiteY66" fmla="*/ 442781 h 601076"/>
              <a:gd name="connsiteX67" fmla="*/ 443586 w 602135"/>
              <a:gd name="connsiteY67" fmla="*/ 464603 h 601076"/>
              <a:gd name="connsiteX68" fmla="*/ 158832 w 602135"/>
              <a:gd name="connsiteY68" fmla="*/ 464603 h 601076"/>
              <a:gd name="connsiteX69" fmla="*/ 136968 w 602135"/>
              <a:gd name="connsiteY69" fmla="*/ 442781 h 601076"/>
              <a:gd name="connsiteX70" fmla="*/ 136968 w 602135"/>
              <a:gd name="connsiteY70" fmla="*/ 158577 h 601076"/>
              <a:gd name="connsiteX71" fmla="*/ 158832 w 602135"/>
              <a:gd name="connsiteY71" fmla="*/ 136756 h 601076"/>
              <a:gd name="connsiteX72" fmla="*/ 369587 w 602135"/>
              <a:gd name="connsiteY72" fmla="*/ 0 h 601076"/>
              <a:gd name="connsiteX73" fmla="*/ 385923 w 602135"/>
              <a:gd name="connsiteY73" fmla="*/ 16303 h 601076"/>
              <a:gd name="connsiteX74" fmla="*/ 385923 w 602135"/>
              <a:gd name="connsiteY74" fmla="*/ 103869 h 601076"/>
              <a:gd name="connsiteX75" fmla="*/ 369587 w 602135"/>
              <a:gd name="connsiteY75" fmla="*/ 120173 h 601076"/>
              <a:gd name="connsiteX76" fmla="*/ 353251 w 602135"/>
              <a:gd name="connsiteY76" fmla="*/ 103869 h 601076"/>
              <a:gd name="connsiteX77" fmla="*/ 353251 w 602135"/>
              <a:gd name="connsiteY77" fmla="*/ 16303 h 601076"/>
              <a:gd name="connsiteX78" fmla="*/ 369587 w 602135"/>
              <a:gd name="connsiteY78" fmla="*/ 0 h 601076"/>
              <a:gd name="connsiteX79" fmla="*/ 301068 w 602135"/>
              <a:gd name="connsiteY79" fmla="*/ 0 h 601076"/>
              <a:gd name="connsiteX80" fmla="*/ 317404 w 602135"/>
              <a:gd name="connsiteY80" fmla="*/ 16303 h 601076"/>
              <a:gd name="connsiteX81" fmla="*/ 317404 w 602135"/>
              <a:gd name="connsiteY81" fmla="*/ 103869 h 601076"/>
              <a:gd name="connsiteX82" fmla="*/ 301068 w 602135"/>
              <a:gd name="connsiteY82" fmla="*/ 120173 h 601076"/>
              <a:gd name="connsiteX83" fmla="*/ 284732 w 602135"/>
              <a:gd name="connsiteY83" fmla="*/ 103869 h 601076"/>
              <a:gd name="connsiteX84" fmla="*/ 284732 w 602135"/>
              <a:gd name="connsiteY84" fmla="*/ 16303 h 601076"/>
              <a:gd name="connsiteX85" fmla="*/ 301068 w 602135"/>
              <a:gd name="connsiteY85" fmla="*/ 0 h 601076"/>
              <a:gd name="connsiteX86" fmla="*/ 232593 w 602135"/>
              <a:gd name="connsiteY86" fmla="*/ 0 h 601076"/>
              <a:gd name="connsiteX87" fmla="*/ 249167 w 602135"/>
              <a:gd name="connsiteY87" fmla="*/ 16303 h 601076"/>
              <a:gd name="connsiteX88" fmla="*/ 249167 w 602135"/>
              <a:gd name="connsiteY88" fmla="*/ 103869 h 601076"/>
              <a:gd name="connsiteX89" fmla="*/ 232593 w 602135"/>
              <a:gd name="connsiteY89" fmla="*/ 120173 h 601076"/>
              <a:gd name="connsiteX90" fmla="*/ 216283 w 602135"/>
              <a:gd name="connsiteY90" fmla="*/ 103869 h 601076"/>
              <a:gd name="connsiteX91" fmla="*/ 216283 w 602135"/>
              <a:gd name="connsiteY91" fmla="*/ 16303 h 601076"/>
              <a:gd name="connsiteX92" fmla="*/ 232593 w 602135"/>
              <a:gd name="connsiteY92" fmla="*/ 0 h 60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2135" h="601076">
                <a:moveTo>
                  <a:pt x="369587" y="480903"/>
                </a:moveTo>
                <a:cubicBezTo>
                  <a:pt x="378545" y="480903"/>
                  <a:pt x="385923" y="488266"/>
                  <a:pt x="385923" y="497207"/>
                </a:cubicBezTo>
                <a:lnTo>
                  <a:pt x="385923" y="584773"/>
                </a:lnTo>
                <a:cubicBezTo>
                  <a:pt x="385923" y="593713"/>
                  <a:pt x="378545" y="601076"/>
                  <a:pt x="369587" y="601076"/>
                </a:cubicBezTo>
                <a:cubicBezTo>
                  <a:pt x="360629" y="601076"/>
                  <a:pt x="353251" y="593713"/>
                  <a:pt x="353251" y="584773"/>
                </a:cubicBezTo>
                <a:lnTo>
                  <a:pt x="353251" y="497207"/>
                </a:lnTo>
                <a:cubicBezTo>
                  <a:pt x="353251" y="488266"/>
                  <a:pt x="360629" y="480903"/>
                  <a:pt x="369587" y="480903"/>
                </a:cubicBezTo>
                <a:close/>
                <a:moveTo>
                  <a:pt x="301068" y="480903"/>
                </a:moveTo>
                <a:cubicBezTo>
                  <a:pt x="310290" y="480903"/>
                  <a:pt x="317404" y="488266"/>
                  <a:pt x="317404" y="497207"/>
                </a:cubicBezTo>
                <a:lnTo>
                  <a:pt x="317404" y="584773"/>
                </a:lnTo>
                <a:cubicBezTo>
                  <a:pt x="317404" y="593713"/>
                  <a:pt x="310290" y="601076"/>
                  <a:pt x="301068" y="601076"/>
                </a:cubicBezTo>
                <a:cubicBezTo>
                  <a:pt x="292110" y="601076"/>
                  <a:pt x="284732" y="593713"/>
                  <a:pt x="284732" y="584773"/>
                </a:cubicBezTo>
                <a:lnTo>
                  <a:pt x="284732" y="497207"/>
                </a:lnTo>
                <a:cubicBezTo>
                  <a:pt x="284732" y="488266"/>
                  <a:pt x="292110" y="480903"/>
                  <a:pt x="301068" y="480903"/>
                </a:cubicBezTo>
                <a:close/>
                <a:moveTo>
                  <a:pt x="232593" y="480903"/>
                </a:moveTo>
                <a:cubicBezTo>
                  <a:pt x="241801" y="480903"/>
                  <a:pt x="249167" y="488266"/>
                  <a:pt x="249167" y="497207"/>
                </a:cubicBezTo>
                <a:lnTo>
                  <a:pt x="249167" y="584773"/>
                </a:lnTo>
                <a:cubicBezTo>
                  <a:pt x="249167" y="593713"/>
                  <a:pt x="241801" y="601076"/>
                  <a:pt x="232593" y="601076"/>
                </a:cubicBezTo>
                <a:cubicBezTo>
                  <a:pt x="223649" y="601076"/>
                  <a:pt x="216283" y="593713"/>
                  <a:pt x="216283" y="584773"/>
                </a:cubicBezTo>
                <a:lnTo>
                  <a:pt x="216283" y="497207"/>
                </a:lnTo>
                <a:cubicBezTo>
                  <a:pt x="216283" y="488266"/>
                  <a:pt x="223649" y="480903"/>
                  <a:pt x="232593" y="480903"/>
                </a:cubicBezTo>
                <a:close/>
                <a:moveTo>
                  <a:pt x="498082" y="352615"/>
                </a:moveTo>
                <a:lnTo>
                  <a:pt x="585803" y="352615"/>
                </a:lnTo>
                <a:cubicBezTo>
                  <a:pt x="594759" y="352615"/>
                  <a:pt x="602135" y="359976"/>
                  <a:pt x="602135" y="368915"/>
                </a:cubicBezTo>
                <a:cubicBezTo>
                  <a:pt x="602135" y="377854"/>
                  <a:pt x="594759" y="385216"/>
                  <a:pt x="585803" y="385216"/>
                </a:cubicBezTo>
                <a:lnTo>
                  <a:pt x="498082" y="385216"/>
                </a:lnTo>
                <a:cubicBezTo>
                  <a:pt x="489126" y="385216"/>
                  <a:pt x="481750" y="377854"/>
                  <a:pt x="481750" y="368915"/>
                </a:cubicBezTo>
                <a:cubicBezTo>
                  <a:pt x="481750" y="359976"/>
                  <a:pt x="489126" y="352615"/>
                  <a:pt x="498082" y="352615"/>
                </a:cubicBezTo>
                <a:close/>
                <a:moveTo>
                  <a:pt x="16332" y="352615"/>
                </a:moveTo>
                <a:lnTo>
                  <a:pt x="104053" y="352615"/>
                </a:lnTo>
                <a:cubicBezTo>
                  <a:pt x="113009" y="352615"/>
                  <a:pt x="120385" y="359976"/>
                  <a:pt x="120385" y="368915"/>
                </a:cubicBezTo>
                <a:cubicBezTo>
                  <a:pt x="120385" y="377854"/>
                  <a:pt x="113009" y="385216"/>
                  <a:pt x="104053" y="385216"/>
                </a:cubicBezTo>
                <a:lnTo>
                  <a:pt x="16332" y="385216"/>
                </a:lnTo>
                <a:cubicBezTo>
                  <a:pt x="7376" y="385216"/>
                  <a:pt x="0" y="377854"/>
                  <a:pt x="0" y="368915"/>
                </a:cubicBezTo>
                <a:cubicBezTo>
                  <a:pt x="0" y="359976"/>
                  <a:pt x="7376" y="352615"/>
                  <a:pt x="16332" y="352615"/>
                </a:cubicBezTo>
                <a:close/>
                <a:moveTo>
                  <a:pt x="498082" y="284237"/>
                </a:moveTo>
                <a:lnTo>
                  <a:pt x="585803" y="284237"/>
                </a:lnTo>
                <a:cubicBezTo>
                  <a:pt x="594759" y="284237"/>
                  <a:pt x="602135" y="291598"/>
                  <a:pt x="602135" y="300537"/>
                </a:cubicBezTo>
                <a:cubicBezTo>
                  <a:pt x="602135" y="309739"/>
                  <a:pt x="594759" y="316838"/>
                  <a:pt x="585803" y="316838"/>
                </a:cubicBezTo>
                <a:lnTo>
                  <a:pt x="498082" y="316838"/>
                </a:lnTo>
                <a:cubicBezTo>
                  <a:pt x="489126" y="316838"/>
                  <a:pt x="481750" y="309739"/>
                  <a:pt x="481750" y="300537"/>
                </a:cubicBezTo>
                <a:cubicBezTo>
                  <a:pt x="481750" y="291598"/>
                  <a:pt x="489126" y="284237"/>
                  <a:pt x="498082" y="284237"/>
                </a:cubicBezTo>
                <a:close/>
                <a:moveTo>
                  <a:pt x="16332" y="284237"/>
                </a:moveTo>
                <a:lnTo>
                  <a:pt x="104053" y="284237"/>
                </a:lnTo>
                <a:cubicBezTo>
                  <a:pt x="113009" y="284237"/>
                  <a:pt x="120385" y="291598"/>
                  <a:pt x="120385" y="300537"/>
                </a:cubicBezTo>
                <a:cubicBezTo>
                  <a:pt x="120385" y="309739"/>
                  <a:pt x="113009" y="316838"/>
                  <a:pt x="104053" y="316838"/>
                </a:cubicBezTo>
                <a:lnTo>
                  <a:pt x="16332" y="316838"/>
                </a:lnTo>
                <a:cubicBezTo>
                  <a:pt x="7376" y="316838"/>
                  <a:pt x="0" y="309739"/>
                  <a:pt x="0" y="300537"/>
                </a:cubicBezTo>
                <a:cubicBezTo>
                  <a:pt x="0" y="291598"/>
                  <a:pt x="7376" y="284237"/>
                  <a:pt x="16332" y="284237"/>
                </a:cubicBezTo>
                <a:close/>
                <a:moveTo>
                  <a:pt x="498082" y="215860"/>
                </a:moveTo>
                <a:lnTo>
                  <a:pt x="585803" y="215860"/>
                </a:lnTo>
                <a:cubicBezTo>
                  <a:pt x="594759" y="215860"/>
                  <a:pt x="602135" y="223226"/>
                  <a:pt x="602135" y="232170"/>
                </a:cubicBezTo>
                <a:cubicBezTo>
                  <a:pt x="602135" y="241377"/>
                  <a:pt x="594759" y="248743"/>
                  <a:pt x="585803" y="248743"/>
                </a:cubicBezTo>
                <a:lnTo>
                  <a:pt x="498082" y="248743"/>
                </a:lnTo>
                <a:cubicBezTo>
                  <a:pt x="489126" y="248743"/>
                  <a:pt x="481750" y="241377"/>
                  <a:pt x="481750" y="232170"/>
                </a:cubicBezTo>
                <a:cubicBezTo>
                  <a:pt x="481750" y="223226"/>
                  <a:pt x="489126" y="215860"/>
                  <a:pt x="498082" y="215860"/>
                </a:cubicBezTo>
                <a:close/>
                <a:moveTo>
                  <a:pt x="16332" y="215860"/>
                </a:moveTo>
                <a:lnTo>
                  <a:pt x="104053" y="215860"/>
                </a:lnTo>
                <a:cubicBezTo>
                  <a:pt x="113009" y="215860"/>
                  <a:pt x="120385" y="223226"/>
                  <a:pt x="120385" y="232170"/>
                </a:cubicBezTo>
                <a:cubicBezTo>
                  <a:pt x="120385" y="241377"/>
                  <a:pt x="113009" y="248743"/>
                  <a:pt x="104053" y="248743"/>
                </a:cubicBezTo>
                <a:lnTo>
                  <a:pt x="16332" y="248743"/>
                </a:lnTo>
                <a:cubicBezTo>
                  <a:pt x="7376" y="248743"/>
                  <a:pt x="0" y="241377"/>
                  <a:pt x="0" y="232170"/>
                </a:cubicBezTo>
                <a:cubicBezTo>
                  <a:pt x="0" y="223226"/>
                  <a:pt x="7376" y="215860"/>
                  <a:pt x="16332" y="215860"/>
                </a:cubicBezTo>
                <a:close/>
                <a:moveTo>
                  <a:pt x="158832" y="136756"/>
                </a:moveTo>
                <a:lnTo>
                  <a:pt x="443586" y="136756"/>
                </a:lnTo>
                <a:cubicBezTo>
                  <a:pt x="455440" y="136756"/>
                  <a:pt x="465450" y="146483"/>
                  <a:pt x="465450" y="158577"/>
                </a:cubicBezTo>
                <a:lnTo>
                  <a:pt x="465450" y="442781"/>
                </a:lnTo>
                <a:cubicBezTo>
                  <a:pt x="465450" y="454612"/>
                  <a:pt x="455440" y="464603"/>
                  <a:pt x="443586" y="464603"/>
                </a:cubicBezTo>
                <a:lnTo>
                  <a:pt x="158832" y="464603"/>
                </a:lnTo>
                <a:cubicBezTo>
                  <a:pt x="146714" y="464603"/>
                  <a:pt x="136968" y="454612"/>
                  <a:pt x="136968" y="442781"/>
                </a:cubicBezTo>
                <a:lnTo>
                  <a:pt x="136968" y="158577"/>
                </a:lnTo>
                <a:cubicBezTo>
                  <a:pt x="136968" y="146483"/>
                  <a:pt x="146714" y="136756"/>
                  <a:pt x="158832" y="136756"/>
                </a:cubicBezTo>
                <a:close/>
                <a:moveTo>
                  <a:pt x="369587" y="0"/>
                </a:moveTo>
                <a:cubicBezTo>
                  <a:pt x="378545" y="0"/>
                  <a:pt x="385923" y="7363"/>
                  <a:pt x="385923" y="16303"/>
                </a:cubicBezTo>
                <a:lnTo>
                  <a:pt x="385923" y="103869"/>
                </a:lnTo>
                <a:cubicBezTo>
                  <a:pt x="385923" y="112810"/>
                  <a:pt x="378545" y="120173"/>
                  <a:pt x="369587" y="120173"/>
                </a:cubicBezTo>
                <a:cubicBezTo>
                  <a:pt x="360629" y="120173"/>
                  <a:pt x="353251" y="112810"/>
                  <a:pt x="353251" y="103869"/>
                </a:cubicBezTo>
                <a:lnTo>
                  <a:pt x="353251" y="16303"/>
                </a:lnTo>
                <a:cubicBezTo>
                  <a:pt x="353251" y="7363"/>
                  <a:pt x="360629" y="0"/>
                  <a:pt x="369587" y="0"/>
                </a:cubicBezTo>
                <a:close/>
                <a:moveTo>
                  <a:pt x="301068" y="0"/>
                </a:moveTo>
                <a:cubicBezTo>
                  <a:pt x="310290" y="0"/>
                  <a:pt x="317404" y="7363"/>
                  <a:pt x="317404" y="16303"/>
                </a:cubicBezTo>
                <a:lnTo>
                  <a:pt x="317404" y="103869"/>
                </a:lnTo>
                <a:cubicBezTo>
                  <a:pt x="317404" y="112810"/>
                  <a:pt x="310290" y="120173"/>
                  <a:pt x="301068" y="120173"/>
                </a:cubicBezTo>
                <a:cubicBezTo>
                  <a:pt x="292110" y="120173"/>
                  <a:pt x="284732" y="112810"/>
                  <a:pt x="284732" y="103869"/>
                </a:cubicBezTo>
                <a:lnTo>
                  <a:pt x="284732" y="16303"/>
                </a:lnTo>
                <a:cubicBezTo>
                  <a:pt x="284732" y="7363"/>
                  <a:pt x="292110" y="0"/>
                  <a:pt x="301068" y="0"/>
                </a:cubicBezTo>
                <a:close/>
                <a:moveTo>
                  <a:pt x="232593" y="0"/>
                </a:moveTo>
                <a:cubicBezTo>
                  <a:pt x="241801" y="0"/>
                  <a:pt x="249167" y="7363"/>
                  <a:pt x="249167" y="16303"/>
                </a:cubicBezTo>
                <a:lnTo>
                  <a:pt x="249167" y="103869"/>
                </a:lnTo>
                <a:cubicBezTo>
                  <a:pt x="249167" y="112810"/>
                  <a:pt x="241801" y="120173"/>
                  <a:pt x="232593" y="120173"/>
                </a:cubicBezTo>
                <a:cubicBezTo>
                  <a:pt x="223649" y="120173"/>
                  <a:pt x="216283" y="112810"/>
                  <a:pt x="216283" y="103869"/>
                </a:cubicBezTo>
                <a:lnTo>
                  <a:pt x="216283" y="16303"/>
                </a:lnTo>
                <a:cubicBezTo>
                  <a:pt x="216283" y="7363"/>
                  <a:pt x="223649" y="0"/>
                  <a:pt x="232593" y="0"/>
                </a:cubicBezTo>
                <a:close/>
              </a:path>
            </a:pathLst>
          </a:custGeom>
          <a:solidFill>
            <a:schemeClr val="bg1"/>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1100" dirty="0">
              <a:solidFill>
                <a:schemeClr val="bg1"/>
              </a:solidFill>
              <a:ea typeface="微软雅黑" panose="020B0503020204020204" pitchFamily="34" charset="-122"/>
            </a:endParaRPr>
          </a:p>
        </p:txBody>
      </p:sp>
      <p:sp>
        <p:nvSpPr>
          <p:cNvPr id="6" name="isľiḋe"/>
          <p:cNvSpPr txBox="1"/>
          <p:nvPr/>
        </p:nvSpPr>
        <p:spPr>
          <a:xfrm>
            <a:off x="2112690" y="2205380"/>
            <a:ext cx="455547" cy="341662"/>
          </a:xfrm>
          <a:prstGeom prst="rect">
            <a:avLst/>
          </a:prstGeom>
          <a:noFill/>
        </p:spPr>
        <p:txBody>
          <a:bodyPr wrap="square" lIns="91440" tIns="45720" rIns="91440" bIns="45720" anchor="ctr" anchorCtr="0">
            <a:prstTxWarp prst="textPlain">
              <a:avLst/>
            </a:prstTxWarp>
            <a:noAutofit/>
          </a:bodyPr>
          <a:lstStyle/>
          <a:p>
            <a:r>
              <a:rPr lang="en-US" sz="1000" dirty="0">
                <a:solidFill>
                  <a:schemeClr val="bg1"/>
                </a:solidFill>
                <a:ea typeface="微软雅黑" panose="020B0503020204020204" pitchFamily="34" charset="-122"/>
              </a:rPr>
              <a:t>50%</a:t>
            </a:r>
          </a:p>
        </p:txBody>
      </p:sp>
      <p:sp>
        <p:nvSpPr>
          <p:cNvPr id="7" name="îşlíḍê"/>
          <p:cNvSpPr/>
          <p:nvPr/>
        </p:nvSpPr>
        <p:spPr bwMode="auto">
          <a:xfrm>
            <a:off x="4241280" y="2871250"/>
            <a:ext cx="1205894" cy="1206208"/>
          </a:xfrm>
          <a:prstGeom prst="ellipse">
            <a:avLst/>
          </a:prstGeom>
          <a:gradFill flip="none" rotWithShape="1">
            <a:gsLst>
              <a:gs pos="9000">
                <a:srgbClr val="EFDE6E"/>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58" name="ïšḻiḑé"/>
          <p:cNvSpPr/>
          <p:nvPr/>
        </p:nvSpPr>
        <p:spPr bwMode="auto">
          <a:xfrm>
            <a:off x="5194228" y="2842508"/>
            <a:ext cx="282100" cy="28130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adFill flip="none" rotWithShape="1">
            <a:gsLst>
              <a:gs pos="9000">
                <a:srgbClr val="EFDE6E"/>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59" name="íṧḷïḋê"/>
          <p:cNvSpPr/>
          <p:nvPr/>
        </p:nvSpPr>
        <p:spPr bwMode="auto">
          <a:xfrm>
            <a:off x="4861628" y="2733645"/>
            <a:ext cx="338694" cy="151538"/>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adFill flip="none" rotWithShape="1">
            <a:gsLst>
              <a:gs pos="9000">
                <a:srgbClr val="EFDE6E"/>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0" name="íŝlíḓê"/>
          <p:cNvSpPr/>
          <p:nvPr/>
        </p:nvSpPr>
        <p:spPr bwMode="auto">
          <a:xfrm>
            <a:off x="5432794" y="3119458"/>
            <a:ext cx="151498" cy="33704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adFill flip="none" rotWithShape="1">
            <a:gsLst>
              <a:gs pos="9000">
                <a:srgbClr val="E7AD40"/>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1" name="íŝľîdé"/>
          <p:cNvSpPr/>
          <p:nvPr/>
        </p:nvSpPr>
        <p:spPr bwMode="auto">
          <a:xfrm>
            <a:off x="5432794" y="3491335"/>
            <a:ext cx="151498" cy="338784"/>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adFill flip="none" rotWithShape="1">
            <a:gsLst>
              <a:gs pos="9000">
                <a:srgbClr val="EFDE6E"/>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2" name="ïŝ1îḍé"/>
          <p:cNvSpPr/>
          <p:nvPr/>
        </p:nvSpPr>
        <p:spPr bwMode="auto">
          <a:xfrm>
            <a:off x="5194228" y="3824023"/>
            <a:ext cx="282100" cy="282175"/>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adFill flip="none" rotWithShape="1">
            <a:gsLst>
              <a:gs pos="9000">
                <a:srgbClr val="EFDE6E"/>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3" name="ïşļíde"/>
          <p:cNvSpPr/>
          <p:nvPr/>
        </p:nvSpPr>
        <p:spPr bwMode="auto">
          <a:xfrm>
            <a:off x="4861628" y="4064393"/>
            <a:ext cx="338694" cy="14979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adFill flip="none" rotWithShape="1">
            <a:gsLst>
              <a:gs pos="9000">
                <a:srgbClr val="EFDE6E"/>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4" name="ïşļiḓé"/>
          <p:cNvSpPr/>
          <p:nvPr/>
        </p:nvSpPr>
        <p:spPr bwMode="auto">
          <a:xfrm>
            <a:off x="4489849" y="4064393"/>
            <a:ext cx="336953" cy="14979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adFill flip="none" rotWithShape="1">
            <a:gsLst>
              <a:gs pos="9000">
                <a:srgbClr val="EFDE6E"/>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5" name="ïsḻíḓè"/>
          <p:cNvSpPr/>
          <p:nvPr/>
        </p:nvSpPr>
        <p:spPr bwMode="auto">
          <a:xfrm>
            <a:off x="4212972" y="3824023"/>
            <a:ext cx="281230" cy="282175"/>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adFill flip="none" rotWithShape="1">
            <a:gsLst>
              <a:gs pos="9000">
                <a:srgbClr val="EFDE6E"/>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6" name="ïślíďé"/>
          <p:cNvSpPr/>
          <p:nvPr/>
        </p:nvSpPr>
        <p:spPr bwMode="auto">
          <a:xfrm>
            <a:off x="4104138" y="3491335"/>
            <a:ext cx="151498" cy="338784"/>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adFill flip="none" rotWithShape="1">
            <a:gsLst>
              <a:gs pos="9000">
                <a:srgbClr val="EFDE6E"/>
              </a:gs>
              <a:gs pos="100000">
                <a:srgbClr val="84460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67" name="íśḷiḍê"/>
          <p:cNvSpPr/>
          <p:nvPr/>
        </p:nvSpPr>
        <p:spPr bwMode="auto">
          <a:xfrm>
            <a:off x="4104138" y="3119458"/>
            <a:ext cx="151498" cy="33704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wrap="square" lIns="91440" tIns="45720" rIns="91440" bIns="45720" anchor="ctr">
            <a:normAutofit/>
          </a:bodyPr>
          <a:lstStyle/>
          <a:p>
            <a:pPr algn="ctr"/>
            <a:endParaRPr sz="1100" dirty="0">
              <a:solidFill>
                <a:schemeClr val="bg1"/>
              </a:solidFill>
              <a:ea typeface="微软雅黑" panose="020B0503020204020204" pitchFamily="34" charset="-122"/>
            </a:endParaRPr>
          </a:p>
        </p:txBody>
      </p:sp>
      <p:sp>
        <p:nvSpPr>
          <p:cNvPr id="68" name="îṧľidè"/>
          <p:cNvSpPr/>
          <p:nvPr/>
        </p:nvSpPr>
        <p:spPr bwMode="auto">
          <a:xfrm>
            <a:off x="4212972" y="2842508"/>
            <a:ext cx="281230" cy="28130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wrap="square" lIns="91440" tIns="45720" rIns="91440" bIns="45720" anchor="ctr">
            <a:noAutofit/>
          </a:bodyPr>
          <a:lstStyle/>
          <a:p>
            <a:pPr algn="ctr"/>
            <a:endParaRPr sz="1100" dirty="0">
              <a:solidFill>
                <a:schemeClr val="bg1"/>
              </a:solidFill>
              <a:ea typeface="微软雅黑" panose="020B0503020204020204" pitchFamily="34" charset="-122"/>
            </a:endParaRPr>
          </a:p>
        </p:txBody>
      </p:sp>
      <p:sp>
        <p:nvSpPr>
          <p:cNvPr id="69" name="íṧļiḑé"/>
          <p:cNvSpPr/>
          <p:nvPr/>
        </p:nvSpPr>
        <p:spPr bwMode="auto">
          <a:xfrm>
            <a:off x="4489849" y="2733645"/>
            <a:ext cx="336953" cy="151538"/>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sp>
        <p:nvSpPr>
          <p:cNvPr id="9" name="i$ḻïďe"/>
          <p:cNvSpPr/>
          <p:nvPr/>
        </p:nvSpPr>
        <p:spPr bwMode="auto">
          <a:xfrm>
            <a:off x="4664556" y="3279391"/>
            <a:ext cx="376706" cy="417729"/>
          </a:xfrm>
          <a:custGeom>
            <a:avLst/>
            <a:gdLst>
              <a:gd name="connsiteX0" fmla="*/ 50611 w 545612"/>
              <a:gd name="connsiteY0" fmla="*/ 523866 h 605028"/>
              <a:gd name="connsiteX1" fmla="*/ 70555 w 545612"/>
              <a:gd name="connsiteY1" fmla="*/ 533469 h 605028"/>
              <a:gd name="connsiteX2" fmla="*/ 101057 w 545612"/>
              <a:gd name="connsiteY2" fmla="*/ 567785 h 605028"/>
              <a:gd name="connsiteX3" fmla="*/ 146810 w 545612"/>
              <a:gd name="connsiteY3" fmla="*/ 570361 h 605028"/>
              <a:gd name="connsiteX4" fmla="*/ 166753 w 545612"/>
              <a:gd name="connsiteY4" fmla="*/ 579965 h 605028"/>
              <a:gd name="connsiteX5" fmla="*/ 157134 w 545612"/>
              <a:gd name="connsiteY5" fmla="*/ 599875 h 605028"/>
              <a:gd name="connsiteX6" fmla="*/ 127101 w 545612"/>
              <a:gd name="connsiteY6" fmla="*/ 605028 h 605028"/>
              <a:gd name="connsiteX7" fmla="*/ 87448 w 545612"/>
              <a:gd name="connsiteY7" fmla="*/ 595893 h 605028"/>
              <a:gd name="connsiteX8" fmla="*/ 40992 w 545612"/>
              <a:gd name="connsiteY8" fmla="*/ 543776 h 605028"/>
              <a:gd name="connsiteX9" fmla="*/ 50611 w 545612"/>
              <a:gd name="connsiteY9" fmla="*/ 523866 h 605028"/>
              <a:gd name="connsiteX10" fmla="*/ 366921 w 545612"/>
              <a:gd name="connsiteY10" fmla="*/ 263774 h 605028"/>
              <a:gd name="connsiteX11" fmla="*/ 468527 w 545612"/>
              <a:gd name="connsiteY11" fmla="*/ 342388 h 605028"/>
              <a:gd name="connsiteX12" fmla="*/ 469583 w 545612"/>
              <a:gd name="connsiteY12" fmla="*/ 346606 h 605028"/>
              <a:gd name="connsiteX13" fmla="*/ 473690 w 545612"/>
              <a:gd name="connsiteY13" fmla="*/ 347895 h 605028"/>
              <a:gd name="connsiteX14" fmla="*/ 545612 w 545612"/>
              <a:gd name="connsiteY14" fmla="*/ 447363 h 605028"/>
              <a:gd name="connsiteX15" fmla="*/ 440838 w 545612"/>
              <a:gd name="connsiteY15" fmla="*/ 552104 h 605028"/>
              <a:gd name="connsiteX16" fmla="*/ 247363 w 545612"/>
              <a:gd name="connsiteY16" fmla="*/ 552104 h 605028"/>
              <a:gd name="connsiteX17" fmla="*/ 142472 w 545612"/>
              <a:gd name="connsiteY17" fmla="*/ 447363 h 605028"/>
              <a:gd name="connsiteX18" fmla="*/ 247363 w 545612"/>
              <a:gd name="connsiteY18" fmla="*/ 342740 h 605028"/>
              <a:gd name="connsiteX19" fmla="*/ 258392 w 545612"/>
              <a:gd name="connsiteY19" fmla="*/ 343208 h 605028"/>
              <a:gd name="connsiteX20" fmla="*/ 264845 w 545612"/>
              <a:gd name="connsiteY20" fmla="*/ 343911 h 605028"/>
              <a:gd name="connsiteX21" fmla="*/ 266723 w 545612"/>
              <a:gd name="connsiteY21" fmla="*/ 337819 h 605028"/>
              <a:gd name="connsiteX22" fmla="*/ 366921 w 545612"/>
              <a:gd name="connsiteY22" fmla="*/ 263774 h 605028"/>
              <a:gd name="connsiteX23" fmla="*/ 395646 w 545612"/>
              <a:gd name="connsiteY23" fmla="*/ 182059 h 605028"/>
              <a:gd name="connsiteX24" fmla="*/ 395763 w 545612"/>
              <a:gd name="connsiteY24" fmla="*/ 182059 h 605028"/>
              <a:gd name="connsiteX25" fmla="*/ 486338 w 545612"/>
              <a:gd name="connsiteY25" fmla="*/ 273862 h 605028"/>
              <a:gd name="connsiteX26" fmla="*/ 470734 w 545612"/>
              <a:gd name="connsiteY26" fmla="*/ 289318 h 605028"/>
              <a:gd name="connsiteX27" fmla="*/ 470499 w 545612"/>
              <a:gd name="connsiteY27" fmla="*/ 289318 h 605028"/>
              <a:gd name="connsiteX28" fmla="*/ 455012 w 545612"/>
              <a:gd name="connsiteY28" fmla="*/ 273627 h 605028"/>
              <a:gd name="connsiteX29" fmla="*/ 395528 w 545612"/>
              <a:gd name="connsiteY29" fmla="*/ 213206 h 605028"/>
              <a:gd name="connsiteX30" fmla="*/ 380041 w 545612"/>
              <a:gd name="connsiteY30" fmla="*/ 197516 h 605028"/>
              <a:gd name="connsiteX31" fmla="*/ 395646 w 545612"/>
              <a:gd name="connsiteY31" fmla="*/ 182059 h 605028"/>
              <a:gd name="connsiteX32" fmla="*/ 48814 w 545612"/>
              <a:gd name="connsiteY32" fmla="*/ 177347 h 605028"/>
              <a:gd name="connsiteX33" fmla="*/ 39661 w 545612"/>
              <a:gd name="connsiteY33" fmla="*/ 190232 h 605028"/>
              <a:gd name="connsiteX34" fmla="*/ 180001 w 545612"/>
              <a:gd name="connsiteY34" fmla="*/ 234393 h 605028"/>
              <a:gd name="connsiteX35" fmla="*/ 320223 w 545612"/>
              <a:gd name="connsiteY35" fmla="*/ 190232 h 605028"/>
              <a:gd name="connsiteX36" fmla="*/ 311188 w 545612"/>
              <a:gd name="connsiteY36" fmla="*/ 177347 h 605028"/>
              <a:gd name="connsiteX37" fmla="*/ 180001 w 545612"/>
              <a:gd name="connsiteY37" fmla="*/ 202297 h 605028"/>
              <a:gd name="connsiteX38" fmla="*/ 48814 w 545612"/>
              <a:gd name="connsiteY38" fmla="*/ 177347 h 605028"/>
              <a:gd name="connsiteX39" fmla="*/ 180001 w 545612"/>
              <a:gd name="connsiteY39" fmla="*/ 39593 h 605028"/>
              <a:gd name="connsiteX40" fmla="*/ 39661 w 545612"/>
              <a:gd name="connsiteY40" fmla="*/ 83754 h 605028"/>
              <a:gd name="connsiteX41" fmla="*/ 180001 w 545612"/>
              <a:gd name="connsiteY41" fmla="*/ 127797 h 605028"/>
              <a:gd name="connsiteX42" fmla="*/ 320223 w 545612"/>
              <a:gd name="connsiteY42" fmla="*/ 83754 h 605028"/>
              <a:gd name="connsiteX43" fmla="*/ 180001 w 545612"/>
              <a:gd name="connsiteY43" fmla="*/ 39593 h 605028"/>
              <a:gd name="connsiteX44" fmla="*/ 180001 w 545612"/>
              <a:gd name="connsiteY44" fmla="*/ 0 h 605028"/>
              <a:gd name="connsiteX45" fmla="*/ 359884 w 545612"/>
              <a:gd name="connsiteY45" fmla="*/ 83754 h 605028"/>
              <a:gd name="connsiteX46" fmla="*/ 359884 w 545612"/>
              <a:gd name="connsiteY46" fmla="*/ 127797 h 605028"/>
              <a:gd name="connsiteX47" fmla="*/ 344512 w 545612"/>
              <a:gd name="connsiteY47" fmla="*/ 154856 h 605028"/>
              <a:gd name="connsiteX48" fmla="*/ 359884 w 545612"/>
              <a:gd name="connsiteY48" fmla="*/ 190232 h 605028"/>
              <a:gd name="connsiteX49" fmla="*/ 359884 w 545612"/>
              <a:gd name="connsiteY49" fmla="*/ 234276 h 605028"/>
              <a:gd name="connsiteX50" fmla="*/ 356246 w 545612"/>
              <a:gd name="connsiteY50" fmla="*/ 245170 h 605028"/>
              <a:gd name="connsiteX51" fmla="*/ 287954 w 545612"/>
              <a:gd name="connsiteY51" fmla="*/ 273049 h 605028"/>
              <a:gd name="connsiteX52" fmla="*/ 263899 w 545612"/>
              <a:gd name="connsiteY52" fmla="*/ 299639 h 605028"/>
              <a:gd name="connsiteX53" fmla="*/ 180001 w 545612"/>
              <a:gd name="connsiteY53" fmla="*/ 308893 h 605028"/>
              <a:gd name="connsiteX54" fmla="*/ 48814 w 545612"/>
              <a:gd name="connsiteY54" fmla="*/ 283825 h 605028"/>
              <a:gd name="connsiteX55" fmla="*/ 39661 w 545612"/>
              <a:gd name="connsiteY55" fmla="*/ 296828 h 605028"/>
              <a:gd name="connsiteX56" fmla="*/ 180001 w 545612"/>
              <a:gd name="connsiteY56" fmla="*/ 340989 h 605028"/>
              <a:gd name="connsiteX57" fmla="*/ 183990 w 545612"/>
              <a:gd name="connsiteY57" fmla="*/ 340871 h 605028"/>
              <a:gd name="connsiteX58" fmla="*/ 128488 w 545612"/>
              <a:gd name="connsiteY58" fmla="*/ 411974 h 605028"/>
              <a:gd name="connsiteX59" fmla="*/ 48814 w 545612"/>
              <a:gd name="connsiteY59" fmla="*/ 390421 h 605028"/>
              <a:gd name="connsiteX60" fmla="*/ 39661 w 545612"/>
              <a:gd name="connsiteY60" fmla="*/ 403306 h 605028"/>
              <a:gd name="connsiteX61" fmla="*/ 123325 w 545612"/>
              <a:gd name="connsiteY61" fmla="*/ 443133 h 605028"/>
              <a:gd name="connsiteX62" fmla="*/ 123208 w 545612"/>
              <a:gd name="connsiteY62" fmla="*/ 447350 h 605028"/>
              <a:gd name="connsiteX63" fmla="*/ 147263 w 545612"/>
              <a:gd name="connsiteY63" fmla="*/ 520561 h 605028"/>
              <a:gd name="connsiteX64" fmla="*/ 117 w 545612"/>
              <a:gd name="connsiteY64" fmla="*/ 447350 h 605028"/>
              <a:gd name="connsiteX65" fmla="*/ 117 w 545612"/>
              <a:gd name="connsiteY65" fmla="*/ 446530 h 605028"/>
              <a:gd name="connsiteX66" fmla="*/ 0 w 545612"/>
              <a:gd name="connsiteY66" fmla="*/ 403306 h 605028"/>
              <a:gd name="connsiteX67" fmla="*/ 15372 w 545612"/>
              <a:gd name="connsiteY67" fmla="*/ 367813 h 605028"/>
              <a:gd name="connsiteX68" fmla="*/ 235 w 545612"/>
              <a:gd name="connsiteY68" fmla="*/ 340871 h 605028"/>
              <a:gd name="connsiteX69" fmla="*/ 117 w 545612"/>
              <a:gd name="connsiteY69" fmla="*/ 339934 h 605028"/>
              <a:gd name="connsiteX70" fmla="*/ 0 w 545612"/>
              <a:gd name="connsiteY70" fmla="*/ 296828 h 605028"/>
              <a:gd name="connsiteX71" fmla="*/ 15372 w 545612"/>
              <a:gd name="connsiteY71" fmla="*/ 261335 h 605028"/>
              <a:gd name="connsiteX72" fmla="*/ 235 w 545612"/>
              <a:gd name="connsiteY72" fmla="*/ 234276 h 605028"/>
              <a:gd name="connsiteX73" fmla="*/ 117 w 545612"/>
              <a:gd name="connsiteY73" fmla="*/ 233339 h 605028"/>
              <a:gd name="connsiteX74" fmla="*/ 0 w 545612"/>
              <a:gd name="connsiteY74" fmla="*/ 190232 h 605028"/>
              <a:gd name="connsiteX75" fmla="*/ 15372 w 545612"/>
              <a:gd name="connsiteY75" fmla="*/ 154739 h 605028"/>
              <a:gd name="connsiteX76" fmla="*/ 235 w 545612"/>
              <a:gd name="connsiteY76" fmla="*/ 127797 h 605028"/>
              <a:gd name="connsiteX77" fmla="*/ 117 w 545612"/>
              <a:gd name="connsiteY77" fmla="*/ 126860 h 605028"/>
              <a:gd name="connsiteX78" fmla="*/ 0 w 545612"/>
              <a:gd name="connsiteY78" fmla="*/ 83754 h 605028"/>
              <a:gd name="connsiteX79" fmla="*/ 180001 w 545612"/>
              <a:gd name="connsiteY79"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45612" h="605028">
                <a:moveTo>
                  <a:pt x="50611" y="523866"/>
                </a:moveTo>
                <a:cubicBezTo>
                  <a:pt x="58706" y="521055"/>
                  <a:pt x="67622" y="525388"/>
                  <a:pt x="70555" y="533469"/>
                </a:cubicBezTo>
                <a:cubicBezTo>
                  <a:pt x="75717" y="548578"/>
                  <a:pt x="86627" y="560758"/>
                  <a:pt x="101057" y="567785"/>
                </a:cubicBezTo>
                <a:cubicBezTo>
                  <a:pt x="115487" y="574695"/>
                  <a:pt x="131676" y="575632"/>
                  <a:pt x="146810" y="570361"/>
                </a:cubicBezTo>
                <a:cubicBezTo>
                  <a:pt x="155022" y="567551"/>
                  <a:pt x="163938" y="571884"/>
                  <a:pt x="166753" y="579965"/>
                </a:cubicBezTo>
                <a:cubicBezTo>
                  <a:pt x="169569" y="588163"/>
                  <a:pt x="165346" y="597064"/>
                  <a:pt x="157134" y="599875"/>
                </a:cubicBezTo>
                <a:cubicBezTo>
                  <a:pt x="147279" y="603271"/>
                  <a:pt x="137190" y="605028"/>
                  <a:pt x="127101" y="605028"/>
                </a:cubicBezTo>
                <a:cubicBezTo>
                  <a:pt x="113492" y="605028"/>
                  <a:pt x="100001" y="601983"/>
                  <a:pt x="87448" y="595893"/>
                </a:cubicBezTo>
                <a:cubicBezTo>
                  <a:pt x="65510" y="585235"/>
                  <a:pt x="48969" y="566731"/>
                  <a:pt x="40992" y="543776"/>
                </a:cubicBezTo>
                <a:cubicBezTo>
                  <a:pt x="38176" y="535695"/>
                  <a:pt x="42399" y="526794"/>
                  <a:pt x="50611" y="523866"/>
                </a:cubicBezTo>
                <a:close/>
                <a:moveTo>
                  <a:pt x="366921" y="263774"/>
                </a:moveTo>
                <a:cubicBezTo>
                  <a:pt x="414908" y="263774"/>
                  <a:pt x="456677" y="296110"/>
                  <a:pt x="468527" y="342388"/>
                </a:cubicBezTo>
                <a:lnTo>
                  <a:pt x="469583" y="346606"/>
                </a:lnTo>
                <a:lnTo>
                  <a:pt x="473690" y="347895"/>
                </a:lnTo>
                <a:cubicBezTo>
                  <a:pt x="516749" y="362071"/>
                  <a:pt x="545612" y="402023"/>
                  <a:pt x="545612" y="447363"/>
                </a:cubicBezTo>
                <a:cubicBezTo>
                  <a:pt x="545612" y="505123"/>
                  <a:pt x="498563" y="552104"/>
                  <a:pt x="440838" y="552104"/>
                </a:cubicBezTo>
                <a:lnTo>
                  <a:pt x="247363" y="552104"/>
                </a:lnTo>
                <a:cubicBezTo>
                  <a:pt x="189521" y="552104"/>
                  <a:pt x="142472" y="505123"/>
                  <a:pt x="142472" y="447363"/>
                </a:cubicBezTo>
                <a:cubicBezTo>
                  <a:pt x="142472" y="389604"/>
                  <a:pt x="189521" y="342740"/>
                  <a:pt x="247363" y="342740"/>
                </a:cubicBezTo>
                <a:cubicBezTo>
                  <a:pt x="251001" y="342740"/>
                  <a:pt x="254755" y="342857"/>
                  <a:pt x="258392" y="343208"/>
                </a:cubicBezTo>
                <a:lnTo>
                  <a:pt x="264845" y="343911"/>
                </a:lnTo>
                <a:lnTo>
                  <a:pt x="266723" y="337819"/>
                </a:lnTo>
                <a:cubicBezTo>
                  <a:pt x="280098" y="294236"/>
                  <a:pt x="321280" y="263774"/>
                  <a:pt x="366921" y="263774"/>
                </a:cubicBezTo>
                <a:close/>
                <a:moveTo>
                  <a:pt x="395646" y="182059"/>
                </a:moveTo>
                <a:lnTo>
                  <a:pt x="395763" y="182059"/>
                </a:lnTo>
                <a:cubicBezTo>
                  <a:pt x="446095" y="182410"/>
                  <a:pt x="486690" y="223628"/>
                  <a:pt x="486338" y="273862"/>
                </a:cubicBezTo>
                <a:cubicBezTo>
                  <a:pt x="486221" y="282409"/>
                  <a:pt x="479299" y="289318"/>
                  <a:pt x="470734" y="289318"/>
                </a:cubicBezTo>
                <a:lnTo>
                  <a:pt x="470499" y="289318"/>
                </a:lnTo>
                <a:cubicBezTo>
                  <a:pt x="461934" y="289318"/>
                  <a:pt x="455012" y="282175"/>
                  <a:pt x="455012" y="273627"/>
                </a:cubicBezTo>
                <a:cubicBezTo>
                  <a:pt x="455247" y="240607"/>
                  <a:pt x="428614" y="213558"/>
                  <a:pt x="395528" y="213206"/>
                </a:cubicBezTo>
                <a:cubicBezTo>
                  <a:pt x="386964" y="213206"/>
                  <a:pt x="379924" y="206181"/>
                  <a:pt x="380041" y="197516"/>
                </a:cubicBezTo>
                <a:cubicBezTo>
                  <a:pt x="380159" y="188968"/>
                  <a:pt x="387081" y="182059"/>
                  <a:pt x="395646" y="182059"/>
                </a:cubicBezTo>
                <a:close/>
                <a:moveTo>
                  <a:pt x="48814" y="177347"/>
                </a:moveTo>
                <a:cubicBezTo>
                  <a:pt x="42829" y="182032"/>
                  <a:pt x="39661" y="186484"/>
                  <a:pt x="39661" y="190232"/>
                </a:cubicBezTo>
                <a:cubicBezTo>
                  <a:pt x="39661" y="205811"/>
                  <a:pt x="92934" y="234393"/>
                  <a:pt x="180001" y="234393"/>
                </a:cubicBezTo>
                <a:cubicBezTo>
                  <a:pt x="266950" y="234393"/>
                  <a:pt x="320223" y="205811"/>
                  <a:pt x="320223" y="190232"/>
                </a:cubicBezTo>
                <a:cubicBezTo>
                  <a:pt x="320223" y="186484"/>
                  <a:pt x="317055" y="182032"/>
                  <a:pt x="311188" y="177347"/>
                </a:cubicBezTo>
                <a:cubicBezTo>
                  <a:pt x="275985" y="193863"/>
                  <a:pt x="226937" y="202297"/>
                  <a:pt x="180001" y="202297"/>
                </a:cubicBezTo>
                <a:cubicBezTo>
                  <a:pt x="132947" y="202297"/>
                  <a:pt x="83899" y="193863"/>
                  <a:pt x="48814" y="177347"/>
                </a:cubicBezTo>
                <a:close/>
                <a:moveTo>
                  <a:pt x="180001" y="39593"/>
                </a:moveTo>
                <a:cubicBezTo>
                  <a:pt x="92934" y="39593"/>
                  <a:pt x="39661" y="68174"/>
                  <a:pt x="39661" y="83754"/>
                </a:cubicBezTo>
                <a:cubicBezTo>
                  <a:pt x="39661" y="99333"/>
                  <a:pt x="92934" y="127797"/>
                  <a:pt x="180001" y="127797"/>
                </a:cubicBezTo>
                <a:cubicBezTo>
                  <a:pt x="266950" y="127797"/>
                  <a:pt x="320223" y="99333"/>
                  <a:pt x="320223" y="83754"/>
                </a:cubicBezTo>
                <a:cubicBezTo>
                  <a:pt x="320223" y="68174"/>
                  <a:pt x="266950" y="39593"/>
                  <a:pt x="180001" y="39593"/>
                </a:cubicBezTo>
                <a:close/>
                <a:moveTo>
                  <a:pt x="180001" y="0"/>
                </a:moveTo>
                <a:cubicBezTo>
                  <a:pt x="267185" y="0"/>
                  <a:pt x="359884" y="29284"/>
                  <a:pt x="359884" y="83754"/>
                </a:cubicBezTo>
                <a:lnTo>
                  <a:pt x="359884" y="127797"/>
                </a:lnTo>
                <a:cubicBezTo>
                  <a:pt x="357772" y="137754"/>
                  <a:pt x="352374" y="146774"/>
                  <a:pt x="344512" y="154856"/>
                </a:cubicBezTo>
                <a:cubicBezTo>
                  <a:pt x="354252" y="165047"/>
                  <a:pt x="359884" y="176878"/>
                  <a:pt x="359884" y="190232"/>
                </a:cubicBezTo>
                <a:lnTo>
                  <a:pt x="359884" y="234276"/>
                </a:lnTo>
                <a:cubicBezTo>
                  <a:pt x="359063" y="238024"/>
                  <a:pt x="357889" y="241656"/>
                  <a:pt x="356246" y="245170"/>
                </a:cubicBezTo>
                <a:cubicBezTo>
                  <a:pt x="331253" y="247278"/>
                  <a:pt x="307315" y="257001"/>
                  <a:pt x="287954" y="273049"/>
                </a:cubicBezTo>
                <a:cubicBezTo>
                  <a:pt x="278684" y="280663"/>
                  <a:pt x="270470" y="289682"/>
                  <a:pt x="263899" y="299639"/>
                </a:cubicBezTo>
                <a:cubicBezTo>
                  <a:pt x="237498" y="305730"/>
                  <a:pt x="208280" y="308893"/>
                  <a:pt x="180001" y="308893"/>
                </a:cubicBezTo>
                <a:cubicBezTo>
                  <a:pt x="132947" y="308893"/>
                  <a:pt x="83899" y="300342"/>
                  <a:pt x="48814" y="283825"/>
                </a:cubicBezTo>
                <a:cubicBezTo>
                  <a:pt x="42829" y="288511"/>
                  <a:pt x="39661" y="293079"/>
                  <a:pt x="39661" y="296828"/>
                </a:cubicBezTo>
                <a:cubicBezTo>
                  <a:pt x="39661" y="312407"/>
                  <a:pt x="92934" y="340989"/>
                  <a:pt x="180001" y="340989"/>
                </a:cubicBezTo>
                <a:cubicBezTo>
                  <a:pt x="181291" y="340989"/>
                  <a:pt x="182699" y="340871"/>
                  <a:pt x="183990" y="340871"/>
                </a:cubicBezTo>
                <a:cubicBezTo>
                  <a:pt x="157589" y="356685"/>
                  <a:pt x="137406" y="381987"/>
                  <a:pt x="128488" y="411974"/>
                </a:cubicBezTo>
                <a:cubicBezTo>
                  <a:pt x="99036" y="408109"/>
                  <a:pt x="71108" y="400846"/>
                  <a:pt x="48814" y="390421"/>
                </a:cubicBezTo>
                <a:cubicBezTo>
                  <a:pt x="42829" y="395106"/>
                  <a:pt x="39661" y="399558"/>
                  <a:pt x="39661" y="403306"/>
                </a:cubicBezTo>
                <a:cubicBezTo>
                  <a:pt x="39661" y="415137"/>
                  <a:pt x="70404" y="434465"/>
                  <a:pt x="123325" y="443133"/>
                </a:cubicBezTo>
                <a:cubicBezTo>
                  <a:pt x="123325" y="444539"/>
                  <a:pt x="123208" y="445944"/>
                  <a:pt x="123208" y="447350"/>
                </a:cubicBezTo>
                <a:cubicBezTo>
                  <a:pt x="123208" y="474760"/>
                  <a:pt x="132243" y="500062"/>
                  <a:pt x="147263" y="520561"/>
                </a:cubicBezTo>
                <a:cubicBezTo>
                  <a:pt x="76271" y="514704"/>
                  <a:pt x="8918" y="489871"/>
                  <a:pt x="117" y="447350"/>
                </a:cubicBezTo>
                <a:lnTo>
                  <a:pt x="117" y="446530"/>
                </a:lnTo>
                <a:lnTo>
                  <a:pt x="0" y="403306"/>
                </a:lnTo>
                <a:cubicBezTo>
                  <a:pt x="0" y="389952"/>
                  <a:pt x="5632" y="378121"/>
                  <a:pt x="15372" y="367813"/>
                </a:cubicBezTo>
                <a:cubicBezTo>
                  <a:pt x="7627" y="359848"/>
                  <a:pt x="2229" y="350828"/>
                  <a:pt x="235" y="340871"/>
                </a:cubicBezTo>
                <a:lnTo>
                  <a:pt x="117" y="339934"/>
                </a:lnTo>
                <a:lnTo>
                  <a:pt x="0" y="296828"/>
                </a:lnTo>
                <a:cubicBezTo>
                  <a:pt x="0" y="283474"/>
                  <a:pt x="5632" y="271643"/>
                  <a:pt x="15372" y="261335"/>
                </a:cubicBezTo>
                <a:cubicBezTo>
                  <a:pt x="7627" y="253252"/>
                  <a:pt x="2229" y="244233"/>
                  <a:pt x="235" y="234276"/>
                </a:cubicBezTo>
                <a:lnTo>
                  <a:pt x="117" y="233339"/>
                </a:lnTo>
                <a:lnTo>
                  <a:pt x="0" y="190232"/>
                </a:lnTo>
                <a:cubicBezTo>
                  <a:pt x="0" y="176878"/>
                  <a:pt x="5632" y="165047"/>
                  <a:pt x="15372" y="154739"/>
                </a:cubicBezTo>
                <a:cubicBezTo>
                  <a:pt x="7627" y="146774"/>
                  <a:pt x="2229" y="137754"/>
                  <a:pt x="235" y="127797"/>
                </a:cubicBezTo>
                <a:lnTo>
                  <a:pt x="117" y="126860"/>
                </a:lnTo>
                <a:lnTo>
                  <a:pt x="0" y="83754"/>
                </a:lnTo>
                <a:cubicBezTo>
                  <a:pt x="0" y="29284"/>
                  <a:pt x="92699" y="0"/>
                  <a:pt x="180001" y="0"/>
                </a:cubicBezTo>
                <a:close/>
              </a:path>
            </a:pathLst>
          </a:custGeom>
          <a:solidFill>
            <a:schemeClr val="bg1"/>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1100" dirty="0">
              <a:solidFill>
                <a:schemeClr val="bg1"/>
              </a:solidFill>
              <a:ea typeface="微软雅黑" panose="020B0503020204020204" pitchFamily="34" charset="-122"/>
            </a:endParaRPr>
          </a:p>
        </p:txBody>
      </p:sp>
      <p:sp>
        <p:nvSpPr>
          <p:cNvPr id="10" name="ïṥḻîďe"/>
          <p:cNvSpPr txBox="1"/>
          <p:nvPr/>
        </p:nvSpPr>
        <p:spPr>
          <a:xfrm>
            <a:off x="4616453" y="2205380"/>
            <a:ext cx="455547" cy="341662"/>
          </a:xfrm>
          <a:prstGeom prst="rect">
            <a:avLst/>
          </a:prstGeom>
          <a:noFill/>
        </p:spPr>
        <p:txBody>
          <a:bodyPr wrap="square" lIns="91440" tIns="45720" rIns="91440" bIns="45720" anchor="ctr" anchorCtr="0">
            <a:prstTxWarp prst="textPlain">
              <a:avLst/>
            </a:prstTxWarp>
            <a:noAutofit/>
          </a:bodyPr>
          <a:lstStyle/>
          <a:p>
            <a:r>
              <a:rPr lang="en-US" sz="1000" dirty="0">
                <a:solidFill>
                  <a:schemeClr val="bg1"/>
                </a:solidFill>
                <a:ea typeface="微软雅黑" panose="020B0503020204020204" pitchFamily="34" charset="-122"/>
              </a:rPr>
              <a:t>75%</a:t>
            </a:r>
          </a:p>
        </p:txBody>
      </p:sp>
      <p:sp>
        <p:nvSpPr>
          <p:cNvPr id="11" name="íṡ1ïdê"/>
          <p:cNvSpPr/>
          <p:nvPr/>
        </p:nvSpPr>
        <p:spPr bwMode="auto">
          <a:xfrm>
            <a:off x="6745040" y="2871250"/>
            <a:ext cx="1205894" cy="1206208"/>
          </a:xfrm>
          <a:prstGeom prst="ellipse">
            <a:avLst/>
          </a:prstGeom>
          <a:gradFill>
            <a:gsLst>
              <a:gs pos="9000">
                <a:srgbClr val="BC984B"/>
              </a:gs>
              <a:gs pos="100000">
                <a:srgbClr val="EFDE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46" name="íṥļîḑe"/>
          <p:cNvSpPr/>
          <p:nvPr/>
        </p:nvSpPr>
        <p:spPr bwMode="auto">
          <a:xfrm>
            <a:off x="7697983" y="2842508"/>
            <a:ext cx="282100" cy="28130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47" name="iŝ1îďê"/>
          <p:cNvSpPr/>
          <p:nvPr/>
        </p:nvSpPr>
        <p:spPr bwMode="auto">
          <a:xfrm>
            <a:off x="7365383" y="2733645"/>
            <a:ext cx="338694" cy="151538"/>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48" name="ïṣḷíḋé"/>
          <p:cNvSpPr/>
          <p:nvPr/>
        </p:nvSpPr>
        <p:spPr bwMode="auto">
          <a:xfrm>
            <a:off x="7936549" y="3119458"/>
            <a:ext cx="151498" cy="33704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adFill flip="none" rotWithShape="1">
            <a:gsLst>
              <a:gs pos="9000">
                <a:srgbClr val="0A121D"/>
              </a:gs>
              <a:gs pos="100000">
                <a:srgbClr val="1E2E4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49" name="ïṣľïḍê"/>
          <p:cNvSpPr/>
          <p:nvPr/>
        </p:nvSpPr>
        <p:spPr bwMode="auto">
          <a:xfrm>
            <a:off x="7936549" y="3491335"/>
            <a:ext cx="151498" cy="338784"/>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0" name="ïşḻíḑé"/>
          <p:cNvSpPr/>
          <p:nvPr/>
        </p:nvSpPr>
        <p:spPr bwMode="auto">
          <a:xfrm>
            <a:off x="7697983" y="3824023"/>
            <a:ext cx="282100" cy="282175"/>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1" name="íṣḷïďê"/>
          <p:cNvSpPr/>
          <p:nvPr/>
        </p:nvSpPr>
        <p:spPr bwMode="auto">
          <a:xfrm>
            <a:off x="7365383" y="4064393"/>
            <a:ext cx="338694" cy="14979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2" name="iṣļïḑe"/>
          <p:cNvSpPr/>
          <p:nvPr/>
        </p:nvSpPr>
        <p:spPr bwMode="auto">
          <a:xfrm>
            <a:off x="6993604" y="4064393"/>
            <a:ext cx="336953" cy="14979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3" name="ïṡļiḓè"/>
          <p:cNvSpPr/>
          <p:nvPr/>
        </p:nvSpPr>
        <p:spPr bwMode="auto">
          <a:xfrm>
            <a:off x="6716727" y="3824023"/>
            <a:ext cx="281230" cy="282175"/>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4" name="íş1íďè"/>
          <p:cNvSpPr/>
          <p:nvPr/>
        </p:nvSpPr>
        <p:spPr bwMode="auto">
          <a:xfrm>
            <a:off x="6607893" y="3491335"/>
            <a:ext cx="151498" cy="338784"/>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5" name="íṥlîḑé"/>
          <p:cNvSpPr/>
          <p:nvPr/>
        </p:nvSpPr>
        <p:spPr bwMode="auto">
          <a:xfrm>
            <a:off x="6607893" y="3119458"/>
            <a:ext cx="151498" cy="33704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bg1"/>
              </a:solidFill>
              <a:ea typeface="微软雅黑" panose="020B0503020204020204" pitchFamily="34" charset="-122"/>
            </a:endParaRPr>
          </a:p>
        </p:txBody>
      </p:sp>
      <p:sp>
        <p:nvSpPr>
          <p:cNvPr id="56" name="iṧ1íḋè"/>
          <p:cNvSpPr/>
          <p:nvPr/>
        </p:nvSpPr>
        <p:spPr bwMode="auto">
          <a:xfrm>
            <a:off x="6716727" y="2842508"/>
            <a:ext cx="281230" cy="28130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wrap="square" lIns="91440" tIns="45720" rIns="91440" bIns="45720" anchor="ctr">
            <a:noAutofit/>
          </a:bodyPr>
          <a:lstStyle/>
          <a:p>
            <a:pPr algn="ctr"/>
            <a:endParaRPr sz="1100" dirty="0">
              <a:solidFill>
                <a:schemeClr val="bg1"/>
              </a:solidFill>
              <a:ea typeface="微软雅黑" panose="020B0503020204020204" pitchFamily="34" charset="-122"/>
            </a:endParaRPr>
          </a:p>
        </p:txBody>
      </p:sp>
      <p:sp>
        <p:nvSpPr>
          <p:cNvPr id="57" name="iSḷïḍé"/>
          <p:cNvSpPr/>
          <p:nvPr/>
        </p:nvSpPr>
        <p:spPr bwMode="auto">
          <a:xfrm>
            <a:off x="6993604" y="2733645"/>
            <a:ext cx="336953" cy="151538"/>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sp>
        <p:nvSpPr>
          <p:cNvPr id="13" name="iSḻíḓe"/>
          <p:cNvSpPr/>
          <p:nvPr/>
        </p:nvSpPr>
        <p:spPr bwMode="auto">
          <a:xfrm>
            <a:off x="7109027" y="3238251"/>
            <a:ext cx="477921" cy="463650"/>
          </a:xfrm>
          <a:custGeom>
            <a:avLst/>
            <a:gdLst>
              <a:gd name="connsiteX0" fmla="*/ 239489 w 606120"/>
              <a:gd name="connsiteY0" fmla="*/ 462432 h 588022"/>
              <a:gd name="connsiteX1" fmla="*/ 248039 w 606120"/>
              <a:gd name="connsiteY1" fmla="*/ 462432 h 588022"/>
              <a:gd name="connsiteX2" fmla="*/ 248039 w 606120"/>
              <a:gd name="connsiteY2" fmla="*/ 470971 h 588022"/>
              <a:gd name="connsiteX3" fmla="*/ 147787 w 606120"/>
              <a:gd name="connsiteY3" fmla="*/ 570938 h 588022"/>
              <a:gd name="connsiteX4" fmla="*/ 143596 w 606120"/>
              <a:gd name="connsiteY4" fmla="*/ 572780 h 588022"/>
              <a:gd name="connsiteX5" fmla="*/ 139405 w 606120"/>
              <a:gd name="connsiteY5" fmla="*/ 570938 h 588022"/>
              <a:gd name="connsiteX6" fmla="*/ 139405 w 606120"/>
              <a:gd name="connsiteY6" fmla="*/ 562398 h 588022"/>
              <a:gd name="connsiteX7" fmla="*/ 417666 w 606120"/>
              <a:gd name="connsiteY7" fmla="*/ 414940 h 588022"/>
              <a:gd name="connsiteX8" fmla="*/ 426216 w 606120"/>
              <a:gd name="connsiteY8" fmla="*/ 414940 h 588022"/>
              <a:gd name="connsiteX9" fmla="*/ 426216 w 606120"/>
              <a:gd name="connsiteY9" fmla="*/ 423477 h 588022"/>
              <a:gd name="connsiteX10" fmla="*/ 263258 w 606120"/>
              <a:gd name="connsiteY10" fmla="*/ 586181 h 588022"/>
              <a:gd name="connsiteX11" fmla="*/ 258899 w 606120"/>
              <a:gd name="connsiteY11" fmla="*/ 588022 h 588022"/>
              <a:gd name="connsiteX12" fmla="*/ 254708 w 606120"/>
              <a:gd name="connsiteY12" fmla="*/ 586181 h 588022"/>
              <a:gd name="connsiteX13" fmla="*/ 254708 w 606120"/>
              <a:gd name="connsiteY13" fmla="*/ 577811 h 588022"/>
              <a:gd name="connsiteX14" fmla="*/ 169378 w 606120"/>
              <a:gd name="connsiteY14" fmla="*/ 414940 h 588022"/>
              <a:gd name="connsiteX15" fmla="*/ 177924 w 606120"/>
              <a:gd name="connsiteY15" fmla="*/ 414940 h 588022"/>
              <a:gd name="connsiteX16" fmla="*/ 177924 w 606120"/>
              <a:gd name="connsiteY16" fmla="*/ 423476 h 588022"/>
              <a:gd name="connsiteX17" fmla="*/ 26931 w 606120"/>
              <a:gd name="connsiteY17" fmla="*/ 574114 h 588022"/>
              <a:gd name="connsiteX18" fmla="*/ 22741 w 606120"/>
              <a:gd name="connsiteY18" fmla="*/ 575955 h 588022"/>
              <a:gd name="connsiteX19" fmla="*/ 18384 w 606120"/>
              <a:gd name="connsiteY19" fmla="*/ 574114 h 588022"/>
              <a:gd name="connsiteX20" fmla="*/ 18384 w 606120"/>
              <a:gd name="connsiteY20" fmla="*/ 565745 h 588022"/>
              <a:gd name="connsiteX21" fmla="*/ 115294 w 606120"/>
              <a:gd name="connsiteY21" fmla="*/ 378457 h 588022"/>
              <a:gd name="connsiteX22" fmla="*/ 123843 w 606120"/>
              <a:gd name="connsiteY22" fmla="*/ 378457 h 588022"/>
              <a:gd name="connsiteX23" fmla="*/ 123843 w 606120"/>
              <a:gd name="connsiteY23" fmla="*/ 386993 h 588022"/>
              <a:gd name="connsiteX24" fmla="*/ 10184 w 606120"/>
              <a:gd name="connsiteY24" fmla="*/ 500471 h 588022"/>
              <a:gd name="connsiteX25" fmla="*/ 5993 w 606120"/>
              <a:gd name="connsiteY25" fmla="*/ 502144 h 588022"/>
              <a:gd name="connsiteX26" fmla="*/ 1634 w 606120"/>
              <a:gd name="connsiteY26" fmla="*/ 500471 h 588022"/>
              <a:gd name="connsiteX27" fmla="*/ 1634 w 606120"/>
              <a:gd name="connsiteY27" fmla="*/ 491935 h 588022"/>
              <a:gd name="connsiteX28" fmla="*/ 541874 w 606120"/>
              <a:gd name="connsiteY28" fmla="*/ 0 h 588022"/>
              <a:gd name="connsiteX29" fmla="*/ 605233 w 606120"/>
              <a:gd name="connsiteY29" fmla="*/ 39834 h 588022"/>
              <a:gd name="connsiteX30" fmla="*/ 604394 w 606120"/>
              <a:gd name="connsiteY30" fmla="*/ 47198 h 588022"/>
              <a:gd name="connsiteX31" fmla="*/ 505836 w 606120"/>
              <a:gd name="connsiteY31" fmla="*/ 145443 h 588022"/>
              <a:gd name="connsiteX32" fmla="*/ 489913 w 606120"/>
              <a:gd name="connsiteY32" fmla="*/ 365700 h 588022"/>
              <a:gd name="connsiteX33" fmla="*/ 487733 w 606120"/>
              <a:gd name="connsiteY33" fmla="*/ 369884 h 588022"/>
              <a:gd name="connsiteX34" fmla="*/ 441639 w 606120"/>
              <a:gd name="connsiteY34" fmla="*/ 407375 h 588022"/>
              <a:gd name="connsiteX35" fmla="*/ 435605 w 606120"/>
              <a:gd name="connsiteY35" fmla="*/ 408379 h 588022"/>
              <a:gd name="connsiteX36" fmla="*/ 431917 w 606120"/>
              <a:gd name="connsiteY36" fmla="*/ 403358 h 588022"/>
              <a:gd name="connsiteX37" fmla="*/ 413144 w 606120"/>
              <a:gd name="connsiteY37" fmla="*/ 241345 h 588022"/>
              <a:gd name="connsiteX38" fmla="*/ 327660 w 606120"/>
              <a:gd name="connsiteY38" fmla="*/ 305782 h 588022"/>
              <a:gd name="connsiteX39" fmla="*/ 325816 w 606120"/>
              <a:gd name="connsiteY39" fmla="*/ 382939 h 588022"/>
              <a:gd name="connsiteX40" fmla="*/ 324140 w 606120"/>
              <a:gd name="connsiteY40" fmla="*/ 386956 h 588022"/>
              <a:gd name="connsiteX41" fmla="*/ 272011 w 606120"/>
              <a:gd name="connsiteY41" fmla="*/ 439008 h 588022"/>
              <a:gd name="connsiteX42" fmla="*/ 267821 w 606120"/>
              <a:gd name="connsiteY42" fmla="*/ 440681 h 588022"/>
              <a:gd name="connsiteX43" fmla="*/ 266815 w 606120"/>
              <a:gd name="connsiteY43" fmla="*/ 440681 h 588022"/>
              <a:gd name="connsiteX44" fmla="*/ 262290 w 606120"/>
              <a:gd name="connsiteY44" fmla="*/ 437334 h 588022"/>
              <a:gd name="connsiteX45" fmla="*/ 219547 w 606120"/>
              <a:gd name="connsiteY45" fmla="*/ 347122 h 588022"/>
              <a:gd name="connsiteX46" fmla="*/ 110094 w 606120"/>
              <a:gd name="connsiteY46" fmla="*/ 318670 h 588022"/>
              <a:gd name="connsiteX47" fmla="*/ 105904 w 606120"/>
              <a:gd name="connsiteY47" fmla="*/ 314485 h 588022"/>
              <a:gd name="connsiteX48" fmla="*/ 107077 w 606120"/>
              <a:gd name="connsiteY48" fmla="*/ 308795 h 588022"/>
              <a:gd name="connsiteX49" fmla="*/ 141103 w 606120"/>
              <a:gd name="connsiteY49" fmla="*/ 270802 h 588022"/>
              <a:gd name="connsiteX50" fmla="*/ 145629 w 606120"/>
              <a:gd name="connsiteY50" fmla="*/ 268794 h 588022"/>
              <a:gd name="connsiteX51" fmla="*/ 268994 w 606120"/>
              <a:gd name="connsiteY51" fmla="*/ 268794 h 588022"/>
              <a:gd name="connsiteX52" fmla="*/ 304529 w 606120"/>
              <a:gd name="connsiteY52" fmla="*/ 227454 h 588022"/>
              <a:gd name="connsiteX53" fmla="*/ 291287 w 606120"/>
              <a:gd name="connsiteY53" fmla="*/ 226282 h 588022"/>
              <a:gd name="connsiteX54" fmla="*/ 291287 w 606120"/>
              <a:gd name="connsiteY54" fmla="*/ 225948 h 588022"/>
              <a:gd name="connsiteX55" fmla="*/ 289779 w 606120"/>
              <a:gd name="connsiteY55" fmla="*/ 226282 h 588022"/>
              <a:gd name="connsiteX56" fmla="*/ 213681 w 606120"/>
              <a:gd name="connsiteY56" fmla="*/ 226282 h 588022"/>
              <a:gd name="connsiteX57" fmla="*/ 208317 w 606120"/>
              <a:gd name="connsiteY57" fmla="*/ 222935 h 588022"/>
              <a:gd name="connsiteX58" fmla="*/ 209155 w 606120"/>
              <a:gd name="connsiteY58" fmla="*/ 216408 h 588022"/>
              <a:gd name="connsiteX59" fmla="*/ 247204 w 606120"/>
              <a:gd name="connsiteY59" fmla="*/ 170883 h 588022"/>
              <a:gd name="connsiteX60" fmla="*/ 250221 w 606120"/>
              <a:gd name="connsiteY60" fmla="*/ 169042 h 588022"/>
              <a:gd name="connsiteX61" fmla="*/ 388840 w 606120"/>
              <a:gd name="connsiteY61" fmla="*/ 131384 h 588022"/>
              <a:gd name="connsiteX62" fmla="*/ 483711 w 606120"/>
              <a:gd name="connsiteY62" fmla="*/ 28620 h 588022"/>
              <a:gd name="connsiteX63" fmla="*/ 541874 w 606120"/>
              <a:gd name="connsiteY63" fmla="*/ 0 h 58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6120" h="588022">
                <a:moveTo>
                  <a:pt x="239489" y="462432"/>
                </a:moveTo>
                <a:cubicBezTo>
                  <a:pt x="241836" y="460087"/>
                  <a:pt x="245692" y="460087"/>
                  <a:pt x="248039" y="462432"/>
                </a:cubicBezTo>
                <a:cubicBezTo>
                  <a:pt x="250386" y="464776"/>
                  <a:pt x="250386" y="468627"/>
                  <a:pt x="248039" y="470971"/>
                </a:cubicBezTo>
                <a:lnTo>
                  <a:pt x="147787" y="570938"/>
                </a:lnTo>
                <a:cubicBezTo>
                  <a:pt x="146614" y="572110"/>
                  <a:pt x="145105" y="572780"/>
                  <a:pt x="143596" y="572780"/>
                </a:cubicBezTo>
                <a:cubicBezTo>
                  <a:pt x="142087" y="572780"/>
                  <a:pt x="140579" y="572110"/>
                  <a:pt x="139405" y="570938"/>
                </a:cubicBezTo>
                <a:cubicBezTo>
                  <a:pt x="137058" y="568594"/>
                  <a:pt x="137058" y="564743"/>
                  <a:pt x="139405" y="562398"/>
                </a:cubicBezTo>
                <a:close/>
                <a:moveTo>
                  <a:pt x="417666" y="414940"/>
                </a:moveTo>
                <a:cubicBezTo>
                  <a:pt x="420013" y="412596"/>
                  <a:pt x="423869" y="412596"/>
                  <a:pt x="426216" y="414940"/>
                </a:cubicBezTo>
                <a:cubicBezTo>
                  <a:pt x="428563" y="417283"/>
                  <a:pt x="428563" y="421133"/>
                  <a:pt x="426216" y="423477"/>
                </a:cubicBezTo>
                <a:lnTo>
                  <a:pt x="263258" y="586181"/>
                </a:lnTo>
                <a:cubicBezTo>
                  <a:pt x="262085" y="587353"/>
                  <a:pt x="260576" y="588022"/>
                  <a:pt x="258899" y="588022"/>
                </a:cubicBezTo>
                <a:cubicBezTo>
                  <a:pt x="257391" y="588022"/>
                  <a:pt x="255882" y="587353"/>
                  <a:pt x="254708" y="586181"/>
                </a:cubicBezTo>
                <a:cubicBezTo>
                  <a:pt x="252361" y="583837"/>
                  <a:pt x="252361" y="579987"/>
                  <a:pt x="254708" y="577811"/>
                </a:cubicBezTo>
                <a:close/>
                <a:moveTo>
                  <a:pt x="169378" y="414940"/>
                </a:moveTo>
                <a:cubicBezTo>
                  <a:pt x="171724" y="412596"/>
                  <a:pt x="175578" y="412596"/>
                  <a:pt x="177924" y="414940"/>
                </a:cubicBezTo>
                <a:cubicBezTo>
                  <a:pt x="180103" y="417283"/>
                  <a:pt x="180103" y="421132"/>
                  <a:pt x="177924" y="423476"/>
                </a:cubicBezTo>
                <a:lnTo>
                  <a:pt x="26931" y="574114"/>
                </a:lnTo>
                <a:cubicBezTo>
                  <a:pt x="25758" y="575286"/>
                  <a:pt x="24250" y="575955"/>
                  <a:pt x="22741" y="575955"/>
                </a:cubicBezTo>
                <a:cubicBezTo>
                  <a:pt x="21233" y="575955"/>
                  <a:pt x="19557" y="575453"/>
                  <a:pt x="18384" y="574114"/>
                </a:cubicBezTo>
                <a:cubicBezTo>
                  <a:pt x="16038" y="571938"/>
                  <a:pt x="16038" y="568089"/>
                  <a:pt x="18384" y="565745"/>
                </a:cubicBezTo>
                <a:close/>
                <a:moveTo>
                  <a:pt x="115294" y="378457"/>
                </a:moveTo>
                <a:cubicBezTo>
                  <a:pt x="117640" y="376114"/>
                  <a:pt x="121496" y="376114"/>
                  <a:pt x="123843" y="378457"/>
                </a:cubicBezTo>
                <a:cubicBezTo>
                  <a:pt x="126190" y="380801"/>
                  <a:pt x="126190" y="384650"/>
                  <a:pt x="123843" y="386993"/>
                </a:cubicBezTo>
                <a:lnTo>
                  <a:pt x="10184" y="500471"/>
                </a:lnTo>
                <a:cubicBezTo>
                  <a:pt x="9010" y="501642"/>
                  <a:pt x="7502" y="502144"/>
                  <a:pt x="5993" y="502144"/>
                </a:cubicBezTo>
                <a:cubicBezTo>
                  <a:pt x="4484" y="502144"/>
                  <a:pt x="2808" y="501642"/>
                  <a:pt x="1634" y="500471"/>
                </a:cubicBezTo>
                <a:cubicBezTo>
                  <a:pt x="-545" y="498127"/>
                  <a:pt x="-545" y="494278"/>
                  <a:pt x="1634" y="491935"/>
                </a:cubicBezTo>
                <a:close/>
                <a:moveTo>
                  <a:pt x="541874" y="0"/>
                </a:moveTo>
                <a:cubicBezTo>
                  <a:pt x="580593" y="0"/>
                  <a:pt x="604227" y="38160"/>
                  <a:pt x="605233" y="39834"/>
                </a:cubicBezTo>
                <a:cubicBezTo>
                  <a:pt x="606741" y="42177"/>
                  <a:pt x="606238" y="45190"/>
                  <a:pt x="604394" y="47198"/>
                </a:cubicBezTo>
                <a:lnTo>
                  <a:pt x="505836" y="145443"/>
                </a:lnTo>
                <a:lnTo>
                  <a:pt x="489913" y="365700"/>
                </a:lnTo>
                <a:cubicBezTo>
                  <a:pt x="489913" y="367374"/>
                  <a:pt x="489074" y="368880"/>
                  <a:pt x="487733" y="369884"/>
                </a:cubicBezTo>
                <a:lnTo>
                  <a:pt x="441639" y="407375"/>
                </a:lnTo>
                <a:cubicBezTo>
                  <a:pt x="439963" y="408714"/>
                  <a:pt x="437616" y="409049"/>
                  <a:pt x="435605" y="408379"/>
                </a:cubicBezTo>
                <a:cubicBezTo>
                  <a:pt x="433593" y="407542"/>
                  <a:pt x="432252" y="405534"/>
                  <a:pt x="431917" y="403358"/>
                </a:cubicBezTo>
                <a:lnTo>
                  <a:pt x="413144" y="241345"/>
                </a:lnTo>
                <a:lnTo>
                  <a:pt x="327660" y="305782"/>
                </a:lnTo>
                <a:lnTo>
                  <a:pt x="325816" y="382939"/>
                </a:lnTo>
                <a:cubicBezTo>
                  <a:pt x="325816" y="384445"/>
                  <a:pt x="325146" y="385952"/>
                  <a:pt x="324140" y="386956"/>
                </a:cubicBezTo>
                <a:lnTo>
                  <a:pt x="272011" y="439008"/>
                </a:lnTo>
                <a:cubicBezTo>
                  <a:pt x="270838" y="440012"/>
                  <a:pt x="269329" y="440681"/>
                  <a:pt x="267821" y="440681"/>
                </a:cubicBezTo>
                <a:cubicBezTo>
                  <a:pt x="267486" y="440681"/>
                  <a:pt x="267150" y="440681"/>
                  <a:pt x="266815" y="440681"/>
                </a:cubicBezTo>
                <a:cubicBezTo>
                  <a:pt x="264804" y="440346"/>
                  <a:pt x="263128" y="439008"/>
                  <a:pt x="262290" y="437334"/>
                </a:cubicBezTo>
                <a:lnTo>
                  <a:pt x="219547" y="347122"/>
                </a:lnTo>
                <a:lnTo>
                  <a:pt x="110094" y="318670"/>
                </a:lnTo>
                <a:cubicBezTo>
                  <a:pt x="108083" y="318000"/>
                  <a:pt x="106406" y="316494"/>
                  <a:pt x="105904" y="314485"/>
                </a:cubicBezTo>
                <a:cubicBezTo>
                  <a:pt x="105233" y="312477"/>
                  <a:pt x="105736" y="310301"/>
                  <a:pt x="107077" y="308795"/>
                </a:cubicBezTo>
                <a:lnTo>
                  <a:pt x="141103" y="270802"/>
                </a:lnTo>
                <a:cubicBezTo>
                  <a:pt x="142276" y="269463"/>
                  <a:pt x="143952" y="268794"/>
                  <a:pt x="145629" y="268794"/>
                </a:cubicBezTo>
                <a:lnTo>
                  <a:pt x="268994" y="268794"/>
                </a:lnTo>
                <a:cubicBezTo>
                  <a:pt x="273520" y="263438"/>
                  <a:pt x="286762" y="248040"/>
                  <a:pt x="304529" y="227454"/>
                </a:cubicBezTo>
                <a:lnTo>
                  <a:pt x="291287" y="226282"/>
                </a:lnTo>
                <a:lnTo>
                  <a:pt x="291287" y="225948"/>
                </a:lnTo>
                <a:cubicBezTo>
                  <a:pt x="290784" y="226115"/>
                  <a:pt x="290281" y="226282"/>
                  <a:pt x="289779" y="226282"/>
                </a:cubicBezTo>
                <a:lnTo>
                  <a:pt x="213681" y="226282"/>
                </a:lnTo>
                <a:cubicBezTo>
                  <a:pt x="211334" y="226282"/>
                  <a:pt x="209155" y="224943"/>
                  <a:pt x="208317" y="222935"/>
                </a:cubicBezTo>
                <a:cubicBezTo>
                  <a:pt x="207311" y="220759"/>
                  <a:pt x="207647" y="218249"/>
                  <a:pt x="209155" y="216408"/>
                </a:cubicBezTo>
                <a:lnTo>
                  <a:pt x="247204" y="170883"/>
                </a:lnTo>
                <a:cubicBezTo>
                  <a:pt x="247875" y="170047"/>
                  <a:pt x="248880" y="169377"/>
                  <a:pt x="250221" y="169042"/>
                </a:cubicBezTo>
                <a:lnTo>
                  <a:pt x="388840" y="131384"/>
                </a:lnTo>
                <a:cubicBezTo>
                  <a:pt x="424039" y="91718"/>
                  <a:pt x="459574" y="52721"/>
                  <a:pt x="483711" y="28620"/>
                </a:cubicBezTo>
                <a:cubicBezTo>
                  <a:pt x="502819" y="9540"/>
                  <a:pt x="522262" y="0"/>
                  <a:pt x="541874" y="0"/>
                </a:cubicBezTo>
                <a:close/>
              </a:path>
            </a:pathLst>
          </a:custGeom>
          <a:solidFill>
            <a:schemeClr val="bg1"/>
          </a:solidFill>
          <a:ln>
            <a:noFill/>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1100" dirty="0">
              <a:solidFill>
                <a:schemeClr val="bg1"/>
              </a:solidFill>
              <a:ea typeface="微软雅黑" panose="020B0503020204020204" pitchFamily="34" charset="-122"/>
            </a:endParaRPr>
          </a:p>
        </p:txBody>
      </p:sp>
      <p:sp>
        <p:nvSpPr>
          <p:cNvPr id="14" name="íš1îdé"/>
          <p:cNvSpPr txBox="1"/>
          <p:nvPr/>
        </p:nvSpPr>
        <p:spPr>
          <a:xfrm>
            <a:off x="7120218" y="2205380"/>
            <a:ext cx="455547" cy="341662"/>
          </a:xfrm>
          <a:prstGeom prst="rect">
            <a:avLst/>
          </a:prstGeom>
          <a:noFill/>
        </p:spPr>
        <p:txBody>
          <a:bodyPr wrap="square" lIns="91440" tIns="45720" rIns="91440" bIns="45720" anchor="ctr" anchorCtr="0">
            <a:prstTxWarp prst="textPlain">
              <a:avLst/>
            </a:prstTxWarp>
            <a:noAutofit/>
          </a:bodyPr>
          <a:lstStyle/>
          <a:p>
            <a:r>
              <a:rPr lang="en-US" sz="1000" dirty="0">
                <a:solidFill>
                  <a:schemeClr val="bg1"/>
                </a:solidFill>
                <a:ea typeface="微软雅黑" panose="020B0503020204020204" pitchFamily="34" charset="-122"/>
              </a:rPr>
              <a:t>83%</a:t>
            </a:r>
          </a:p>
        </p:txBody>
      </p:sp>
      <p:sp>
        <p:nvSpPr>
          <p:cNvPr id="15" name="îSļiḍè"/>
          <p:cNvSpPr/>
          <p:nvPr/>
        </p:nvSpPr>
        <p:spPr bwMode="auto">
          <a:xfrm>
            <a:off x="9248800" y="2871250"/>
            <a:ext cx="1205894" cy="1206208"/>
          </a:xfrm>
          <a:prstGeom prst="ellipse">
            <a:avLst/>
          </a:prstGeom>
          <a:gradFill flip="none" rotWithShape="1">
            <a:gsLst>
              <a:gs pos="9000">
                <a:srgbClr val="EFDE6E"/>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34" name="îṩḻïḓê"/>
          <p:cNvSpPr/>
          <p:nvPr/>
        </p:nvSpPr>
        <p:spPr bwMode="auto">
          <a:xfrm>
            <a:off x="10201736" y="2842508"/>
            <a:ext cx="282100" cy="28130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35" name="iŝ1iďé"/>
          <p:cNvSpPr/>
          <p:nvPr/>
        </p:nvSpPr>
        <p:spPr bwMode="auto">
          <a:xfrm>
            <a:off x="9869136" y="2733645"/>
            <a:ext cx="338694" cy="151538"/>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36" name="îṥļîdê"/>
          <p:cNvSpPr/>
          <p:nvPr/>
        </p:nvSpPr>
        <p:spPr bwMode="auto">
          <a:xfrm>
            <a:off x="10440302" y="3119458"/>
            <a:ext cx="151498" cy="33704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37" name="îşḷiḍé"/>
          <p:cNvSpPr/>
          <p:nvPr/>
        </p:nvSpPr>
        <p:spPr bwMode="auto">
          <a:xfrm>
            <a:off x="10440302" y="3491335"/>
            <a:ext cx="151498" cy="338784"/>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38" name="îṥḷíḓe"/>
          <p:cNvSpPr/>
          <p:nvPr/>
        </p:nvSpPr>
        <p:spPr bwMode="auto">
          <a:xfrm>
            <a:off x="10201736" y="3824023"/>
            <a:ext cx="282100" cy="282175"/>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adFill flip="none" rotWithShape="1">
            <a:gsLst>
              <a:gs pos="9000">
                <a:srgbClr val="EFDE6E"/>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a typeface="微软雅黑" panose="020B0503020204020204" pitchFamily="34" charset="-122"/>
            </a:endParaRPr>
          </a:p>
        </p:txBody>
      </p:sp>
      <p:sp>
        <p:nvSpPr>
          <p:cNvPr id="39" name="ïşļídê"/>
          <p:cNvSpPr/>
          <p:nvPr/>
        </p:nvSpPr>
        <p:spPr bwMode="auto">
          <a:xfrm>
            <a:off x="9869136" y="4064393"/>
            <a:ext cx="338694" cy="14979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sp>
        <p:nvSpPr>
          <p:cNvPr id="40" name="îśliḋe"/>
          <p:cNvSpPr/>
          <p:nvPr/>
        </p:nvSpPr>
        <p:spPr bwMode="auto">
          <a:xfrm>
            <a:off x="9497357" y="4064393"/>
            <a:ext cx="336953" cy="14979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sp>
        <p:nvSpPr>
          <p:cNvPr id="41" name="ï$1ídé"/>
          <p:cNvSpPr/>
          <p:nvPr/>
        </p:nvSpPr>
        <p:spPr bwMode="auto">
          <a:xfrm>
            <a:off x="9220480" y="3824023"/>
            <a:ext cx="281230" cy="282175"/>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1">
              <a:lumMod val="85000"/>
            </a:schemeClr>
          </a:solidFill>
          <a:ln>
            <a:noFill/>
          </a:ln>
        </p:spPr>
        <p:txBody>
          <a:bodyPr wrap="square" lIns="91440" tIns="45720" rIns="91440" bIns="45720" anchor="ctr">
            <a:noAutofit/>
          </a:bodyPr>
          <a:lstStyle/>
          <a:p>
            <a:pPr algn="ctr"/>
            <a:endParaRPr sz="1100" dirty="0">
              <a:solidFill>
                <a:schemeClr val="bg1"/>
              </a:solidFill>
              <a:ea typeface="微软雅黑" panose="020B0503020204020204" pitchFamily="34" charset="-122"/>
            </a:endParaRPr>
          </a:p>
        </p:txBody>
      </p:sp>
      <p:sp>
        <p:nvSpPr>
          <p:cNvPr id="42" name="ïSḻîḓé"/>
          <p:cNvSpPr/>
          <p:nvPr/>
        </p:nvSpPr>
        <p:spPr bwMode="auto">
          <a:xfrm>
            <a:off x="9111646" y="3491335"/>
            <a:ext cx="151498" cy="338784"/>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85000"/>
            </a:schemeClr>
          </a:solidFill>
          <a:ln>
            <a:noFill/>
          </a:ln>
        </p:spPr>
        <p:txBody>
          <a:bodyPr wrap="square" lIns="91440" tIns="45720" rIns="91440" bIns="45720" anchor="ctr">
            <a:normAutofit/>
          </a:bodyPr>
          <a:lstStyle/>
          <a:p>
            <a:pPr algn="ctr"/>
            <a:endParaRPr sz="1100" dirty="0">
              <a:solidFill>
                <a:schemeClr val="bg1"/>
              </a:solidFill>
              <a:ea typeface="微软雅黑" panose="020B0503020204020204" pitchFamily="34" charset="-122"/>
            </a:endParaRPr>
          </a:p>
        </p:txBody>
      </p:sp>
      <p:sp>
        <p:nvSpPr>
          <p:cNvPr id="43" name="îṥ1íḍe"/>
          <p:cNvSpPr/>
          <p:nvPr/>
        </p:nvSpPr>
        <p:spPr bwMode="auto">
          <a:xfrm>
            <a:off x="9111646" y="3119458"/>
            <a:ext cx="151498" cy="33704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85000"/>
            </a:schemeClr>
          </a:solidFill>
          <a:ln>
            <a:noFill/>
          </a:ln>
        </p:spPr>
        <p:txBody>
          <a:bodyPr wrap="square" lIns="91440" tIns="45720" rIns="91440" bIns="45720" anchor="ctr">
            <a:normAutofit/>
          </a:bodyPr>
          <a:lstStyle/>
          <a:p>
            <a:pPr algn="ctr"/>
            <a:endParaRPr sz="1100" dirty="0">
              <a:solidFill>
                <a:schemeClr val="bg1"/>
              </a:solidFill>
              <a:ea typeface="微软雅黑" panose="020B0503020204020204" pitchFamily="34" charset="-122"/>
            </a:endParaRPr>
          </a:p>
        </p:txBody>
      </p:sp>
      <p:sp>
        <p:nvSpPr>
          <p:cNvPr id="44" name="iṥ1ïḍê"/>
          <p:cNvSpPr/>
          <p:nvPr/>
        </p:nvSpPr>
        <p:spPr bwMode="auto">
          <a:xfrm>
            <a:off x="9220480" y="2842508"/>
            <a:ext cx="281230" cy="28130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wrap="square" lIns="91440" tIns="45720" rIns="91440" bIns="45720" anchor="ctr">
            <a:noAutofit/>
          </a:bodyPr>
          <a:lstStyle/>
          <a:p>
            <a:pPr algn="ctr"/>
            <a:endParaRPr sz="1100" dirty="0">
              <a:solidFill>
                <a:schemeClr val="bg1"/>
              </a:solidFill>
              <a:ea typeface="微软雅黑" panose="020B0503020204020204" pitchFamily="34" charset="-122"/>
            </a:endParaRPr>
          </a:p>
        </p:txBody>
      </p:sp>
      <p:sp>
        <p:nvSpPr>
          <p:cNvPr id="45" name="i$ľîďê"/>
          <p:cNvSpPr/>
          <p:nvPr/>
        </p:nvSpPr>
        <p:spPr bwMode="auto">
          <a:xfrm>
            <a:off x="9497357" y="2733645"/>
            <a:ext cx="336953" cy="151538"/>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wrap="square" lIns="91440" tIns="45720" rIns="91440" bIns="45720" anchor="ctr">
            <a:noAutofit/>
          </a:bodyPr>
          <a:lstStyle/>
          <a:p>
            <a:pPr algn="ctr"/>
            <a:endParaRPr sz="200" dirty="0">
              <a:solidFill>
                <a:schemeClr val="bg1"/>
              </a:solidFill>
              <a:ea typeface="微软雅黑" panose="020B0503020204020204" pitchFamily="34" charset="-122"/>
            </a:endParaRPr>
          </a:p>
        </p:txBody>
      </p:sp>
      <p:sp>
        <p:nvSpPr>
          <p:cNvPr id="17" name="îṡḷîḋe"/>
          <p:cNvSpPr/>
          <p:nvPr/>
        </p:nvSpPr>
        <p:spPr bwMode="auto">
          <a:xfrm>
            <a:off x="9598920" y="3201391"/>
            <a:ext cx="505654" cy="488424"/>
          </a:xfrm>
          <a:custGeom>
            <a:avLst/>
            <a:gdLst>
              <a:gd name="T0" fmla="*/ 6430 w 8162"/>
              <a:gd name="T1" fmla="*/ 979 h 7895"/>
              <a:gd name="T2" fmla="*/ 2463 w 8162"/>
              <a:gd name="T3" fmla="*/ 2844 h 7895"/>
              <a:gd name="T4" fmla="*/ 2463 w 8162"/>
              <a:gd name="T5" fmla="*/ 4042 h 7895"/>
              <a:gd name="T6" fmla="*/ 1770 w 8162"/>
              <a:gd name="T7" fmla="*/ 3734 h 7895"/>
              <a:gd name="T8" fmla="*/ 1770 w 8162"/>
              <a:gd name="T9" fmla="*/ 2537 h 7895"/>
              <a:gd name="T10" fmla="*/ 5738 w 8162"/>
              <a:gd name="T11" fmla="*/ 671 h 7895"/>
              <a:gd name="T12" fmla="*/ 4405 w 8162"/>
              <a:gd name="T13" fmla="*/ 79 h 7895"/>
              <a:gd name="T14" fmla="*/ 3757 w 8162"/>
              <a:gd name="T15" fmla="*/ 79 h 7895"/>
              <a:gd name="T16" fmla="*/ 475 w 8162"/>
              <a:gd name="T17" fmla="*/ 1538 h 7895"/>
              <a:gd name="T18" fmla="*/ 1 w 8162"/>
              <a:gd name="T19" fmla="*/ 2269 h 7895"/>
              <a:gd name="T20" fmla="*/ 9 w 8162"/>
              <a:gd name="T21" fmla="*/ 5690 h 7895"/>
              <a:gd name="T22" fmla="*/ 494 w 8162"/>
              <a:gd name="T23" fmla="*/ 6422 h 7895"/>
              <a:gd name="T24" fmla="*/ 3767 w 8162"/>
              <a:gd name="T25" fmla="*/ 7821 h 7895"/>
              <a:gd name="T26" fmla="*/ 4394 w 8162"/>
              <a:gd name="T27" fmla="*/ 7821 h 7895"/>
              <a:gd name="T28" fmla="*/ 7668 w 8162"/>
              <a:gd name="T29" fmla="*/ 6422 h 7895"/>
              <a:gd name="T30" fmla="*/ 8153 w 8162"/>
              <a:gd name="T31" fmla="*/ 5690 h 7895"/>
              <a:gd name="T32" fmla="*/ 8161 w 8162"/>
              <a:gd name="T33" fmla="*/ 2269 h 7895"/>
              <a:gd name="T34" fmla="*/ 7687 w 8162"/>
              <a:gd name="T35" fmla="*/ 1538 h 7895"/>
              <a:gd name="T36" fmla="*/ 6430 w 8162"/>
              <a:gd name="T37" fmla="*/ 979 h 7895"/>
              <a:gd name="T38" fmla="*/ 7420 w 8162"/>
              <a:gd name="T39" fmla="*/ 3717 h 7895"/>
              <a:gd name="T40" fmla="*/ 7228 w 8162"/>
              <a:gd name="T41" fmla="*/ 3806 h 7895"/>
              <a:gd name="T42" fmla="*/ 7224 w 8162"/>
              <a:gd name="T43" fmla="*/ 5157 h 7895"/>
              <a:gd name="T44" fmla="*/ 7107 w 8162"/>
              <a:gd name="T45" fmla="*/ 5314 h 7895"/>
              <a:gd name="T46" fmla="*/ 6820 w 8162"/>
              <a:gd name="T47" fmla="*/ 5439 h 7895"/>
              <a:gd name="T48" fmla="*/ 6706 w 8162"/>
              <a:gd name="T49" fmla="*/ 5382 h 7895"/>
              <a:gd name="T50" fmla="*/ 6705 w 8162"/>
              <a:gd name="T51" fmla="*/ 4049 h 7895"/>
              <a:gd name="T52" fmla="*/ 6519 w 8162"/>
              <a:gd name="T53" fmla="*/ 4135 h 7895"/>
              <a:gd name="T54" fmla="*/ 6420 w 8162"/>
              <a:gd name="T55" fmla="*/ 4020 h 7895"/>
              <a:gd name="T56" fmla="*/ 6865 w 8162"/>
              <a:gd name="T57" fmla="*/ 3082 h 7895"/>
              <a:gd name="T58" fmla="*/ 7067 w 8162"/>
              <a:gd name="T59" fmla="*/ 2984 h 7895"/>
              <a:gd name="T60" fmla="*/ 7523 w 8162"/>
              <a:gd name="T61" fmla="*/ 3504 h 7895"/>
              <a:gd name="T62" fmla="*/ 7420 w 8162"/>
              <a:gd name="T63" fmla="*/ 3717 h 7895"/>
              <a:gd name="T64" fmla="*/ 5542 w 8162"/>
              <a:gd name="T65" fmla="*/ 5887 h 7895"/>
              <a:gd name="T66" fmla="*/ 5436 w 8162"/>
              <a:gd name="T67" fmla="*/ 6036 h 7895"/>
              <a:gd name="T68" fmla="*/ 5169 w 8162"/>
              <a:gd name="T69" fmla="*/ 6151 h 7895"/>
              <a:gd name="T70" fmla="*/ 5062 w 8162"/>
              <a:gd name="T71" fmla="*/ 6096 h 7895"/>
              <a:gd name="T72" fmla="*/ 5046 w 8162"/>
              <a:gd name="T73" fmla="*/ 4818 h 7895"/>
              <a:gd name="T74" fmla="*/ 4874 w 8162"/>
              <a:gd name="T75" fmla="*/ 4898 h 7895"/>
              <a:gd name="T76" fmla="*/ 4780 w 8162"/>
              <a:gd name="T77" fmla="*/ 4787 h 7895"/>
              <a:gd name="T78" fmla="*/ 5185 w 8162"/>
              <a:gd name="T79" fmla="*/ 3895 h 7895"/>
              <a:gd name="T80" fmla="*/ 5372 w 8162"/>
              <a:gd name="T81" fmla="*/ 3804 h 7895"/>
              <a:gd name="T82" fmla="*/ 5803 w 8162"/>
              <a:gd name="T83" fmla="*/ 4309 h 7895"/>
              <a:gd name="T84" fmla="*/ 5709 w 8162"/>
              <a:gd name="T85" fmla="*/ 4511 h 7895"/>
              <a:gd name="T86" fmla="*/ 5531 w 8162"/>
              <a:gd name="T87" fmla="*/ 4593 h 7895"/>
              <a:gd name="T88" fmla="*/ 5542 w 8162"/>
              <a:gd name="T89" fmla="*/ 5887 h 7895"/>
              <a:gd name="T90" fmla="*/ 7737 w 8162"/>
              <a:gd name="T91" fmla="*/ 5516 h 7895"/>
              <a:gd name="T92" fmla="*/ 7677 w 8162"/>
              <a:gd name="T93" fmla="*/ 5595 h 7895"/>
              <a:gd name="T94" fmla="*/ 4632 w 8162"/>
              <a:gd name="T95" fmla="*/ 6874 h 7895"/>
              <a:gd name="T96" fmla="*/ 4580 w 8162"/>
              <a:gd name="T97" fmla="*/ 6846 h 7895"/>
              <a:gd name="T98" fmla="*/ 4578 w 8162"/>
              <a:gd name="T99" fmla="*/ 6697 h 7895"/>
              <a:gd name="T100" fmla="*/ 4628 w 8162"/>
              <a:gd name="T101" fmla="*/ 6626 h 7895"/>
              <a:gd name="T102" fmla="*/ 7679 w 8162"/>
              <a:gd name="T103" fmla="*/ 5326 h 7895"/>
              <a:gd name="T104" fmla="*/ 7738 w 8162"/>
              <a:gd name="T105" fmla="*/ 5355 h 7895"/>
              <a:gd name="T106" fmla="*/ 7737 w 8162"/>
              <a:gd name="T107" fmla="*/ 5516 h 7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62" h="7895">
                <a:moveTo>
                  <a:pt x="6430" y="979"/>
                </a:moveTo>
                <a:lnTo>
                  <a:pt x="2463" y="2844"/>
                </a:lnTo>
                <a:lnTo>
                  <a:pt x="2463" y="4042"/>
                </a:lnTo>
                <a:lnTo>
                  <a:pt x="1770" y="3734"/>
                </a:lnTo>
                <a:lnTo>
                  <a:pt x="1770" y="2537"/>
                </a:lnTo>
                <a:lnTo>
                  <a:pt x="5738" y="671"/>
                </a:lnTo>
                <a:lnTo>
                  <a:pt x="4405" y="79"/>
                </a:lnTo>
                <a:cubicBezTo>
                  <a:pt x="4227" y="0"/>
                  <a:pt x="3935" y="0"/>
                  <a:pt x="3757" y="79"/>
                </a:cubicBezTo>
                <a:lnTo>
                  <a:pt x="475" y="1538"/>
                </a:lnTo>
                <a:cubicBezTo>
                  <a:pt x="214" y="1654"/>
                  <a:pt x="0" y="1983"/>
                  <a:pt x="1" y="2269"/>
                </a:cubicBezTo>
                <a:lnTo>
                  <a:pt x="9" y="5690"/>
                </a:lnTo>
                <a:cubicBezTo>
                  <a:pt x="10" y="5979"/>
                  <a:pt x="228" y="6309"/>
                  <a:pt x="494" y="6422"/>
                </a:cubicBezTo>
                <a:lnTo>
                  <a:pt x="3767" y="7821"/>
                </a:lnTo>
                <a:cubicBezTo>
                  <a:pt x="3939" y="7895"/>
                  <a:pt x="4222" y="7895"/>
                  <a:pt x="4394" y="7821"/>
                </a:cubicBezTo>
                <a:lnTo>
                  <a:pt x="7668" y="6422"/>
                </a:lnTo>
                <a:cubicBezTo>
                  <a:pt x="7934" y="6309"/>
                  <a:pt x="8152" y="5979"/>
                  <a:pt x="8153" y="5690"/>
                </a:cubicBezTo>
                <a:lnTo>
                  <a:pt x="8161" y="2269"/>
                </a:lnTo>
                <a:cubicBezTo>
                  <a:pt x="8162" y="1983"/>
                  <a:pt x="7948" y="1654"/>
                  <a:pt x="7687" y="1538"/>
                </a:cubicBezTo>
                <a:lnTo>
                  <a:pt x="6430" y="979"/>
                </a:lnTo>
                <a:close/>
                <a:moveTo>
                  <a:pt x="7420" y="3717"/>
                </a:moveTo>
                <a:lnTo>
                  <a:pt x="7228" y="3806"/>
                </a:lnTo>
                <a:lnTo>
                  <a:pt x="7224" y="5157"/>
                </a:lnTo>
                <a:cubicBezTo>
                  <a:pt x="7224" y="5217"/>
                  <a:pt x="7171" y="5287"/>
                  <a:pt x="7107" y="5314"/>
                </a:cubicBezTo>
                <a:lnTo>
                  <a:pt x="6820" y="5439"/>
                </a:lnTo>
                <a:cubicBezTo>
                  <a:pt x="6757" y="5466"/>
                  <a:pt x="6706" y="5441"/>
                  <a:pt x="6706" y="5382"/>
                </a:cubicBezTo>
                <a:lnTo>
                  <a:pt x="6705" y="4049"/>
                </a:lnTo>
                <a:lnTo>
                  <a:pt x="6519" y="4135"/>
                </a:lnTo>
                <a:cubicBezTo>
                  <a:pt x="6431" y="4176"/>
                  <a:pt x="6377" y="4112"/>
                  <a:pt x="6420" y="4020"/>
                </a:cubicBezTo>
                <a:lnTo>
                  <a:pt x="6865" y="3082"/>
                </a:lnTo>
                <a:cubicBezTo>
                  <a:pt x="6910" y="2987"/>
                  <a:pt x="7022" y="2933"/>
                  <a:pt x="7067" y="2984"/>
                </a:cubicBezTo>
                <a:lnTo>
                  <a:pt x="7523" y="3504"/>
                </a:lnTo>
                <a:cubicBezTo>
                  <a:pt x="7569" y="3556"/>
                  <a:pt x="7511" y="3675"/>
                  <a:pt x="7420" y="3717"/>
                </a:cubicBezTo>
                <a:close/>
                <a:moveTo>
                  <a:pt x="5542" y="5887"/>
                </a:moveTo>
                <a:cubicBezTo>
                  <a:pt x="5543" y="5944"/>
                  <a:pt x="5495" y="6010"/>
                  <a:pt x="5436" y="6036"/>
                </a:cubicBezTo>
                <a:lnTo>
                  <a:pt x="5169" y="6151"/>
                </a:lnTo>
                <a:cubicBezTo>
                  <a:pt x="5111" y="6176"/>
                  <a:pt x="5063" y="6152"/>
                  <a:pt x="5062" y="6096"/>
                </a:cubicBezTo>
                <a:lnTo>
                  <a:pt x="5046" y="4818"/>
                </a:lnTo>
                <a:lnTo>
                  <a:pt x="4874" y="4898"/>
                </a:lnTo>
                <a:cubicBezTo>
                  <a:pt x="4793" y="4936"/>
                  <a:pt x="4741" y="4874"/>
                  <a:pt x="4780" y="4787"/>
                </a:cubicBezTo>
                <a:lnTo>
                  <a:pt x="5185" y="3895"/>
                </a:lnTo>
                <a:cubicBezTo>
                  <a:pt x="5225" y="3805"/>
                  <a:pt x="5330" y="3754"/>
                  <a:pt x="5372" y="3804"/>
                </a:cubicBezTo>
                <a:lnTo>
                  <a:pt x="5803" y="4309"/>
                </a:lnTo>
                <a:cubicBezTo>
                  <a:pt x="5846" y="4359"/>
                  <a:pt x="5793" y="4471"/>
                  <a:pt x="5709" y="4511"/>
                </a:cubicBezTo>
                <a:lnTo>
                  <a:pt x="5531" y="4593"/>
                </a:lnTo>
                <a:lnTo>
                  <a:pt x="5542" y="5887"/>
                </a:lnTo>
                <a:close/>
                <a:moveTo>
                  <a:pt x="7737" y="5516"/>
                </a:moveTo>
                <a:cubicBezTo>
                  <a:pt x="7737" y="5546"/>
                  <a:pt x="7710" y="5581"/>
                  <a:pt x="7677" y="5595"/>
                </a:cubicBezTo>
                <a:lnTo>
                  <a:pt x="4632" y="6874"/>
                </a:lnTo>
                <a:cubicBezTo>
                  <a:pt x="4604" y="6886"/>
                  <a:pt x="4580" y="6874"/>
                  <a:pt x="4580" y="6846"/>
                </a:cubicBezTo>
                <a:lnTo>
                  <a:pt x="4578" y="6697"/>
                </a:lnTo>
                <a:cubicBezTo>
                  <a:pt x="4577" y="6670"/>
                  <a:pt x="4600" y="6638"/>
                  <a:pt x="4628" y="6626"/>
                </a:cubicBezTo>
                <a:lnTo>
                  <a:pt x="7679" y="5326"/>
                </a:lnTo>
                <a:cubicBezTo>
                  <a:pt x="7712" y="5312"/>
                  <a:pt x="7738" y="5325"/>
                  <a:pt x="7738" y="5355"/>
                </a:cubicBezTo>
                <a:lnTo>
                  <a:pt x="7737" y="5516"/>
                </a:lnTo>
                <a:close/>
              </a:path>
            </a:pathLst>
          </a:custGeom>
          <a:solidFill>
            <a:srgbClr val="FFFFFF"/>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1100" dirty="0">
              <a:solidFill>
                <a:schemeClr val="bg1"/>
              </a:solidFill>
              <a:ea typeface="微软雅黑" panose="020B0503020204020204" pitchFamily="34" charset="-122"/>
            </a:endParaRPr>
          </a:p>
        </p:txBody>
      </p:sp>
      <p:sp>
        <p:nvSpPr>
          <p:cNvPr id="18" name="îsľíḍé"/>
          <p:cNvSpPr txBox="1"/>
          <p:nvPr/>
        </p:nvSpPr>
        <p:spPr>
          <a:xfrm>
            <a:off x="9623981" y="2205380"/>
            <a:ext cx="455547" cy="341662"/>
          </a:xfrm>
          <a:prstGeom prst="rect">
            <a:avLst/>
          </a:prstGeom>
          <a:noFill/>
        </p:spPr>
        <p:txBody>
          <a:bodyPr wrap="square" lIns="91440" tIns="45720" rIns="91440" bIns="45720" anchor="ctr" anchorCtr="0">
            <a:prstTxWarp prst="textPlain">
              <a:avLst/>
            </a:prstTxWarp>
            <a:noAutofit/>
          </a:bodyPr>
          <a:lstStyle/>
          <a:p>
            <a:r>
              <a:rPr lang="en-US" sz="1000" dirty="0">
                <a:solidFill>
                  <a:schemeClr val="bg1"/>
                </a:solidFill>
                <a:ea typeface="微软雅黑" panose="020B0503020204020204" pitchFamily="34" charset="-122"/>
              </a:rPr>
              <a:t>33%</a:t>
            </a:r>
          </a:p>
        </p:txBody>
      </p:sp>
      <p:grpSp>
        <p:nvGrpSpPr>
          <p:cNvPr id="85" name="组合 84"/>
          <p:cNvGrpSpPr/>
          <p:nvPr/>
        </p:nvGrpSpPr>
        <p:grpSpPr>
          <a:xfrm>
            <a:off x="1111738" y="4692199"/>
            <a:ext cx="2457450" cy="955246"/>
            <a:chOff x="8198474" y="2307321"/>
            <a:chExt cx="2457450" cy="955246"/>
          </a:xfrm>
        </p:grpSpPr>
        <p:sp>
          <p:nvSpPr>
            <p:cNvPr id="86" name="矩形 85"/>
            <p:cNvSpPr/>
            <p:nvPr/>
          </p:nvSpPr>
          <p:spPr bwMode="auto">
            <a:xfrm>
              <a:off x="8198474" y="2645982"/>
              <a:ext cx="2457450" cy="616585"/>
            </a:xfrm>
            <a:prstGeom prst="rect">
              <a:avLst/>
            </a:prstGeom>
          </p:spPr>
          <p:txBody>
            <a:bodyPr>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87" name="文本框 86"/>
            <p:cNvSpPr txBox="1"/>
            <p:nvPr/>
          </p:nvSpPr>
          <p:spPr bwMode="auto">
            <a:xfrm>
              <a:off x="8504930" y="2307321"/>
              <a:ext cx="1844539" cy="369055"/>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eaLnBrk="1" fontAlgn="auto" hangingPunct="1">
                <a:spcBef>
                  <a:spcPts val="0"/>
                </a:spcBef>
                <a:spcAft>
                  <a:spcPts val="0"/>
                </a:spcAft>
                <a:defRPr/>
              </a:pPr>
              <a:r>
                <a:rPr lang="zh-CN" altLang="en-US" sz="1800" dirty="0">
                  <a:solidFill>
                    <a:schemeClr val="bg1"/>
                  </a:solidFill>
                  <a:ea typeface="微软雅黑" panose="020B0503020204020204" pitchFamily="34" charset="-122"/>
                </a:rPr>
                <a:t>标题添加</a:t>
              </a:r>
            </a:p>
          </p:txBody>
        </p:sp>
      </p:grpSp>
      <p:grpSp>
        <p:nvGrpSpPr>
          <p:cNvPr id="88" name="组合 87"/>
          <p:cNvGrpSpPr/>
          <p:nvPr/>
        </p:nvGrpSpPr>
        <p:grpSpPr>
          <a:xfrm>
            <a:off x="3624184" y="4692199"/>
            <a:ext cx="2457450" cy="955246"/>
            <a:chOff x="8198474" y="2307321"/>
            <a:chExt cx="2457450" cy="955246"/>
          </a:xfrm>
        </p:grpSpPr>
        <p:sp>
          <p:nvSpPr>
            <p:cNvPr id="89" name="矩形 88"/>
            <p:cNvSpPr/>
            <p:nvPr/>
          </p:nvSpPr>
          <p:spPr bwMode="auto">
            <a:xfrm>
              <a:off x="8198474" y="2645982"/>
              <a:ext cx="2457450" cy="616585"/>
            </a:xfrm>
            <a:prstGeom prst="rect">
              <a:avLst/>
            </a:prstGeom>
          </p:spPr>
          <p:txBody>
            <a:bodyPr>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90" name="文本框 89"/>
            <p:cNvSpPr txBox="1"/>
            <p:nvPr/>
          </p:nvSpPr>
          <p:spPr bwMode="auto">
            <a:xfrm>
              <a:off x="8504930" y="2307321"/>
              <a:ext cx="1844539" cy="369055"/>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eaLnBrk="1" fontAlgn="auto" hangingPunct="1">
                <a:spcBef>
                  <a:spcPts val="0"/>
                </a:spcBef>
                <a:spcAft>
                  <a:spcPts val="0"/>
                </a:spcAft>
                <a:defRPr/>
              </a:pPr>
              <a:r>
                <a:rPr lang="zh-CN" altLang="en-US" sz="1800" dirty="0">
                  <a:solidFill>
                    <a:schemeClr val="bg1"/>
                  </a:solidFill>
                  <a:ea typeface="微软雅黑" panose="020B0503020204020204" pitchFamily="34" charset="-122"/>
                </a:rPr>
                <a:t>标题添加</a:t>
              </a:r>
            </a:p>
          </p:txBody>
        </p:sp>
      </p:grpSp>
      <p:grpSp>
        <p:nvGrpSpPr>
          <p:cNvPr id="91" name="组合 90"/>
          <p:cNvGrpSpPr/>
          <p:nvPr/>
        </p:nvGrpSpPr>
        <p:grpSpPr>
          <a:xfrm>
            <a:off x="6119262" y="4692199"/>
            <a:ext cx="2457450" cy="955246"/>
            <a:chOff x="8198474" y="2307321"/>
            <a:chExt cx="2457450" cy="955246"/>
          </a:xfrm>
        </p:grpSpPr>
        <p:sp>
          <p:nvSpPr>
            <p:cNvPr id="92" name="矩形 91"/>
            <p:cNvSpPr/>
            <p:nvPr/>
          </p:nvSpPr>
          <p:spPr bwMode="auto">
            <a:xfrm>
              <a:off x="8198474" y="2645982"/>
              <a:ext cx="2457450" cy="616585"/>
            </a:xfrm>
            <a:prstGeom prst="rect">
              <a:avLst/>
            </a:prstGeom>
          </p:spPr>
          <p:txBody>
            <a:bodyPr>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93" name="文本框 92"/>
            <p:cNvSpPr txBox="1"/>
            <p:nvPr/>
          </p:nvSpPr>
          <p:spPr bwMode="auto">
            <a:xfrm>
              <a:off x="8504930" y="2307321"/>
              <a:ext cx="1844539" cy="369055"/>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eaLnBrk="1" fontAlgn="auto" hangingPunct="1">
                <a:spcBef>
                  <a:spcPts val="0"/>
                </a:spcBef>
                <a:spcAft>
                  <a:spcPts val="0"/>
                </a:spcAft>
                <a:defRPr/>
              </a:pPr>
              <a:r>
                <a:rPr lang="zh-CN" altLang="en-US" sz="1800" dirty="0">
                  <a:solidFill>
                    <a:schemeClr val="bg1"/>
                  </a:solidFill>
                  <a:ea typeface="微软雅黑" panose="020B0503020204020204" pitchFamily="34" charset="-122"/>
                </a:rPr>
                <a:t>标题添加</a:t>
              </a:r>
            </a:p>
          </p:txBody>
        </p:sp>
      </p:grpSp>
      <p:grpSp>
        <p:nvGrpSpPr>
          <p:cNvPr id="94" name="组合 93"/>
          <p:cNvGrpSpPr/>
          <p:nvPr/>
        </p:nvGrpSpPr>
        <p:grpSpPr>
          <a:xfrm>
            <a:off x="8605585" y="4692199"/>
            <a:ext cx="2457450" cy="955246"/>
            <a:chOff x="8198474" y="2307321"/>
            <a:chExt cx="2457450" cy="955246"/>
          </a:xfrm>
        </p:grpSpPr>
        <p:sp>
          <p:nvSpPr>
            <p:cNvPr id="95" name="矩形 94"/>
            <p:cNvSpPr/>
            <p:nvPr/>
          </p:nvSpPr>
          <p:spPr bwMode="auto">
            <a:xfrm>
              <a:off x="8198474" y="2645982"/>
              <a:ext cx="2457450" cy="616585"/>
            </a:xfrm>
            <a:prstGeom prst="rect">
              <a:avLst/>
            </a:prstGeom>
          </p:spPr>
          <p:txBody>
            <a:bodyPr>
              <a:spAutoFit/>
              <a:scene3d>
                <a:camera prst="orthographicFront"/>
                <a:lightRig rig="threePt" dir="t"/>
              </a:scene3d>
              <a:sp3d contourW="12700"/>
            </a:bodyPr>
            <a:lstStyle/>
            <a:p>
              <a:pPr algn="ctr" eaLnBrk="1" fontAlgn="auto" hangingPunct="1">
                <a:lnSpc>
                  <a:spcPct val="114000"/>
                </a:lnSpc>
                <a:spcBef>
                  <a:spcPts val="0"/>
                </a:spcBef>
                <a:spcAft>
                  <a:spcPts val="0"/>
                </a:spcAft>
                <a:defRPr/>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96" name="文本框 95"/>
            <p:cNvSpPr txBox="1"/>
            <p:nvPr/>
          </p:nvSpPr>
          <p:spPr bwMode="auto">
            <a:xfrm>
              <a:off x="8504930" y="2307321"/>
              <a:ext cx="1844539" cy="369055"/>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eaLnBrk="1" fontAlgn="auto" hangingPunct="1">
                <a:spcBef>
                  <a:spcPts val="0"/>
                </a:spcBef>
                <a:spcAft>
                  <a:spcPts val="0"/>
                </a:spcAft>
                <a:defRPr/>
              </a:pPr>
              <a:r>
                <a:rPr lang="zh-CN" altLang="en-US" sz="1800" dirty="0">
                  <a:solidFill>
                    <a:schemeClr val="bg1"/>
                  </a:solidFill>
                  <a:ea typeface="微软雅黑" panose="020B0503020204020204" pitchFamily="34" charset="-122"/>
                </a:rPr>
                <a:t>标题添加</a:t>
              </a:r>
            </a:p>
          </p:txBody>
        </p:sp>
      </p:grpSp>
      <p:grpSp>
        <p:nvGrpSpPr>
          <p:cNvPr id="8" name="组合 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2" name="文本框 11"/>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04.</a:t>
              </a:r>
              <a:r>
                <a:rPr lang="zh-CN" altLang="en-US" sz="3200" i="1" dirty="0">
                  <a:solidFill>
                    <a:schemeClr val="bg1"/>
                  </a:solidFill>
                  <a:ea typeface="微软雅黑" panose="020B0503020204020204" pitchFamily="34" charset="-122"/>
                </a:rPr>
                <a:t>输入标题</a:t>
              </a:r>
            </a:p>
          </p:txBody>
        </p:sp>
        <p:sp>
          <p:nvSpPr>
            <p:cNvPr id="16" name="矩形 15"/>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1000"/>
                                        <p:tgtEl>
                                          <p:spTgt spid="63"/>
                                        </p:tgtEl>
                                      </p:cBhvr>
                                    </p:animEffect>
                                    <p:anim calcmode="lin" valueType="num">
                                      <p:cBhvr>
                                        <p:cTn id="58" dur="1000" fill="hold"/>
                                        <p:tgtEl>
                                          <p:spTgt spid="63"/>
                                        </p:tgtEl>
                                        <p:attrNameLst>
                                          <p:attrName>ppt_x</p:attrName>
                                        </p:attrNameLst>
                                      </p:cBhvr>
                                      <p:tavLst>
                                        <p:tav tm="0">
                                          <p:val>
                                            <p:strVal val="#ppt_x"/>
                                          </p:val>
                                        </p:tav>
                                        <p:tav tm="100000">
                                          <p:val>
                                            <p:strVal val="#ppt_x"/>
                                          </p:val>
                                        </p:tav>
                                      </p:tavLst>
                                    </p:anim>
                                    <p:anim calcmode="lin" valueType="num">
                                      <p:cBhvr>
                                        <p:cTn id="59" dur="1000" fill="hold"/>
                                        <p:tgtEl>
                                          <p:spTgt spid="6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1000"/>
                                        <p:tgtEl>
                                          <p:spTgt spid="65"/>
                                        </p:tgtEl>
                                      </p:cBhvr>
                                    </p:animEffect>
                                    <p:anim calcmode="lin" valueType="num">
                                      <p:cBhvr>
                                        <p:cTn id="68" dur="1000" fill="hold"/>
                                        <p:tgtEl>
                                          <p:spTgt spid="65"/>
                                        </p:tgtEl>
                                        <p:attrNameLst>
                                          <p:attrName>ppt_x</p:attrName>
                                        </p:attrNameLst>
                                      </p:cBhvr>
                                      <p:tavLst>
                                        <p:tav tm="0">
                                          <p:val>
                                            <p:strVal val="#ppt_x"/>
                                          </p:val>
                                        </p:tav>
                                        <p:tav tm="100000">
                                          <p:val>
                                            <p:strVal val="#ppt_x"/>
                                          </p:val>
                                        </p:tav>
                                      </p:tavLst>
                                    </p:anim>
                                    <p:anim calcmode="lin" valueType="num">
                                      <p:cBhvr>
                                        <p:cTn id="69" dur="1000" fill="hold"/>
                                        <p:tgtEl>
                                          <p:spTgt spid="6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1000"/>
                                        <p:tgtEl>
                                          <p:spTgt spid="66"/>
                                        </p:tgtEl>
                                      </p:cBhvr>
                                    </p:animEffect>
                                    <p:anim calcmode="lin" valueType="num">
                                      <p:cBhvr>
                                        <p:cTn id="73" dur="1000" fill="hold"/>
                                        <p:tgtEl>
                                          <p:spTgt spid="66"/>
                                        </p:tgtEl>
                                        <p:attrNameLst>
                                          <p:attrName>ppt_x</p:attrName>
                                        </p:attrNameLst>
                                      </p:cBhvr>
                                      <p:tavLst>
                                        <p:tav tm="0">
                                          <p:val>
                                            <p:strVal val="#ppt_x"/>
                                          </p:val>
                                        </p:tav>
                                        <p:tav tm="100000">
                                          <p:val>
                                            <p:strVal val="#ppt_x"/>
                                          </p:val>
                                        </p:tav>
                                      </p:tavLst>
                                    </p:anim>
                                    <p:anim calcmode="lin" valueType="num">
                                      <p:cBhvr>
                                        <p:cTn id="74" dur="1000" fill="hold"/>
                                        <p:tgtEl>
                                          <p:spTgt spid="6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1000"/>
                                        <p:tgtEl>
                                          <p:spTgt spid="67"/>
                                        </p:tgtEl>
                                      </p:cBhvr>
                                    </p:animEffect>
                                    <p:anim calcmode="lin" valueType="num">
                                      <p:cBhvr>
                                        <p:cTn id="78" dur="1000" fill="hold"/>
                                        <p:tgtEl>
                                          <p:spTgt spid="67"/>
                                        </p:tgtEl>
                                        <p:attrNameLst>
                                          <p:attrName>ppt_x</p:attrName>
                                        </p:attrNameLst>
                                      </p:cBhvr>
                                      <p:tavLst>
                                        <p:tav tm="0">
                                          <p:val>
                                            <p:strVal val="#ppt_x"/>
                                          </p:val>
                                        </p:tav>
                                        <p:tav tm="100000">
                                          <p:val>
                                            <p:strVal val="#ppt_x"/>
                                          </p:val>
                                        </p:tav>
                                      </p:tavLst>
                                    </p:anim>
                                    <p:anim calcmode="lin" valueType="num">
                                      <p:cBhvr>
                                        <p:cTn id="79" dur="1000" fill="hold"/>
                                        <p:tgtEl>
                                          <p:spTgt spid="6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1000"/>
                                        <p:tgtEl>
                                          <p:spTgt spid="69"/>
                                        </p:tgtEl>
                                      </p:cBhvr>
                                    </p:animEffect>
                                    <p:anim calcmode="lin" valueType="num">
                                      <p:cBhvr>
                                        <p:cTn id="88" dur="1000" fill="hold"/>
                                        <p:tgtEl>
                                          <p:spTgt spid="69"/>
                                        </p:tgtEl>
                                        <p:attrNameLst>
                                          <p:attrName>ppt_x</p:attrName>
                                        </p:attrNameLst>
                                      </p:cBhvr>
                                      <p:tavLst>
                                        <p:tav tm="0">
                                          <p:val>
                                            <p:strVal val="#ppt_x"/>
                                          </p:val>
                                        </p:tav>
                                        <p:tav tm="100000">
                                          <p:val>
                                            <p:strVal val="#ppt_x"/>
                                          </p:val>
                                        </p:tav>
                                      </p:tavLst>
                                    </p:anim>
                                    <p:anim calcmode="lin" valueType="num">
                                      <p:cBhvr>
                                        <p:cTn id="89" dur="1000" fill="hold"/>
                                        <p:tgtEl>
                                          <p:spTgt spid="6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0"/>
                                        <p:tgtEl>
                                          <p:spTgt spid="10"/>
                                        </p:tgtEl>
                                      </p:cBhvr>
                                    </p:animEffect>
                                    <p:anim calcmode="lin" valueType="num">
                                      <p:cBhvr>
                                        <p:cTn id="98" dur="1000" fill="hold"/>
                                        <p:tgtEl>
                                          <p:spTgt spid="10"/>
                                        </p:tgtEl>
                                        <p:attrNameLst>
                                          <p:attrName>ppt_x</p:attrName>
                                        </p:attrNameLst>
                                      </p:cBhvr>
                                      <p:tavLst>
                                        <p:tav tm="0">
                                          <p:val>
                                            <p:strVal val="#ppt_x"/>
                                          </p:val>
                                        </p:tav>
                                        <p:tav tm="100000">
                                          <p:val>
                                            <p:strVal val="#ppt_x"/>
                                          </p:val>
                                        </p:tav>
                                      </p:tavLst>
                                    </p:anim>
                                    <p:anim calcmode="lin" valueType="num">
                                      <p:cBhvr>
                                        <p:cTn id="99" dur="1000" fill="hold"/>
                                        <p:tgtEl>
                                          <p:spTgt spid="1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1000"/>
                                        <p:tgtEl>
                                          <p:spTgt spid="11"/>
                                        </p:tgtEl>
                                      </p:cBhvr>
                                    </p:animEffect>
                                    <p:anim calcmode="lin" valueType="num">
                                      <p:cBhvr>
                                        <p:cTn id="103" dur="1000" fill="hold"/>
                                        <p:tgtEl>
                                          <p:spTgt spid="11"/>
                                        </p:tgtEl>
                                        <p:attrNameLst>
                                          <p:attrName>ppt_x</p:attrName>
                                        </p:attrNameLst>
                                      </p:cBhvr>
                                      <p:tavLst>
                                        <p:tav tm="0">
                                          <p:val>
                                            <p:strVal val="#ppt_x"/>
                                          </p:val>
                                        </p:tav>
                                        <p:tav tm="100000">
                                          <p:val>
                                            <p:strVal val="#ppt_x"/>
                                          </p:val>
                                        </p:tav>
                                      </p:tavLst>
                                    </p:anim>
                                    <p:anim calcmode="lin" valueType="num">
                                      <p:cBhvr>
                                        <p:cTn id="104" dur="1000" fill="hold"/>
                                        <p:tgtEl>
                                          <p:spTgt spid="1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anim calcmode="lin" valueType="num">
                                      <p:cBhvr>
                                        <p:cTn id="108" dur="1000" fill="hold"/>
                                        <p:tgtEl>
                                          <p:spTgt spid="46"/>
                                        </p:tgtEl>
                                        <p:attrNameLst>
                                          <p:attrName>ppt_x</p:attrName>
                                        </p:attrNameLst>
                                      </p:cBhvr>
                                      <p:tavLst>
                                        <p:tav tm="0">
                                          <p:val>
                                            <p:strVal val="#ppt_x"/>
                                          </p:val>
                                        </p:tav>
                                        <p:tav tm="100000">
                                          <p:val>
                                            <p:strVal val="#ppt_x"/>
                                          </p:val>
                                        </p:tav>
                                      </p:tavLst>
                                    </p:anim>
                                    <p:anim calcmode="lin" valueType="num">
                                      <p:cBhvr>
                                        <p:cTn id="109" dur="1000" fill="hold"/>
                                        <p:tgtEl>
                                          <p:spTgt spid="4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1000"/>
                                        <p:tgtEl>
                                          <p:spTgt spid="49"/>
                                        </p:tgtEl>
                                      </p:cBhvr>
                                    </p:animEffect>
                                    <p:anim calcmode="lin" valueType="num">
                                      <p:cBhvr>
                                        <p:cTn id="123" dur="1000" fill="hold"/>
                                        <p:tgtEl>
                                          <p:spTgt spid="49"/>
                                        </p:tgtEl>
                                        <p:attrNameLst>
                                          <p:attrName>ppt_x</p:attrName>
                                        </p:attrNameLst>
                                      </p:cBhvr>
                                      <p:tavLst>
                                        <p:tav tm="0">
                                          <p:val>
                                            <p:strVal val="#ppt_x"/>
                                          </p:val>
                                        </p:tav>
                                        <p:tav tm="100000">
                                          <p:val>
                                            <p:strVal val="#ppt_x"/>
                                          </p:val>
                                        </p:tav>
                                      </p:tavLst>
                                    </p:anim>
                                    <p:anim calcmode="lin" valueType="num">
                                      <p:cBhvr>
                                        <p:cTn id="124" dur="1000" fill="hold"/>
                                        <p:tgtEl>
                                          <p:spTgt spid="4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1000"/>
                                        <p:tgtEl>
                                          <p:spTgt spid="50"/>
                                        </p:tgtEl>
                                      </p:cBhvr>
                                    </p:animEffect>
                                    <p:anim calcmode="lin" valueType="num">
                                      <p:cBhvr>
                                        <p:cTn id="128" dur="1000" fill="hold"/>
                                        <p:tgtEl>
                                          <p:spTgt spid="50"/>
                                        </p:tgtEl>
                                        <p:attrNameLst>
                                          <p:attrName>ppt_x</p:attrName>
                                        </p:attrNameLst>
                                      </p:cBhvr>
                                      <p:tavLst>
                                        <p:tav tm="0">
                                          <p:val>
                                            <p:strVal val="#ppt_x"/>
                                          </p:val>
                                        </p:tav>
                                        <p:tav tm="100000">
                                          <p:val>
                                            <p:strVal val="#ppt_x"/>
                                          </p:val>
                                        </p:tav>
                                      </p:tavLst>
                                    </p:anim>
                                    <p:anim calcmode="lin" valueType="num">
                                      <p:cBhvr>
                                        <p:cTn id="129" dur="1000" fill="hold"/>
                                        <p:tgtEl>
                                          <p:spTgt spid="5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0"/>
                                        <p:tgtEl>
                                          <p:spTgt spid="51"/>
                                        </p:tgtEl>
                                      </p:cBhvr>
                                    </p:animEffect>
                                    <p:anim calcmode="lin" valueType="num">
                                      <p:cBhvr>
                                        <p:cTn id="133" dur="1000" fill="hold"/>
                                        <p:tgtEl>
                                          <p:spTgt spid="51"/>
                                        </p:tgtEl>
                                        <p:attrNameLst>
                                          <p:attrName>ppt_x</p:attrName>
                                        </p:attrNameLst>
                                      </p:cBhvr>
                                      <p:tavLst>
                                        <p:tav tm="0">
                                          <p:val>
                                            <p:strVal val="#ppt_x"/>
                                          </p:val>
                                        </p:tav>
                                        <p:tav tm="100000">
                                          <p:val>
                                            <p:strVal val="#ppt_x"/>
                                          </p:val>
                                        </p:tav>
                                      </p:tavLst>
                                    </p:anim>
                                    <p:anim calcmode="lin" valueType="num">
                                      <p:cBhvr>
                                        <p:cTn id="134" dur="1000" fill="hold"/>
                                        <p:tgtEl>
                                          <p:spTgt spid="5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fade">
                                      <p:cBhvr>
                                        <p:cTn id="137" dur="1000"/>
                                        <p:tgtEl>
                                          <p:spTgt spid="52"/>
                                        </p:tgtEl>
                                      </p:cBhvr>
                                    </p:animEffect>
                                    <p:anim calcmode="lin" valueType="num">
                                      <p:cBhvr>
                                        <p:cTn id="138" dur="1000" fill="hold"/>
                                        <p:tgtEl>
                                          <p:spTgt spid="52"/>
                                        </p:tgtEl>
                                        <p:attrNameLst>
                                          <p:attrName>ppt_x</p:attrName>
                                        </p:attrNameLst>
                                      </p:cBhvr>
                                      <p:tavLst>
                                        <p:tav tm="0">
                                          <p:val>
                                            <p:strVal val="#ppt_x"/>
                                          </p:val>
                                        </p:tav>
                                        <p:tav tm="100000">
                                          <p:val>
                                            <p:strVal val="#ppt_x"/>
                                          </p:val>
                                        </p:tav>
                                      </p:tavLst>
                                    </p:anim>
                                    <p:anim calcmode="lin" valueType="num">
                                      <p:cBhvr>
                                        <p:cTn id="139" dur="1000" fill="hold"/>
                                        <p:tgtEl>
                                          <p:spTgt spid="5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1000"/>
                                        <p:tgtEl>
                                          <p:spTgt spid="53"/>
                                        </p:tgtEl>
                                      </p:cBhvr>
                                    </p:animEffect>
                                    <p:anim calcmode="lin" valueType="num">
                                      <p:cBhvr>
                                        <p:cTn id="143" dur="1000" fill="hold"/>
                                        <p:tgtEl>
                                          <p:spTgt spid="53"/>
                                        </p:tgtEl>
                                        <p:attrNameLst>
                                          <p:attrName>ppt_x</p:attrName>
                                        </p:attrNameLst>
                                      </p:cBhvr>
                                      <p:tavLst>
                                        <p:tav tm="0">
                                          <p:val>
                                            <p:strVal val="#ppt_x"/>
                                          </p:val>
                                        </p:tav>
                                        <p:tav tm="100000">
                                          <p:val>
                                            <p:strVal val="#ppt_x"/>
                                          </p:val>
                                        </p:tav>
                                      </p:tavLst>
                                    </p:anim>
                                    <p:anim calcmode="lin" valueType="num">
                                      <p:cBhvr>
                                        <p:cTn id="144" dur="1000" fill="hold"/>
                                        <p:tgtEl>
                                          <p:spTgt spid="5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1000"/>
                                        <p:tgtEl>
                                          <p:spTgt spid="54"/>
                                        </p:tgtEl>
                                      </p:cBhvr>
                                    </p:animEffect>
                                    <p:anim calcmode="lin" valueType="num">
                                      <p:cBhvr>
                                        <p:cTn id="148" dur="1000" fill="hold"/>
                                        <p:tgtEl>
                                          <p:spTgt spid="54"/>
                                        </p:tgtEl>
                                        <p:attrNameLst>
                                          <p:attrName>ppt_x</p:attrName>
                                        </p:attrNameLst>
                                      </p:cBhvr>
                                      <p:tavLst>
                                        <p:tav tm="0">
                                          <p:val>
                                            <p:strVal val="#ppt_x"/>
                                          </p:val>
                                        </p:tav>
                                        <p:tav tm="100000">
                                          <p:val>
                                            <p:strVal val="#ppt_x"/>
                                          </p:val>
                                        </p:tav>
                                      </p:tavLst>
                                    </p:anim>
                                    <p:anim calcmode="lin" valueType="num">
                                      <p:cBhvr>
                                        <p:cTn id="149" dur="1000" fill="hold"/>
                                        <p:tgtEl>
                                          <p:spTgt spid="5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fade">
                                      <p:cBhvr>
                                        <p:cTn id="152" dur="1000"/>
                                        <p:tgtEl>
                                          <p:spTgt spid="55"/>
                                        </p:tgtEl>
                                      </p:cBhvr>
                                    </p:animEffect>
                                    <p:anim calcmode="lin" valueType="num">
                                      <p:cBhvr>
                                        <p:cTn id="153" dur="1000" fill="hold"/>
                                        <p:tgtEl>
                                          <p:spTgt spid="55"/>
                                        </p:tgtEl>
                                        <p:attrNameLst>
                                          <p:attrName>ppt_x</p:attrName>
                                        </p:attrNameLst>
                                      </p:cBhvr>
                                      <p:tavLst>
                                        <p:tav tm="0">
                                          <p:val>
                                            <p:strVal val="#ppt_x"/>
                                          </p:val>
                                        </p:tav>
                                        <p:tav tm="100000">
                                          <p:val>
                                            <p:strVal val="#ppt_x"/>
                                          </p:val>
                                        </p:tav>
                                      </p:tavLst>
                                    </p:anim>
                                    <p:anim calcmode="lin" valueType="num">
                                      <p:cBhvr>
                                        <p:cTn id="154" dur="1000" fill="hold"/>
                                        <p:tgtEl>
                                          <p:spTgt spid="5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1000"/>
                                        <p:tgtEl>
                                          <p:spTgt spid="56"/>
                                        </p:tgtEl>
                                      </p:cBhvr>
                                    </p:animEffect>
                                    <p:anim calcmode="lin" valueType="num">
                                      <p:cBhvr>
                                        <p:cTn id="158" dur="1000" fill="hold"/>
                                        <p:tgtEl>
                                          <p:spTgt spid="56"/>
                                        </p:tgtEl>
                                        <p:attrNameLst>
                                          <p:attrName>ppt_x</p:attrName>
                                        </p:attrNameLst>
                                      </p:cBhvr>
                                      <p:tavLst>
                                        <p:tav tm="0">
                                          <p:val>
                                            <p:strVal val="#ppt_x"/>
                                          </p:val>
                                        </p:tav>
                                        <p:tav tm="100000">
                                          <p:val>
                                            <p:strVal val="#ppt_x"/>
                                          </p:val>
                                        </p:tav>
                                      </p:tavLst>
                                    </p:anim>
                                    <p:anim calcmode="lin" valueType="num">
                                      <p:cBhvr>
                                        <p:cTn id="159" dur="1000" fill="hold"/>
                                        <p:tgtEl>
                                          <p:spTgt spid="5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fade">
                                      <p:cBhvr>
                                        <p:cTn id="162" dur="1000"/>
                                        <p:tgtEl>
                                          <p:spTgt spid="57"/>
                                        </p:tgtEl>
                                      </p:cBhvr>
                                    </p:animEffect>
                                    <p:anim calcmode="lin" valueType="num">
                                      <p:cBhvr>
                                        <p:cTn id="163" dur="1000" fill="hold"/>
                                        <p:tgtEl>
                                          <p:spTgt spid="57"/>
                                        </p:tgtEl>
                                        <p:attrNameLst>
                                          <p:attrName>ppt_x</p:attrName>
                                        </p:attrNameLst>
                                      </p:cBhvr>
                                      <p:tavLst>
                                        <p:tav tm="0">
                                          <p:val>
                                            <p:strVal val="#ppt_x"/>
                                          </p:val>
                                        </p:tav>
                                        <p:tav tm="100000">
                                          <p:val>
                                            <p:strVal val="#ppt_x"/>
                                          </p:val>
                                        </p:tav>
                                      </p:tavLst>
                                    </p:anim>
                                    <p:anim calcmode="lin" valueType="num">
                                      <p:cBhvr>
                                        <p:cTn id="164" dur="1000" fill="hold"/>
                                        <p:tgtEl>
                                          <p:spTgt spid="57"/>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fade">
                                      <p:cBhvr>
                                        <p:cTn id="167" dur="1000"/>
                                        <p:tgtEl>
                                          <p:spTgt spid="13"/>
                                        </p:tgtEl>
                                      </p:cBhvr>
                                    </p:animEffect>
                                    <p:anim calcmode="lin" valueType="num">
                                      <p:cBhvr>
                                        <p:cTn id="168" dur="1000" fill="hold"/>
                                        <p:tgtEl>
                                          <p:spTgt spid="13"/>
                                        </p:tgtEl>
                                        <p:attrNameLst>
                                          <p:attrName>ppt_x</p:attrName>
                                        </p:attrNameLst>
                                      </p:cBhvr>
                                      <p:tavLst>
                                        <p:tav tm="0">
                                          <p:val>
                                            <p:strVal val="#ppt_x"/>
                                          </p:val>
                                        </p:tav>
                                        <p:tav tm="100000">
                                          <p:val>
                                            <p:strVal val="#ppt_x"/>
                                          </p:val>
                                        </p:tav>
                                      </p:tavLst>
                                    </p:anim>
                                    <p:anim calcmode="lin" valueType="num">
                                      <p:cBhvr>
                                        <p:cTn id="169" dur="1000" fill="hold"/>
                                        <p:tgtEl>
                                          <p:spTgt spid="13"/>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14"/>
                                        </p:tgtEl>
                                        <p:attrNameLst>
                                          <p:attrName>style.visibility</p:attrName>
                                        </p:attrNameLst>
                                      </p:cBhvr>
                                      <p:to>
                                        <p:strVal val="visible"/>
                                      </p:to>
                                    </p:set>
                                    <p:animEffect transition="in" filter="fade">
                                      <p:cBhvr>
                                        <p:cTn id="172" dur="1000"/>
                                        <p:tgtEl>
                                          <p:spTgt spid="14"/>
                                        </p:tgtEl>
                                      </p:cBhvr>
                                    </p:animEffect>
                                    <p:anim calcmode="lin" valueType="num">
                                      <p:cBhvr>
                                        <p:cTn id="173" dur="1000" fill="hold"/>
                                        <p:tgtEl>
                                          <p:spTgt spid="14"/>
                                        </p:tgtEl>
                                        <p:attrNameLst>
                                          <p:attrName>ppt_x</p:attrName>
                                        </p:attrNameLst>
                                      </p:cBhvr>
                                      <p:tavLst>
                                        <p:tav tm="0">
                                          <p:val>
                                            <p:strVal val="#ppt_x"/>
                                          </p:val>
                                        </p:tav>
                                        <p:tav tm="100000">
                                          <p:val>
                                            <p:strVal val="#ppt_x"/>
                                          </p:val>
                                        </p:tav>
                                      </p:tavLst>
                                    </p:anim>
                                    <p:anim calcmode="lin" valueType="num">
                                      <p:cBhvr>
                                        <p:cTn id="174" dur="1000" fill="hold"/>
                                        <p:tgtEl>
                                          <p:spTgt spid="14"/>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fade">
                                      <p:cBhvr>
                                        <p:cTn id="177" dur="1000"/>
                                        <p:tgtEl>
                                          <p:spTgt spid="15"/>
                                        </p:tgtEl>
                                      </p:cBhvr>
                                    </p:animEffect>
                                    <p:anim calcmode="lin" valueType="num">
                                      <p:cBhvr>
                                        <p:cTn id="178" dur="1000" fill="hold"/>
                                        <p:tgtEl>
                                          <p:spTgt spid="15"/>
                                        </p:tgtEl>
                                        <p:attrNameLst>
                                          <p:attrName>ppt_x</p:attrName>
                                        </p:attrNameLst>
                                      </p:cBhvr>
                                      <p:tavLst>
                                        <p:tav tm="0">
                                          <p:val>
                                            <p:strVal val="#ppt_x"/>
                                          </p:val>
                                        </p:tav>
                                        <p:tav tm="100000">
                                          <p:val>
                                            <p:strVal val="#ppt_x"/>
                                          </p:val>
                                        </p:tav>
                                      </p:tavLst>
                                    </p:anim>
                                    <p:anim calcmode="lin" valueType="num">
                                      <p:cBhvr>
                                        <p:cTn id="179" dur="1000" fill="hold"/>
                                        <p:tgtEl>
                                          <p:spTgt spid="15"/>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4"/>
                                        </p:tgtEl>
                                        <p:attrNameLst>
                                          <p:attrName>style.visibility</p:attrName>
                                        </p:attrNameLst>
                                      </p:cBhvr>
                                      <p:to>
                                        <p:strVal val="visible"/>
                                      </p:to>
                                    </p:set>
                                    <p:animEffect transition="in" filter="fade">
                                      <p:cBhvr>
                                        <p:cTn id="182" dur="1000"/>
                                        <p:tgtEl>
                                          <p:spTgt spid="34"/>
                                        </p:tgtEl>
                                      </p:cBhvr>
                                    </p:animEffect>
                                    <p:anim calcmode="lin" valueType="num">
                                      <p:cBhvr>
                                        <p:cTn id="183" dur="1000" fill="hold"/>
                                        <p:tgtEl>
                                          <p:spTgt spid="34"/>
                                        </p:tgtEl>
                                        <p:attrNameLst>
                                          <p:attrName>ppt_x</p:attrName>
                                        </p:attrNameLst>
                                      </p:cBhvr>
                                      <p:tavLst>
                                        <p:tav tm="0">
                                          <p:val>
                                            <p:strVal val="#ppt_x"/>
                                          </p:val>
                                        </p:tav>
                                        <p:tav tm="100000">
                                          <p:val>
                                            <p:strVal val="#ppt_x"/>
                                          </p:val>
                                        </p:tav>
                                      </p:tavLst>
                                    </p:anim>
                                    <p:anim calcmode="lin" valueType="num">
                                      <p:cBhvr>
                                        <p:cTn id="184" dur="1000" fill="hold"/>
                                        <p:tgtEl>
                                          <p:spTgt spid="3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35"/>
                                        </p:tgtEl>
                                        <p:attrNameLst>
                                          <p:attrName>style.visibility</p:attrName>
                                        </p:attrNameLst>
                                      </p:cBhvr>
                                      <p:to>
                                        <p:strVal val="visible"/>
                                      </p:to>
                                    </p:set>
                                    <p:animEffect transition="in" filter="fade">
                                      <p:cBhvr>
                                        <p:cTn id="187" dur="1000"/>
                                        <p:tgtEl>
                                          <p:spTgt spid="35"/>
                                        </p:tgtEl>
                                      </p:cBhvr>
                                    </p:animEffect>
                                    <p:anim calcmode="lin" valueType="num">
                                      <p:cBhvr>
                                        <p:cTn id="188" dur="1000" fill="hold"/>
                                        <p:tgtEl>
                                          <p:spTgt spid="35"/>
                                        </p:tgtEl>
                                        <p:attrNameLst>
                                          <p:attrName>ppt_x</p:attrName>
                                        </p:attrNameLst>
                                      </p:cBhvr>
                                      <p:tavLst>
                                        <p:tav tm="0">
                                          <p:val>
                                            <p:strVal val="#ppt_x"/>
                                          </p:val>
                                        </p:tav>
                                        <p:tav tm="100000">
                                          <p:val>
                                            <p:strVal val="#ppt_x"/>
                                          </p:val>
                                        </p:tav>
                                      </p:tavLst>
                                    </p:anim>
                                    <p:anim calcmode="lin" valueType="num">
                                      <p:cBhvr>
                                        <p:cTn id="189" dur="1000" fill="hold"/>
                                        <p:tgtEl>
                                          <p:spTgt spid="35"/>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fade">
                                      <p:cBhvr>
                                        <p:cTn id="192" dur="1000"/>
                                        <p:tgtEl>
                                          <p:spTgt spid="36"/>
                                        </p:tgtEl>
                                      </p:cBhvr>
                                    </p:animEffect>
                                    <p:anim calcmode="lin" valueType="num">
                                      <p:cBhvr>
                                        <p:cTn id="193" dur="1000" fill="hold"/>
                                        <p:tgtEl>
                                          <p:spTgt spid="36"/>
                                        </p:tgtEl>
                                        <p:attrNameLst>
                                          <p:attrName>ppt_x</p:attrName>
                                        </p:attrNameLst>
                                      </p:cBhvr>
                                      <p:tavLst>
                                        <p:tav tm="0">
                                          <p:val>
                                            <p:strVal val="#ppt_x"/>
                                          </p:val>
                                        </p:tav>
                                        <p:tav tm="100000">
                                          <p:val>
                                            <p:strVal val="#ppt_x"/>
                                          </p:val>
                                        </p:tav>
                                      </p:tavLst>
                                    </p:anim>
                                    <p:anim calcmode="lin" valueType="num">
                                      <p:cBhvr>
                                        <p:cTn id="194" dur="1000" fill="hold"/>
                                        <p:tgtEl>
                                          <p:spTgt spid="36"/>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37"/>
                                        </p:tgtEl>
                                        <p:attrNameLst>
                                          <p:attrName>style.visibility</p:attrName>
                                        </p:attrNameLst>
                                      </p:cBhvr>
                                      <p:to>
                                        <p:strVal val="visible"/>
                                      </p:to>
                                    </p:set>
                                    <p:animEffect transition="in" filter="fade">
                                      <p:cBhvr>
                                        <p:cTn id="197" dur="1000"/>
                                        <p:tgtEl>
                                          <p:spTgt spid="37"/>
                                        </p:tgtEl>
                                      </p:cBhvr>
                                    </p:animEffect>
                                    <p:anim calcmode="lin" valueType="num">
                                      <p:cBhvr>
                                        <p:cTn id="198" dur="1000" fill="hold"/>
                                        <p:tgtEl>
                                          <p:spTgt spid="37"/>
                                        </p:tgtEl>
                                        <p:attrNameLst>
                                          <p:attrName>ppt_x</p:attrName>
                                        </p:attrNameLst>
                                      </p:cBhvr>
                                      <p:tavLst>
                                        <p:tav tm="0">
                                          <p:val>
                                            <p:strVal val="#ppt_x"/>
                                          </p:val>
                                        </p:tav>
                                        <p:tav tm="100000">
                                          <p:val>
                                            <p:strVal val="#ppt_x"/>
                                          </p:val>
                                        </p:tav>
                                      </p:tavLst>
                                    </p:anim>
                                    <p:anim calcmode="lin" valueType="num">
                                      <p:cBhvr>
                                        <p:cTn id="199" dur="1000" fill="hold"/>
                                        <p:tgtEl>
                                          <p:spTgt spid="37"/>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38"/>
                                        </p:tgtEl>
                                        <p:attrNameLst>
                                          <p:attrName>style.visibility</p:attrName>
                                        </p:attrNameLst>
                                      </p:cBhvr>
                                      <p:to>
                                        <p:strVal val="visible"/>
                                      </p:to>
                                    </p:set>
                                    <p:animEffect transition="in" filter="fade">
                                      <p:cBhvr>
                                        <p:cTn id="202" dur="1000"/>
                                        <p:tgtEl>
                                          <p:spTgt spid="38"/>
                                        </p:tgtEl>
                                      </p:cBhvr>
                                    </p:animEffect>
                                    <p:anim calcmode="lin" valueType="num">
                                      <p:cBhvr>
                                        <p:cTn id="203" dur="1000" fill="hold"/>
                                        <p:tgtEl>
                                          <p:spTgt spid="38"/>
                                        </p:tgtEl>
                                        <p:attrNameLst>
                                          <p:attrName>ppt_x</p:attrName>
                                        </p:attrNameLst>
                                      </p:cBhvr>
                                      <p:tavLst>
                                        <p:tav tm="0">
                                          <p:val>
                                            <p:strVal val="#ppt_x"/>
                                          </p:val>
                                        </p:tav>
                                        <p:tav tm="100000">
                                          <p:val>
                                            <p:strVal val="#ppt_x"/>
                                          </p:val>
                                        </p:tav>
                                      </p:tavLst>
                                    </p:anim>
                                    <p:anim calcmode="lin" valueType="num">
                                      <p:cBhvr>
                                        <p:cTn id="204" dur="1000" fill="hold"/>
                                        <p:tgtEl>
                                          <p:spTgt spid="3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39"/>
                                        </p:tgtEl>
                                        <p:attrNameLst>
                                          <p:attrName>style.visibility</p:attrName>
                                        </p:attrNameLst>
                                      </p:cBhvr>
                                      <p:to>
                                        <p:strVal val="visible"/>
                                      </p:to>
                                    </p:set>
                                    <p:animEffect transition="in" filter="fade">
                                      <p:cBhvr>
                                        <p:cTn id="207" dur="1000"/>
                                        <p:tgtEl>
                                          <p:spTgt spid="39"/>
                                        </p:tgtEl>
                                      </p:cBhvr>
                                    </p:animEffect>
                                    <p:anim calcmode="lin" valueType="num">
                                      <p:cBhvr>
                                        <p:cTn id="208" dur="1000" fill="hold"/>
                                        <p:tgtEl>
                                          <p:spTgt spid="39"/>
                                        </p:tgtEl>
                                        <p:attrNameLst>
                                          <p:attrName>ppt_x</p:attrName>
                                        </p:attrNameLst>
                                      </p:cBhvr>
                                      <p:tavLst>
                                        <p:tav tm="0">
                                          <p:val>
                                            <p:strVal val="#ppt_x"/>
                                          </p:val>
                                        </p:tav>
                                        <p:tav tm="100000">
                                          <p:val>
                                            <p:strVal val="#ppt_x"/>
                                          </p:val>
                                        </p:tav>
                                      </p:tavLst>
                                    </p:anim>
                                    <p:anim calcmode="lin" valueType="num">
                                      <p:cBhvr>
                                        <p:cTn id="209" dur="1000" fill="hold"/>
                                        <p:tgtEl>
                                          <p:spTgt spid="3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40"/>
                                        </p:tgtEl>
                                        <p:attrNameLst>
                                          <p:attrName>style.visibility</p:attrName>
                                        </p:attrNameLst>
                                      </p:cBhvr>
                                      <p:to>
                                        <p:strVal val="visible"/>
                                      </p:to>
                                    </p:set>
                                    <p:animEffect transition="in" filter="fade">
                                      <p:cBhvr>
                                        <p:cTn id="212" dur="1000"/>
                                        <p:tgtEl>
                                          <p:spTgt spid="40"/>
                                        </p:tgtEl>
                                      </p:cBhvr>
                                    </p:animEffect>
                                    <p:anim calcmode="lin" valueType="num">
                                      <p:cBhvr>
                                        <p:cTn id="213" dur="1000" fill="hold"/>
                                        <p:tgtEl>
                                          <p:spTgt spid="40"/>
                                        </p:tgtEl>
                                        <p:attrNameLst>
                                          <p:attrName>ppt_x</p:attrName>
                                        </p:attrNameLst>
                                      </p:cBhvr>
                                      <p:tavLst>
                                        <p:tav tm="0">
                                          <p:val>
                                            <p:strVal val="#ppt_x"/>
                                          </p:val>
                                        </p:tav>
                                        <p:tav tm="100000">
                                          <p:val>
                                            <p:strVal val="#ppt_x"/>
                                          </p:val>
                                        </p:tav>
                                      </p:tavLst>
                                    </p:anim>
                                    <p:anim calcmode="lin" valueType="num">
                                      <p:cBhvr>
                                        <p:cTn id="214" dur="1000" fill="hold"/>
                                        <p:tgtEl>
                                          <p:spTgt spid="40"/>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41"/>
                                        </p:tgtEl>
                                        <p:attrNameLst>
                                          <p:attrName>style.visibility</p:attrName>
                                        </p:attrNameLst>
                                      </p:cBhvr>
                                      <p:to>
                                        <p:strVal val="visible"/>
                                      </p:to>
                                    </p:set>
                                    <p:animEffect transition="in" filter="fade">
                                      <p:cBhvr>
                                        <p:cTn id="217" dur="1000"/>
                                        <p:tgtEl>
                                          <p:spTgt spid="41"/>
                                        </p:tgtEl>
                                      </p:cBhvr>
                                    </p:animEffect>
                                    <p:anim calcmode="lin" valueType="num">
                                      <p:cBhvr>
                                        <p:cTn id="218" dur="1000" fill="hold"/>
                                        <p:tgtEl>
                                          <p:spTgt spid="41"/>
                                        </p:tgtEl>
                                        <p:attrNameLst>
                                          <p:attrName>ppt_x</p:attrName>
                                        </p:attrNameLst>
                                      </p:cBhvr>
                                      <p:tavLst>
                                        <p:tav tm="0">
                                          <p:val>
                                            <p:strVal val="#ppt_x"/>
                                          </p:val>
                                        </p:tav>
                                        <p:tav tm="100000">
                                          <p:val>
                                            <p:strVal val="#ppt_x"/>
                                          </p:val>
                                        </p:tav>
                                      </p:tavLst>
                                    </p:anim>
                                    <p:anim calcmode="lin" valueType="num">
                                      <p:cBhvr>
                                        <p:cTn id="219" dur="1000" fill="hold"/>
                                        <p:tgtEl>
                                          <p:spTgt spid="41"/>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fade">
                                      <p:cBhvr>
                                        <p:cTn id="222" dur="1000"/>
                                        <p:tgtEl>
                                          <p:spTgt spid="42"/>
                                        </p:tgtEl>
                                      </p:cBhvr>
                                    </p:animEffect>
                                    <p:anim calcmode="lin" valueType="num">
                                      <p:cBhvr>
                                        <p:cTn id="223" dur="1000" fill="hold"/>
                                        <p:tgtEl>
                                          <p:spTgt spid="42"/>
                                        </p:tgtEl>
                                        <p:attrNameLst>
                                          <p:attrName>ppt_x</p:attrName>
                                        </p:attrNameLst>
                                      </p:cBhvr>
                                      <p:tavLst>
                                        <p:tav tm="0">
                                          <p:val>
                                            <p:strVal val="#ppt_x"/>
                                          </p:val>
                                        </p:tav>
                                        <p:tav tm="100000">
                                          <p:val>
                                            <p:strVal val="#ppt_x"/>
                                          </p:val>
                                        </p:tav>
                                      </p:tavLst>
                                    </p:anim>
                                    <p:anim calcmode="lin" valueType="num">
                                      <p:cBhvr>
                                        <p:cTn id="224" dur="1000" fill="hold"/>
                                        <p:tgtEl>
                                          <p:spTgt spid="42"/>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43"/>
                                        </p:tgtEl>
                                        <p:attrNameLst>
                                          <p:attrName>style.visibility</p:attrName>
                                        </p:attrNameLst>
                                      </p:cBhvr>
                                      <p:to>
                                        <p:strVal val="visible"/>
                                      </p:to>
                                    </p:set>
                                    <p:animEffect transition="in" filter="fade">
                                      <p:cBhvr>
                                        <p:cTn id="227" dur="1000"/>
                                        <p:tgtEl>
                                          <p:spTgt spid="43"/>
                                        </p:tgtEl>
                                      </p:cBhvr>
                                    </p:animEffect>
                                    <p:anim calcmode="lin" valueType="num">
                                      <p:cBhvr>
                                        <p:cTn id="228" dur="1000" fill="hold"/>
                                        <p:tgtEl>
                                          <p:spTgt spid="43"/>
                                        </p:tgtEl>
                                        <p:attrNameLst>
                                          <p:attrName>ppt_x</p:attrName>
                                        </p:attrNameLst>
                                      </p:cBhvr>
                                      <p:tavLst>
                                        <p:tav tm="0">
                                          <p:val>
                                            <p:strVal val="#ppt_x"/>
                                          </p:val>
                                        </p:tav>
                                        <p:tav tm="100000">
                                          <p:val>
                                            <p:strVal val="#ppt_x"/>
                                          </p:val>
                                        </p:tav>
                                      </p:tavLst>
                                    </p:anim>
                                    <p:anim calcmode="lin" valueType="num">
                                      <p:cBhvr>
                                        <p:cTn id="229" dur="1000" fill="hold"/>
                                        <p:tgtEl>
                                          <p:spTgt spid="43"/>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44"/>
                                        </p:tgtEl>
                                        <p:attrNameLst>
                                          <p:attrName>style.visibility</p:attrName>
                                        </p:attrNameLst>
                                      </p:cBhvr>
                                      <p:to>
                                        <p:strVal val="visible"/>
                                      </p:to>
                                    </p:set>
                                    <p:animEffect transition="in" filter="fade">
                                      <p:cBhvr>
                                        <p:cTn id="232" dur="1000"/>
                                        <p:tgtEl>
                                          <p:spTgt spid="44"/>
                                        </p:tgtEl>
                                      </p:cBhvr>
                                    </p:animEffect>
                                    <p:anim calcmode="lin" valueType="num">
                                      <p:cBhvr>
                                        <p:cTn id="233" dur="1000" fill="hold"/>
                                        <p:tgtEl>
                                          <p:spTgt spid="44"/>
                                        </p:tgtEl>
                                        <p:attrNameLst>
                                          <p:attrName>ppt_x</p:attrName>
                                        </p:attrNameLst>
                                      </p:cBhvr>
                                      <p:tavLst>
                                        <p:tav tm="0">
                                          <p:val>
                                            <p:strVal val="#ppt_x"/>
                                          </p:val>
                                        </p:tav>
                                        <p:tav tm="100000">
                                          <p:val>
                                            <p:strVal val="#ppt_x"/>
                                          </p:val>
                                        </p:tav>
                                      </p:tavLst>
                                    </p:anim>
                                    <p:anim calcmode="lin" valueType="num">
                                      <p:cBhvr>
                                        <p:cTn id="234" dur="1000" fill="hold"/>
                                        <p:tgtEl>
                                          <p:spTgt spid="44"/>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45"/>
                                        </p:tgtEl>
                                        <p:attrNameLst>
                                          <p:attrName>style.visibility</p:attrName>
                                        </p:attrNameLst>
                                      </p:cBhvr>
                                      <p:to>
                                        <p:strVal val="visible"/>
                                      </p:to>
                                    </p:set>
                                    <p:animEffect transition="in" filter="fade">
                                      <p:cBhvr>
                                        <p:cTn id="237" dur="1000"/>
                                        <p:tgtEl>
                                          <p:spTgt spid="45"/>
                                        </p:tgtEl>
                                      </p:cBhvr>
                                    </p:animEffect>
                                    <p:anim calcmode="lin" valueType="num">
                                      <p:cBhvr>
                                        <p:cTn id="238" dur="1000" fill="hold"/>
                                        <p:tgtEl>
                                          <p:spTgt spid="45"/>
                                        </p:tgtEl>
                                        <p:attrNameLst>
                                          <p:attrName>ppt_x</p:attrName>
                                        </p:attrNameLst>
                                      </p:cBhvr>
                                      <p:tavLst>
                                        <p:tav tm="0">
                                          <p:val>
                                            <p:strVal val="#ppt_x"/>
                                          </p:val>
                                        </p:tav>
                                        <p:tav tm="100000">
                                          <p:val>
                                            <p:strVal val="#ppt_x"/>
                                          </p:val>
                                        </p:tav>
                                      </p:tavLst>
                                    </p:anim>
                                    <p:anim calcmode="lin" valueType="num">
                                      <p:cBhvr>
                                        <p:cTn id="239" dur="1000" fill="hold"/>
                                        <p:tgtEl>
                                          <p:spTgt spid="45"/>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17"/>
                                        </p:tgtEl>
                                        <p:attrNameLst>
                                          <p:attrName>style.visibility</p:attrName>
                                        </p:attrNameLst>
                                      </p:cBhvr>
                                      <p:to>
                                        <p:strVal val="visible"/>
                                      </p:to>
                                    </p:set>
                                    <p:animEffect transition="in" filter="fade">
                                      <p:cBhvr>
                                        <p:cTn id="242" dur="1000"/>
                                        <p:tgtEl>
                                          <p:spTgt spid="17"/>
                                        </p:tgtEl>
                                      </p:cBhvr>
                                    </p:animEffect>
                                    <p:anim calcmode="lin" valueType="num">
                                      <p:cBhvr>
                                        <p:cTn id="243" dur="1000" fill="hold"/>
                                        <p:tgtEl>
                                          <p:spTgt spid="17"/>
                                        </p:tgtEl>
                                        <p:attrNameLst>
                                          <p:attrName>ppt_x</p:attrName>
                                        </p:attrNameLst>
                                      </p:cBhvr>
                                      <p:tavLst>
                                        <p:tav tm="0">
                                          <p:val>
                                            <p:strVal val="#ppt_x"/>
                                          </p:val>
                                        </p:tav>
                                        <p:tav tm="100000">
                                          <p:val>
                                            <p:strVal val="#ppt_x"/>
                                          </p:val>
                                        </p:tav>
                                      </p:tavLst>
                                    </p:anim>
                                    <p:anim calcmode="lin" valueType="num">
                                      <p:cBhvr>
                                        <p:cTn id="244" dur="1000" fill="hold"/>
                                        <p:tgtEl>
                                          <p:spTgt spid="17"/>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18"/>
                                        </p:tgtEl>
                                        <p:attrNameLst>
                                          <p:attrName>style.visibility</p:attrName>
                                        </p:attrNameLst>
                                      </p:cBhvr>
                                      <p:to>
                                        <p:strVal val="visible"/>
                                      </p:to>
                                    </p:set>
                                    <p:animEffect transition="in" filter="fade">
                                      <p:cBhvr>
                                        <p:cTn id="247" dur="1000"/>
                                        <p:tgtEl>
                                          <p:spTgt spid="18"/>
                                        </p:tgtEl>
                                      </p:cBhvr>
                                    </p:animEffect>
                                    <p:anim calcmode="lin" valueType="num">
                                      <p:cBhvr>
                                        <p:cTn id="248" dur="1000" fill="hold"/>
                                        <p:tgtEl>
                                          <p:spTgt spid="18"/>
                                        </p:tgtEl>
                                        <p:attrNameLst>
                                          <p:attrName>ppt_x</p:attrName>
                                        </p:attrNameLst>
                                      </p:cBhvr>
                                      <p:tavLst>
                                        <p:tav tm="0">
                                          <p:val>
                                            <p:strVal val="#ppt_x"/>
                                          </p:val>
                                        </p:tav>
                                        <p:tav tm="100000">
                                          <p:val>
                                            <p:strVal val="#ppt_x"/>
                                          </p:val>
                                        </p:tav>
                                      </p:tavLst>
                                    </p:anim>
                                    <p:anim calcmode="lin" valueType="num">
                                      <p:cBhvr>
                                        <p:cTn id="249" dur="1000" fill="hold"/>
                                        <p:tgtEl>
                                          <p:spTgt spid="18"/>
                                        </p:tgtEl>
                                        <p:attrNameLst>
                                          <p:attrName>ppt_y</p:attrName>
                                        </p:attrNameLst>
                                      </p:cBhvr>
                                      <p:tavLst>
                                        <p:tav tm="0">
                                          <p:val>
                                            <p:strVal val="#ppt_y+.1"/>
                                          </p:val>
                                        </p:tav>
                                        <p:tav tm="100000">
                                          <p:val>
                                            <p:strVal val="#ppt_y"/>
                                          </p:val>
                                        </p:tav>
                                      </p:tavLst>
                                    </p:anim>
                                  </p:childTnLst>
                                </p:cTn>
                              </p:par>
                            </p:childTnLst>
                          </p:cTn>
                        </p:par>
                        <p:par>
                          <p:cTn id="250" fill="hold">
                            <p:stCondLst>
                              <p:cond delay="1000"/>
                            </p:stCondLst>
                            <p:childTnLst>
                              <p:par>
                                <p:cTn id="251" presetID="53" presetClass="entr" presetSubtype="16" fill="hold" nodeType="afterEffect">
                                  <p:stCondLst>
                                    <p:cond delay="0"/>
                                  </p:stCondLst>
                                  <p:childTnLst>
                                    <p:set>
                                      <p:cBhvr>
                                        <p:cTn id="252" dur="1" fill="hold">
                                          <p:stCondLst>
                                            <p:cond delay="0"/>
                                          </p:stCondLst>
                                        </p:cTn>
                                        <p:tgtEl>
                                          <p:spTgt spid="85"/>
                                        </p:tgtEl>
                                        <p:attrNameLst>
                                          <p:attrName>style.visibility</p:attrName>
                                        </p:attrNameLst>
                                      </p:cBhvr>
                                      <p:to>
                                        <p:strVal val="visible"/>
                                      </p:to>
                                    </p:set>
                                    <p:anim calcmode="lin" valueType="num">
                                      <p:cBhvr>
                                        <p:cTn id="253" dur="500" fill="hold"/>
                                        <p:tgtEl>
                                          <p:spTgt spid="85"/>
                                        </p:tgtEl>
                                        <p:attrNameLst>
                                          <p:attrName>ppt_w</p:attrName>
                                        </p:attrNameLst>
                                      </p:cBhvr>
                                      <p:tavLst>
                                        <p:tav tm="0">
                                          <p:val>
                                            <p:fltVal val="0"/>
                                          </p:val>
                                        </p:tav>
                                        <p:tav tm="100000">
                                          <p:val>
                                            <p:strVal val="#ppt_w"/>
                                          </p:val>
                                        </p:tav>
                                      </p:tavLst>
                                    </p:anim>
                                    <p:anim calcmode="lin" valueType="num">
                                      <p:cBhvr>
                                        <p:cTn id="254" dur="500" fill="hold"/>
                                        <p:tgtEl>
                                          <p:spTgt spid="85"/>
                                        </p:tgtEl>
                                        <p:attrNameLst>
                                          <p:attrName>ppt_h</p:attrName>
                                        </p:attrNameLst>
                                      </p:cBhvr>
                                      <p:tavLst>
                                        <p:tav tm="0">
                                          <p:val>
                                            <p:fltVal val="0"/>
                                          </p:val>
                                        </p:tav>
                                        <p:tav tm="100000">
                                          <p:val>
                                            <p:strVal val="#ppt_h"/>
                                          </p:val>
                                        </p:tav>
                                      </p:tavLst>
                                    </p:anim>
                                    <p:animEffect transition="in" filter="fade">
                                      <p:cBhvr>
                                        <p:cTn id="255" dur="500"/>
                                        <p:tgtEl>
                                          <p:spTgt spid="85"/>
                                        </p:tgtEl>
                                      </p:cBhvr>
                                    </p:animEffect>
                                  </p:childTnLst>
                                </p:cTn>
                              </p:par>
                            </p:childTnLst>
                          </p:cTn>
                        </p:par>
                        <p:par>
                          <p:cTn id="256" fill="hold">
                            <p:stCondLst>
                              <p:cond delay="1500"/>
                            </p:stCondLst>
                            <p:childTnLst>
                              <p:par>
                                <p:cTn id="257" presetID="53" presetClass="entr" presetSubtype="16" fill="hold" nodeType="afterEffect">
                                  <p:stCondLst>
                                    <p:cond delay="0"/>
                                  </p:stCondLst>
                                  <p:childTnLst>
                                    <p:set>
                                      <p:cBhvr>
                                        <p:cTn id="258" dur="1" fill="hold">
                                          <p:stCondLst>
                                            <p:cond delay="0"/>
                                          </p:stCondLst>
                                        </p:cTn>
                                        <p:tgtEl>
                                          <p:spTgt spid="88"/>
                                        </p:tgtEl>
                                        <p:attrNameLst>
                                          <p:attrName>style.visibility</p:attrName>
                                        </p:attrNameLst>
                                      </p:cBhvr>
                                      <p:to>
                                        <p:strVal val="visible"/>
                                      </p:to>
                                    </p:set>
                                    <p:anim calcmode="lin" valueType="num">
                                      <p:cBhvr>
                                        <p:cTn id="259" dur="500" fill="hold"/>
                                        <p:tgtEl>
                                          <p:spTgt spid="88"/>
                                        </p:tgtEl>
                                        <p:attrNameLst>
                                          <p:attrName>ppt_w</p:attrName>
                                        </p:attrNameLst>
                                      </p:cBhvr>
                                      <p:tavLst>
                                        <p:tav tm="0">
                                          <p:val>
                                            <p:fltVal val="0"/>
                                          </p:val>
                                        </p:tav>
                                        <p:tav tm="100000">
                                          <p:val>
                                            <p:strVal val="#ppt_w"/>
                                          </p:val>
                                        </p:tav>
                                      </p:tavLst>
                                    </p:anim>
                                    <p:anim calcmode="lin" valueType="num">
                                      <p:cBhvr>
                                        <p:cTn id="260" dur="500" fill="hold"/>
                                        <p:tgtEl>
                                          <p:spTgt spid="88"/>
                                        </p:tgtEl>
                                        <p:attrNameLst>
                                          <p:attrName>ppt_h</p:attrName>
                                        </p:attrNameLst>
                                      </p:cBhvr>
                                      <p:tavLst>
                                        <p:tav tm="0">
                                          <p:val>
                                            <p:fltVal val="0"/>
                                          </p:val>
                                        </p:tav>
                                        <p:tav tm="100000">
                                          <p:val>
                                            <p:strVal val="#ppt_h"/>
                                          </p:val>
                                        </p:tav>
                                      </p:tavLst>
                                    </p:anim>
                                    <p:animEffect transition="in" filter="fade">
                                      <p:cBhvr>
                                        <p:cTn id="261" dur="500"/>
                                        <p:tgtEl>
                                          <p:spTgt spid="88"/>
                                        </p:tgtEl>
                                      </p:cBhvr>
                                    </p:animEffect>
                                  </p:childTnLst>
                                </p:cTn>
                              </p:par>
                            </p:childTnLst>
                          </p:cTn>
                        </p:par>
                        <p:par>
                          <p:cTn id="262" fill="hold">
                            <p:stCondLst>
                              <p:cond delay="2000"/>
                            </p:stCondLst>
                            <p:childTnLst>
                              <p:par>
                                <p:cTn id="263" presetID="53" presetClass="entr" presetSubtype="16" fill="hold" nodeType="afterEffect">
                                  <p:stCondLst>
                                    <p:cond delay="0"/>
                                  </p:stCondLst>
                                  <p:childTnLst>
                                    <p:set>
                                      <p:cBhvr>
                                        <p:cTn id="264" dur="1" fill="hold">
                                          <p:stCondLst>
                                            <p:cond delay="0"/>
                                          </p:stCondLst>
                                        </p:cTn>
                                        <p:tgtEl>
                                          <p:spTgt spid="91"/>
                                        </p:tgtEl>
                                        <p:attrNameLst>
                                          <p:attrName>style.visibility</p:attrName>
                                        </p:attrNameLst>
                                      </p:cBhvr>
                                      <p:to>
                                        <p:strVal val="visible"/>
                                      </p:to>
                                    </p:set>
                                    <p:anim calcmode="lin" valueType="num">
                                      <p:cBhvr>
                                        <p:cTn id="265" dur="500" fill="hold"/>
                                        <p:tgtEl>
                                          <p:spTgt spid="91"/>
                                        </p:tgtEl>
                                        <p:attrNameLst>
                                          <p:attrName>ppt_w</p:attrName>
                                        </p:attrNameLst>
                                      </p:cBhvr>
                                      <p:tavLst>
                                        <p:tav tm="0">
                                          <p:val>
                                            <p:fltVal val="0"/>
                                          </p:val>
                                        </p:tav>
                                        <p:tav tm="100000">
                                          <p:val>
                                            <p:strVal val="#ppt_w"/>
                                          </p:val>
                                        </p:tav>
                                      </p:tavLst>
                                    </p:anim>
                                    <p:anim calcmode="lin" valueType="num">
                                      <p:cBhvr>
                                        <p:cTn id="266" dur="500" fill="hold"/>
                                        <p:tgtEl>
                                          <p:spTgt spid="91"/>
                                        </p:tgtEl>
                                        <p:attrNameLst>
                                          <p:attrName>ppt_h</p:attrName>
                                        </p:attrNameLst>
                                      </p:cBhvr>
                                      <p:tavLst>
                                        <p:tav tm="0">
                                          <p:val>
                                            <p:fltVal val="0"/>
                                          </p:val>
                                        </p:tav>
                                        <p:tav tm="100000">
                                          <p:val>
                                            <p:strVal val="#ppt_h"/>
                                          </p:val>
                                        </p:tav>
                                      </p:tavLst>
                                    </p:anim>
                                    <p:animEffect transition="in" filter="fade">
                                      <p:cBhvr>
                                        <p:cTn id="267" dur="500"/>
                                        <p:tgtEl>
                                          <p:spTgt spid="91"/>
                                        </p:tgtEl>
                                      </p:cBhvr>
                                    </p:animEffect>
                                  </p:childTnLst>
                                </p:cTn>
                              </p:par>
                            </p:childTnLst>
                          </p:cTn>
                        </p:par>
                        <p:par>
                          <p:cTn id="268" fill="hold">
                            <p:stCondLst>
                              <p:cond delay="2500"/>
                            </p:stCondLst>
                            <p:childTnLst>
                              <p:par>
                                <p:cTn id="269" presetID="53" presetClass="entr" presetSubtype="16" fill="hold" nodeType="afterEffect">
                                  <p:stCondLst>
                                    <p:cond delay="0"/>
                                  </p:stCondLst>
                                  <p:childTnLst>
                                    <p:set>
                                      <p:cBhvr>
                                        <p:cTn id="270" dur="1" fill="hold">
                                          <p:stCondLst>
                                            <p:cond delay="0"/>
                                          </p:stCondLst>
                                        </p:cTn>
                                        <p:tgtEl>
                                          <p:spTgt spid="94"/>
                                        </p:tgtEl>
                                        <p:attrNameLst>
                                          <p:attrName>style.visibility</p:attrName>
                                        </p:attrNameLst>
                                      </p:cBhvr>
                                      <p:to>
                                        <p:strVal val="visible"/>
                                      </p:to>
                                    </p:set>
                                    <p:anim calcmode="lin" valueType="num">
                                      <p:cBhvr>
                                        <p:cTn id="271" dur="500" fill="hold"/>
                                        <p:tgtEl>
                                          <p:spTgt spid="94"/>
                                        </p:tgtEl>
                                        <p:attrNameLst>
                                          <p:attrName>ppt_w</p:attrName>
                                        </p:attrNameLst>
                                      </p:cBhvr>
                                      <p:tavLst>
                                        <p:tav tm="0">
                                          <p:val>
                                            <p:fltVal val="0"/>
                                          </p:val>
                                        </p:tav>
                                        <p:tav tm="100000">
                                          <p:val>
                                            <p:strVal val="#ppt_w"/>
                                          </p:val>
                                        </p:tav>
                                      </p:tavLst>
                                    </p:anim>
                                    <p:anim calcmode="lin" valueType="num">
                                      <p:cBhvr>
                                        <p:cTn id="272" dur="500" fill="hold"/>
                                        <p:tgtEl>
                                          <p:spTgt spid="94"/>
                                        </p:tgtEl>
                                        <p:attrNameLst>
                                          <p:attrName>ppt_h</p:attrName>
                                        </p:attrNameLst>
                                      </p:cBhvr>
                                      <p:tavLst>
                                        <p:tav tm="0">
                                          <p:val>
                                            <p:fltVal val="0"/>
                                          </p:val>
                                        </p:tav>
                                        <p:tav tm="100000">
                                          <p:val>
                                            <p:strVal val="#ppt_h"/>
                                          </p:val>
                                        </p:tav>
                                      </p:tavLst>
                                    </p:anim>
                                    <p:animEffect transition="in" filter="fade">
                                      <p:cBhvr>
                                        <p:cTn id="27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6" grpId="0"/>
      <p:bldP spid="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9" grpId="0" bldLvl="0" animBg="1"/>
      <p:bldP spid="10" grpId="0"/>
      <p:bldP spid="11"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13" grpId="0" bldLvl="0" animBg="1"/>
      <p:bldP spid="14" grpId="0"/>
      <p:bldP spid="15"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17" grpId="0" bldLvl="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0795" y="426720"/>
            <a:ext cx="4448175" cy="825500"/>
            <a:chOff x="-17" y="648"/>
            <a:chExt cx="7005" cy="1300"/>
          </a:xfrm>
        </p:grpSpPr>
        <p:sp>
          <p:nvSpPr>
            <p:cNvPr id="22"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3" name="文本框 22"/>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04.</a:t>
              </a:r>
              <a:r>
                <a:rPr lang="zh-CN" altLang="en-US" sz="3200" i="1" dirty="0">
                  <a:solidFill>
                    <a:schemeClr val="bg1"/>
                  </a:solidFill>
                  <a:ea typeface="微软雅黑" panose="020B0503020204020204" pitchFamily="34" charset="-122"/>
                </a:rPr>
                <a:t>输入标题</a:t>
              </a:r>
            </a:p>
          </p:txBody>
        </p:sp>
        <p:sp>
          <p:nvSpPr>
            <p:cNvPr id="24" name="矩形 23"/>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grpSp>
        <p:nvGrpSpPr>
          <p:cNvPr id="4" name="2186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766403"/>
            <a:ext cx="12192000" cy="4010993"/>
            <a:chOff x="0" y="1766403"/>
            <a:chExt cx="12192000" cy="4010993"/>
          </a:xfrm>
        </p:grpSpPr>
        <p:sp>
          <p:nvSpPr>
            <p:cNvPr id="25" name="iśļîḍé"/>
            <p:cNvSpPr/>
            <p:nvPr/>
          </p:nvSpPr>
          <p:spPr>
            <a:xfrm>
              <a:off x="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ea typeface="微软雅黑" panose="020B0503020204020204" pitchFamily="34" charset="-122"/>
              </a:endParaRPr>
            </a:p>
          </p:txBody>
        </p:sp>
        <p:sp>
          <p:nvSpPr>
            <p:cNvPr id="26" name="íṣḷïdè"/>
            <p:cNvSpPr/>
            <p:nvPr/>
          </p:nvSpPr>
          <p:spPr>
            <a:xfrm>
              <a:off x="243600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ea typeface="微软雅黑" panose="020B0503020204020204" pitchFamily="34" charset="-122"/>
              </a:endParaRPr>
            </a:p>
          </p:txBody>
        </p:sp>
        <p:sp>
          <p:nvSpPr>
            <p:cNvPr id="27" name="íṩ1iḓe"/>
            <p:cNvSpPr/>
            <p:nvPr/>
          </p:nvSpPr>
          <p:spPr>
            <a:xfrm>
              <a:off x="4872000" y="1766403"/>
              <a:ext cx="2448000" cy="2095500"/>
            </a:xfrm>
            <a:prstGeom prst="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ea typeface="微软雅黑" panose="020B0503020204020204" pitchFamily="34" charset="-122"/>
              </a:endParaRPr>
            </a:p>
          </p:txBody>
        </p:sp>
        <p:sp>
          <p:nvSpPr>
            <p:cNvPr id="28" name="îşḻíḓê"/>
            <p:cNvSpPr/>
            <p:nvPr/>
          </p:nvSpPr>
          <p:spPr>
            <a:xfrm>
              <a:off x="730800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ea typeface="微软雅黑" panose="020B0503020204020204" pitchFamily="34" charset="-122"/>
              </a:endParaRPr>
            </a:p>
          </p:txBody>
        </p:sp>
        <p:sp>
          <p:nvSpPr>
            <p:cNvPr id="29" name="îş1ïďé"/>
            <p:cNvSpPr/>
            <p:nvPr/>
          </p:nvSpPr>
          <p:spPr>
            <a:xfrm>
              <a:off x="9744000" y="1766403"/>
              <a:ext cx="2448000" cy="20955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en-US" dirty="0">
                <a:ea typeface="微软雅黑" panose="020B0503020204020204" pitchFamily="34" charset="-122"/>
              </a:endParaRPr>
            </a:p>
          </p:txBody>
        </p:sp>
        <p:grpSp>
          <p:nvGrpSpPr>
            <p:cNvPr id="30" name="ïṥḻiḍe"/>
            <p:cNvGrpSpPr/>
            <p:nvPr/>
          </p:nvGrpSpPr>
          <p:grpSpPr>
            <a:xfrm>
              <a:off x="4824375" y="1973049"/>
              <a:ext cx="2968538" cy="3800428"/>
              <a:chOff x="4837607" y="1528785"/>
              <a:chExt cx="2968538" cy="3800428"/>
            </a:xfrm>
            <a:solidFill>
              <a:schemeClr val="bg1">
                <a:lumMod val="85000"/>
              </a:schemeClr>
            </a:solidFill>
          </p:grpSpPr>
          <p:sp>
            <p:nvSpPr>
              <p:cNvPr id="37" name="íṡ1ïdê"/>
              <p:cNvSpPr/>
              <p:nvPr/>
            </p:nvSpPr>
            <p:spPr bwMode="auto">
              <a:xfrm rot="19212650" flipH="1">
                <a:off x="6916923" y="3809695"/>
                <a:ext cx="356091" cy="434337"/>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defRPr/>
                </a:pPr>
                <a:endParaRPr lang="en-US" dirty="0">
                  <a:solidFill>
                    <a:schemeClr val="tx1"/>
                  </a:solidFill>
                  <a:ea typeface="微软雅黑" panose="020B0503020204020204" pitchFamily="34" charset="-122"/>
                </a:endParaRPr>
              </a:p>
            </p:txBody>
          </p:sp>
          <p:sp>
            <p:nvSpPr>
              <p:cNvPr id="38" name="ïśľïḓè"/>
              <p:cNvSpPr/>
              <p:nvPr/>
            </p:nvSpPr>
            <p:spPr bwMode="auto">
              <a:xfrm rot="19212650" flipH="1">
                <a:off x="7254533" y="3838794"/>
                <a:ext cx="551612" cy="1490419"/>
              </a:xfrm>
              <a:prstGeom prst="roundRect">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defRPr/>
                </a:pPr>
                <a:endParaRPr lang="en-US" dirty="0">
                  <a:solidFill>
                    <a:schemeClr val="tx1"/>
                  </a:solidFill>
                  <a:ea typeface="微软雅黑" panose="020B0503020204020204" pitchFamily="34" charset="-122"/>
                </a:endParaRPr>
              </a:p>
            </p:txBody>
          </p:sp>
          <p:sp>
            <p:nvSpPr>
              <p:cNvPr id="39" name="îşḷiḍê"/>
              <p:cNvSpPr/>
              <p:nvPr/>
            </p:nvSpPr>
            <p:spPr bwMode="auto">
              <a:xfrm rot="19212650" flipH="1">
                <a:off x="6523671" y="3696565"/>
                <a:ext cx="713446" cy="217788"/>
              </a:xfrm>
              <a:prstGeom prst="roundRect">
                <a:avLst>
                  <a:gd name="adj" fmla="val 37640"/>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32500" lnSpcReduction="20000"/>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defRPr/>
                </a:pPr>
                <a:endParaRPr lang="en-US" dirty="0">
                  <a:solidFill>
                    <a:schemeClr val="tx1"/>
                  </a:solidFill>
                  <a:ea typeface="微软雅黑" panose="020B0503020204020204" pitchFamily="34" charset="-122"/>
                </a:endParaRPr>
              </a:p>
            </p:txBody>
          </p:sp>
          <p:sp>
            <p:nvSpPr>
              <p:cNvPr id="40" name="íṥ1iḑe"/>
              <p:cNvSpPr/>
              <p:nvPr/>
            </p:nvSpPr>
            <p:spPr bwMode="auto">
              <a:xfrm rot="650069" flipH="1">
                <a:off x="4837607" y="1528785"/>
                <a:ext cx="2520847" cy="2520842"/>
              </a:xfrm>
              <a:prstGeom prst="donut">
                <a:avLst>
                  <a:gd name="adj" fmla="val 5293"/>
                </a:avLst>
              </a:prstGeom>
              <a:gr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n-US"/>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fontAlgn="auto">
                  <a:spcBef>
                    <a:spcPts val="0"/>
                  </a:spcBef>
                  <a:spcAft>
                    <a:spcPts val="0"/>
                  </a:spcAft>
                  <a:defRPr/>
                </a:pPr>
                <a:endParaRPr lang="en-US" dirty="0">
                  <a:solidFill>
                    <a:schemeClr val="tx1"/>
                  </a:solidFill>
                  <a:ea typeface="微软雅黑" panose="020B0503020204020204" pitchFamily="34" charset="-122"/>
                </a:endParaRPr>
              </a:p>
            </p:txBody>
          </p:sp>
        </p:grpSp>
        <p:cxnSp>
          <p:nvCxnSpPr>
            <p:cNvPr id="31" name="直接连接符 30"/>
            <p:cNvCxnSpPr/>
            <p:nvPr/>
          </p:nvCxnSpPr>
          <p:spPr>
            <a:xfrm>
              <a:off x="673100" y="5777396"/>
              <a:ext cx="10845800" cy="0"/>
            </a:xfrm>
            <a:prstGeom prst="line">
              <a:avLst/>
            </a:prstGeom>
            <a:ln w="38100" cap="rnd">
              <a:solidFill>
                <a:srgbClr val="EBD249"/>
              </a:solidFill>
              <a:round/>
            </a:ln>
          </p:spPr>
          <p:style>
            <a:lnRef idx="1">
              <a:schemeClr val="accent1"/>
            </a:lnRef>
            <a:fillRef idx="0">
              <a:schemeClr val="accent1"/>
            </a:fillRef>
            <a:effectRef idx="0">
              <a:schemeClr val="accent1"/>
            </a:effectRef>
            <a:fontRef idx="minor">
              <a:schemeClr val="tx1"/>
            </a:fontRef>
          </p:style>
        </p:cxnSp>
        <p:grpSp>
          <p:nvGrpSpPr>
            <p:cNvPr id="32" name="îṣḷiḑé"/>
            <p:cNvGrpSpPr/>
            <p:nvPr/>
          </p:nvGrpSpPr>
          <p:grpSpPr>
            <a:xfrm>
              <a:off x="2641509" y="2671557"/>
              <a:ext cx="2036982" cy="911524"/>
              <a:chOff x="9490948" y="1051337"/>
              <a:chExt cx="2032000" cy="911524"/>
            </a:xfrm>
          </p:grpSpPr>
          <p:sp>
            <p:nvSpPr>
              <p:cNvPr id="35" name="îŝļîďè"/>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b="1" dirty="0">
                    <a:ea typeface="微软雅黑" panose="020B0503020204020204" pitchFamily="34" charset="-122"/>
                  </a:rPr>
                  <a:t>输入标题</a:t>
                </a:r>
                <a:endParaRPr lang="en-US" altLang="zh-CN" b="1" dirty="0">
                  <a:ea typeface="微软雅黑" panose="020B0503020204020204" pitchFamily="34" charset="-122"/>
                </a:endParaRPr>
              </a:p>
            </p:txBody>
          </p:sp>
          <p:sp>
            <p:nvSpPr>
              <p:cNvPr id="36" name="îṣļiḑé"/>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latin typeface="Century Gothic" panose="020B0502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endParaRPr lang="en-US" altLang="zh-CN" sz="1100" dirty="0">
                  <a:ea typeface="微软雅黑" panose="020B0503020204020204" pitchFamily="34" charset="-122"/>
                </a:endParaRPr>
              </a:p>
            </p:txBody>
          </p:sp>
        </p:grpSp>
        <p:grpSp>
          <p:nvGrpSpPr>
            <p:cNvPr id="33" name="íšļïḍè"/>
            <p:cNvGrpSpPr/>
            <p:nvPr/>
          </p:nvGrpSpPr>
          <p:grpSpPr>
            <a:xfrm>
              <a:off x="205509" y="2671557"/>
              <a:ext cx="2036982" cy="911524"/>
              <a:chOff x="9490948" y="1051337"/>
              <a:chExt cx="2032000" cy="911524"/>
            </a:xfrm>
          </p:grpSpPr>
          <p:sp>
            <p:nvSpPr>
              <p:cNvPr id="34" name="íṩľiḋè"/>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b="1" dirty="0">
                    <a:ea typeface="微软雅黑" panose="020B0503020204020204" pitchFamily="34" charset="-122"/>
                  </a:rPr>
                  <a:t>输入标题</a:t>
                </a:r>
                <a:endParaRPr lang="en-US" altLang="zh-CN" b="1" dirty="0">
                  <a:ea typeface="微软雅黑" panose="020B0503020204020204" pitchFamily="34" charset="-122"/>
                </a:endParaRPr>
              </a:p>
            </p:txBody>
          </p:sp>
          <p:sp>
            <p:nvSpPr>
              <p:cNvPr id="41" name="îŝlíḓé"/>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latin typeface="Century Gothic" panose="020B0502020202020204" pitchFamily="34" charset="0"/>
                    <a:ea typeface="微软雅黑" panose="020B0503020204020204" pitchFamily="34" charset="-122"/>
                    <a:sym typeface="+mn-ea"/>
                  </a:rPr>
                  <a:t>单击输入标题内容单击输入标题内容单击输入标题内容单击输入标题内容单击输入标题内容</a:t>
                </a:r>
                <a:endParaRPr lang="zh-CN" altLang="en-US" sz="1100" dirty="0">
                  <a:ea typeface="微软雅黑" panose="020B0503020204020204" pitchFamily="34" charset="-122"/>
                </a:endParaRPr>
              </a:p>
            </p:txBody>
          </p:sp>
        </p:grpSp>
        <p:grpSp>
          <p:nvGrpSpPr>
            <p:cNvPr id="42" name="íśḻidé"/>
            <p:cNvGrpSpPr/>
            <p:nvPr/>
          </p:nvGrpSpPr>
          <p:grpSpPr>
            <a:xfrm>
              <a:off x="5077509" y="2765875"/>
              <a:ext cx="2036982" cy="911524"/>
              <a:chOff x="9490948" y="1051337"/>
              <a:chExt cx="2032000" cy="911524"/>
            </a:xfrm>
          </p:grpSpPr>
          <p:sp>
            <p:nvSpPr>
              <p:cNvPr id="43" name="iṣļiḍè"/>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b="1" dirty="0">
                    <a:solidFill>
                      <a:schemeClr val="bg1"/>
                    </a:solidFill>
                    <a:ea typeface="微软雅黑" panose="020B0503020204020204" pitchFamily="34" charset="-122"/>
                  </a:rPr>
                  <a:t>输入标题</a:t>
                </a:r>
                <a:endParaRPr lang="en-US" altLang="zh-CN" b="1" dirty="0">
                  <a:solidFill>
                    <a:schemeClr val="bg1"/>
                  </a:solidFill>
                  <a:ea typeface="微软雅黑" panose="020B0503020204020204" pitchFamily="34" charset="-122"/>
                </a:endParaRPr>
              </a:p>
            </p:txBody>
          </p:sp>
          <p:sp>
            <p:nvSpPr>
              <p:cNvPr id="44" name="îśḻïdè"/>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solidFill>
                    <a:latin typeface="Century Gothic" panose="020B0502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p>
            </p:txBody>
          </p:sp>
        </p:grpSp>
        <p:grpSp>
          <p:nvGrpSpPr>
            <p:cNvPr id="45" name="íṣļíḑe"/>
            <p:cNvGrpSpPr/>
            <p:nvPr/>
          </p:nvGrpSpPr>
          <p:grpSpPr>
            <a:xfrm>
              <a:off x="7513509" y="2671557"/>
              <a:ext cx="2036982" cy="911524"/>
              <a:chOff x="9490948" y="1051337"/>
              <a:chExt cx="2032000" cy="911524"/>
            </a:xfrm>
          </p:grpSpPr>
          <p:sp>
            <p:nvSpPr>
              <p:cNvPr id="46" name="í$ľiḍe"/>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b="1" dirty="0">
                    <a:ea typeface="微软雅黑" panose="020B0503020204020204" pitchFamily="34" charset="-122"/>
                  </a:rPr>
                  <a:t>输入标题</a:t>
                </a:r>
                <a:endParaRPr lang="en-US" altLang="zh-CN" b="1" dirty="0">
                  <a:ea typeface="微软雅黑" panose="020B0503020204020204" pitchFamily="34" charset="-122"/>
                </a:endParaRPr>
              </a:p>
            </p:txBody>
          </p:sp>
          <p:sp>
            <p:nvSpPr>
              <p:cNvPr id="47" name="îṥľiḓê"/>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latin typeface="Century Gothic" panose="020B0502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endParaRPr lang="en-US" altLang="zh-CN" sz="1100" dirty="0">
                  <a:ea typeface="微软雅黑" panose="020B0503020204020204" pitchFamily="34" charset="-122"/>
                </a:endParaRPr>
              </a:p>
            </p:txBody>
          </p:sp>
        </p:grpSp>
        <p:grpSp>
          <p:nvGrpSpPr>
            <p:cNvPr id="48" name="íşľíde"/>
            <p:cNvGrpSpPr/>
            <p:nvPr/>
          </p:nvGrpSpPr>
          <p:grpSpPr>
            <a:xfrm>
              <a:off x="9949509" y="2671557"/>
              <a:ext cx="2036982" cy="911524"/>
              <a:chOff x="9490948" y="1051337"/>
              <a:chExt cx="2032000" cy="911524"/>
            </a:xfrm>
          </p:grpSpPr>
          <p:sp>
            <p:nvSpPr>
              <p:cNvPr id="49" name="îṡlîḍê"/>
              <p:cNvSpPr txBox="1"/>
              <p:nvPr/>
            </p:nvSpPr>
            <p:spPr bwMode="auto">
              <a:xfrm>
                <a:off x="9490948" y="1051337"/>
                <a:ext cx="203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b="1" dirty="0">
                    <a:ea typeface="微软雅黑" panose="020B0503020204020204" pitchFamily="34" charset="-122"/>
                  </a:rPr>
                  <a:t>输入标题</a:t>
                </a:r>
                <a:endParaRPr lang="en-US" altLang="zh-CN" b="1" dirty="0">
                  <a:ea typeface="微软雅黑" panose="020B0503020204020204" pitchFamily="34" charset="-122"/>
                </a:endParaRPr>
              </a:p>
            </p:txBody>
          </p:sp>
          <p:sp>
            <p:nvSpPr>
              <p:cNvPr id="50" name="ï$ḻïḍè"/>
              <p:cNvSpPr/>
              <p:nvPr/>
            </p:nvSpPr>
            <p:spPr bwMode="auto">
              <a:xfrm>
                <a:off x="9490948" y="1420669"/>
                <a:ext cx="2032000" cy="54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100" dirty="0">
                    <a:solidFill>
                      <a:schemeClr val="bg1">
                        <a:lumMod val="50000"/>
                      </a:schemeClr>
                    </a:solidFill>
                    <a:latin typeface="Century Gothic" panose="020B0502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a:t>
                </a:r>
                <a:endParaRPr lang="en-US" altLang="zh-CN" sz="1100" dirty="0">
                  <a:ea typeface="微软雅黑" panose="020B0503020204020204" pitchFamily="34" charset="-122"/>
                </a:endParaRPr>
              </a:p>
            </p:txBody>
          </p:sp>
        </p:grpSp>
        <p:sp>
          <p:nvSpPr>
            <p:cNvPr id="51" name="ïṡliḑè"/>
            <p:cNvSpPr/>
            <p:nvPr/>
          </p:nvSpPr>
          <p:spPr>
            <a:xfrm>
              <a:off x="1013909" y="2019946"/>
              <a:ext cx="420184" cy="410716"/>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52" name="îṥľïḑe"/>
            <p:cNvSpPr/>
            <p:nvPr/>
          </p:nvSpPr>
          <p:spPr>
            <a:xfrm>
              <a:off x="5924550" y="2251373"/>
              <a:ext cx="342900" cy="4201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4381" h="605804">
                  <a:moveTo>
                    <a:pt x="173523" y="369305"/>
                  </a:moveTo>
                  <a:lnTo>
                    <a:pt x="156721" y="413161"/>
                  </a:lnTo>
                  <a:lnTo>
                    <a:pt x="190325" y="413161"/>
                  </a:lnTo>
                  <a:close/>
                  <a:moveTo>
                    <a:pt x="335538" y="322978"/>
                  </a:moveTo>
                  <a:cubicBezTo>
                    <a:pt x="347609" y="322978"/>
                    <a:pt x="357266" y="332617"/>
                    <a:pt x="357266" y="344573"/>
                  </a:cubicBezTo>
                  <a:lnTo>
                    <a:pt x="357266" y="377382"/>
                  </a:lnTo>
                  <a:lnTo>
                    <a:pt x="390043" y="377382"/>
                  </a:lnTo>
                  <a:cubicBezTo>
                    <a:pt x="402021" y="377382"/>
                    <a:pt x="411678" y="387021"/>
                    <a:pt x="411678" y="398977"/>
                  </a:cubicBezTo>
                  <a:cubicBezTo>
                    <a:pt x="411678" y="410933"/>
                    <a:pt x="402021" y="420572"/>
                    <a:pt x="390043" y="420572"/>
                  </a:cubicBezTo>
                  <a:lnTo>
                    <a:pt x="357266" y="420572"/>
                  </a:lnTo>
                  <a:lnTo>
                    <a:pt x="357266" y="453381"/>
                  </a:lnTo>
                  <a:cubicBezTo>
                    <a:pt x="357266" y="465337"/>
                    <a:pt x="347609" y="474976"/>
                    <a:pt x="335538" y="474976"/>
                  </a:cubicBezTo>
                  <a:cubicBezTo>
                    <a:pt x="323560" y="474976"/>
                    <a:pt x="313903" y="465337"/>
                    <a:pt x="313903" y="453381"/>
                  </a:cubicBezTo>
                  <a:lnTo>
                    <a:pt x="313903" y="420572"/>
                  </a:lnTo>
                  <a:lnTo>
                    <a:pt x="281126" y="420572"/>
                  </a:lnTo>
                  <a:cubicBezTo>
                    <a:pt x="269055" y="420572"/>
                    <a:pt x="259398" y="410933"/>
                    <a:pt x="259398" y="398977"/>
                  </a:cubicBezTo>
                  <a:cubicBezTo>
                    <a:pt x="259398" y="387021"/>
                    <a:pt x="269055" y="377382"/>
                    <a:pt x="281126" y="377382"/>
                  </a:cubicBezTo>
                  <a:lnTo>
                    <a:pt x="313903" y="377382"/>
                  </a:lnTo>
                  <a:lnTo>
                    <a:pt x="313903" y="344573"/>
                  </a:lnTo>
                  <a:cubicBezTo>
                    <a:pt x="313903" y="332617"/>
                    <a:pt x="323560" y="322978"/>
                    <a:pt x="335538" y="322978"/>
                  </a:cubicBezTo>
                  <a:close/>
                  <a:moveTo>
                    <a:pt x="173616" y="287342"/>
                  </a:moveTo>
                  <a:cubicBezTo>
                    <a:pt x="182527" y="287342"/>
                    <a:pt x="190603" y="292812"/>
                    <a:pt x="193852" y="301157"/>
                  </a:cubicBezTo>
                  <a:lnTo>
                    <a:pt x="263103" y="481402"/>
                  </a:lnTo>
                  <a:cubicBezTo>
                    <a:pt x="267373" y="492528"/>
                    <a:pt x="261803" y="505045"/>
                    <a:pt x="250664" y="509403"/>
                  </a:cubicBezTo>
                  <a:cubicBezTo>
                    <a:pt x="239524" y="513575"/>
                    <a:pt x="226992" y="508012"/>
                    <a:pt x="222629" y="496886"/>
                  </a:cubicBezTo>
                  <a:lnTo>
                    <a:pt x="207220" y="456553"/>
                  </a:lnTo>
                  <a:lnTo>
                    <a:pt x="140197" y="456553"/>
                  </a:lnTo>
                  <a:lnTo>
                    <a:pt x="124787" y="496886"/>
                  </a:lnTo>
                  <a:cubicBezTo>
                    <a:pt x="121538" y="505416"/>
                    <a:pt x="113277" y="510701"/>
                    <a:pt x="104551" y="510701"/>
                  </a:cubicBezTo>
                  <a:cubicBezTo>
                    <a:pt x="101952" y="510701"/>
                    <a:pt x="99352" y="510237"/>
                    <a:pt x="96753" y="509217"/>
                  </a:cubicBezTo>
                  <a:cubicBezTo>
                    <a:pt x="85521" y="504952"/>
                    <a:pt x="79951" y="492435"/>
                    <a:pt x="84314" y="481309"/>
                  </a:cubicBezTo>
                  <a:lnTo>
                    <a:pt x="153472" y="301157"/>
                  </a:lnTo>
                  <a:cubicBezTo>
                    <a:pt x="156721" y="292905"/>
                    <a:pt x="164704" y="287342"/>
                    <a:pt x="173616" y="287342"/>
                  </a:cubicBezTo>
                  <a:close/>
                  <a:moveTo>
                    <a:pt x="50320" y="143038"/>
                  </a:moveTo>
                  <a:lnTo>
                    <a:pt x="50320" y="555374"/>
                  </a:lnTo>
                  <a:lnTo>
                    <a:pt x="442668" y="555374"/>
                  </a:lnTo>
                  <a:lnTo>
                    <a:pt x="442668" y="143038"/>
                  </a:lnTo>
                  <a:lnTo>
                    <a:pt x="390770" y="143038"/>
                  </a:lnTo>
                  <a:cubicBezTo>
                    <a:pt x="390770" y="143038"/>
                    <a:pt x="397454" y="176504"/>
                    <a:pt x="397454" y="179099"/>
                  </a:cubicBezTo>
                  <a:cubicBezTo>
                    <a:pt x="398847" y="191985"/>
                    <a:pt x="387149" y="203572"/>
                    <a:pt x="372944" y="203572"/>
                  </a:cubicBezTo>
                  <a:lnTo>
                    <a:pt x="130349" y="203572"/>
                  </a:lnTo>
                  <a:cubicBezTo>
                    <a:pt x="122644" y="203572"/>
                    <a:pt x="101754" y="196527"/>
                    <a:pt x="105839" y="173908"/>
                  </a:cubicBezTo>
                  <a:lnTo>
                    <a:pt x="111595" y="143038"/>
                  </a:lnTo>
                  <a:close/>
                  <a:moveTo>
                    <a:pt x="174171" y="85007"/>
                  </a:moveTo>
                  <a:lnTo>
                    <a:pt x="161266" y="152030"/>
                  </a:lnTo>
                  <a:lnTo>
                    <a:pt x="342028" y="152030"/>
                  </a:lnTo>
                  <a:lnTo>
                    <a:pt x="329123" y="85007"/>
                  </a:lnTo>
                  <a:close/>
                  <a:moveTo>
                    <a:pt x="251600" y="0"/>
                  </a:moveTo>
                  <a:cubicBezTo>
                    <a:pt x="265898" y="0"/>
                    <a:pt x="277503" y="11588"/>
                    <a:pt x="277503" y="25864"/>
                  </a:cubicBezTo>
                  <a:lnTo>
                    <a:pt x="277503" y="36061"/>
                  </a:lnTo>
                  <a:lnTo>
                    <a:pt x="349827" y="36061"/>
                  </a:lnTo>
                  <a:cubicBezTo>
                    <a:pt x="361432" y="36061"/>
                    <a:pt x="371737" y="45146"/>
                    <a:pt x="374337" y="56733"/>
                  </a:cubicBezTo>
                  <a:lnTo>
                    <a:pt x="381022" y="91496"/>
                  </a:lnTo>
                  <a:lnTo>
                    <a:pt x="468478" y="91496"/>
                  </a:lnTo>
                  <a:cubicBezTo>
                    <a:pt x="482776" y="91496"/>
                    <a:pt x="494288" y="103084"/>
                    <a:pt x="494381" y="117267"/>
                  </a:cubicBezTo>
                  <a:lnTo>
                    <a:pt x="494381" y="579940"/>
                  </a:lnTo>
                  <a:cubicBezTo>
                    <a:pt x="493174" y="594124"/>
                    <a:pt x="481476" y="605804"/>
                    <a:pt x="467271" y="605804"/>
                  </a:cubicBezTo>
                  <a:lnTo>
                    <a:pt x="25810" y="605804"/>
                  </a:lnTo>
                  <a:cubicBezTo>
                    <a:pt x="11605" y="605804"/>
                    <a:pt x="0" y="594124"/>
                    <a:pt x="0" y="579940"/>
                  </a:cubicBezTo>
                  <a:lnTo>
                    <a:pt x="0" y="117267"/>
                  </a:lnTo>
                  <a:cubicBezTo>
                    <a:pt x="0" y="103084"/>
                    <a:pt x="11605" y="91496"/>
                    <a:pt x="25810" y="91496"/>
                  </a:cubicBezTo>
                  <a:lnTo>
                    <a:pt x="121251" y="91496"/>
                  </a:lnTo>
                  <a:lnTo>
                    <a:pt x="127750" y="56733"/>
                  </a:lnTo>
                  <a:cubicBezTo>
                    <a:pt x="130349" y="45146"/>
                    <a:pt x="140562" y="36061"/>
                    <a:pt x="152260" y="36061"/>
                  </a:cubicBezTo>
                  <a:lnTo>
                    <a:pt x="225791" y="36061"/>
                  </a:lnTo>
                  <a:lnTo>
                    <a:pt x="225791" y="25864"/>
                  </a:lnTo>
                  <a:cubicBezTo>
                    <a:pt x="225791" y="11588"/>
                    <a:pt x="237396" y="0"/>
                    <a:pt x="2516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53" name="iṣliḓe"/>
            <p:cNvSpPr/>
            <p:nvPr/>
          </p:nvSpPr>
          <p:spPr>
            <a:xfrm>
              <a:off x="3449909" y="2018837"/>
              <a:ext cx="420184" cy="419548"/>
            </a:xfrm>
            <a:custGeom>
              <a:avLst/>
              <a:gdLst>
                <a:gd name="T0" fmla="*/ 5847 w 6130"/>
                <a:gd name="T1" fmla="*/ 4531 h 6130"/>
                <a:gd name="T2" fmla="*/ 5530 w 6130"/>
                <a:gd name="T3" fmla="*/ 4531 h 6130"/>
                <a:gd name="T4" fmla="*/ 5530 w 6130"/>
                <a:gd name="T5" fmla="*/ 4463 h 6130"/>
                <a:gd name="T6" fmla="*/ 4132 w 6130"/>
                <a:gd name="T7" fmla="*/ 3065 h 6130"/>
                <a:gd name="T8" fmla="*/ 3265 w 6130"/>
                <a:gd name="T9" fmla="*/ 3065 h 6130"/>
                <a:gd name="T10" fmla="*/ 3265 w 6130"/>
                <a:gd name="T11" fmla="*/ 1599 h 6130"/>
                <a:gd name="T12" fmla="*/ 3581 w 6130"/>
                <a:gd name="T13" fmla="*/ 1599 h 6130"/>
                <a:gd name="T14" fmla="*/ 3864 w 6130"/>
                <a:gd name="T15" fmla="*/ 1316 h 6130"/>
                <a:gd name="T16" fmla="*/ 3864 w 6130"/>
                <a:gd name="T17" fmla="*/ 283 h 6130"/>
                <a:gd name="T18" fmla="*/ 3581 w 6130"/>
                <a:gd name="T19" fmla="*/ 0 h 6130"/>
                <a:gd name="T20" fmla="*/ 2549 w 6130"/>
                <a:gd name="T21" fmla="*/ 0 h 6130"/>
                <a:gd name="T22" fmla="*/ 2265 w 6130"/>
                <a:gd name="T23" fmla="*/ 283 h 6130"/>
                <a:gd name="T24" fmla="*/ 2265 w 6130"/>
                <a:gd name="T25" fmla="*/ 1316 h 6130"/>
                <a:gd name="T26" fmla="*/ 2549 w 6130"/>
                <a:gd name="T27" fmla="*/ 1599 h 6130"/>
                <a:gd name="T28" fmla="*/ 2865 w 6130"/>
                <a:gd name="T29" fmla="*/ 1599 h 6130"/>
                <a:gd name="T30" fmla="*/ 2865 w 6130"/>
                <a:gd name="T31" fmla="*/ 3065 h 6130"/>
                <a:gd name="T32" fmla="*/ 1998 w 6130"/>
                <a:gd name="T33" fmla="*/ 3065 h 6130"/>
                <a:gd name="T34" fmla="*/ 600 w 6130"/>
                <a:gd name="T35" fmla="*/ 4463 h 6130"/>
                <a:gd name="T36" fmla="*/ 600 w 6130"/>
                <a:gd name="T37" fmla="*/ 4531 h 6130"/>
                <a:gd name="T38" fmla="*/ 283 w 6130"/>
                <a:gd name="T39" fmla="*/ 4531 h 6130"/>
                <a:gd name="T40" fmla="*/ 0 w 6130"/>
                <a:gd name="T41" fmla="*/ 4814 h 6130"/>
                <a:gd name="T42" fmla="*/ 0 w 6130"/>
                <a:gd name="T43" fmla="*/ 5847 h 6130"/>
                <a:gd name="T44" fmla="*/ 283 w 6130"/>
                <a:gd name="T45" fmla="*/ 6130 h 6130"/>
                <a:gd name="T46" fmla="*/ 1316 w 6130"/>
                <a:gd name="T47" fmla="*/ 6130 h 6130"/>
                <a:gd name="T48" fmla="*/ 1599 w 6130"/>
                <a:gd name="T49" fmla="*/ 5847 h 6130"/>
                <a:gd name="T50" fmla="*/ 1599 w 6130"/>
                <a:gd name="T51" fmla="*/ 4814 h 6130"/>
                <a:gd name="T52" fmla="*/ 1316 w 6130"/>
                <a:gd name="T53" fmla="*/ 4531 h 6130"/>
                <a:gd name="T54" fmla="*/ 999 w 6130"/>
                <a:gd name="T55" fmla="*/ 4531 h 6130"/>
                <a:gd name="T56" fmla="*/ 999 w 6130"/>
                <a:gd name="T57" fmla="*/ 4463 h 6130"/>
                <a:gd name="T58" fmla="*/ 1998 w 6130"/>
                <a:gd name="T59" fmla="*/ 3465 h 6130"/>
                <a:gd name="T60" fmla="*/ 2865 w 6130"/>
                <a:gd name="T61" fmla="*/ 3465 h 6130"/>
                <a:gd name="T62" fmla="*/ 2865 w 6130"/>
                <a:gd name="T63" fmla="*/ 4531 h 6130"/>
                <a:gd name="T64" fmla="*/ 2549 w 6130"/>
                <a:gd name="T65" fmla="*/ 4531 h 6130"/>
                <a:gd name="T66" fmla="*/ 2265 w 6130"/>
                <a:gd name="T67" fmla="*/ 4814 h 6130"/>
                <a:gd name="T68" fmla="*/ 2265 w 6130"/>
                <a:gd name="T69" fmla="*/ 5847 h 6130"/>
                <a:gd name="T70" fmla="*/ 2549 w 6130"/>
                <a:gd name="T71" fmla="*/ 6130 h 6130"/>
                <a:gd name="T72" fmla="*/ 3581 w 6130"/>
                <a:gd name="T73" fmla="*/ 6130 h 6130"/>
                <a:gd name="T74" fmla="*/ 3864 w 6130"/>
                <a:gd name="T75" fmla="*/ 5847 h 6130"/>
                <a:gd name="T76" fmla="*/ 3864 w 6130"/>
                <a:gd name="T77" fmla="*/ 4814 h 6130"/>
                <a:gd name="T78" fmla="*/ 3581 w 6130"/>
                <a:gd name="T79" fmla="*/ 4531 h 6130"/>
                <a:gd name="T80" fmla="*/ 3265 w 6130"/>
                <a:gd name="T81" fmla="*/ 4531 h 6130"/>
                <a:gd name="T82" fmla="*/ 3265 w 6130"/>
                <a:gd name="T83" fmla="*/ 3465 h 6130"/>
                <a:gd name="T84" fmla="*/ 4132 w 6130"/>
                <a:gd name="T85" fmla="*/ 3465 h 6130"/>
                <a:gd name="T86" fmla="*/ 5130 w 6130"/>
                <a:gd name="T87" fmla="*/ 4463 h 6130"/>
                <a:gd name="T88" fmla="*/ 5130 w 6130"/>
                <a:gd name="T89" fmla="*/ 4531 h 6130"/>
                <a:gd name="T90" fmla="*/ 4814 w 6130"/>
                <a:gd name="T91" fmla="*/ 4531 h 6130"/>
                <a:gd name="T92" fmla="*/ 4531 w 6130"/>
                <a:gd name="T93" fmla="*/ 4814 h 6130"/>
                <a:gd name="T94" fmla="*/ 4531 w 6130"/>
                <a:gd name="T95" fmla="*/ 5847 h 6130"/>
                <a:gd name="T96" fmla="*/ 4814 w 6130"/>
                <a:gd name="T97" fmla="*/ 6130 h 6130"/>
                <a:gd name="T98" fmla="*/ 5847 w 6130"/>
                <a:gd name="T99" fmla="*/ 6130 h 6130"/>
                <a:gd name="T100" fmla="*/ 6130 w 6130"/>
                <a:gd name="T101" fmla="*/ 5847 h 6130"/>
                <a:gd name="T102" fmla="*/ 6130 w 6130"/>
                <a:gd name="T103" fmla="*/ 4814 h 6130"/>
                <a:gd name="T104" fmla="*/ 5847 w 6130"/>
                <a:gd name="T105" fmla="*/ 4531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30" h="6130">
                  <a:moveTo>
                    <a:pt x="5847" y="4531"/>
                  </a:moveTo>
                  <a:lnTo>
                    <a:pt x="5530" y="4531"/>
                  </a:lnTo>
                  <a:lnTo>
                    <a:pt x="5530" y="4463"/>
                  </a:lnTo>
                  <a:cubicBezTo>
                    <a:pt x="5530" y="3692"/>
                    <a:pt x="4903" y="3065"/>
                    <a:pt x="4132" y="3065"/>
                  </a:cubicBezTo>
                  <a:lnTo>
                    <a:pt x="3265" y="3065"/>
                  </a:lnTo>
                  <a:lnTo>
                    <a:pt x="3265" y="1599"/>
                  </a:lnTo>
                  <a:lnTo>
                    <a:pt x="3581" y="1599"/>
                  </a:lnTo>
                  <a:cubicBezTo>
                    <a:pt x="3738" y="1599"/>
                    <a:pt x="3864" y="1472"/>
                    <a:pt x="3864" y="1316"/>
                  </a:cubicBezTo>
                  <a:lnTo>
                    <a:pt x="3864" y="283"/>
                  </a:lnTo>
                  <a:cubicBezTo>
                    <a:pt x="3864" y="127"/>
                    <a:pt x="3738" y="0"/>
                    <a:pt x="3581" y="0"/>
                  </a:cubicBezTo>
                  <a:lnTo>
                    <a:pt x="2549" y="0"/>
                  </a:lnTo>
                  <a:cubicBezTo>
                    <a:pt x="2392" y="0"/>
                    <a:pt x="2265" y="127"/>
                    <a:pt x="2265" y="283"/>
                  </a:cubicBezTo>
                  <a:lnTo>
                    <a:pt x="2265" y="1316"/>
                  </a:lnTo>
                  <a:cubicBezTo>
                    <a:pt x="2265" y="1472"/>
                    <a:pt x="2392" y="1599"/>
                    <a:pt x="2549" y="1599"/>
                  </a:cubicBezTo>
                  <a:lnTo>
                    <a:pt x="2865" y="1599"/>
                  </a:lnTo>
                  <a:lnTo>
                    <a:pt x="2865" y="3065"/>
                  </a:lnTo>
                  <a:lnTo>
                    <a:pt x="1998" y="3065"/>
                  </a:lnTo>
                  <a:cubicBezTo>
                    <a:pt x="1227" y="3065"/>
                    <a:pt x="600" y="3692"/>
                    <a:pt x="600" y="4463"/>
                  </a:cubicBezTo>
                  <a:lnTo>
                    <a:pt x="600" y="4531"/>
                  </a:lnTo>
                  <a:lnTo>
                    <a:pt x="283" y="4531"/>
                  </a:lnTo>
                  <a:cubicBezTo>
                    <a:pt x="127" y="4531"/>
                    <a:pt x="0" y="4658"/>
                    <a:pt x="0" y="4814"/>
                  </a:cubicBezTo>
                  <a:lnTo>
                    <a:pt x="0" y="5847"/>
                  </a:lnTo>
                  <a:cubicBezTo>
                    <a:pt x="0" y="6003"/>
                    <a:pt x="127" y="6130"/>
                    <a:pt x="283" y="6130"/>
                  </a:cubicBezTo>
                  <a:lnTo>
                    <a:pt x="1316" y="6130"/>
                  </a:lnTo>
                  <a:cubicBezTo>
                    <a:pt x="1472" y="6130"/>
                    <a:pt x="1599" y="6003"/>
                    <a:pt x="1599" y="5847"/>
                  </a:cubicBezTo>
                  <a:lnTo>
                    <a:pt x="1599" y="4814"/>
                  </a:lnTo>
                  <a:cubicBezTo>
                    <a:pt x="1599" y="4658"/>
                    <a:pt x="1472" y="4531"/>
                    <a:pt x="1316" y="4531"/>
                  </a:cubicBezTo>
                  <a:lnTo>
                    <a:pt x="999" y="4531"/>
                  </a:lnTo>
                  <a:lnTo>
                    <a:pt x="999" y="4463"/>
                  </a:lnTo>
                  <a:cubicBezTo>
                    <a:pt x="999" y="3913"/>
                    <a:pt x="1447" y="3465"/>
                    <a:pt x="1998" y="3465"/>
                  </a:cubicBezTo>
                  <a:lnTo>
                    <a:pt x="2865" y="3465"/>
                  </a:lnTo>
                  <a:lnTo>
                    <a:pt x="2865" y="4531"/>
                  </a:lnTo>
                  <a:lnTo>
                    <a:pt x="2549" y="4531"/>
                  </a:lnTo>
                  <a:cubicBezTo>
                    <a:pt x="2392" y="4531"/>
                    <a:pt x="2265" y="4658"/>
                    <a:pt x="2265" y="4814"/>
                  </a:cubicBezTo>
                  <a:lnTo>
                    <a:pt x="2265" y="5847"/>
                  </a:lnTo>
                  <a:cubicBezTo>
                    <a:pt x="2265" y="6003"/>
                    <a:pt x="2392" y="6130"/>
                    <a:pt x="2549" y="6130"/>
                  </a:cubicBezTo>
                  <a:lnTo>
                    <a:pt x="3581" y="6130"/>
                  </a:lnTo>
                  <a:cubicBezTo>
                    <a:pt x="3738" y="6130"/>
                    <a:pt x="3864" y="6003"/>
                    <a:pt x="3864" y="5847"/>
                  </a:cubicBezTo>
                  <a:lnTo>
                    <a:pt x="3864" y="4814"/>
                  </a:lnTo>
                  <a:cubicBezTo>
                    <a:pt x="3864" y="4658"/>
                    <a:pt x="3738" y="4531"/>
                    <a:pt x="3581" y="4531"/>
                  </a:cubicBezTo>
                  <a:lnTo>
                    <a:pt x="3265" y="4531"/>
                  </a:lnTo>
                  <a:lnTo>
                    <a:pt x="3265" y="3465"/>
                  </a:lnTo>
                  <a:lnTo>
                    <a:pt x="4132" y="3465"/>
                  </a:lnTo>
                  <a:cubicBezTo>
                    <a:pt x="4683" y="3465"/>
                    <a:pt x="5130" y="3913"/>
                    <a:pt x="5130" y="4463"/>
                  </a:cubicBezTo>
                  <a:lnTo>
                    <a:pt x="5130" y="4531"/>
                  </a:lnTo>
                  <a:lnTo>
                    <a:pt x="4814" y="4531"/>
                  </a:lnTo>
                  <a:cubicBezTo>
                    <a:pt x="4657" y="4531"/>
                    <a:pt x="4531" y="4658"/>
                    <a:pt x="4531" y="4814"/>
                  </a:cubicBezTo>
                  <a:lnTo>
                    <a:pt x="4531" y="5847"/>
                  </a:lnTo>
                  <a:cubicBezTo>
                    <a:pt x="4531" y="6003"/>
                    <a:pt x="4657" y="6130"/>
                    <a:pt x="4814" y="6130"/>
                  </a:cubicBezTo>
                  <a:lnTo>
                    <a:pt x="5847" y="6130"/>
                  </a:lnTo>
                  <a:cubicBezTo>
                    <a:pt x="6003" y="6130"/>
                    <a:pt x="6130" y="6003"/>
                    <a:pt x="6130" y="5847"/>
                  </a:cubicBezTo>
                  <a:lnTo>
                    <a:pt x="6130" y="4814"/>
                  </a:lnTo>
                  <a:cubicBezTo>
                    <a:pt x="6130" y="4658"/>
                    <a:pt x="6003" y="4531"/>
                    <a:pt x="5847" y="4531"/>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54" name="ísḻîḍê"/>
            <p:cNvSpPr/>
            <p:nvPr/>
          </p:nvSpPr>
          <p:spPr>
            <a:xfrm>
              <a:off x="10757909" y="2019357"/>
              <a:ext cx="420184" cy="415408"/>
            </a:xfrm>
            <a:custGeom>
              <a:avLst/>
              <a:gdLst>
                <a:gd name="connsiteX0" fmla="*/ 323222 w 606580"/>
                <a:gd name="connsiteY0" fmla="*/ 317731 h 599687"/>
                <a:gd name="connsiteX1" fmla="*/ 323222 w 606580"/>
                <a:gd name="connsiteY1" fmla="*/ 392639 h 599687"/>
                <a:gd name="connsiteX2" fmla="*/ 346631 w 606580"/>
                <a:gd name="connsiteY2" fmla="*/ 356955 h 599687"/>
                <a:gd name="connsiteX3" fmla="*/ 323222 w 606580"/>
                <a:gd name="connsiteY3" fmla="*/ 317731 h 599687"/>
                <a:gd name="connsiteX4" fmla="*/ 293571 w 606580"/>
                <a:gd name="connsiteY4" fmla="*/ 202609 h 599687"/>
                <a:gd name="connsiteX5" fmla="*/ 265906 w 606580"/>
                <a:gd name="connsiteY5" fmla="*/ 231354 h 599687"/>
                <a:gd name="connsiteX6" fmla="*/ 293571 w 606580"/>
                <a:gd name="connsiteY6" fmla="*/ 264914 h 599687"/>
                <a:gd name="connsiteX7" fmla="*/ 308610 w 606580"/>
                <a:gd name="connsiteY7" fmla="*/ 140870 h 599687"/>
                <a:gd name="connsiteX8" fmla="*/ 324357 w 606580"/>
                <a:gd name="connsiteY8" fmla="*/ 155172 h 599687"/>
                <a:gd name="connsiteX9" fmla="*/ 324357 w 606580"/>
                <a:gd name="connsiteY9" fmla="*/ 165084 h 599687"/>
                <a:gd name="connsiteX10" fmla="*/ 377985 w 606580"/>
                <a:gd name="connsiteY10" fmla="*/ 193546 h 599687"/>
                <a:gd name="connsiteX11" fmla="*/ 360251 w 606580"/>
                <a:gd name="connsiteY11" fmla="*/ 214220 h 599687"/>
                <a:gd name="connsiteX12" fmla="*/ 348334 w 606580"/>
                <a:gd name="connsiteY12" fmla="*/ 210255 h 599687"/>
                <a:gd name="connsiteX13" fmla="*/ 324357 w 606580"/>
                <a:gd name="connsiteY13" fmla="*/ 201901 h 599687"/>
                <a:gd name="connsiteX14" fmla="*/ 324357 w 606580"/>
                <a:gd name="connsiteY14" fmla="*/ 275817 h 599687"/>
                <a:gd name="connsiteX15" fmla="*/ 384369 w 606580"/>
                <a:gd name="connsiteY15" fmla="*/ 354831 h 599687"/>
                <a:gd name="connsiteX16" fmla="*/ 324357 w 606580"/>
                <a:gd name="connsiteY16" fmla="*/ 430447 h 599687"/>
                <a:gd name="connsiteX17" fmla="*/ 324357 w 606580"/>
                <a:gd name="connsiteY17" fmla="*/ 444465 h 599687"/>
                <a:gd name="connsiteX18" fmla="*/ 308610 w 606580"/>
                <a:gd name="connsiteY18" fmla="*/ 458767 h 599687"/>
                <a:gd name="connsiteX19" fmla="*/ 292862 w 606580"/>
                <a:gd name="connsiteY19" fmla="*/ 444465 h 599687"/>
                <a:gd name="connsiteX20" fmla="*/ 292862 w 606580"/>
                <a:gd name="connsiteY20" fmla="*/ 432429 h 599687"/>
                <a:gd name="connsiteX21" fmla="*/ 222210 w 606580"/>
                <a:gd name="connsiteY21" fmla="*/ 386975 h 599687"/>
                <a:gd name="connsiteX22" fmla="*/ 240369 w 606580"/>
                <a:gd name="connsiteY22" fmla="*/ 366442 h 599687"/>
                <a:gd name="connsiteX23" fmla="*/ 254557 w 606580"/>
                <a:gd name="connsiteY23" fmla="*/ 375080 h 599687"/>
                <a:gd name="connsiteX24" fmla="*/ 292862 w 606580"/>
                <a:gd name="connsiteY24" fmla="*/ 394763 h 599687"/>
                <a:gd name="connsiteX25" fmla="*/ 292862 w 606580"/>
                <a:gd name="connsiteY25" fmla="*/ 305553 h 599687"/>
                <a:gd name="connsiteX26" fmla="*/ 228594 w 606580"/>
                <a:gd name="connsiteY26" fmla="*/ 233478 h 599687"/>
                <a:gd name="connsiteX27" fmla="*/ 292862 w 606580"/>
                <a:gd name="connsiteY27" fmla="*/ 165934 h 599687"/>
                <a:gd name="connsiteX28" fmla="*/ 292862 w 606580"/>
                <a:gd name="connsiteY28" fmla="*/ 155172 h 599687"/>
                <a:gd name="connsiteX29" fmla="*/ 308610 w 606580"/>
                <a:gd name="connsiteY29" fmla="*/ 140870 h 599687"/>
                <a:gd name="connsiteX30" fmla="*/ 402915 w 606580"/>
                <a:gd name="connsiteY30" fmla="*/ 21794 h 599687"/>
                <a:gd name="connsiteX31" fmla="*/ 424599 w 606580"/>
                <a:gd name="connsiteY31" fmla="*/ 22201 h 599687"/>
                <a:gd name="connsiteX32" fmla="*/ 606580 w 606580"/>
                <a:gd name="connsiteY32" fmla="*/ 299898 h 599687"/>
                <a:gd name="connsiteX33" fmla="*/ 490413 w 606580"/>
                <a:gd name="connsiteY33" fmla="*/ 538228 h 599687"/>
                <a:gd name="connsiteX34" fmla="*/ 517221 w 606580"/>
                <a:gd name="connsiteY34" fmla="*/ 543609 h 599687"/>
                <a:gd name="connsiteX35" fmla="*/ 539348 w 606580"/>
                <a:gd name="connsiteY35" fmla="*/ 576888 h 599687"/>
                <a:gd name="connsiteX36" fmla="*/ 511547 w 606580"/>
                <a:gd name="connsiteY36" fmla="*/ 599687 h 599687"/>
                <a:gd name="connsiteX37" fmla="*/ 506015 w 606580"/>
                <a:gd name="connsiteY37" fmla="*/ 599121 h 599687"/>
                <a:gd name="connsiteX38" fmla="*/ 407578 w 606580"/>
                <a:gd name="connsiteY38" fmla="*/ 579295 h 599687"/>
                <a:gd name="connsiteX39" fmla="*/ 407436 w 606580"/>
                <a:gd name="connsiteY39" fmla="*/ 579295 h 599687"/>
                <a:gd name="connsiteX40" fmla="*/ 405025 w 606580"/>
                <a:gd name="connsiteY40" fmla="*/ 578587 h 599687"/>
                <a:gd name="connsiteX41" fmla="*/ 404599 w 606580"/>
                <a:gd name="connsiteY41" fmla="*/ 578445 h 599687"/>
                <a:gd name="connsiteX42" fmla="*/ 402614 w 606580"/>
                <a:gd name="connsiteY42" fmla="*/ 577737 h 599687"/>
                <a:gd name="connsiteX43" fmla="*/ 402046 w 606580"/>
                <a:gd name="connsiteY43" fmla="*/ 577454 h 599687"/>
                <a:gd name="connsiteX44" fmla="*/ 400061 w 606580"/>
                <a:gd name="connsiteY44" fmla="*/ 576463 h 599687"/>
                <a:gd name="connsiteX45" fmla="*/ 399777 w 606580"/>
                <a:gd name="connsiteY45" fmla="*/ 576463 h 599687"/>
                <a:gd name="connsiteX46" fmla="*/ 397649 w 606580"/>
                <a:gd name="connsiteY46" fmla="*/ 575047 h 599687"/>
                <a:gd name="connsiteX47" fmla="*/ 397224 w 606580"/>
                <a:gd name="connsiteY47" fmla="*/ 574764 h 599687"/>
                <a:gd name="connsiteX48" fmla="*/ 395380 w 606580"/>
                <a:gd name="connsiteY48" fmla="*/ 573489 h 599687"/>
                <a:gd name="connsiteX49" fmla="*/ 395096 w 606580"/>
                <a:gd name="connsiteY49" fmla="*/ 573206 h 599687"/>
                <a:gd name="connsiteX50" fmla="*/ 391408 w 606580"/>
                <a:gd name="connsiteY50" fmla="*/ 569524 h 599687"/>
                <a:gd name="connsiteX51" fmla="*/ 391125 w 606580"/>
                <a:gd name="connsiteY51" fmla="*/ 569241 h 599687"/>
                <a:gd name="connsiteX52" fmla="*/ 389848 w 606580"/>
                <a:gd name="connsiteY52" fmla="*/ 567400 h 599687"/>
                <a:gd name="connsiteX53" fmla="*/ 389564 w 606580"/>
                <a:gd name="connsiteY53" fmla="*/ 567117 h 599687"/>
                <a:gd name="connsiteX54" fmla="*/ 389564 w 606580"/>
                <a:gd name="connsiteY54" fmla="*/ 566975 h 599687"/>
                <a:gd name="connsiteX55" fmla="*/ 388146 w 606580"/>
                <a:gd name="connsiteY55" fmla="*/ 564709 h 599687"/>
                <a:gd name="connsiteX56" fmla="*/ 387295 w 606580"/>
                <a:gd name="connsiteY56" fmla="*/ 562868 h 599687"/>
                <a:gd name="connsiteX57" fmla="*/ 387153 w 606580"/>
                <a:gd name="connsiteY57" fmla="*/ 562585 h 599687"/>
                <a:gd name="connsiteX58" fmla="*/ 386586 w 606580"/>
                <a:gd name="connsiteY58" fmla="*/ 561169 h 599687"/>
                <a:gd name="connsiteX59" fmla="*/ 386160 w 606580"/>
                <a:gd name="connsiteY59" fmla="*/ 559895 h 599687"/>
                <a:gd name="connsiteX60" fmla="*/ 385877 w 606580"/>
                <a:gd name="connsiteY60" fmla="*/ 558620 h 599687"/>
                <a:gd name="connsiteX61" fmla="*/ 385451 w 606580"/>
                <a:gd name="connsiteY61" fmla="*/ 557062 h 599687"/>
                <a:gd name="connsiteX62" fmla="*/ 385309 w 606580"/>
                <a:gd name="connsiteY62" fmla="*/ 556213 h 599687"/>
                <a:gd name="connsiteX63" fmla="*/ 385025 w 606580"/>
                <a:gd name="connsiteY63" fmla="*/ 554372 h 599687"/>
                <a:gd name="connsiteX64" fmla="*/ 385025 w 606580"/>
                <a:gd name="connsiteY64" fmla="*/ 553664 h 599687"/>
                <a:gd name="connsiteX65" fmla="*/ 384884 w 606580"/>
                <a:gd name="connsiteY65" fmla="*/ 551540 h 599687"/>
                <a:gd name="connsiteX66" fmla="*/ 384884 w 606580"/>
                <a:gd name="connsiteY66" fmla="*/ 550831 h 599687"/>
                <a:gd name="connsiteX67" fmla="*/ 385025 w 606580"/>
                <a:gd name="connsiteY67" fmla="*/ 548849 h 599687"/>
                <a:gd name="connsiteX68" fmla="*/ 385167 w 606580"/>
                <a:gd name="connsiteY68" fmla="*/ 547999 h 599687"/>
                <a:gd name="connsiteX69" fmla="*/ 385451 w 606580"/>
                <a:gd name="connsiteY69" fmla="*/ 546158 h 599687"/>
                <a:gd name="connsiteX70" fmla="*/ 385451 w 606580"/>
                <a:gd name="connsiteY70" fmla="*/ 545875 h 599687"/>
                <a:gd name="connsiteX71" fmla="*/ 405309 w 606580"/>
                <a:gd name="connsiteY71" fmla="*/ 447739 h 599687"/>
                <a:gd name="connsiteX72" fmla="*/ 438783 w 606580"/>
                <a:gd name="connsiteY72" fmla="*/ 425648 h 599687"/>
                <a:gd name="connsiteX73" fmla="*/ 460910 w 606580"/>
                <a:gd name="connsiteY73" fmla="*/ 458927 h 599687"/>
                <a:gd name="connsiteX74" fmla="*/ 453676 w 606580"/>
                <a:gd name="connsiteY74" fmla="*/ 495037 h 599687"/>
                <a:gd name="connsiteX75" fmla="*/ 549844 w 606580"/>
                <a:gd name="connsiteY75" fmla="*/ 299898 h 599687"/>
                <a:gd name="connsiteX76" fmla="*/ 401904 w 606580"/>
                <a:gd name="connsiteY76" fmla="*/ 74172 h 599687"/>
                <a:gd name="connsiteX77" fmla="*/ 387295 w 606580"/>
                <a:gd name="connsiteY77" fmla="*/ 36787 h 599687"/>
                <a:gd name="connsiteX78" fmla="*/ 402915 w 606580"/>
                <a:gd name="connsiteY78" fmla="*/ 21794 h 599687"/>
                <a:gd name="connsiteX79" fmla="*/ 100707 w 606580"/>
                <a:gd name="connsiteY79" fmla="*/ 526 h 599687"/>
                <a:gd name="connsiteX80" fmla="*/ 199002 w 606580"/>
                <a:gd name="connsiteY80" fmla="*/ 20351 h 599687"/>
                <a:gd name="connsiteX81" fmla="*/ 199711 w 606580"/>
                <a:gd name="connsiteY81" fmla="*/ 20635 h 599687"/>
                <a:gd name="connsiteX82" fmla="*/ 201413 w 606580"/>
                <a:gd name="connsiteY82" fmla="*/ 21059 h 599687"/>
                <a:gd name="connsiteX83" fmla="*/ 202690 w 606580"/>
                <a:gd name="connsiteY83" fmla="*/ 21484 h 599687"/>
                <a:gd name="connsiteX84" fmla="*/ 203966 w 606580"/>
                <a:gd name="connsiteY84" fmla="*/ 21909 h 599687"/>
                <a:gd name="connsiteX85" fmla="*/ 205385 w 606580"/>
                <a:gd name="connsiteY85" fmla="*/ 22617 h 599687"/>
                <a:gd name="connsiteX86" fmla="*/ 206519 w 606580"/>
                <a:gd name="connsiteY86" fmla="*/ 23042 h 599687"/>
                <a:gd name="connsiteX87" fmla="*/ 207938 w 606580"/>
                <a:gd name="connsiteY87" fmla="*/ 23892 h 599687"/>
                <a:gd name="connsiteX88" fmla="*/ 208931 w 606580"/>
                <a:gd name="connsiteY88" fmla="*/ 24458 h 599687"/>
                <a:gd name="connsiteX89" fmla="*/ 210065 w 606580"/>
                <a:gd name="connsiteY89" fmla="*/ 25308 h 599687"/>
                <a:gd name="connsiteX90" fmla="*/ 211200 w 606580"/>
                <a:gd name="connsiteY90" fmla="*/ 26157 h 599687"/>
                <a:gd name="connsiteX91" fmla="*/ 212193 w 606580"/>
                <a:gd name="connsiteY91" fmla="*/ 27007 h 599687"/>
                <a:gd name="connsiteX92" fmla="*/ 213186 w 606580"/>
                <a:gd name="connsiteY92" fmla="*/ 27998 h 599687"/>
                <a:gd name="connsiteX93" fmla="*/ 214037 w 606580"/>
                <a:gd name="connsiteY93" fmla="*/ 28848 h 599687"/>
                <a:gd name="connsiteX94" fmla="*/ 215172 w 606580"/>
                <a:gd name="connsiteY94" fmla="*/ 29981 h 599687"/>
                <a:gd name="connsiteX95" fmla="*/ 215881 w 606580"/>
                <a:gd name="connsiteY95" fmla="*/ 30972 h 599687"/>
                <a:gd name="connsiteX96" fmla="*/ 216732 w 606580"/>
                <a:gd name="connsiteY96" fmla="*/ 32247 h 599687"/>
                <a:gd name="connsiteX97" fmla="*/ 217441 w 606580"/>
                <a:gd name="connsiteY97" fmla="*/ 33380 h 599687"/>
                <a:gd name="connsiteX98" fmla="*/ 218150 w 606580"/>
                <a:gd name="connsiteY98" fmla="*/ 34513 h 599687"/>
                <a:gd name="connsiteX99" fmla="*/ 219001 w 606580"/>
                <a:gd name="connsiteY99" fmla="*/ 36070 h 599687"/>
                <a:gd name="connsiteX100" fmla="*/ 219285 w 606580"/>
                <a:gd name="connsiteY100" fmla="*/ 36778 h 599687"/>
                <a:gd name="connsiteX101" fmla="*/ 219427 w 606580"/>
                <a:gd name="connsiteY101" fmla="*/ 37062 h 599687"/>
                <a:gd name="connsiteX102" fmla="*/ 220136 w 606580"/>
                <a:gd name="connsiteY102" fmla="*/ 38903 h 599687"/>
                <a:gd name="connsiteX103" fmla="*/ 220420 w 606580"/>
                <a:gd name="connsiteY103" fmla="*/ 39611 h 599687"/>
                <a:gd name="connsiteX104" fmla="*/ 220845 w 606580"/>
                <a:gd name="connsiteY104" fmla="*/ 41452 h 599687"/>
                <a:gd name="connsiteX105" fmla="*/ 221129 w 606580"/>
                <a:gd name="connsiteY105" fmla="*/ 42443 h 599687"/>
                <a:gd name="connsiteX106" fmla="*/ 221413 w 606580"/>
                <a:gd name="connsiteY106" fmla="*/ 44001 h 599687"/>
                <a:gd name="connsiteX107" fmla="*/ 221554 w 606580"/>
                <a:gd name="connsiteY107" fmla="*/ 45133 h 599687"/>
                <a:gd name="connsiteX108" fmla="*/ 221696 w 606580"/>
                <a:gd name="connsiteY108" fmla="*/ 46408 h 599687"/>
                <a:gd name="connsiteX109" fmla="*/ 221696 w 606580"/>
                <a:gd name="connsiteY109" fmla="*/ 47966 h 599687"/>
                <a:gd name="connsiteX110" fmla="*/ 221696 w 606580"/>
                <a:gd name="connsiteY110" fmla="*/ 48957 h 599687"/>
                <a:gd name="connsiteX111" fmla="*/ 221554 w 606580"/>
                <a:gd name="connsiteY111" fmla="*/ 50798 h 599687"/>
                <a:gd name="connsiteX112" fmla="*/ 221413 w 606580"/>
                <a:gd name="connsiteY112" fmla="*/ 51648 h 599687"/>
                <a:gd name="connsiteX113" fmla="*/ 221129 w 606580"/>
                <a:gd name="connsiteY113" fmla="*/ 53488 h 599687"/>
                <a:gd name="connsiteX114" fmla="*/ 221129 w 606580"/>
                <a:gd name="connsiteY114" fmla="*/ 53772 h 599687"/>
                <a:gd name="connsiteX115" fmla="*/ 201271 w 606580"/>
                <a:gd name="connsiteY115" fmla="*/ 151908 h 599687"/>
                <a:gd name="connsiteX116" fmla="*/ 173471 w 606580"/>
                <a:gd name="connsiteY116" fmla="*/ 174708 h 599687"/>
                <a:gd name="connsiteX117" fmla="*/ 167939 w 606580"/>
                <a:gd name="connsiteY117" fmla="*/ 174141 h 599687"/>
                <a:gd name="connsiteX118" fmla="*/ 145670 w 606580"/>
                <a:gd name="connsiteY118" fmla="*/ 140721 h 599687"/>
                <a:gd name="connsiteX119" fmla="*/ 153046 w 606580"/>
                <a:gd name="connsiteY119" fmla="*/ 104610 h 599687"/>
                <a:gd name="connsiteX120" fmla="*/ 56736 w 606580"/>
                <a:gd name="connsiteY120" fmla="*/ 299892 h 599687"/>
                <a:gd name="connsiteX121" fmla="*/ 204675 w 606580"/>
                <a:gd name="connsiteY121" fmla="*/ 525621 h 599687"/>
                <a:gd name="connsiteX122" fmla="*/ 219285 w 606580"/>
                <a:gd name="connsiteY122" fmla="*/ 562865 h 599687"/>
                <a:gd name="connsiteX123" fmla="*/ 193328 w 606580"/>
                <a:gd name="connsiteY123" fmla="*/ 579858 h 599687"/>
                <a:gd name="connsiteX124" fmla="*/ 181981 w 606580"/>
                <a:gd name="connsiteY124" fmla="*/ 577451 h 599687"/>
                <a:gd name="connsiteX125" fmla="*/ 0 w 606580"/>
                <a:gd name="connsiteY125" fmla="*/ 299892 h 599687"/>
                <a:gd name="connsiteX126" fmla="*/ 116167 w 606580"/>
                <a:gd name="connsiteY126" fmla="*/ 61419 h 599687"/>
                <a:gd name="connsiteX127" fmla="*/ 89359 w 606580"/>
                <a:gd name="connsiteY127" fmla="*/ 56037 h 599687"/>
                <a:gd name="connsiteX128" fmla="*/ 67232 w 606580"/>
                <a:gd name="connsiteY128" fmla="*/ 22759 h 599687"/>
                <a:gd name="connsiteX129" fmla="*/ 100707 w 606580"/>
                <a:gd name="connsiteY129" fmla="*/ 526 h 59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06580" h="599687">
                  <a:moveTo>
                    <a:pt x="323222" y="317731"/>
                  </a:moveTo>
                  <a:lnTo>
                    <a:pt x="323222" y="392639"/>
                  </a:lnTo>
                  <a:cubicBezTo>
                    <a:pt x="338970" y="387541"/>
                    <a:pt x="346631" y="375788"/>
                    <a:pt x="346631" y="356955"/>
                  </a:cubicBezTo>
                  <a:cubicBezTo>
                    <a:pt x="346631" y="336281"/>
                    <a:pt x="338261" y="325803"/>
                    <a:pt x="323222" y="317731"/>
                  </a:cubicBezTo>
                  <a:close/>
                  <a:moveTo>
                    <a:pt x="293571" y="202609"/>
                  </a:moveTo>
                  <a:cubicBezTo>
                    <a:pt x="275270" y="206007"/>
                    <a:pt x="265906" y="215636"/>
                    <a:pt x="265906" y="231354"/>
                  </a:cubicBezTo>
                  <a:cubicBezTo>
                    <a:pt x="265906" y="250045"/>
                    <a:pt x="276972" y="258258"/>
                    <a:pt x="293571" y="264914"/>
                  </a:cubicBezTo>
                  <a:close/>
                  <a:moveTo>
                    <a:pt x="308610" y="140870"/>
                  </a:moveTo>
                  <a:cubicBezTo>
                    <a:pt x="315987" y="140870"/>
                    <a:pt x="324357" y="146817"/>
                    <a:pt x="324357" y="155172"/>
                  </a:cubicBezTo>
                  <a:lnTo>
                    <a:pt x="324357" y="165084"/>
                  </a:lnTo>
                  <a:cubicBezTo>
                    <a:pt x="348192" y="167208"/>
                    <a:pt x="377985" y="175987"/>
                    <a:pt x="377985" y="193546"/>
                  </a:cubicBezTo>
                  <a:cubicBezTo>
                    <a:pt x="377985" y="202184"/>
                    <a:pt x="371317" y="214220"/>
                    <a:pt x="360251" y="214220"/>
                  </a:cubicBezTo>
                  <a:cubicBezTo>
                    <a:pt x="356278" y="214220"/>
                    <a:pt x="352732" y="212379"/>
                    <a:pt x="348334" y="210255"/>
                  </a:cubicBezTo>
                  <a:cubicBezTo>
                    <a:pt x="342801" y="207281"/>
                    <a:pt x="335423" y="203600"/>
                    <a:pt x="324357" y="201901"/>
                  </a:cubicBezTo>
                  <a:lnTo>
                    <a:pt x="324357" y="275817"/>
                  </a:lnTo>
                  <a:cubicBezTo>
                    <a:pt x="347766" y="284596"/>
                    <a:pt x="384369" y="301447"/>
                    <a:pt x="384369" y="354831"/>
                  </a:cubicBezTo>
                  <a:cubicBezTo>
                    <a:pt x="384369" y="395754"/>
                    <a:pt x="362663" y="423083"/>
                    <a:pt x="324357" y="430447"/>
                  </a:cubicBezTo>
                  <a:lnTo>
                    <a:pt x="324357" y="444465"/>
                  </a:lnTo>
                  <a:cubicBezTo>
                    <a:pt x="324357" y="452820"/>
                    <a:pt x="315987" y="458767"/>
                    <a:pt x="308610" y="458767"/>
                  </a:cubicBezTo>
                  <a:cubicBezTo>
                    <a:pt x="299955" y="458767"/>
                    <a:pt x="292862" y="452395"/>
                    <a:pt x="292862" y="444465"/>
                  </a:cubicBezTo>
                  <a:lnTo>
                    <a:pt x="292862" y="432429"/>
                  </a:lnTo>
                  <a:cubicBezTo>
                    <a:pt x="249449" y="429455"/>
                    <a:pt x="222210" y="404392"/>
                    <a:pt x="222210" y="386975"/>
                  </a:cubicBezTo>
                  <a:cubicBezTo>
                    <a:pt x="222210" y="377629"/>
                    <a:pt x="230297" y="366442"/>
                    <a:pt x="240369" y="366442"/>
                  </a:cubicBezTo>
                  <a:cubicBezTo>
                    <a:pt x="246186" y="366442"/>
                    <a:pt x="250017" y="370407"/>
                    <a:pt x="254557" y="375080"/>
                  </a:cubicBezTo>
                  <a:cubicBezTo>
                    <a:pt x="261366" y="382019"/>
                    <a:pt x="271156" y="392356"/>
                    <a:pt x="292862" y="394763"/>
                  </a:cubicBezTo>
                  <a:lnTo>
                    <a:pt x="292862" y="305553"/>
                  </a:lnTo>
                  <a:cubicBezTo>
                    <a:pt x="263494" y="295216"/>
                    <a:pt x="228594" y="281339"/>
                    <a:pt x="228594" y="233478"/>
                  </a:cubicBezTo>
                  <a:cubicBezTo>
                    <a:pt x="228594" y="195387"/>
                    <a:pt x="251861" y="171031"/>
                    <a:pt x="292862" y="165934"/>
                  </a:cubicBezTo>
                  <a:lnTo>
                    <a:pt x="292862" y="155172"/>
                  </a:lnTo>
                  <a:cubicBezTo>
                    <a:pt x="292862" y="147384"/>
                    <a:pt x="299955" y="140870"/>
                    <a:pt x="308610" y="140870"/>
                  </a:cubicBezTo>
                  <a:close/>
                  <a:moveTo>
                    <a:pt x="402915" y="21794"/>
                  </a:moveTo>
                  <a:cubicBezTo>
                    <a:pt x="409670" y="19156"/>
                    <a:pt x="417436" y="19086"/>
                    <a:pt x="424599" y="22201"/>
                  </a:cubicBezTo>
                  <a:cubicBezTo>
                    <a:pt x="535093" y="70490"/>
                    <a:pt x="606580" y="179388"/>
                    <a:pt x="606580" y="299898"/>
                  </a:cubicBezTo>
                  <a:cubicBezTo>
                    <a:pt x="606580" y="394211"/>
                    <a:pt x="562751" y="481584"/>
                    <a:pt x="490413" y="538228"/>
                  </a:cubicBezTo>
                  <a:lnTo>
                    <a:pt x="517221" y="543609"/>
                  </a:lnTo>
                  <a:cubicBezTo>
                    <a:pt x="532539" y="546725"/>
                    <a:pt x="542468" y="561594"/>
                    <a:pt x="539348" y="576888"/>
                  </a:cubicBezTo>
                  <a:cubicBezTo>
                    <a:pt x="536653" y="590341"/>
                    <a:pt x="524880" y="599687"/>
                    <a:pt x="511547" y="599687"/>
                  </a:cubicBezTo>
                  <a:cubicBezTo>
                    <a:pt x="509703" y="599687"/>
                    <a:pt x="507859" y="599404"/>
                    <a:pt x="506015" y="599121"/>
                  </a:cubicBezTo>
                  <a:lnTo>
                    <a:pt x="407578" y="579295"/>
                  </a:lnTo>
                  <a:cubicBezTo>
                    <a:pt x="407578" y="579295"/>
                    <a:pt x="407578" y="579295"/>
                    <a:pt x="407436" y="579295"/>
                  </a:cubicBezTo>
                  <a:cubicBezTo>
                    <a:pt x="406727" y="579012"/>
                    <a:pt x="405876" y="578870"/>
                    <a:pt x="405025" y="578587"/>
                  </a:cubicBezTo>
                  <a:cubicBezTo>
                    <a:pt x="404883" y="578587"/>
                    <a:pt x="404741" y="578445"/>
                    <a:pt x="404599" y="578445"/>
                  </a:cubicBezTo>
                  <a:cubicBezTo>
                    <a:pt x="403890" y="578304"/>
                    <a:pt x="403323" y="578021"/>
                    <a:pt x="402614" y="577737"/>
                  </a:cubicBezTo>
                  <a:cubicBezTo>
                    <a:pt x="402472" y="577737"/>
                    <a:pt x="402188" y="577596"/>
                    <a:pt x="402046" y="577454"/>
                  </a:cubicBezTo>
                  <a:cubicBezTo>
                    <a:pt x="401337" y="577171"/>
                    <a:pt x="400628" y="576888"/>
                    <a:pt x="400061" y="576463"/>
                  </a:cubicBezTo>
                  <a:cubicBezTo>
                    <a:pt x="399919" y="576463"/>
                    <a:pt x="399777" y="576463"/>
                    <a:pt x="399777" y="576463"/>
                  </a:cubicBezTo>
                  <a:cubicBezTo>
                    <a:pt x="399068" y="576038"/>
                    <a:pt x="398358" y="575613"/>
                    <a:pt x="397649" y="575047"/>
                  </a:cubicBezTo>
                  <a:cubicBezTo>
                    <a:pt x="397507" y="575047"/>
                    <a:pt x="397366" y="574905"/>
                    <a:pt x="397224" y="574764"/>
                  </a:cubicBezTo>
                  <a:cubicBezTo>
                    <a:pt x="396515" y="574480"/>
                    <a:pt x="395947" y="573914"/>
                    <a:pt x="395380" y="573489"/>
                  </a:cubicBezTo>
                  <a:cubicBezTo>
                    <a:pt x="395380" y="573489"/>
                    <a:pt x="395238" y="573347"/>
                    <a:pt x="395096" y="573206"/>
                  </a:cubicBezTo>
                  <a:cubicBezTo>
                    <a:pt x="393820" y="572073"/>
                    <a:pt x="392543" y="570940"/>
                    <a:pt x="391408" y="569524"/>
                  </a:cubicBezTo>
                  <a:cubicBezTo>
                    <a:pt x="391266" y="569382"/>
                    <a:pt x="391266" y="569382"/>
                    <a:pt x="391125" y="569241"/>
                  </a:cubicBezTo>
                  <a:cubicBezTo>
                    <a:pt x="390699" y="568674"/>
                    <a:pt x="390274" y="568108"/>
                    <a:pt x="389848" y="567400"/>
                  </a:cubicBezTo>
                  <a:cubicBezTo>
                    <a:pt x="389706" y="567400"/>
                    <a:pt x="389706" y="567258"/>
                    <a:pt x="389564" y="567117"/>
                  </a:cubicBezTo>
                  <a:cubicBezTo>
                    <a:pt x="389564" y="567117"/>
                    <a:pt x="389564" y="567117"/>
                    <a:pt x="389564" y="566975"/>
                  </a:cubicBezTo>
                  <a:cubicBezTo>
                    <a:pt x="388997" y="566267"/>
                    <a:pt x="388572" y="565559"/>
                    <a:pt x="388146" y="564709"/>
                  </a:cubicBezTo>
                  <a:cubicBezTo>
                    <a:pt x="387862" y="564143"/>
                    <a:pt x="387579" y="563435"/>
                    <a:pt x="387295" y="562868"/>
                  </a:cubicBezTo>
                  <a:cubicBezTo>
                    <a:pt x="387295" y="562727"/>
                    <a:pt x="387153" y="562585"/>
                    <a:pt x="387153" y="562585"/>
                  </a:cubicBezTo>
                  <a:cubicBezTo>
                    <a:pt x="387011" y="562019"/>
                    <a:pt x="386728" y="561594"/>
                    <a:pt x="386586" y="561169"/>
                  </a:cubicBezTo>
                  <a:cubicBezTo>
                    <a:pt x="386444" y="560744"/>
                    <a:pt x="386302" y="560319"/>
                    <a:pt x="386160" y="559895"/>
                  </a:cubicBezTo>
                  <a:cubicBezTo>
                    <a:pt x="386018" y="559470"/>
                    <a:pt x="386018" y="559045"/>
                    <a:pt x="385877" y="558620"/>
                  </a:cubicBezTo>
                  <a:cubicBezTo>
                    <a:pt x="385735" y="558195"/>
                    <a:pt x="385593" y="557629"/>
                    <a:pt x="385451" y="557062"/>
                  </a:cubicBezTo>
                  <a:cubicBezTo>
                    <a:pt x="385451" y="556779"/>
                    <a:pt x="385309" y="556496"/>
                    <a:pt x="385309" y="556213"/>
                  </a:cubicBezTo>
                  <a:cubicBezTo>
                    <a:pt x="385167" y="555646"/>
                    <a:pt x="385167" y="554938"/>
                    <a:pt x="385025" y="554372"/>
                  </a:cubicBezTo>
                  <a:cubicBezTo>
                    <a:pt x="385025" y="554089"/>
                    <a:pt x="385025" y="553805"/>
                    <a:pt x="385025" y="553664"/>
                  </a:cubicBezTo>
                  <a:cubicBezTo>
                    <a:pt x="384884" y="552956"/>
                    <a:pt x="384884" y="552248"/>
                    <a:pt x="384884" y="551540"/>
                  </a:cubicBezTo>
                  <a:cubicBezTo>
                    <a:pt x="384884" y="551256"/>
                    <a:pt x="384884" y="551115"/>
                    <a:pt x="384884" y="550831"/>
                  </a:cubicBezTo>
                  <a:cubicBezTo>
                    <a:pt x="384884" y="550123"/>
                    <a:pt x="385025" y="549415"/>
                    <a:pt x="385025" y="548849"/>
                  </a:cubicBezTo>
                  <a:cubicBezTo>
                    <a:pt x="385025" y="548566"/>
                    <a:pt x="385167" y="548283"/>
                    <a:pt x="385167" y="547999"/>
                  </a:cubicBezTo>
                  <a:cubicBezTo>
                    <a:pt x="385167" y="547291"/>
                    <a:pt x="385309" y="546725"/>
                    <a:pt x="385451" y="546158"/>
                  </a:cubicBezTo>
                  <a:cubicBezTo>
                    <a:pt x="385451" y="546017"/>
                    <a:pt x="385451" y="546017"/>
                    <a:pt x="385451" y="545875"/>
                  </a:cubicBezTo>
                  <a:lnTo>
                    <a:pt x="405309" y="447739"/>
                  </a:lnTo>
                  <a:cubicBezTo>
                    <a:pt x="408429" y="432445"/>
                    <a:pt x="423322" y="422533"/>
                    <a:pt x="438783" y="425648"/>
                  </a:cubicBezTo>
                  <a:cubicBezTo>
                    <a:pt x="454102" y="428622"/>
                    <a:pt x="464031" y="443633"/>
                    <a:pt x="460910" y="458927"/>
                  </a:cubicBezTo>
                  <a:lnTo>
                    <a:pt x="453676" y="495037"/>
                  </a:lnTo>
                  <a:cubicBezTo>
                    <a:pt x="513391" y="449014"/>
                    <a:pt x="549844" y="377359"/>
                    <a:pt x="549844" y="299898"/>
                  </a:cubicBezTo>
                  <a:cubicBezTo>
                    <a:pt x="549844" y="201904"/>
                    <a:pt x="491831" y="113398"/>
                    <a:pt x="401904" y="74172"/>
                  </a:cubicBezTo>
                  <a:cubicBezTo>
                    <a:pt x="387579" y="67799"/>
                    <a:pt x="380912" y="51231"/>
                    <a:pt x="387295" y="36787"/>
                  </a:cubicBezTo>
                  <a:cubicBezTo>
                    <a:pt x="390415" y="29636"/>
                    <a:pt x="396160" y="24431"/>
                    <a:pt x="402915" y="21794"/>
                  </a:cubicBezTo>
                  <a:close/>
                  <a:moveTo>
                    <a:pt x="100707" y="526"/>
                  </a:moveTo>
                  <a:lnTo>
                    <a:pt x="199002" y="20351"/>
                  </a:lnTo>
                  <a:cubicBezTo>
                    <a:pt x="199286" y="20493"/>
                    <a:pt x="199427" y="20493"/>
                    <a:pt x="199711" y="20635"/>
                  </a:cubicBezTo>
                  <a:cubicBezTo>
                    <a:pt x="200278" y="20776"/>
                    <a:pt x="200846" y="20918"/>
                    <a:pt x="201413" y="21059"/>
                  </a:cubicBezTo>
                  <a:cubicBezTo>
                    <a:pt x="201839" y="21201"/>
                    <a:pt x="202264" y="21343"/>
                    <a:pt x="202690" y="21484"/>
                  </a:cubicBezTo>
                  <a:cubicBezTo>
                    <a:pt x="203115" y="21626"/>
                    <a:pt x="203541" y="21768"/>
                    <a:pt x="203966" y="21909"/>
                  </a:cubicBezTo>
                  <a:cubicBezTo>
                    <a:pt x="204534" y="22192"/>
                    <a:pt x="204959" y="22334"/>
                    <a:pt x="205385" y="22617"/>
                  </a:cubicBezTo>
                  <a:cubicBezTo>
                    <a:pt x="205810" y="22759"/>
                    <a:pt x="206094" y="22900"/>
                    <a:pt x="206519" y="23042"/>
                  </a:cubicBezTo>
                  <a:cubicBezTo>
                    <a:pt x="206945" y="23325"/>
                    <a:pt x="207370" y="23608"/>
                    <a:pt x="207938" y="23892"/>
                  </a:cubicBezTo>
                  <a:cubicBezTo>
                    <a:pt x="208222" y="24033"/>
                    <a:pt x="208505" y="24317"/>
                    <a:pt x="208931" y="24458"/>
                  </a:cubicBezTo>
                  <a:cubicBezTo>
                    <a:pt x="209356" y="24741"/>
                    <a:pt x="209640" y="25025"/>
                    <a:pt x="210065" y="25308"/>
                  </a:cubicBezTo>
                  <a:cubicBezTo>
                    <a:pt x="210491" y="25591"/>
                    <a:pt x="210775" y="25874"/>
                    <a:pt x="211200" y="26157"/>
                  </a:cubicBezTo>
                  <a:cubicBezTo>
                    <a:pt x="211484" y="26441"/>
                    <a:pt x="211768" y="26724"/>
                    <a:pt x="212193" y="27007"/>
                  </a:cubicBezTo>
                  <a:cubicBezTo>
                    <a:pt x="212477" y="27290"/>
                    <a:pt x="212902" y="27574"/>
                    <a:pt x="213186" y="27998"/>
                  </a:cubicBezTo>
                  <a:cubicBezTo>
                    <a:pt x="213470" y="28282"/>
                    <a:pt x="213753" y="28565"/>
                    <a:pt x="214037" y="28848"/>
                  </a:cubicBezTo>
                  <a:cubicBezTo>
                    <a:pt x="214462" y="29273"/>
                    <a:pt x="214746" y="29556"/>
                    <a:pt x="215172" y="29981"/>
                  </a:cubicBezTo>
                  <a:cubicBezTo>
                    <a:pt x="215314" y="30264"/>
                    <a:pt x="215597" y="30689"/>
                    <a:pt x="215881" y="30972"/>
                  </a:cubicBezTo>
                  <a:cubicBezTo>
                    <a:pt x="216165" y="31397"/>
                    <a:pt x="216448" y="31822"/>
                    <a:pt x="216732" y="32247"/>
                  </a:cubicBezTo>
                  <a:cubicBezTo>
                    <a:pt x="217016" y="32530"/>
                    <a:pt x="217299" y="32955"/>
                    <a:pt x="217441" y="33380"/>
                  </a:cubicBezTo>
                  <a:cubicBezTo>
                    <a:pt x="217725" y="33805"/>
                    <a:pt x="218008" y="34088"/>
                    <a:pt x="218150" y="34513"/>
                  </a:cubicBezTo>
                  <a:cubicBezTo>
                    <a:pt x="218434" y="35079"/>
                    <a:pt x="218718" y="35504"/>
                    <a:pt x="219001" y="36070"/>
                  </a:cubicBezTo>
                  <a:cubicBezTo>
                    <a:pt x="219143" y="36354"/>
                    <a:pt x="219285" y="36495"/>
                    <a:pt x="219285" y="36778"/>
                  </a:cubicBezTo>
                  <a:cubicBezTo>
                    <a:pt x="219427" y="36920"/>
                    <a:pt x="219427" y="36920"/>
                    <a:pt x="219427" y="37062"/>
                  </a:cubicBezTo>
                  <a:cubicBezTo>
                    <a:pt x="219711" y="37628"/>
                    <a:pt x="219852" y="38194"/>
                    <a:pt x="220136" y="38903"/>
                  </a:cubicBezTo>
                  <a:cubicBezTo>
                    <a:pt x="220136" y="39044"/>
                    <a:pt x="220278" y="39327"/>
                    <a:pt x="220420" y="39611"/>
                  </a:cubicBezTo>
                  <a:cubicBezTo>
                    <a:pt x="220562" y="40319"/>
                    <a:pt x="220703" y="40885"/>
                    <a:pt x="220845" y="41452"/>
                  </a:cubicBezTo>
                  <a:cubicBezTo>
                    <a:pt x="220987" y="41735"/>
                    <a:pt x="220987" y="42018"/>
                    <a:pt x="221129" y="42443"/>
                  </a:cubicBezTo>
                  <a:cubicBezTo>
                    <a:pt x="221271" y="42868"/>
                    <a:pt x="221271" y="43434"/>
                    <a:pt x="221413" y="44001"/>
                  </a:cubicBezTo>
                  <a:cubicBezTo>
                    <a:pt x="221413" y="44425"/>
                    <a:pt x="221554" y="44709"/>
                    <a:pt x="221554" y="45133"/>
                  </a:cubicBezTo>
                  <a:cubicBezTo>
                    <a:pt x="221554" y="45558"/>
                    <a:pt x="221554" y="45983"/>
                    <a:pt x="221696" y="46408"/>
                  </a:cubicBezTo>
                  <a:cubicBezTo>
                    <a:pt x="221696" y="46974"/>
                    <a:pt x="221696" y="47399"/>
                    <a:pt x="221696" y="47966"/>
                  </a:cubicBezTo>
                  <a:cubicBezTo>
                    <a:pt x="221696" y="48249"/>
                    <a:pt x="221696" y="48532"/>
                    <a:pt x="221696" y="48957"/>
                  </a:cubicBezTo>
                  <a:cubicBezTo>
                    <a:pt x="221696" y="49523"/>
                    <a:pt x="221696" y="50090"/>
                    <a:pt x="221554" y="50798"/>
                  </a:cubicBezTo>
                  <a:cubicBezTo>
                    <a:pt x="221554" y="51081"/>
                    <a:pt x="221554" y="51364"/>
                    <a:pt x="221413" y="51648"/>
                  </a:cubicBezTo>
                  <a:cubicBezTo>
                    <a:pt x="221413" y="52356"/>
                    <a:pt x="221271" y="52922"/>
                    <a:pt x="221129" y="53488"/>
                  </a:cubicBezTo>
                  <a:cubicBezTo>
                    <a:pt x="221129" y="53630"/>
                    <a:pt x="221129" y="53630"/>
                    <a:pt x="221129" y="53772"/>
                  </a:cubicBezTo>
                  <a:lnTo>
                    <a:pt x="201271" y="151908"/>
                  </a:lnTo>
                  <a:cubicBezTo>
                    <a:pt x="198576" y="165361"/>
                    <a:pt x="186804" y="174708"/>
                    <a:pt x="173471" y="174708"/>
                  </a:cubicBezTo>
                  <a:cubicBezTo>
                    <a:pt x="171627" y="174708"/>
                    <a:pt x="169783" y="174425"/>
                    <a:pt x="167939" y="174141"/>
                  </a:cubicBezTo>
                  <a:cubicBezTo>
                    <a:pt x="152478" y="171026"/>
                    <a:pt x="142549" y="156015"/>
                    <a:pt x="145670" y="140721"/>
                  </a:cubicBezTo>
                  <a:lnTo>
                    <a:pt x="153046" y="104610"/>
                  </a:lnTo>
                  <a:cubicBezTo>
                    <a:pt x="93189" y="150634"/>
                    <a:pt x="56736" y="222289"/>
                    <a:pt x="56736" y="299892"/>
                  </a:cubicBezTo>
                  <a:cubicBezTo>
                    <a:pt x="56736" y="397746"/>
                    <a:pt x="114749" y="486395"/>
                    <a:pt x="204675" y="525621"/>
                  </a:cubicBezTo>
                  <a:cubicBezTo>
                    <a:pt x="219001" y="531852"/>
                    <a:pt x="225668" y="548562"/>
                    <a:pt x="219285" y="562865"/>
                  </a:cubicBezTo>
                  <a:cubicBezTo>
                    <a:pt x="214746" y="573485"/>
                    <a:pt x="204250" y="579858"/>
                    <a:pt x="193328" y="579858"/>
                  </a:cubicBezTo>
                  <a:cubicBezTo>
                    <a:pt x="189499" y="579858"/>
                    <a:pt x="185669" y="579008"/>
                    <a:pt x="181981" y="577451"/>
                  </a:cubicBezTo>
                  <a:cubicBezTo>
                    <a:pt x="71487" y="529303"/>
                    <a:pt x="0" y="420262"/>
                    <a:pt x="0" y="299892"/>
                  </a:cubicBezTo>
                  <a:cubicBezTo>
                    <a:pt x="0" y="205437"/>
                    <a:pt x="43970" y="118063"/>
                    <a:pt x="116167" y="61419"/>
                  </a:cubicBezTo>
                  <a:lnTo>
                    <a:pt x="89359" y="56037"/>
                  </a:lnTo>
                  <a:cubicBezTo>
                    <a:pt x="74041" y="53064"/>
                    <a:pt x="64112" y="38053"/>
                    <a:pt x="67232" y="22759"/>
                  </a:cubicBezTo>
                  <a:cubicBezTo>
                    <a:pt x="70353" y="7465"/>
                    <a:pt x="85246" y="-2448"/>
                    <a:pt x="100707" y="52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sp>
          <p:nvSpPr>
            <p:cNvPr id="55" name="işḻiďê"/>
            <p:cNvSpPr/>
            <p:nvPr/>
          </p:nvSpPr>
          <p:spPr>
            <a:xfrm>
              <a:off x="8357914" y="2018757"/>
              <a:ext cx="348172" cy="420184"/>
            </a:xfrm>
            <a:custGeom>
              <a:avLst/>
              <a:gdLst>
                <a:gd name="connsiteX0" fmla="*/ 298541 w 463547"/>
                <a:gd name="connsiteY0" fmla="*/ 139405 h 559418"/>
                <a:gd name="connsiteX1" fmla="*/ 302073 w 463547"/>
                <a:gd name="connsiteY1" fmla="*/ 140211 h 559418"/>
                <a:gd name="connsiteX2" fmla="*/ 463547 w 463547"/>
                <a:gd name="connsiteY2" fmla="*/ 278932 h 559418"/>
                <a:gd name="connsiteX3" fmla="*/ 302073 w 463547"/>
                <a:gd name="connsiteY3" fmla="*/ 419265 h 559418"/>
                <a:gd name="connsiteX4" fmla="*/ 279467 w 463547"/>
                <a:gd name="connsiteY4" fmla="*/ 398296 h 559418"/>
                <a:gd name="connsiteX5" fmla="*/ 279467 w 463547"/>
                <a:gd name="connsiteY5" fmla="*/ 343453 h 559418"/>
                <a:gd name="connsiteX6" fmla="*/ 150288 w 463547"/>
                <a:gd name="connsiteY6" fmla="*/ 343453 h 559418"/>
                <a:gd name="connsiteX7" fmla="*/ 129296 w 463547"/>
                <a:gd name="connsiteY7" fmla="*/ 322483 h 559418"/>
                <a:gd name="connsiteX8" fmla="*/ 129296 w 463547"/>
                <a:gd name="connsiteY8" fmla="*/ 236993 h 559418"/>
                <a:gd name="connsiteX9" fmla="*/ 150288 w 463547"/>
                <a:gd name="connsiteY9" fmla="*/ 214410 h 559418"/>
                <a:gd name="connsiteX10" fmla="*/ 279467 w 463547"/>
                <a:gd name="connsiteY10" fmla="*/ 214410 h 559418"/>
                <a:gd name="connsiteX11" fmla="*/ 279467 w 463547"/>
                <a:gd name="connsiteY11" fmla="*/ 161181 h 559418"/>
                <a:gd name="connsiteX12" fmla="*/ 298541 w 463547"/>
                <a:gd name="connsiteY12" fmla="*/ 139405 h 559418"/>
                <a:gd name="connsiteX13" fmla="*/ 64593 w 463547"/>
                <a:gd name="connsiteY13" fmla="*/ 0 h 559418"/>
                <a:gd name="connsiteX14" fmla="*/ 366565 w 463547"/>
                <a:gd name="connsiteY14" fmla="*/ 0 h 559418"/>
                <a:gd name="connsiteX15" fmla="*/ 431158 w 463547"/>
                <a:gd name="connsiteY15" fmla="*/ 64486 h 559418"/>
                <a:gd name="connsiteX16" fmla="*/ 431158 w 463547"/>
                <a:gd name="connsiteY16" fmla="*/ 175725 h 559418"/>
                <a:gd name="connsiteX17" fmla="*/ 387558 w 463547"/>
                <a:gd name="connsiteY17" fmla="*/ 138645 h 559418"/>
                <a:gd name="connsiteX18" fmla="*/ 387558 w 463547"/>
                <a:gd name="connsiteY18" fmla="*/ 64486 h 559418"/>
                <a:gd name="connsiteX19" fmla="*/ 366565 w 463547"/>
                <a:gd name="connsiteY19" fmla="*/ 43528 h 559418"/>
                <a:gd name="connsiteX20" fmla="*/ 64593 w 463547"/>
                <a:gd name="connsiteY20" fmla="*/ 43528 h 559418"/>
                <a:gd name="connsiteX21" fmla="*/ 43600 w 463547"/>
                <a:gd name="connsiteY21" fmla="*/ 64486 h 559418"/>
                <a:gd name="connsiteX22" fmla="*/ 43600 w 463547"/>
                <a:gd name="connsiteY22" fmla="*/ 494932 h 559418"/>
                <a:gd name="connsiteX23" fmla="*/ 64593 w 463547"/>
                <a:gd name="connsiteY23" fmla="*/ 515890 h 559418"/>
                <a:gd name="connsiteX24" fmla="*/ 366565 w 463547"/>
                <a:gd name="connsiteY24" fmla="*/ 515890 h 559418"/>
                <a:gd name="connsiteX25" fmla="*/ 387558 w 463547"/>
                <a:gd name="connsiteY25" fmla="*/ 494932 h 559418"/>
                <a:gd name="connsiteX26" fmla="*/ 387558 w 463547"/>
                <a:gd name="connsiteY26" fmla="*/ 420773 h 559418"/>
                <a:gd name="connsiteX27" fmla="*/ 431158 w 463547"/>
                <a:gd name="connsiteY27" fmla="*/ 383693 h 559418"/>
                <a:gd name="connsiteX28" fmla="*/ 431158 w 463547"/>
                <a:gd name="connsiteY28" fmla="*/ 494932 h 559418"/>
                <a:gd name="connsiteX29" fmla="*/ 366565 w 463547"/>
                <a:gd name="connsiteY29" fmla="*/ 559418 h 559418"/>
                <a:gd name="connsiteX30" fmla="*/ 64593 w 463547"/>
                <a:gd name="connsiteY30" fmla="*/ 559418 h 559418"/>
                <a:gd name="connsiteX31" fmla="*/ 0 w 463547"/>
                <a:gd name="connsiteY31" fmla="*/ 494932 h 559418"/>
                <a:gd name="connsiteX32" fmla="*/ 0 w 463547"/>
                <a:gd name="connsiteY32" fmla="*/ 64486 h 559418"/>
                <a:gd name="connsiteX33" fmla="*/ 64593 w 463547"/>
                <a:gd name="connsiteY33"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3547" h="559418">
                  <a:moveTo>
                    <a:pt x="298541" y="139405"/>
                  </a:moveTo>
                  <a:cubicBezTo>
                    <a:pt x="300660" y="139707"/>
                    <a:pt x="302073" y="140211"/>
                    <a:pt x="302073" y="140211"/>
                  </a:cubicBezTo>
                  <a:lnTo>
                    <a:pt x="463547" y="278932"/>
                  </a:lnTo>
                  <a:lnTo>
                    <a:pt x="302073" y="419265"/>
                  </a:lnTo>
                  <a:cubicBezTo>
                    <a:pt x="302073" y="419265"/>
                    <a:pt x="279467" y="425717"/>
                    <a:pt x="279467" y="398296"/>
                  </a:cubicBezTo>
                  <a:lnTo>
                    <a:pt x="279467" y="343453"/>
                  </a:lnTo>
                  <a:lnTo>
                    <a:pt x="150288" y="343453"/>
                  </a:lnTo>
                  <a:cubicBezTo>
                    <a:pt x="138984" y="343453"/>
                    <a:pt x="129296" y="333774"/>
                    <a:pt x="129296" y="322483"/>
                  </a:cubicBezTo>
                  <a:lnTo>
                    <a:pt x="129296" y="236993"/>
                  </a:lnTo>
                  <a:cubicBezTo>
                    <a:pt x="129296" y="224089"/>
                    <a:pt x="138984" y="214410"/>
                    <a:pt x="150288" y="214410"/>
                  </a:cubicBezTo>
                  <a:lnTo>
                    <a:pt x="279467" y="214410"/>
                  </a:lnTo>
                  <a:lnTo>
                    <a:pt x="279467" y="161181"/>
                  </a:lnTo>
                  <a:cubicBezTo>
                    <a:pt x="279467" y="139405"/>
                    <a:pt x="292183" y="138497"/>
                    <a:pt x="298541" y="139405"/>
                  </a:cubicBezTo>
                  <a:close/>
                  <a:moveTo>
                    <a:pt x="64593" y="0"/>
                  </a:moveTo>
                  <a:lnTo>
                    <a:pt x="366565" y="0"/>
                  </a:lnTo>
                  <a:cubicBezTo>
                    <a:pt x="402091" y="0"/>
                    <a:pt x="431158" y="29019"/>
                    <a:pt x="431158" y="64486"/>
                  </a:cubicBezTo>
                  <a:lnTo>
                    <a:pt x="431158" y="175725"/>
                  </a:lnTo>
                  <a:lnTo>
                    <a:pt x="387558" y="138645"/>
                  </a:lnTo>
                  <a:lnTo>
                    <a:pt x="387558" y="64486"/>
                  </a:lnTo>
                  <a:cubicBezTo>
                    <a:pt x="387558" y="53201"/>
                    <a:pt x="377869" y="43528"/>
                    <a:pt x="366565" y="43528"/>
                  </a:cubicBezTo>
                  <a:lnTo>
                    <a:pt x="64593" y="43528"/>
                  </a:lnTo>
                  <a:cubicBezTo>
                    <a:pt x="53289" y="43528"/>
                    <a:pt x="43600" y="53201"/>
                    <a:pt x="43600" y="64486"/>
                  </a:cubicBezTo>
                  <a:lnTo>
                    <a:pt x="43600" y="494932"/>
                  </a:lnTo>
                  <a:cubicBezTo>
                    <a:pt x="43600" y="506217"/>
                    <a:pt x="53289" y="515890"/>
                    <a:pt x="64593" y="515890"/>
                  </a:cubicBezTo>
                  <a:lnTo>
                    <a:pt x="366565" y="515890"/>
                  </a:lnTo>
                  <a:cubicBezTo>
                    <a:pt x="377869" y="515890"/>
                    <a:pt x="387558" y="506217"/>
                    <a:pt x="387558" y="494932"/>
                  </a:cubicBezTo>
                  <a:lnTo>
                    <a:pt x="387558" y="420773"/>
                  </a:lnTo>
                  <a:lnTo>
                    <a:pt x="431158" y="383693"/>
                  </a:lnTo>
                  <a:lnTo>
                    <a:pt x="431158" y="494932"/>
                  </a:lnTo>
                  <a:cubicBezTo>
                    <a:pt x="431158" y="530399"/>
                    <a:pt x="402091" y="559418"/>
                    <a:pt x="366565" y="559418"/>
                  </a:cubicBezTo>
                  <a:lnTo>
                    <a:pt x="64593" y="559418"/>
                  </a:lnTo>
                  <a:cubicBezTo>
                    <a:pt x="29067" y="559418"/>
                    <a:pt x="0" y="530399"/>
                    <a:pt x="0" y="494932"/>
                  </a:cubicBezTo>
                  <a:lnTo>
                    <a:pt x="0" y="64486"/>
                  </a:lnTo>
                  <a:cubicBezTo>
                    <a:pt x="0" y="29019"/>
                    <a:pt x="29067" y="0"/>
                    <a:pt x="64593"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ea typeface="微软雅黑" panose="020B0503020204020204" pitchFamily="34" charset="-122"/>
              </a:endParaRPr>
            </a:p>
          </p:txBody>
        </p:sp>
      </p:grpSp>
      <p:sp>
        <p:nvSpPr>
          <p:cNvPr id="56" name="iŝ1íďê"/>
          <p:cNvSpPr/>
          <p:nvPr/>
        </p:nvSpPr>
        <p:spPr bwMode="auto">
          <a:xfrm>
            <a:off x="673100" y="5129530"/>
            <a:ext cx="5593715" cy="52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900" dirty="0">
                <a:solidFill>
                  <a:schemeClr val="bg1"/>
                </a:solidFill>
                <a:latin typeface="Century Gothic" panose="020B0502020202020204" pitchFamily="34" charset="0"/>
                <a:ea typeface="微软雅黑" panose="020B0503020204020204" pitchFamily="34" charset="-122"/>
                <a:sym typeface="+mn-ea"/>
              </a:rPr>
              <a:t>单击输入标题内容单击输入标题内容单击输入标题内容单击输入标题内容单击输入标题内容单击输入标题内容单击输入标题内容单击输入标题内容单击输入标题内容单击输入标题内容单击输入标题内容单击输入标题内容</a:t>
            </a:r>
            <a:endParaRPr lang="en-US" altLang="zh-CN" sz="1100" dirty="0">
              <a:solidFill>
                <a:schemeClr val="bg1"/>
              </a:solidFill>
              <a:latin typeface="Century Gothic" panose="020B0502020202020204" pitchFamily="34" charset="0"/>
              <a:ea typeface="微软雅黑" panose="020B0503020204020204" pitchFamily="34" charset="-122"/>
              <a:sym typeface="+mn-ea"/>
            </a:endParaRPr>
          </a:p>
          <a:p>
            <a:pPr>
              <a:lnSpc>
                <a:spcPct val="120000"/>
              </a:lnSpc>
            </a:pPr>
            <a:endParaRPr lang="en-US" altLang="zh-CN" sz="1100" dirty="0">
              <a:solidFill>
                <a:schemeClr val="bg1"/>
              </a:solidFill>
              <a:latin typeface="Century Gothic" panose="020B0502020202020204" pitchFamily="34" charset="0"/>
              <a:ea typeface="微软雅黑" panose="020B0503020204020204" pitchFamily="34" charset="-122"/>
              <a:sym typeface="+mn-ea"/>
            </a:endParaRPr>
          </a:p>
        </p:txBody>
      </p:sp>
      <p:sp>
        <p:nvSpPr>
          <p:cNvPr id="57" name="ïsļíďé"/>
          <p:cNvSpPr txBox="1"/>
          <p:nvPr/>
        </p:nvSpPr>
        <p:spPr bwMode="auto">
          <a:xfrm>
            <a:off x="673081" y="4707713"/>
            <a:ext cx="3518554" cy="42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b="1" dirty="0">
                <a:solidFill>
                  <a:schemeClr val="bg1"/>
                </a:solidFill>
                <a:ea typeface="微软雅黑" panose="020B0503020204020204" pitchFamily="34" charset="-122"/>
              </a:rPr>
              <a:t>输入标题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6" name="Rectangle 6"/>
          <p:cNvSpPr>
            <a:spLocks noChangeArrowheads="1"/>
          </p:cNvSpPr>
          <p:nvPr/>
        </p:nvSpPr>
        <p:spPr bwMode="black">
          <a:xfrm>
            <a:off x="2981325" y="2612390"/>
            <a:ext cx="6355715" cy="1106805"/>
          </a:xfrm>
          <a:prstGeom prst="rect">
            <a:avLst/>
          </a:prstGeom>
          <a:noFill/>
          <a:ln>
            <a:noFill/>
          </a:ln>
          <a:effectLst/>
        </p:spPr>
        <p:txBody>
          <a:bodyPr wrap="square">
            <a:spAutoFit/>
          </a:bodyPr>
          <a:lstStyle/>
          <a:p>
            <a:pPr algn="dist" fontAlgn="auto">
              <a:spcBef>
                <a:spcPts val="0"/>
              </a:spcBef>
              <a:spcAft>
                <a:spcPts val="0"/>
              </a:spcAft>
              <a:defRPr/>
            </a:pPr>
            <a:r>
              <a:rPr lang="zh-CN" altLang="en-US" sz="6600" b="1" dirty="0">
                <a:gradFill flip="none" rotWithShape="1">
                  <a:gsLst>
                    <a:gs pos="0">
                      <a:srgbClr val="ECDA6A"/>
                    </a:gs>
                    <a:gs pos="100000">
                      <a:srgbClr val="C1A04D"/>
                    </a:gs>
                  </a:gsLst>
                  <a:lin ang="0" scaled="1"/>
                  <a:tileRect/>
                </a:gradFill>
                <a:latin typeface="微软雅黑" panose="020B0503020204020204" pitchFamily="34" charset="-122"/>
                <a:ea typeface="微软雅黑" panose="020B0503020204020204" pitchFamily="34" charset="-122"/>
              </a:rPr>
              <a:t>非常感谢观看</a:t>
            </a:r>
          </a:p>
        </p:txBody>
      </p:sp>
      <p:sp>
        <p:nvSpPr>
          <p:cNvPr id="10" name="矩形 9"/>
          <p:cNvSpPr/>
          <p:nvPr/>
        </p:nvSpPr>
        <p:spPr bwMode="auto">
          <a:xfrm>
            <a:off x="4205592" y="3869724"/>
            <a:ext cx="4028465" cy="478336"/>
          </a:xfrm>
          <a:prstGeom prst="rect">
            <a:avLst/>
          </a:prstGeom>
        </p:spPr>
        <p:txBody>
          <a:bodyPr wrap="square">
            <a:spAutoFit/>
            <a:scene3d>
              <a:camera prst="orthographicFront"/>
              <a:lightRig rig="threePt" dir="t"/>
            </a:scene3d>
            <a:sp3d contourW="12700"/>
          </a:bodyPr>
          <a:lstStyle/>
          <a:p>
            <a:pPr algn="ctr">
              <a:lnSpc>
                <a:spcPct val="114000"/>
              </a:lnSpc>
              <a:defRPr/>
            </a:pPr>
            <a:r>
              <a:rPr lang="en-US" altLang="zh-CN" sz="1100"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1100" dirty="0" err="1">
                <a:solidFill>
                  <a:schemeClr val="bg1"/>
                </a:solidFill>
                <a:latin typeface="Century Gothic" panose="020B0502020202020204" pitchFamily="34" charset="0"/>
                <a:ea typeface="微软雅黑" panose="020B0503020204020204" pitchFamily="34" charset="-122"/>
              </a:rPr>
              <a:t>er</a:t>
            </a:r>
            <a:r>
              <a:rPr lang="en-US" altLang="zh-CN" sz="1100" dirty="0">
                <a:solidFill>
                  <a:schemeClr val="bg1"/>
                </a:solidFill>
                <a:latin typeface="Century Gothic" panose="020B0502020202020204" pitchFamily="34" charset="0"/>
                <a:ea typeface="微软雅黑" panose="020B0503020204020204" pitchFamily="34" charset="-122"/>
              </a:rPr>
              <a:t> creative, and copyrights belong to Bao </a:t>
            </a:r>
            <a:r>
              <a:rPr lang="en-US" altLang="zh-CN" sz="1100" dirty="0" err="1">
                <a:solidFill>
                  <a:schemeClr val="bg1"/>
                </a:solidFill>
                <a:latin typeface="Century Gothic" panose="020B0502020202020204" pitchFamily="34" charset="0"/>
                <a:ea typeface="微软雅黑" panose="020B0503020204020204" pitchFamily="34" charset="-122"/>
              </a:rPr>
              <a:t>tu</a:t>
            </a:r>
            <a:endParaRPr lang="en-US" altLang="zh-CN" sz="1100" dirty="0">
              <a:solidFill>
                <a:schemeClr val="bg1"/>
              </a:solidFill>
              <a:latin typeface="Century Gothic" panose="020B0502020202020204" pitchFamily="34" charset="0"/>
              <a:ea typeface="微软雅黑" panose="020B0503020204020204" pitchFamily="34" charset="-122"/>
            </a:endParaRPr>
          </a:p>
        </p:txBody>
      </p:sp>
      <p:sp>
        <p:nvSpPr>
          <p:cNvPr id="12" name="文本框 11"/>
          <p:cNvSpPr txBox="1"/>
          <p:nvPr/>
        </p:nvSpPr>
        <p:spPr bwMode="auto">
          <a:xfrm>
            <a:off x="4250250" y="1673604"/>
            <a:ext cx="3697848" cy="10147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defRPr/>
            </a:pPr>
            <a:r>
              <a:rPr lang="en-US" sz="6000" dirty="0" smtClean="0">
                <a:solidFill>
                  <a:schemeClr val="bg1"/>
                </a:solidFill>
                <a:latin typeface="Agency FB" panose="020B0503020202020204" pitchFamily="34" charset="0"/>
                <a:ea typeface="微软雅黑" panose="020B0503020204020204" pitchFamily="34" charset="-122"/>
              </a:rPr>
              <a:t>20XX</a:t>
            </a:r>
            <a:endParaRPr lang="en-US" sz="6000"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780935" y="2152310"/>
            <a:ext cx="2633478" cy="2246769"/>
          </a:xfrm>
          <a:prstGeom prst="rect">
            <a:avLst/>
          </a:prstGeom>
        </p:spPr>
        <p:txBody>
          <a:bodyPr wrap="none">
            <a:spAutoFit/>
          </a:bodyPr>
          <a:lstStyle/>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a:t>
            </a:r>
          </a:p>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p>
        </p:txBody>
      </p:sp>
      <p:grpSp>
        <p:nvGrpSpPr>
          <p:cNvPr id="9" name="组合 8"/>
          <p:cNvGrpSpPr/>
          <p:nvPr/>
        </p:nvGrpSpPr>
        <p:grpSpPr>
          <a:xfrm>
            <a:off x="7290422" y="2802965"/>
            <a:ext cx="4028465" cy="1236485"/>
            <a:chOff x="2522045" y="3010659"/>
            <a:chExt cx="4028465" cy="1236485"/>
          </a:xfrm>
        </p:grpSpPr>
        <p:sp>
          <p:nvSpPr>
            <p:cNvPr id="10" name="矩形 9"/>
            <p:cNvSpPr/>
            <p:nvPr/>
          </p:nvSpPr>
          <p:spPr bwMode="auto">
            <a:xfrm>
              <a:off x="2522045" y="3768808"/>
              <a:ext cx="4028465" cy="478336"/>
            </a:xfrm>
            <a:prstGeom prst="rect">
              <a:avLst/>
            </a:prstGeom>
          </p:spPr>
          <p:txBody>
            <a:bodyPr wrap="square">
              <a:spAutoFit/>
              <a:scene3d>
                <a:camera prst="orthographicFront"/>
                <a:lightRig rig="threePt" dir="t"/>
              </a:scene3d>
              <a:sp3d contourW="12700"/>
            </a:bodyPr>
            <a:lstStyle/>
            <a:p>
              <a:pPr algn="ctr">
                <a:lnSpc>
                  <a:spcPct val="114000"/>
                </a:lnSpc>
                <a:defRPr/>
              </a:pPr>
              <a:r>
                <a:rPr lang="en-US" altLang="zh-CN" sz="1100"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1100" dirty="0" err="1">
                  <a:solidFill>
                    <a:schemeClr val="bg1"/>
                  </a:solidFill>
                  <a:latin typeface="Century Gothic" panose="020B0502020202020204" pitchFamily="34" charset="0"/>
                  <a:ea typeface="微软雅黑" panose="020B0503020204020204" pitchFamily="34" charset="-122"/>
                </a:rPr>
                <a:t>er</a:t>
              </a:r>
              <a:r>
                <a:rPr lang="en-US" altLang="zh-CN" sz="1100" dirty="0">
                  <a:solidFill>
                    <a:schemeClr val="bg1"/>
                  </a:solidFill>
                  <a:latin typeface="Century Gothic" panose="020B0502020202020204" pitchFamily="34" charset="0"/>
                  <a:ea typeface="微软雅黑" panose="020B0503020204020204" pitchFamily="34" charset="-122"/>
                </a:rPr>
                <a:t> creative, and copyrights belong to Bao </a:t>
              </a:r>
              <a:r>
                <a:rPr lang="en-US" altLang="zh-CN" sz="1100" dirty="0" err="1">
                  <a:solidFill>
                    <a:schemeClr val="bg1"/>
                  </a:solidFill>
                  <a:latin typeface="Century Gothic" panose="020B0502020202020204" pitchFamily="34" charset="0"/>
                  <a:ea typeface="微软雅黑" panose="020B0503020204020204" pitchFamily="34" charset="-122"/>
                </a:rPr>
                <a:t>tu</a:t>
              </a:r>
              <a:endParaRPr lang="en-US" altLang="zh-CN" sz="1100" dirty="0">
                <a:solidFill>
                  <a:schemeClr val="bg1"/>
                </a:solidFill>
                <a:latin typeface="Century Gothic" panose="020B0502020202020204" pitchFamily="34" charset="0"/>
                <a:ea typeface="微软雅黑" panose="020B0503020204020204" pitchFamily="34" charset="-122"/>
              </a:endParaRPr>
            </a:p>
          </p:txBody>
        </p:sp>
        <p:sp>
          <p:nvSpPr>
            <p:cNvPr id="11" name="文本框 10"/>
            <p:cNvSpPr txBox="1"/>
            <p:nvPr/>
          </p:nvSpPr>
          <p:spPr bwMode="auto">
            <a:xfrm>
              <a:off x="3063793" y="3010659"/>
              <a:ext cx="2944968" cy="70675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4000" dirty="0">
                  <a:solidFill>
                    <a:schemeClr val="bg1"/>
                  </a:solidFill>
                  <a:latin typeface="Century Gothic" panose="020B0502020202020204" pitchFamily="34" charset="0"/>
                  <a:ea typeface="微软雅黑" panose="020B0503020204020204" pitchFamily="34" charset="-122"/>
                </a:rPr>
                <a:t>工作概述</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795" y="426720"/>
            <a:ext cx="4448175" cy="825500"/>
            <a:chOff x="-17" y="648"/>
            <a:chExt cx="7005" cy="1300"/>
          </a:xfrm>
        </p:grpSpPr>
        <p:sp>
          <p:nvSpPr>
            <p:cNvPr id="7"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9" name="文本框 8"/>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01.</a:t>
              </a:r>
              <a:r>
                <a:rPr lang="zh-CN" altLang="en-US" sz="3200" i="1" dirty="0">
                  <a:solidFill>
                    <a:schemeClr val="bg1"/>
                  </a:solidFill>
                  <a:ea typeface="微软雅黑" panose="020B0503020204020204" pitchFamily="34" charset="-122"/>
                </a:rPr>
                <a:t>输入标题</a:t>
              </a:r>
            </a:p>
          </p:txBody>
        </p:sp>
        <p:sp>
          <p:nvSpPr>
            <p:cNvPr id="10" name="矩形 9"/>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
        <p:nvSpPr>
          <p:cNvPr id="11" name="稻壳儿春秋广告/盗版必究        原创来源：http://chn.docer.com/works?userid=199329941#!/work_time"/>
          <p:cNvSpPr/>
          <p:nvPr/>
        </p:nvSpPr>
        <p:spPr bwMode="auto">
          <a:xfrm>
            <a:off x="1354216" y="4314705"/>
            <a:ext cx="1093830" cy="1093828"/>
          </a:xfrm>
          <a:prstGeom prst="teardrop">
            <a:avLst/>
          </a:prstGeom>
          <a:gradFill>
            <a:gsLst>
              <a:gs pos="32000">
                <a:srgbClr val="DAC05E"/>
              </a:gs>
              <a:gs pos="0">
                <a:srgbClr val="EFDE6E"/>
              </a:gs>
              <a:gs pos="100000">
                <a:srgbClr val="C4A14D"/>
              </a:gs>
            </a:gsLst>
            <a:lin ang="5400000" scaled="0"/>
          </a:gradFill>
          <a:ln w="6350">
            <a:noFill/>
          </a:ln>
        </p:spPr>
        <p:txBody>
          <a:bodyPr lIns="0" tIns="0" rIns="0" bIns="0"/>
          <a:lstStyle/>
          <a:p>
            <a:endParaRPr 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稻壳儿春秋广告/盗版必究        原创来源：http://chn.docer.com/works?userid=199329941#!/work_time"/>
          <p:cNvSpPr txBox="1"/>
          <p:nvPr/>
        </p:nvSpPr>
        <p:spPr>
          <a:xfrm>
            <a:off x="2587210" y="4334105"/>
            <a:ext cx="109854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9" name="稻壳儿春秋广告/盗版必究        原创来源：http://chn.docer.com/works?userid=199329941#!/work_time"/>
          <p:cNvSpPr txBox="1"/>
          <p:nvPr/>
        </p:nvSpPr>
        <p:spPr>
          <a:xfrm>
            <a:off x="2587211" y="4684454"/>
            <a:ext cx="3282910" cy="1303020"/>
          </a:xfrm>
          <a:prstGeom prst="rect">
            <a:avLst/>
          </a:prstGeom>
          <a:noFill/>
        </p:spPr>
        <p:txBody>
          <a:bodyPr wrap="square" rtlCol="0">
            <a:spAutoFit/>
          </a:bodyPr>
          <a:lstStyle/>
          <a:p>
            <a:pPr algn="l">
              <a:lnSpc>
                <a:spcPct val="150000"/>
              </a:lnSpc>
            </a:pPr>
            <a:r>
              <a:rPr lang="zh-CN" altLang="en-US" sz="105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5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50" dirty="0">
              <a:solidFill>
                <a:schemeClr val="bg1"/>
              </a:solidFill>
              <a:latin typeface="微软雅黑" panose="020B0503020204020204" pitchFamily="34" charset="-122"/>
              <a:ea typeface="微软雅黑" panose="020B0503020204020204" pitchFamily="34" charset="-122"/>
              <a:sym typeface="+mn-ea"/>
            </a:endParaRPr>
          </a:p>
        </p:txBody>
      </p:sp>
      <p:sp>
        <p:nvSpPr>
          <p:cNvPr id="40" name="稻壳儿春秋广告/盗版必究        原创来源：http://chn.docer.com/works?userid=199329941#!/work_time"/>
          <p:cNvSpPr/>
          <p:nvPr/>
        </p:nvSpPr>
        <p:spPr bwMode="auto">
          <a:xfrm>
            <a:off x="6436180" y="4314705"/>
            <a:ext cx="1093830" cy="1093828"/>
          </a:xfrm>
          <a:prstGeom prst="teardrop">
            <a:avLst/>
          </a:prstGeom>
          <a:gradFill>
            <a:gsLst>
              <a:gs pos="32000">
                <a:srgbClr val="DAC05E"/>
              </a:gs>
              <a:gs pos="0">
                <a:srgbClr val="EFDE6E"/>
              </a:gs>
              <a:gs pos="100000">
                <a:srgbClr val="C4A14D"/>
              </a:gs>
            </a:gsLst>
            <a:lin ang="5400000" scaled="0"/>
          </a:gradFill>
          <a:ln w="6350">
            <a:noFill/>
          </a:ln>
        </p:spPr>
        <p:txBody>
          <a:bodyPr lIns="0" tIns="0" rIns="0" bIns="0"/>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1" name="稻壳儿春秋广告/盗版必究        原创来源：http://chn.docer.com/works?userid=199329941#!/work_time"/>
          <p:cNvSpPr txBox="1"/>
          <p:nvPr/>
        </p:nvSpPr>
        <p:spPr>
          <a:xfrm>
            <a:off x="7669174" y="4334105"/>
            <a:ext cx="109854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2" name="稻壳儿春秋广告/盗版必究        原创来源：http://chn.docer.com/works?userid=199329941#!/work_time"/>
          <p:cNvSpPr txBox="1"/>
          <p:nvPr/>
        </p:nvSpPr>
        <p:spPr>
          <a:xfrm>
            <a:off x="7669175" y="4684454"/>
            <a:ext cx="3282910" cy="1303020"/>
          </a:xfrm>
          <a:prstGeom prst="rect">
            <a:avLst/>
          </a:prstGeom>
          <a:noFill/>
        </p:spPr>
        <p:txBody>
          <a:bodyPr wrap="square" rtlCol="0">
            <a:spAutoFit/>
          </a:bodyPr>
          <a:lstStyle/>
          <a:p>
            <a:pPr algn="l">
              <a:lnSpc>
                <a:spcPct val="150000"/>
              </a:lnSpc>
            </a:pPr>
            <a:r>
              <a:rPr lang="zh-CN" altLang="en-US" sz="105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5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50" dirty="0">
              <a:solidFill>
                <a:schemeClr val="bg1"/>
              </a:solidFill>
              <a:latin typeface="微软雅黑" panose="020B0503020204020204" pitchFamily="34" charset="-122"/>
              <a:ea typeface="微软雅黑" panose="020B0503020204020204" pitchFamily="34" charset="-122"/>
              <a:sym typeface="+mn-ea"/>
            </a:endParaRPr>
          </a:p>
        </p:txBody>
      </p:sp>
      <p:sp>
        <p:nvSpPr>
          <p:cNvPr id="43" name="稻壳儿春秋广告/盗版必究        原创来源：http://chn.docer.com/works?userid=199329941#!/work_time"/>
          <p:cNvSpPr/>
          <p:nvPr/>
        </p:nvSpPr>
        <p:spPr bwMode="auto">
          <a:xfrm>
            <a:off x="1354216" y="2314455"/>
            <a:ext cx="1093830" cy="1093828"/>
          </a:xfrm>
          <a:prstGeom prst="teardrop">
            <a:avLst/>
          </a:prstGeom>
          <a:gradFill>
            <a:gsLst>
              <a:gs pos="32000">
                <a:srgbClr val="DAC05E"/>
              </a:gs>
              <a:gs pos="0">
                <a:srgbClr val="EFDE6E"/>
              </a:gs>
              <a:gs pos="100000">
                <a:srgbClr val="C4A14D"/>
              </a:gs>
            </a:gsLst>
            <a:lin ang="5400000" scaled="0"/>
          </a:gradFill>
          <a:ln w="6350">
            <a:noFill/>
          </a:ln>
        </p:spPr>
        <p:txBody>
          <a:bodyPr lIns="0" tIns="0" rIns="0" bIns="0"/>
          <a:lstStyle/>
          <a:p>
            <a:endParaRPr 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稻壳儿春秋广告/盗版必究        原创来源：http://chn.docer.com/works?userid=199329941#!/work_time"/>
          <p:cNvSpPr txBox="1"/>
          <p:nvPr/>
        </p:nvSpPr>
        <p:spPr>
          <a:xfrm>
            <a:off x="2587210" y="2333855"/>
            <a:ext cx="109854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5" name="稻壳儿春秋广告/盗版必究        原创来源：http://chn.docer.com/works?userid=199329941#!/work_time"/>
          <p:cNvSpPr txBox="1"/>
          <p:nvPr/>
        </p:nvSpPr>
        <p:spPr>
          <a:xfrm>
            <a:off x="2587211" y="2684204"/>
            <a:ext cx="3282910" cy="1303020"/>
          </a:xfrm>
          <a:prstGeom prst="rect">
            <a:avLst/>
          </a:prstGeom>
          <a:noFill/>
        </p:spPr>
        <p:txBody>
          <a:bodyPr wrap="square" rtlCol="0">
            <a:spAutoFit/>
          </a:bodyPr>
          <a:lstStyle/>
          <a:p>
            <a:pPr algn="l">
              <a:lnSpc>
                <a:spcPct val="150000"/>
              </a:lnSpc>
            </a:pPr>
            <a:r>
              <a:rPr lang="zh-CN" altLang="en-US" sz="105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5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50" dirty="0">
              <a:solidFill>
                <a:schemeClr val="bg1"/>
              </a:solidFill>
              <a:latin typeface="微软雅黑" panose="020B0503020204020204" pitchFamily="34" charset="-122"/>
              <a:ea typeface="微软雅黑" panose="020B0503020204020204" pitchFamily="34" charset="-122"/>
              <a:sym typeface="+mn-ea"/>
            </a:endParaRPr>
          </a:p>
        </p:txBody>
      </p:sp>
      <p:sp>
        <p:nvSpPr>
          <p:cNvPr id="46" name="稻壳儿春秋广告/盗版必究        原创来源：http://chn.docer.com/works?userid=199329941#!/work_time"/>
          <p:cNvSpPr/>
          <p:nvPr/>
        </p:nvSpPr>
        <p:spPr bwMode="auto">
          <a:xfrm>
            <a:off x="6436180" y="2314455"/>
            <a:ext cx="1093830" cy="1093828"/>
          </a:xfrm>
          <a:prstGeom prst="teardrop">
            <a:avLst/>
          </a:prstGeom>
          <a:gradFill>
            <a:gsLst>
              <a:gs pos="32000">
                <a:srgbClr val="DAC05E"/>
              </a:gs>
              <a:gs pos="0">
                <a:srgbClr val="EFDE6E"/>
              </a:gs>
              <a:gs pos="100000">
                <a:srgbClr val="C4A14D"/>
              </a:gs>
            </a:gsLst>
            <a:lin ang="5400000" scaled="0"/>
          </a:gradFill>
          <a:ln w="6350">
            <a:noFill/>
          </a:ln>
        </p:spPr>
        <p:txBody>
          <a:bodyPr lIns="0" tIns="0" rIns="0" bIns="0"/>
          <a:lstStyle/>
          <a:p>
            <a:endParaRPr lang="en-US" dirty="0">
              <a:solidFill>
                <a:schemeClr val="bg1"/>
              </a:solidFill>
              <a:latin typeface="微软雅黑" panose="020B0503020204020204" pitchFamily="34" charset="-122"/>
              <a:ea typeface="微软雅黑" panose="020B0503020204020204" pitchFamily="34" charset="-122"/>
            </a:endParaRPr>
          </a:p>
        </p:txBody>
      </p:sp>
      <p:sp>
        <p:nvSpPr>
          <p:cNvPr id="47" name="稻壳儿春秋广告/盗版必究        原创来源：http://chn.docer.com/works?userid=199329941#!/work_time"/>
          <p:cNvSpPr txBox="1"/>
          <p:nvPr/>
        </p:nvSpPr>
        <p:spPr>
          <a:xfrm>
            <a:off x="7669174" y="2333855"/>
            <a:ext cx="109854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48" name="稻壳儿春秋广告/盗版必究        原创来源：http://chn.docer.com/works?userid=199329941#!/work_time"/>
          <p:cNvSpPr txBox="1"/>
          <p:nvPr/>
        </p:nvSpPr>
        <p:spPr>
          <a:xfrm>
            <a:off x="7669175" y="2684204"/>
            <a:ext cx="3282910" cy="1303020"/>
          </a:xfrm>
          <a:prstGeom prst="rect">
            <a:avLst/>
          </a:prstGeom>
          <a:noFill/>
        </p:spPr>
        <p:txBody>
          <a:bodyPr wrap="square" rtlCol="0">
            <a:spAutoFit/>
          </a:bodyPr>
          <a:lstStyle/>
          <a:p>
            <a:pPr algn="l">
              <a:lnSpc>
                <a:spcPct val="150000"/>
              </a:lnSpc>
            </a:pPr>
            <a:r>
              <a:rPr lang="zh-CN" altLang="en-US" sz="105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a:t>
            </a:r>
            <a:endParaRPr lang="zh-CN" altLang="en-US" sz="105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50" dirty="0">
              <a:solidFill>
                <a:schemeClr val="bg1"/>
              </a:solidFill>
              <a:latin typeface="微软雅黑" panose="020B0503020204020204" pitchFamily="34" charset="-122"/>
              <a:ea typeface="微软雅黑" panose="020B0503020204020204" pitchFamily="34" charset="-122"/>
              <a:sym typeface="+mn-ea"/>
            </a:endParaRPr>
          </a:p>
        </p:txBody>
      </p:sp>
      <p:sp>
        <p:nvSpPr>
          <p:cNvPr id="49" name="稻壳儿春秋广告/盗版必究        原创来源：http://chn.docer.com/works?userid=199329941#!/work_time"/>
          <p:cNvSpPr/>
          <p:nvPr/>
        </p:nvSpPr>
        <p:spPr>
          <a:xfrm>
            <a:off x="1731361" y="2691599"/>
            <a:ext cx="339541" cy="339541"/>
          </a:xfrm>
          <a:custGeom>
            <a:avLst/>
            <a:gdLst/>
            <a:ahLst/>
            <a:cxnLst>
              <a:cxn ang="0">
                <a:pos x="wd2" y="hd2"/>
              </a:cxn>
              <a:cxn ang="5400000">
                <a:pos x="wd2" y="hd2"/>
              </a:cxn>
              <a:cxn ang="10800000">
                <a:pos x="wd2" y="hd2"/>
              </a:cxn>
              <a:cxn ang="16200000">
                <a:pos x="wd2" y="hd2"/>
              </a:cxn>
            </a:cxnLst>
            <a:rect l="0" t="0" r="r" b="b"/>
            <a:pathLst>
              <a:path w="21600" h="21600" extrusionOk="0">
                <a:moveTo>
                  <a:pt x="18225" y="11475"/>
                </a:moveTo>
                <a:cubicBezTo>
                  <a:pt x="17888" y="11475"/>
                  <a:pt x="17550" y="11813"/>
                  <a:pt x="17550" y="12150"/>
                </a:cubicBezTo>
                <a:cubicBezTo>
                  <a:pt x="17550" y="12488"/>
                  <a:pt x="17550" y="12656"/>
                  <a:pt x="17550" y="12656"/>
                </a:cubicBezTo>
                <a:cubicBezTo>
                  <a:pt x="17550" y="18900"/>
                  <a:pt x="17550" y="18900"/>
                  <a:pt x="17550" y="18900"/>
                </a:cubicBezTo>
                <a:cubicBezTo>
                  <a:pt x="17550" y="19744"/>
                  <a:pt x="16875" y="20250"/>
                  <a:pt x="16200" y="20250"/>
                </a:cubicBezTo>
                <a:cubicBezTo>
                  <a:pt x="2700" y="20250"/>
                  <a:pt x="2700" y="20250"/>
                  <a:pt x="2700" y="20250"/>
                </a:cubicBezTo>
                <a:cubicBezTo>
                  <a:pt x="2025" y="20250"/>
                  <a:pt x="1350" y="19744"/>
                  <a:pt x="1350" y="18900"/>
                </a:cubicBezTo>
                <a:cubicBezTo>
                  <a:pt x="1350" y="5400"/>
                  <a:pt x="1350" y="5400"/>
                  <a:pt x="1350" y="5400"/>
                </a:cubicBezTo>
                <a:cubicBezTo>
                  <a:pt x="1350" y="4725"/>
                  <a:pt x="2025" y="4050"/>
                  <a:pt x="2700" y="4050"/>
                </a:cubicBezTo>
                <a:cubicBezTo>
                  <a:pt x="8269" y="4050"/>
                  <a:pt x="8269" y="4050"/>
                  <a:pt x="8269" y="4050"/>
                </a:cubicBezTo>
                <a:cubicBezTo>
                  <a:pt x="8269" y="4050"/>
                  <a:pt x="8438" y="4050"/>
                  <a:pt x="8775" y="4050"/>
                </a:cubicBezTo>
                <a:cubicBezTo>
                  <a:pt x="9113" y="4050"/>
                  <a:pt x="9450" y="3713"/>
                  <a:pt x="9450" y="3375"/>
                </a:cubicBezTo>
                <a:cubicBezTo>
                  <a:pt x="9450" y="3038"/>
                  <a:pt x="9113" y="2700"/>
                  <a:pt x="8775" y="2700"/>
                </a:cubicBezTo>
                <a:cubicBezTo>
                  <a:pt x="2025" y="2700"/>
                  <a:pt x="2025" y="2700"/>
                  <a:pt x="2025" y="2700"/>
                </a:cubicBezTo>
                <a:cubicBezTo>
                  <a:pt x="844" y="2700"/>
                  <a:pt x="0" y="3544"/>
                  <a:pt x="0" y="4725"/>
                </a:cubicBezTo>
                <a:cubicBezTo>
                  <a:pt x="0" y="19575"/>
                  <a:pt x="0" y="19575"/>
                  <a:pt x="0" y="19575"/>
                </a:cubicBezTo>
                <a:cubicBezTo>
                  <a:pt x="0" y="20756"/>
                  <a:pt x="844" y="21600"/>
                  <a:pt x="2025" y="21600"/>
                </a:cubicBezTo>
                <a:cubicBezTo>
                  <a:pt x="16875" y="21600"/>
                  <a:pt x="16875" y="21600"/>
                  <a:pt x="16875" y="21600"/>
                </a:cubicBezTo>
                <a:cubicBezTo>
                  <a:pt x="18056" y="21600"/>
                  <a:pt x="18900" y="20756"/>
                  <a:pt x="18900" y="19575"/>
                </a:cubicBezTo>
                <a:cubicBezTo>
                  <a:pt x="18900" y="12150"/>
                  <a:pt x="18900" y="12150"/>
                  <a:pt x="18900" y="12150"/>
                </a:cubicBezTo>
                <a:cubicBezTo>
                  <a:pt x="18900" y="11813"/>
                  <a:pt x="18562" y="11475"/>
                  <a:pt x="18225" y="11475"/>
                </a:cubicBezTo>
                <a:close/>
                <a:moveTo>
                  <a:pt x="20925" y="0"/>
                </a:moveTo>
                <a:cubicBezTo>
                  <a:pt x="14175" y="0"/>
                  <a:pt x="14175" y="0"/>
                  <a:pt x="14175" y="0"/>
                </a:cubicBezTo>
                <a:cubicBezTo>
                  <a:pt x="13838" y="0"/>
                  <a:pt x="13500" y="337"/>
                  <a:pt x="13500" y="675"/>
                </a:cubicBezTo>
                <a:cubicBezTo>
                  <a:pt x="13500" y="1012"/>
                  <a:pt x="13838" y="1350"/>
                  <a:pt x="14175" y="1350"/>
                </a:cubicBezTo>
                <a:cubicBezTo>
                  <a:pt x="19238" y="1350"/>
                  <a:pt x="19238" y="1350"/>
                  <a:pt x="19238" y="1350"/>
                </a:cubicBezTo>
                <a:cubicBezTo>
                  <a:pt x="10294" y="10294"/>
                  <a:pt x="10294" y="10294"/>
                  <a:pt x="10294" y="10294"/>
                </a:cubicBezTo>
                <a:cubicBezTo>
                  <a:pt x="9956" y="10631"/>
                  <a:pt x="9956" y="10969"/>
                  <a:pt x="10294" y="11306"/>
                </a:cubicBezTo>
                <a:cubicBezTo>
                  <a:pt x="10631" y="11475"/>
                  <a:pt x="10969" y="11475"/>
                  <a:pt x="11306" y="11306"/>
                </a:cubicBezTo>
                <a:cubicBezTo>
                  <a:pt x="20250" y="2363"/>
                  <a:pt x="20250" y="2363"/>
                  <a:pt x="20250" y="2363"/>
                </a:cubicBezTo>
                <a:cubicBezTo>
                  <a:pt x="20250" y="6750"/>
                  <a:pt x="20250" y="6750"/>
                  <a:pt x="20250" y="6750"/>
                </a:cubicBezTo>
                <a:cubicBezTo>
                  <a:pt x="20250" y="7088"/>
                  <a:pt x="20588" y="7425"/>
                  <a:pt x="20925" y="7425"/>
                </a:cubicBezTo>
                <a:cubicBezTo>
                  <a:pt x="21263" y="7425"/>
                  <a:pt x="21600" y="7088"/>
                  <a:pt x="21600" y="6750"/>
                </a:cubicBezTo>
                <a:cubicBezTo>
                  <a:pt x="21600" y="675"/>
                  <a:pt x="21600" y="675"/>
                  <a:pt x="21600" y="675"/>
                </a:cubicBezTo>
                <a:cubicBezTo>
                  <a:pt x="21600" y="337"/>
                  <a:pt x="21263" y="0"/>
                  <a:pt x="20925" y="0"/>
                </a:cubicBezTo>
                <a:close/>
              </a:path>
            </a:pathLst>
          </a:custGeom>
          <a:solidFill>
            <a:schemeClr val="bg1">
              <a:lumMod val="95000"/>
            </a:schemeClr>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dirty="0">
              <a:solidFill>
                <a:schemeClr val="tx1">
                  <a:lumMod val="65000"/>
                  <a:lumOff val="35000"/>
                </a:schemeClr>
              </a:solidFill>
              <a:ea typeface="微软雅黑" panose="020B0503020204020204" pitchFamily="34" charset="-122"/>
            </a:endParaRPr>
          </a:p>
        </p:txBody>
      </p:sp>
      <p:sp>
        <p:nvSpPr>
          <p:cNvPr id="50" name="稻壳儿春秋广告/盗版必究        原创来源：http://chn.docer.com/works?userid=199329941#!/work_time"/>
          <p:cNvSpPr/>
          <p:nvPr/>
        </p:nvSpPr>
        <p:spPr>
          <a:xfrm>
            <a:off x="6845262" y="4691849"/>
            <a:ext cx="275666" cy="339541"/>
          </a:xfrm>
          <a:custGeom>
            <a:avLst/>
            <a:gdLst/>
            <a:ahLst/>
            <a:cxnLst>
              <a:cxn ang="0">
                <a:pos x="wd2" y="hd2"/>
              </a:cxn>
              <a:cxn ang="5400000">
                <a:pos x="wd2" y="hd2"/>
              </a:cxn>
              <a:cxn ang="10800000">
                <a:pos x="wd2" y="hd2"/>
              </a:cxn>
              <a:cxn ang="16200000">
                <a:pos x="wd2" y="hd2"/>
              </a:cxn>
            </a:cxnLst>
            <a:rect l="0" t="0" r="r" b="b"/>
            <a:pathLst>
              <a:path w="21600" h="21600" extrusionOk="0">
                <a:moveTo>
                  <a:pt x="15785" y="16200"/>
                </a:moveTo>
                <a:cubicBezTo>
                  <a:pt x="5815" y="16200"/>
                  <a:pt x="5815" y="16200"/>
                  <a:pt x="5815" y="16200"/>
                </a:cubicBezTo>
                <a:cubicBezTo>
                  <a:pt x="5400" y="16200"/>
                  <a:pt x="4985" y="16538"/>
                  <a:pt x="4985" y="16875"/>
                </a:cubicBezTo>
                <a:cubicBezTo>
                  <a:pt x="4985" y="17213"/>
                  <a:pt x="5400" y="17550"/>
                  <a:pt x="5815" y="17550"/>
                </a:cubicBezTo>
                <a:cubicBezTo>
                  <a:pt x="15785" y="17550"/>
                  <a:pt x="15785" y="17550"/>
                  <a:pt x="15785" y="17550"/>
                </a:cubicBezTo>
                <a:cubicBezTo>
                  <a:pt x="16200" y="17550"/>
                  <a:pt x="16615" y="17213"/>
                  <a:pt x="16615" y="16875"/>
                </a:cubicBezTo>
                <a:cubicBezTo>
                  <a:pt x="16615" y="16538"/>
                  <a:pt x="16200" y="16200"/>
                  <a:pt x="15785" y="16200"/>
                </a:cubicBezTo>
                <a:close/>
                <a:moveTo>
                  <a:pt x="19108" y="3375"/>
                </a:moveTo>
                <a:cubicBezTo>
                  <a:pt x="17446" y="3375"/>
                  <a:pt x="17446" y="3375"/>
                  <a:pt x="17446" y="3375"/>
                </a:cubicBezTo>
                <a:cubicBezTo>
                  <a:pt x="17446" y="2700"/>
                  <a:pt x="16615" y="2025"/>
                  <a:pt x="15785" y="2025"/>
                </a:cubicBezTo>
                <a:cubicBezTo>
                  <a:pt x="14954" y="2025"/>
                  <a:pt x="14954" y="2025"/>
                  <a:pt x="14954" y="2025"/>
                </a:cubicBezTo>
                <a:cubicBezTo>
                  <a:pt x="14954" y="1350"/>
                  <a:pt x="14954" y="1350"/>
                  <a:pt x="14954" y="1350"/>
                </a:cubicBezTo>
                <a:cubicBezTo>
                  <a:pt x="14954" y="675"/>
                  <a:pt x="14123" y="0"/>
                  <a:pt x="13292" y="0"/>
                </a:cubicBezTo>
                <a:cubicBezTo>
                  <a:pt x="8308" y="0"/>
                  <a:pt x="8308" y="0"/>
                  <a:pt x="8308" y="0"/>
                </a:cubicBezTo>
                <a:cubicBezTo>
                  <a:pt x="7477" y="0"/>
                  <a:pt x="6646" y="675"/>
                  <a:pt x="6646" y="1350"/>
                </a:cubicBezTo>
                <a:cubicBezTo>
                  <a:pt x="6646" y="2025"/>
                  <a:pt x="6646" y="2025"/>
                  <a:pt x="6646" y="2025"/>
                </a:cubicBezTo>
                <a:cubicBezTo>
                  <a:pt x="5815" y="2025"/>
                  <a:pt x="5815" y="2025"/>
                  <a:pt x="5815" y="2025"/>
                </a:cubicBezTo>
                <a:cubicBezTo>
                  <a:pt x="4985" y="2025"/>
                  <a:pt x="4154" y="2700"/>
                  <a:pt x="4154" y="3375"/>
                </a:cubicBezTo>
                <a:cubicBezTo>
                  <a:pt x="2492" y="3375"/>
                  <a:pt x="2492" y="3375"/>
                  <a:pt x="2492" y="3375"/>
                </a:cubicBezTo>
                <a:cubicBezTo>
                  <a:pt x="1038" y="3375"/>
                  <a:pt x="0" y="4219"/>
                  <a:pt x="0" y="5400"/>
                </a:cubicBezTo>
                <a:cubicBezTo>
                  <a:pt x="0" y="19575"/>
                  <a:pt x="0" y="19575"/>
                  <a:pt x="0" y="19575"/>
                </a:cubicBezTo>
                <a:cubicBezTo>
                  <a:pt x="0" y="20756"/>
                  <a:pt x="1038" y="21600"/>
                  <a:pt x="2492" y="21600"/>
                </a:cubicBezTo>
                <a:cubicBezTo>
                  <a:pt x="19108" y="21600"/>
                  <a:pt x="19108" y="21600"/>
                  <a:pt x="19108" y="21600"/>
                </a:cubicBezTo>
                <a:cubicBezTo>
                  <a:pt x="20562" y="21600"/>
                  <a:pt x="21600" y="20756"/>
                  <a:pt x="21600" y="19575"/>
                </a:cubicBezTo>
                <a:cubicBezTo>
                  <a:pt x="21600" y="5400"/>
                  <a:pt x="21600" y="5400"/>
                  <a:pt x="21600" y="5400"/>
                </a:cubicBezTo>
                <a:cubicBezTo>
                  <a:pt x="21600" y="4219"/>
                  <a:pt x="20562" y="3375"/>
                  <a:pt x="19108" y="3375"/>
                </a:cubicBezTo>
                <a:close/>
                <a:moveTo>
                  <a:pt x="7062" y="3375"/>
                </a:moveTo>
                <a:cubicBezTo>
                  <a:pt x="8308" y="3375"/>
                  <a:pt x="8308" y="3375"/>
                  <a:pt x="8308" y="3375"/>
                </a:cubicBezTo>
                <a:cubicBezTo>
                  <a:pt x="8308" y="2700"/>
                  <a:pt x="8308" y="2700"/>
                  <a:pt x="8308" y="2700"/>
                </a:cubicBezTo>
                <a:cubicBezTo>
                  <a:pt x="8308" y="2025"/>
                  <a:pt x="9138" y="1350"/>
                  <a:pt x="9969" y="1350"/>
                </a:cubicBezTo>
                <a:cubicBezTo>
                  <a:pt x="11631" y="1350"/>
                  <a:pt x="11631" y="1350"/>
                  <a:pt x="11631" y="1350"/>
                </a:cubicBezTo>
                <a:cubicBezTo>
                  <a:pt x="12462" y="1350"/>
                  <a:pt x="13292" y="2025"/>
                  <a:pt x="13292" y="2700"/>
                </a:cubicBezTo>
                <a:cubicBezTo>
                  <a:pt x="13292" y="3375"/>
                  <a:pt x="13292" y="3375"/>
                  <a:pt x="13292" y="3375"/>
                </a:cubicBezTo>
                <a:cubicBezTo>
                  <a:pt x="14538" y="3375"/>
                  <a:pt x="14538" y="3375"/>
                  <a:pt x="14538" y="3375"/>
                </a:cubicBezTo>
                <a:cubicBezTo>
                  <a:pt x="15162" y="3375"/>
                  <a:pt x="15785" y="3881"/>
                  <a:pt x="15785" y="4388"/>
                </a:cubicBezTo>
                <a:cubicBezTo>
                  <a:pt x="15785" y="4894"/>
                  <a:pt x="15162" y="5400"/>
                  <a:pt x="14538" y="5400"/>
                </a:cubicBezTo>
                <a:cubicBezTo>
                  <a:pt x="7062" y="5400"/>
                  <a:pt x="7062" y="5400"/>
                  <a:pt x="7062" y="5400"/>
                </a:cubicBezTo>
                <a:cubicBezTo>
                  <a:pt x="6438" y="5400"/>
                  <a:pt x="5815" y="4894"/>
                  <a:pt x="5815" y="4388"/>
                </a:cubicBezTo>
                <a:cubicBezTo>
                  <a:pt x="5815" y="3881"/>
                  <a:pt x="6438" y="3375"/>
                  <a:pt x="7062" y="3375"/>
                </a:cubicBezTo>
                <a:close/>
                <a:moveTo>
                  <a:pt x="19938" y="18900"/>
                </a:moveTo>
                <a:cubicBezTo>
                  <a:pt x="19938" y="19744"/>
                  <a:pt x="19108" y="20250"/>
                  <a:pt x="18277" y="20250"/>
                </a:cubicBezTo>
                <a:cubicBezTo>
                  <a:pt x="3323" y="20250"/>
                  <a:pt x="3323" y="20250"/>
                  <a:pt x="3323" y="20250"/>
                </a:cubicBezTo>
                <a:cubicBezTo>
                  <a:pt x="2492" y="20250"/>
                  <a:pt x="1662" y="19744"/>
                  <a:pt x="1662" y="18900"/>
                </a:cubicBezTo>
                <a:cubicBezTo>
                  <a:pt x="1662" y="6075"/>
                  <a:pt x="1662" y="6075"/>
                  <a:pt x="1662" y="6075"/>
                </a:cubicBezTo>
                <a:cubicBezTo>
                  <a:pt x="1662" y="5400"/>
                  <a:pt x="2492" y="4725"/>
                  <a:pt x="3323" y="4725"/>
                </a:cubicBezTo>
                <a:cubicBezTo>
                  <a:pt x="4154" y="4725"/>
                  <a:pt x="4154" y="4725"/>
                  <a:pt x="4154" y="4725"/>
                </a:cubicBezTo>
                <a:cubicBezTo>
                  <a:pt x="4154" y="5400"/>
                  <a:pt x="4154" y="5400"/>
                  <a:pt x="4154" y="5400"/>
                </a:cubicBezTo>
                <a:cubicBezTo>
                  <a:pt x="4154" y="6244"/>
                  <a:pt x="4985" y="6750"/>
                  <a:pt x="5815" y="6750"/>
                </a:cubicBezTo>
                <a:cubicBezTo>
                  <a:pt x="15785" y="6750"/>
                  <a:pt x="15785" y="6750"/>
                  <a:pt x="15785" y="6750"/>
                </a:cubicBezTo>
                <a:cubicBezTo>
                  <a:pt x="16823" y="6750"/>
                  <a:pt x="17238" y="6075"/>
                  <a:pt x="17446" y="5400"/>
                </a:cubicBezTo>
                <a:cubicBezTo>
                  <a:pt x="17446" y="5231"/>
                  <a:pt x="17446" y="4894"/>
                  <a:pt x="17446" y="4725"/>
                </a:cubicBezTo>
                <a:cubicBezTo>
                  <a:pt x="18277" y="4725"/>
                  <a:pt x="18277" y="4725"/>
                  <a:pt x="18277" y="4725"/>
                </a:cubicBezTo>
                <a:cubicBezTo>
                  <a:pt x="19108" y="4725"/>
                  <a:pt x="19938" y="5400"/>
                  <a:pt x="19938" y="6075"/>
                </a:cubicBezTo>
                <a:cubicBezTo>
                  <a:pt x="19938" y="18900"/>
                  <a:pt x="19938" y="18900"/>
                  <a:pt x="19938" y="18900"/>
                </a:cubicBezTo>
                <a:close/>
                <a:moveTo>
                  <a:pt x="15785" y="12825"/>
                </a:moveTo>
                <a:cubicBezTo>
                  <a:pt x="5815" y="12825"/>
                  <a:pt x="5815" y="12825"/>
                  <a:pt x="5815" y="12825"/>
                </a:cubicBezTo>
                <a:cubicBezTo>
                  <a:pt x="5400" y="12825"/>
                  <a:pt x="4985" y="13162"/>
                  <a:pt x="4985" y="13500"/>
                </a:cubicBezTo>
                <a:cubicBezTo>
                  <a:pt x="4985" y="13838"/>
                  <a:pt x="5400" y="14175"/>
                  <a:pt x="5815" y="14175"/>
                </a:cubicBezTo>
                <a:cubicBezTo>
                  <a:pt x="15785" y="14175"/>
                  <a:pt x="15785" y="14175"/>
                  <a:pt x="15785" y="14175"/>
                </a:cubicBezTo>
                <a:cubicBezTo>
                  <a:pt x="16200" y="14175"/>
                  <a:pt x="16615" y="13838"/>
                  <a:pt x="16615" y="13500"/>
                </a:cubicBezTo>
                <a:cubicBezTo>
                  <a:pt x="16615" y="13162"/>
                  <a:pt x="16200" y="12825"/>
                  <a:pt x="15785" y="12825"/>
                </a:cubicBezTo>
                <a:close/>
                <a:moveTo>
                  <a:pt x="15785" y="9450"/>
                </a:moveTo>
                <a:cubicBezTo>
                  <a:pt x="5815" y="9450"/>
                  <a:pt x="5815" y="9450"/>
                  <a:pt x="5815" y="9450"/>
                </a:cubicBezTo>
                <a:cubicBezTo>
                  <a:pt x="5400" y="9450"/>
                  <a:pt x="4985" y="9788"/>
                  <a:pt x="4985" y="10125"/>
                </a:cubicBezTo>
                <a:cubicBezTo>
                  <a:pt x="4985" y="10462"/>
                  <a:pt x="5400" y="10800"/>
                  <a:pt x="5815" y="10800"/>
                </a:cubicBezTo>
                <a:cubicBezTo>
                  <a:pt x="15785" y="10800"/>
                  <a:pt x="15785" y="10800"/>
                  <a:pt x="15785" y="10800"/>
                </a:cubicBezTo>
                <a:cubicBezTo>
                  <a:pt x="16200" y="10800"/>
                  <a:pt x="16615" y="10462"/>
                  <a:pt x="16615" y="10125"/>
                </a:cubicBezTo>
                <a:cubicBezTo>
                  <a:pt x="16615" y="9788"/>
                  <a:pt x="16200" y="9450"/>
                  <a:pt x="15785" y="9450"/>
                </a:cubicBezTo>
                <a:close/>
              </a:path>
            </a:pathLst>
          </a:custGeom>
          <a:solidFill>
            <a:schemeClr val="bg1">
              <a:lumMod val="95000"/>
            </a:schemeClr>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dirty="0">
              <a:solidFill>
                <a:schemeClr val="bg1"/>
              </a:solidFill>
              <a:ea typeface="微软雅黑" panose="020B0503020204020204" pitchFamily="34" charset="-122"/>
            </a:endParaRPr>
          </a:p>
        </p:txBody>
      </p:sp>
      <p:sp>
        <p:nvSpPr>
          <p:cNvPr id="51" name="稻壳儿春秋广告/盗版必究        原创来源：http://chn.docer.com/works?userid=199329941#!/work_time"/>
          <p:cNvSpPr/>
          <p:nvPr/>
        </p:nvSpPr>
        <p:spPr>
          <a:xfrm>
            <a:off x="6813325" y="2706872"/>
            <a:ext cx="339541" cy="308995"/>
          </a:xfrm>
          <a:custGeom>
            <a:avLst/>
            <a:gdLst/>
            <a:ahLst/>
            <a:cxnLst>
              <a:cxn ang="0">
                <a:pos x="wd2" y="hd2"/>
              </a:cxn>
              <a:cxn ang="5400000">
                <a:pos x="wd2" y="hd2"/>
              </a:cxn>
              <a:cxn ang="10800000">
                <a:pos x="wd2" y="hd2"/>
              </a:cxn>
              <a:cxn ang="16200000">
                <a:pos x="wd2" y="hd2"/>
              </a:cxn>
            </a:cxnLst>
            <a:rect l="0" t="0" r="r" b="b"/>
            <a:pathLst>
              <a:path w="21600" h="20972" extrusionOk="0">
                <a:moveTo>
                  <a:pt x="14850" y="5040"/>
                </a:moveTo>
                <a:cubicBezTo>
                  <a:pt x="2025" y="5040"/>
                  <a:pt x="2025" y="5040"/>
                  <a:pt x="2025" y="5040"/>
                </a:cubicBezTo>
                <a:cubicBezTo>
                  <a:pt x="844" y="5040"/>
                  <a:pt x="0" y="6120"/>
                  <a:pt x="0" y="7200"/>
                </a:cubicBezTo>
                <a:cubicBezTo>
                  <a:pt x="0" y="15840"/>
                  <a:pt x="0" y="15840"/>
                  <a:pt x="0" y="15840"/>
                </a:cubicBezTo>
                <a:cubicBezTo>
                  <a:pt x="0" y="17100"/>
                  <a:pt x="844" y="18000"/>
                  <a:pt x="2025" y="18000"/>
                </a:cubicBezTo>
                <a:cubicBezTo>
                  <a:pt x="3375" y="18000"/>
                  <a:pt x="3375" y="18000"/>
                  <a:pt x="3375" y="18000"/>
                </a:cubicBezTo>
                <a:cubicBezTo>
                  <a:pt x="3375" y="19620"/>
                  <a:pt x="3375" y="19620"/>
                  <a:pt x="3375" y="19620"/>
                </a:cubicBezTo>
                <a:cubicBezTo>
                  <a:pt x="3544" y="20520"/>
                  <a:pt x="4556" y="21600"/>
                  <a:pt x="6075" y="20520"/>
                </a:cubicBezTo>
                <a:cubicBezTo>
                  <a:pt x="8606" y="18000"/>
                  <a:pt x="8606" y="18000"/>
                  <a:pt x="8606" y="18000"/>
                </a:cubicBezTo>
                <a:cubicBezTo>
                  <a:pt x="14850" y="18000"/>
                  <a:pt x="14850" y="18000"/>
                  <a:pt x="14850" y="18000"/>
                </a:cubicBezTo>
                <a:cubicBezTo>
                  <a:pt x="16031" y="18000"/>
                  <a:pt x="16875" y="17100"/>
                  <a:pt x="16875" y="15840"/>
                </a:cubicBezTo>
                <a:cubicBezTo>
                  <a:pt x="16875" y="7200"/>
                  <a:pt x="16875" y="7200"/>
                  <a:pt x="16875" y="7200"/>
                </a:cubicBezTo>
                <a:cubicBezTo>
                  <a:pt x="16875" y="6120"/>
                  <a:pt x="16031" y="5040"/>
                  <a:pt x="14850" y="5040"/>
                </a:cubicBezTo>
                <a:close/>
                <a:moveTo>
                  <a:pt x="15525" y="15120"/>
                </a:moveTo>
                <a:cubicBezTo>
                  <a:pt x="15525" y="16020"/>
                  <a:pt x="14850" y="16560"/>
                  <a:pt x="14175" y="16560"/>
                </a:cubicBezTo>
                <a:cubicBezTo>
                  <a:pt x="9788" y="16560"/>
                  <a:pt x="9788" y="16560"/>
                  <a:pt x="9788" y="16560"/>
                </a:cubicBezTo>
                <a:cubicBezTo>
                  <a:pt x="8269" y="16560"/>
                  <a:pt x="8269" y="16560"/>
                  <a:pt x="8269" y="16560"/>
                </a:cubicBezTo>
                <a:cubicBezTo>
                  <a:pt x="5231" y="19440"/>
                  <a:pt x="5231" y="19440"/>
                  <a:pt x="5231" y="19440"/>
                </a:cubicBezTo>
                <a:cubicBezTo>
                  <a:pt x="4725" y="19800"/>
                  <a:pt x="4725" y="18720"/>
                  <a:pt x="4725" y="18720"/>
                </a:cubicBezTo>
                <a:cubicBezTo>
                  <a:pt x="4725" y="17640"/>
                  <a:pt x="4725" y="17640"/>
                  <a:pt x="4725" y="17640"/>
                </a:cubicBezTo>
                <a:cubicBezTo>
                  <a:pt x="4725" y="17280"/>
                  <a:pt x="4725" y="16560"/>
                  <a:pt x="4725" y="16560"/>
                </a:cubicBezTo>
                <a:cubicBezTo>
                  <a:pt x="4725" y="16560"/>
                  <a:pt x="4388" y="16560"/>
                  <a:pt x="4050" y="16560"/>
                </a:cubicBezTo>
                <a:cubicBezTo>
                  <a:pt x="2700" y="16560"/>
                  <a:pt x="2700" y="16560"/>
                  <a:pt x="2700" y="16560"/>
                </a:cubicBezTo>
                <a:cubicBezTo>
                  <a:pt x="2025" y="16560"/>
                  <a:pt x="1350" y="16020"/>
                  <a:pt x="1350" y="15120"/>
                </a:cubicBezTo>
                <a:cubicBezTo>
                  <a:pt x="1350" y="7920"/>
                  <a:pt x="1350" y="7920"/>
                  <a:pt x="1350" y="7920"/>
                </a:cubicBezTo>
                <a:cubicBezTo>
                  <a:pt x="1350" y="7200"/>
                  <a:pt x="2025" y="6480"/>
                  <a:pt x="2700" y="6480"/>
                </a:cubicBezTo>
                <a:cubicBezTo>
                  <a:pt x="14175" y="6480"/>
                  <a:pt x="14175" y="6480"/>
                  <a:pt x="14175" y="6480"/>
                </a:cubicBezTo>
                <a:cubicBezTo>
                  <a:pt x="14850" y="6480"/>
                  <a:pt x="15525" y="7200"/>
                  <a:pt x="15525" y="7920"/>
                </a:cubicBezTo>
                <a:cubicBezTo>
                  <a:pt x="15525" y="15120"/>
                  <a:pt x="15525" y="15120"/>
                  <a:pt x="15525" y="15120"/>
                </a:cubicBezTo>
                <a:close/>
                <a:moveTo>
                  <a:pt x="19575" y="0"/>
                </a:moveTo>
                <a:cubicBezTo>
                  <a:pt x="7425" y="0"/>
                  <a:pt x="7425" y="0"/>
                  <a:pt x="7425" y="0"/>
                </a:cubicBezTo>
                <a:cubicBezTo>
                  <a:pt x="6244" y="0"/>
                  <a:pt x="5400" y="900"/>
                  <a:pt x="5400" y="2160"/>
                </a:cubicBezTo>
                <a:cubicBezTo>
                  <a:pt x="5400" y="3600"/>
                  <a:pt x="5400" y="3600"/>
                  <a:pt x="5400" y="3600"/>
                </a:cubicBezTo>
                <a:cubicBezTo>
                  <a:pt x="6750" y="3600"/>
                  <a:pt x="6750" y="3600"/>
                  <a:pt x="6750" y="3600"/>
                </a:cubicBezTo>
                <a:cubicBezTo>
                  <a:pt x="6750" y="2880"/>
                  <a:pt x="6750" y="2880"/>
                  <a:pt x="6750" y="2880"/>
                </a:cubicBezTo>
                <a:cubicBezTo>
                  <a:pt x="6750" y="2160"/>
                  <a:pt x="7425" y="1440"/>
                  <a:pt x="8100" y="1440"/>
                </a:cubicBezTo>
                <a:cubicBezTo>
                  <a:pt x="18900" y="1440"/>
                  <a:pt x="18900" y="1440"/>
                  <a:pt x="18900" y="1440"/>
                </a:cubicBezTo>
                <a:cubicBezTo>
                  <a:pt x="19575" y="1440"/>
                  <a:pt x="20250" y="2160"/>
                  <a:pt x="20250" y="2880"/>
                </a:cubicBezTo>
                <a:cubicBezTo>
                  <a:pt x="20250" y="10080"/>
                  <a:pt x="20250" y="10080"/>
                  <a:pt x="20250" y="10080"/>
                </a:cubicBezTo>
                <a:cubicBezTo>
                  <a:pt x="20250" y="10800"/>
                  <a:pt x="19575" y="11520"/>
                  <a:pt x="18900" y="11520"/>
                </a:cubicBezTo>
                <a:cubicBezTo>
                  <a:pt x="18225" y="11520"/>
                  <a:pt x="18225" y="11520"/>
                  <a:pt x="18225" y="11520"/>
                </a:cubicBezTo>
                <a:cubicBezTo>
                  <a:pt x="18225" y="12960"/>
                  <a:pt x="18225" y="12960"/>
                  <a:pt x="18225" y="12960"/>
                </a:cubicBezTo>
                <a:cubicBezTo>
                  <a:pt x="19575" y="12960"/>
                  <a:pt x="19575" y="12960"/>
                  <a:pt x="19575" y="12960"/>
                </a:cubicBezTo>
                <a:cubicBezTo>
                  <a:pt x="20756" y="12960"/>
                  <a:pt x="21600" y="12060"/>
                  <a:pt x="21600" y="10800"/>
                </a:cubicBezTo>
                <a:cubicBezTo>
                  <a:pt x="21600" y="2160"/>
                  <a:pt x="21600" y="2160"/>
                  <a:pt x="21600" y="2160"/>
                </a:cubicBezTo>
                <a:cubicBezTo>
                  <a:pt x="21600" y="900"/>
                  <a:pt x="20756" y="0"/>
                  <a:pt x="19575" y="0"/>
                </a:cubicBezTo>
                <a:close/>
                <a:moveTo>
                  <a:pt x="12150" y="9360"/>
                </a:moveTo>
                <a:cubicBezTo>
                  <a:pt x="4725" y="9360"/>
                  <a:pt x="4725" y="9360"/>
                  <a:pt x="4725" y="9360"/>
                </a:cubicBezTo>
                <a:cubicBezTo>
                  <a:pt x="4388" y="9360"/>
                  <a:pt x="4050" y="9720"/>
                  <a:pt x="4050" y="10080"/>
                </a:cubicBezTo>
                <a:cubicBezTo>
                  <a:pt x="4050" y="10440"/>
                  <a:pt x="4388" y="10800"/>
                  <a:pt x="4725" y="10800"/>
                </a:cubicBezTo>
                <a:cubicBezTo>
                  <a:pt x="12150" y="10800"/>
                  <a:pt x="12150" y="10800"/>
                  <a:pt x="12150" y="10800"/>
                </a:cubicBezTo>
                <a:cubicBezTo>
                  <a:pt x="12488" y="10800"/>
                  <a:pt x="12825" y="10440"/>
                  <a:pt x="12825" y="10080"/>
                </a:cubicBezTo>
                <a:cubicBezTo>
                  <a:pt x="12825" y="9720"/>
                  <a:pt x="12488" y="9360"/>
                  <a:pt x="12150" y="9360"/>
                </a:cubicBezTo>
                <a:close/>
                <a:moveTo>
                  <a:pt x="10800" y="12240"/>
                </a:moveTo>
                <a:cubicBezTo>
                  <a:pt x="4725" y="12240"/>
                  <a:pt x="4725" y="12240"/>
                  <a:pt x="4725" y="12240"/>
                </a:cubicBezTo>
                <a:cubicBezTo>
                  <a:pt x="4388" y="12240"/>
                  <a:pt x="4050" y="12600"/>
                  <a:pt x="4050" y="12960"/>
                </a:cubicBezTo>
                <a:cubicBezTo>
                  <a:pt x="4050" y="13500"/>
                  <a:pt x="4388" y="13680"/>
                  <a:pt x="4725" y="13680"/>
                </a:cubicBezTo>
                <a:cubicBezTo>
                  <a:pt x="10800" y="13680"/>
                  <a:pt x="10800" y="13680"/>
                  <a:pt x="10800" y="13680"/>
                </a:cubicBezTo>
                <a:cubicBezTo>
                  <a:pt x="11138" y="13680"/>
                  <a:pt x="11475" y="13500"/>
                  <a:pt x="11475" y="12960"/>
                </a:cubicBezTo>
                <a:cubicBezTo>
                  <a:pt x="11475" y="12600"/>
                  <a:pt x="11138" y="12240"/>
                  <a:pt x="10800" y="12240"/>
                </a:cubicBezTo>
                <a:close/>
              </a:path>
            </a:pathLst>
          </a:custGeom>
          <a:solidFill>
            <a:schemeClr val="bg1">
              <a:lumMod val="95000"/>
            </a:schemeClr>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dirty="0">
              <a:solidFill>
                <a:schemeClr val="bg1"/>
              </a:solidFill>
              <a:ea typeface="微软雅黑" panose="020B0503020204020204" pitchFamily="34" charset="-122"/>
            </a:endParaRPr>
          </a:p>
        </p:txBody>
      </p:sp>
      <p:sp>
        <p:nvSpPr>
          <p:cNvPr id="52" name="稻壳儿春秋广告/盗版必究        原创来源：http://chn.docer.com/works?userid=199329941#!/work_time"/>
          <p:cNvSpPr/>
          <p:nvPr/>
        </p:nvSpPr>
        <p:spPr>
          <a:xfrm>
            <a:off x="1731693" y="4691391"/>
            <a:ext cx="338876" cy="340456"/>
          </a:xfrm>
          <a:custGeom>
            <a:avLst/>
            <a:gdLst/>
            <a:ahLst/>
            <a:cxnLst>
              <a:cxn ang="0">
                <a:pos x="wd2" y="hd2"/>
              </a:cxn>
              <a:cxn ang="5400000">
                <a:pos x="wd2" y="hd2"/>
              </a:cxn>
              <a:cxn ang="10800000">
                <a:pos x="wd2" y="hd2"/>
              </a:cxn>
              <a:cxn ang="16200000">
                <a:pos x="wd2" y="hd2"/>
              </a:cxn>
            </a:cxnLst>
            <a:rect l="0" t="0" r="r" b="b"/>
            <a:pathLst>
              <a:path w="21558" h="21516" extrusionOk="0">
                <a:moveTo>
                  <a:pt x="21431" y="21265"/>
                </a:moveTo>
                <a:cubicBezTo>
                  <a:pt x="21094" y="21600"/>
                  <a:pt x="20588" y="21600"/>
                  <a:pt x="20419" y="21265"/>
                </a:cubicBezTo>
                <a:cubicBezTo>
                  <a:pt x="14513" y="15405"/>
                  <a:pt x="14513" y="15405"/>
                  <a:pt x="14513" y="15405"/>
                </a:cubicBezTo>
                <a:cubicBezTo>
                  <a:pt x="12994" y="16577"/>
                  <a:pt x="10969" y="17414"/>
                  <a:pt x="8775" y="17414"/>
                </a:cubicBezTo>
                <a:cubicBezTo>
                  <a:pt x="3881" y="17414"/>
                  <a:pt x="0" y="13563"/>
                  <a:pt x="0" y="8707"/>
                </a:cubicBezTo>
                <a:cubicBezTo>
                  <a:pt x="0" y="3851"/>
                  <a:pt x="3881" y="0"/>
                  <a:pt x="8775" y="0"/>
                </a:cubicBezTo>
                <a:cubicBezTo>
                  <a:pt x="13669" y="0"/>
                  <a:pt x="17550" y="3851"/>
                  <a:pt x="17550" y="8707"/>
                </a:cubicBezTo>
                <a:cubicBezTo>
                  <a:pt x="17550" y="10884"/>
                  <a:pt x="16706" y="12893"/>
                  <a:pt x="15525" y="14400"/>
                </a:cubicBezTo>
                <a:cubicBezTo>
                  <a:pt x="21431" y="20260"/>
                  <a:pt x="21431" y="20260"/>
                  <a:pt x="21431" y="20260"/>
                </a:cubicBezTo>
                <a:cubicBezTo>
                  <a:pt x="21600" y="20428"/>
                  <a:pt x="21600" y="20930"/>
                  <a:pt x="21431" y="21265"/>
                </a:cubicBezTo>
                <a:close/>
                <a:moveTo>
                  <a:pt x="8775" y="1340"/>
                </a:moveTo>
                <a:cubicBezTo>
                  <a:pt x="4725" y="1340"/>
                  <a:pt x="1350" y="4688"/>
                  <a:pt x="1350" y="8707"/>
                </a:cubicBezTo>
                <a:cubicBezTo>
                  <a:pt x="1350" y="12726"/>
                  <a:pt x="4725" y="16074"/>
                  <a:pt x="8775" y="16074"/>
                </a:cubicBezTo>
                <a:cubicBezTo>
                  <a:pt x="12825" y="16074"/>
                  <a:pt x="16200" y="12726"/>
                  <a:pt x="16200" y="8707"/>
                </a:cubicBezTo>
                <a:cubicBezTo>
                  <a:pt x="16200" y="4688"/>
                  <a:pt x="12825" y="1340"/>
                  <a:pt x="8775" y="1340"/>
                </a:cubicBezTo>
                <a:close/>
              </a:path>
            </a:pathLst>
          </a:custGeom>
          <a:solidFill>
            <a:schemeClr val="bg1">
              <a:lumMod val="95000"/>
            </a:schemeClr>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dirty="0">
              <a:solidFill>
                <a:schemeClr val="tx1">
                  <a:lumMod val="65000"/>
                  <a:lumOff val="35000"/>
                </a:schemeClr>
              </a:solidFill>
              <a:ea typeface="微软雅黑" panose="020B0503020204020204" pitchFamily="34" charset="-122"/>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863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014084" y="1458569"/>
            <a:ext cx="8247516" cy="3200362"/>
            <a:chOff x="1407724" y="1299478"/>
            <a:chExt cx="9460236" cy="3670944"/>
          </a:xfrm>
        </p:grpSpPr>
        <p:sp>
          <p:nvSpPr>
            <p:cNvPr id="3" name="ïSlíḋè"/>
            <p:cNvSpPr/>
            <p:nvPr/>
          </p:nvSpPr>
          <p:spPr>
            <a:xfrm>
              <a:off x="2617209" y="2862641"/>
              <a:ext cx="6957581" cy="290134"/>
            </a:xfrm>
            <a:prstGeom prst="rect">
              <a:avLst/>
            </a:prstGeom>
            <a:gradFill>
              <a:gsLst>
                <a:gs pos="32000">
                  <a:srgbClr val="DAC05E"/>
                </a:gs>
                <a:gs pos="0">
                  <a:srgbClr val="EFDE6E"/>
                </a:gs>
                <a:gs pos="100000">
                  <a:srgbClr val="C4A14D"/>
                </a:gs>
              </a:gsLst>
              <a:lin ang="5400000" scaled="0"/>
            </a:gradFill>
            <a:ln w="25400">
              <a:noFill/>
              <a:miter lim="400000"/>
            </a:ln>
          </p:spPr>
          <p:txBody>
            <a:bodyPr wrap="square" lIns="91440" tIns="45720" rIns="91440" bIns="45720" anchor="b" anchorCtr="0">
              <a:normAutofit fontScale="55000" lnSpcReduction="20000"/>
            </a:bodyPr>
            <a:lstStyle/>
            <a:p>
              <a:pPr algn="r" defTabSz="825500" hangingPunct="0"/>
              <a:endParaRPr lang="zh-CN" altLang="en-US" sz="2400" b="1" dirty="0">
                <a:solidFill>
                  <a:srgbClr val="000000"/>
                </a:solidFill>
                <a:ea typeface="微软雅黑" panose="020B0503020204020204" pitchFamily="34" charset="-122"/>
              </a:endParaRPr>
            </a:p>
          </p:txBody>
        </p:sp>
        <p:sp>
          <p:nvSpPr>
            <p:cNvPr id="4" name="ïṡlîḑê"/>
            <p:cNvSpPr/>
            <p:nvPr/>
          </p:nvSpPr>
          <p:spPr>
            <a:xfrm>
              <a:off x="1407724" y="2862641"/>
              <a:ext cx="1604568" cy="1535277"/>
            </a:xfrm>
            <a:custGeom>
              <a:avLst/>
              <a:gdLst/>
              <a:ahLst/>
              <a:cxnLst>
                <a:cxn ang="0">
                  <a:pos x="wd2" y="hd2"/>
                </a:cxn>
                <a:cxn ang="5400000">
                  <a:pos x="wd2" y="hd2"/>
                </a:cxn>
                <a:cxn ang="10800000">
                  <a:pos x="wd2" y="hd2"/>
                </a:cxn>
                <a:cxn ang="16200000">
                  <a:pos x="wd2" y="hd2"/>
                </a:cxn>
              </a:cxnLst>
              <a:rect l="0" t="0" r="r" b="b"/>
              <a:pathLst>
                <a:path w="21600" h="21545" extrusionOk="0">
                  <a:moveTo>
                    <a:pt x="19669" y="3"/>
                  </a:moveTo>
                  <a:lnTo>
                    <a:pt x="12007" y="3"/>
                  </a:lnTo>
                  <a:cubicBezTo>
                    <a:pt x="9475" y="-55"/>
                    <a:pt x="7021" y="926"/>
                    <a:pt x="5175" y="2734"/>
                  </a:cubicBezTo>
                  <a:cubicBezTo>
                    <a:pt x="3193" y="4676"/>
                    <a:pt x="2083" y="7396"/>
                    <a:pt x="2116" y="10231"/>
                  </a:cubicBezTo>
                  <a:lnTo>
                    <a:pt x="2164" y="13868"/>
                  </a:lnTo>
                  <a:lnTo>
                    <a:pt x="0" y="13868"/>
                  </a:lnTo>
                  <a:lnTo>
                    <a:pt x="4257" y="21545"/>
                  </a:lnTo>
                  <a:lnTo>
                    <a:pt x="8561" y="13825"/>
                  </a:lnTo>
                  <a:lnTo>
                    <a:pt x="6286" y="13825"/>
                  </a:lnTo>
                  <a:lnTo>
                    <a:pt x="6286" y="9994"/>
                  </a:lnTo>
                  <a:cubicBezTo>
                    <a:pt x="6258" y="8470"/>
                    <a:pt x="6813" y="6997"/>
                    <a:pt x="7830" y="5901"/>
                  </a:cubicBezTo>
                  <a:cubicBezTo>
                    <a:pt x="8918" y="4729"/>
                    <a:pt x="10432" y="4094"/>
                    <a:pt x="11995" y="4154"/>
                  </a:cubicBezTo>
                  <a:lnTo>
                    <a:pt x="21600" y="4154"/>
                  </a:lnTo>
                  <a:lnTo>
                    <a:pt x="19669" y="3"/>
                  </a:lnTo>
                  <a:close/>
                </a:path>
              </a:pathLst>
            </a:custGeom>
            <a:gradFill>
              <a:gsLst>
                <a:gs pos="32000">
                  <a:srgbClr val="DAC05E"/>
                </a:gs>
                <a:gs pos="0">
                  <a:srgbClr val="EFDE6E"/>
                </a:gs>
                <a:gs pos="100000">
                  <a:srgbClr val="C4A14D"/>
                </a:gs>
              </a:gsLst>
              <a:lin ang="5400000" scaled="0"/>
            </a:gradFill>
            <a:ln w="25400">
              <a:noFill/>
              <a:miter lim="400000"/>
            </a:ln>
          </p:spPr>
          <p:txBody>
            <a:bodyPr wrap="square" lIns="91440" tIns="45720" rIns="91440" bIns="45720" anchor="b"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9pPr>
            </a:lstStyle>
            <a:p>
              <a:pPr>
                <a:defRPr sz="3200">
                  <a:solidFill>
                    <a:srgbClr val="000000"/>
                  </a:solidFill>
                </a:defRPr>
              </a:pPr>
              <a:endParaRPr sz="2400" b="1" dirty="0">
                <a:ea typeface="微软雅黑" panose="020B0503020204020204" pitchFamily="34" charset="-122"/>
              </a:endParaRPr>
            </a:p>
          </p:txBody>
        </p:sp>
        <p:sp>
          <p:nvSpPr>
            <p:cNvPr id="5" name="íslîḋe"/>
            <p:cNvSpPr/>
            <p:nvPr/>
          </p:nvSpPr>
          <p:spPr>
            <a:xfrm>
              <a:off x="4300005" y="2862641"/>
              <a:ext cx="624759" cy="1534645"/>
            </a:xfrm>
            <a:custGeom>
              <a:avLst/>
              <a:gdLst>
                <a:gd name="connsiteX0" fmla="*/ 170395 w 624759"/>
                <a:gd name="connsiteY0" fmla="*/ 0 h 1534645"/>
                <a:gd name="connsiteX1" fmla="*/ 455581 w 624759"/>
                <a:gd name="connsiteY1" fmla="*/ 0 h 1534645"/>
                <a:gd name="connsiteX2" fmla="*/ 455581 w 624759"/>
                <a:gd name="connsiteY2" fmla="*/ 607476 h 1534645"/>
                <a:gd name="connsiteX3" fmla="*/ 460471 w 624759"/>
                <a:gd name="connsiteY3" fmla="*/ 611625 h 1534645"/>
                <a:gd name="connsiteX4" fmla="*/ 460471 w 624759"/>
                <a:gd name="connsiteY4" fmla="*/ 985417 h 1534645"/>
                <a:gd name="connsiteX5" fmla="*/ 624759 w 624759"/>
                <a:gd name="connsiteY5" fmla="*/ 985417 h 1534645"/>
                <a:gd name="connsiteX6" fmla="*/ 316342 w 624759"/>
                <a:gd name="connsiteY6" fmla="*/ 1534645 h 1534645"/>
                <a:gd name="connsiteX7" fmla="*/ 0 w 624759"/>
                <a:gd name="connsiteY7" fmla="*/ 987970 h 1534645"/>
                <a:gd name="connsiteX8" fmla="*/ 165706 w 624759"/>
                <a:gd name="connsiteY8" fmla="*/ 987970 h 1534645"/>
                <a:gd name="connsiteX9" fmla="*/ 165706 w 624759"/>
                <a:gd name="connsiteY9" fmla="*/ 361453 h 1534645"/>
                <a:gd name="connsiteX10" fmla="*/ 170395 w 624759"/>
                <a:gd name="connsiteY10" fmla="*/ 365433 h 15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759" h="1534645">
                  <a:moveTo>
                    <a:pt x="170395" y="0"/>
                  </a:moveTo>
                  <a:lnTo>
                    <a:pt x="455581" y="0"/>
                  </a:lnTo>
                  <a:lnTo>
                    <a:pt x="455581" y="607476"/>
                  </a:lnTo>
                  <a:lnTo>
                    <a:pt x="460471" y="611625"/>
                  </a:lnTo>
                  <a:lnTo>
                    <a:pt x="460471" y="985417"/>
                  </a:lnTo>
                  <a:lnTo>
                    <a:pt x="624759" y="985417"/>
                  </a:lnTo>
                  <a:lnTo>
                    <a:pt x="316342" y="1534645"/>
                  </a:lnTo>
                  <a:lnTo>
                    <a:pt x="0" y="987970"/>
                  </a:lnTo>
                  <a:lnTo>
                    <a:pt x="165706" y="987970"/>
                  </a:lnTo>
                  <a:lnTo>
                    <a:pt x="165706" y="361453"/>
                  </a:lnTo>
                  <a:lnTo>
                    <a:pt x="170395" y="365433"/>
                  </a:lnTo>
                  <a:close/>
                </a:path>
              </a:pathLst>
            </a:custGeom>
            <a:gradFill>
              <a:gsLst>
                <a:gs pos="32000">
                  <a:srgbClr val="DAC05E"/>
                </a:gs>
                <a:gs pos="0">
                  <a:srgbClr val="EFDE6E"/>
                </a:gs>
                <a:gs pos="100000">
                  <a:srgbClr val="C4A14D"/>
                </a:gs>
              </a:gsLst>
              <a:lin ang="5400000" scaled="0"/>
            </a:gradFill>
            <a:ln w="25400">
              <a:noFill/>
              <a:miter lim="400000"/>
            </a:ln>
          </p:spPr>
          <p:txBody>
            <a:bodyPr wrap="square" lIns="91440" tIns="45720" rIns="91440" bIns="45720" anchor="b" anchorCtr="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9pPr>
            </a:lstStyle>
            <a:p>
              <a:pPr algn="ctr"/>
              <a:endParaRPr sz="2400" b="1" dirty="0">
                <a:solidFill>
                  <a:srgbClr val="000000"/>
                </a:solidFill>
                <a:ea typeface="微软雅黑" panose="020B0503020204020204" pitchFamily="34" charset="-122"/>
              </a:endParaRPr>
            </a:p>
          </p:txBody>
        </p:sp>
        <p:sp>
          <p:nvSpPr>
            <p:cNvPr id="6" name="is1iḑê"/>
            <p:cNvSpPr/>
            <p:nvPr/>
          </p:nvSpPr>
          <p:spPr>
            <a:xfrm>
              <a:off x="9226385" y="2862641"/>
              <a:ext cx="1641575" cy="1535277"/>
            </a:xfrm>
            <a:custGeom>
              <a:avLst/>
              <a:gdLst/>
              <a:ahLst/>
              <a:cxnLst>
                <a:cxn ang="0">
                  <a:pos x="wd2" y="hd2"/>
                </a:cxn>
                <a:cxn ang="5400000">
                  <a:pos x="wd2" y="hd2"/>
                </a:cxn>
                <a:cxn ang="10800000">
                  <a:pos x="wd2" y="hd2"/>
                </a:cxn>
                <a:cxn ang="16200000">
                  <a:pos x="wd2" y="hd2"/>
                </a:cxn>
              </a:cxnLst>
              <a:rect l="0" t="0" r="r" b="b"/>
              <a:pathLst>
                <a:path w="21600" h="21545" extrusionOk="0">
                  <a:moveTo>
                    <a:pt x="1887" y="2"/>
                  </a:moveTo>
                  <a:lnTo>
                    <a:pt x="9864" y="2"/>
                  </a:lnTo>
                  <a:cubicBezTo>
                    <a:pt x="12340" y="-55"/>
                    <a:pt x="14737" y="926"/>
                    <a:pt x="16542" y="2734"/>
                  </a:cubicBezTo>
                  <a:cubicBezTo>
                    <a:pt x="18480" y="4676"/>
                    <a:pt x="19564" y="7396"/>
                    <a:pt x="19532" y="10231"/>
                  </a:cubicBezTo>
                  <a:lnTo>
                    <a:pt x="19485" y="13868"/>
                  </a:lnTo>
                  <a:lnTo>
                    <a:pt x="21600" y="13868"/>
                  </a:lnTo>
                  <a:lnTo>
                    <a:pt x="17439" y="21545"/>
                  </a:lnTo>
                  <a:lnTo>
                    <a:pt x="13233" y="13825"/>
                  </a:lnTo>
                  <a:lnTo>
                    <a:pt x="15456" y="13825"/>
                  </a:lnTo>
                  <a:lnTo>
                    <a:pt x="15456" y="9994"/>
                  </a:lnTo>
                  <a:cubicBezTo>
                    <a:pt x="15484" y="8470"/>
                    <a:pt x="14941" y="6997"/>
                    <a:pt x="13947" y="5901"/>
                  </a:cubicBezTo>
                  <a:cubicBezTo>
                    <a:pt x="12884" y="4729"/>
                    <a:pt x="11404" y="4094"/>
                    <a:pt x="9877" y="4154"/>
                  </a:cubicBezTo>
                  <a:lnTo>
                    <a:pt x="0" y="4154"/>
                  </a:lnTo>
                  <a:lnTo>
                    <a:pt x="1887" y="2"/>
                  </a:lnTo>
                  <a:close/>
                </a:path>
              </a:pathLst>
            </a:custGeom>
            <a:gradFill>
              <a:gsLst>
                <a:gs pos="32000">
                  <a:srgbClr val="DAC05E"/>
                </a:gs>
                <a:gs pos="0">
                  <a:srgbClr val="EFDE6E"/>
                </a:gs>
                <a:gs pos="100000">
                  <a:srgbClr val="C4A14D"/>
                </a:gs>
              </a:gsLst>
              <a:lin ang="5400000" scaled="0"/>
            </a:gradFill>
            <a:ln w="25400">
              <a:noFill/>
              <a:miter lim="400000"/>
            </a:ln>
          </p:spPr>
          <p:txBody>
            <a:bodyPr wrap="square" lIns="91440" tIns="45720" rIns="91440" bIns="45720" anchor="b"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9pPr>
            </a:lstStyle>
            <a:p>
              <a:pPr algn="r">
                <a:defRPr sz="3200">
                  <a:solidFill>
                    <a:srgbClr val="000000"/>
                  </a:solidFill>
                </a:defRPr>
              </a:pPr>
              <a:endParaRPr sz="2400" b="1" dirty="0">
                <a:ea typeface="微软雅黑" panose="020B0503020204020204" pitchFamily="34" charset="-122"/>
              </a:endParaRPr>
            </a:p>
          </p:txBody>
        </p:sp>
        <p:grpSp>
          <p:nvGrpSpPr>
            <p:cNvPr id="7" name="îSľíde"/>
            <p:cNvGrpSpPr/>
            <p:nvPr/>
          </p:nvGrpSpPr>
          <p:grpSpPr>
            <a:xfrm>
              <a:off x="5040987" y="1299478"/>
              <a:ext cx="2081032" cy="2081032"/>
              <a:chOff x="5040987" y="1402042"/>
              <a:chExt cx="2081032" cy="2081032"/>
            </a:xfrm>
          </p:grpSpPr>
          <p:sp>
            <p:nvSpPr>
              <p:cNvPr id="32" name="îšḷîḋè"/>
              <p:cNvSpPr/>
              <p:nvPr/>
            </p:nvSpPr>
            <p:spPr>
              <a:xfrm>
                <a:off x="5040987" y="1402042"/>
                <a:ext cx="2081032" cy="2081032"/>
              </a:xfrm>
              <a:prstGeom prst="ellipse">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9pPr>
              </a:lstStyle>
              <a:p>
                <a:pPr algn="ctr"/>
                <a:endParaRPr dirty="0">
                  <a:solidFill>
                    <a:schemeClr val="lt1"/>
                  </a:solidFill>
                  <a:ea typeface="微软雅黑" panose="020B0503020204020204" pitchFamily="34" charset="-122"/>
                </a:endParaRPr>
              </a:p>
            </p:txBody>
          </p:sp>
          <p:sp>
            <p:nvSpPr>
              <p:cNvPr id="30" name="ïś1iḑé"/>
              <p:cNvSpPr/>
              <p:nvPr/>
            </p:nvSpPr>
            <p:spPr>
              <a:xfrm>
                <a:off x="5589937" y="1981200"/>
                <a:ext cx="983130" cy="922714"/>
              </a:xfrm>
              <a:custGeom>
                <a:avLst/>
                <a:gdLst>
                  <a:gd name="connsiteX0" fmla="*/ 453641 w 606298"/>
                  <a:gd name="connsiteY0" fmla="*/ 318180 h 569040"/>
                  <a:gd name="connsiteX1" fmla="*/ 606298 w 606298"/>
                  <a:gd name="connsiteY1" fmla="*/ 435095 h 569040"/>
                  <a:gd name="connsiteX2" fmla="*/ 303103 w 606298"/>
                  <a:gd name="connsiteY2" fmla="*/ 569040 h 569040"/>
                  <a:gd name="connsiteX3" fmla="*/ 0 w 606298"/>
                  <a:gd name="connsiteY3" fmla="*/ 435095 h 569040"/>
                  <a:gd name="connsiteX4" fmla="*/ 150538 w 606298"/>
                  <a:gd name="connsiteY4" fmla="*/ 318640 h 569040"/>
                  <a:gd name="connsiteX5" fmla="*/ 174506 w 606298"/>
                  <a:gd name="connsiteY5" fmla="*/ 360895 h 569040"/>
                  <a:gd name="connsiteX6" fmla="*/ 47290 w 606298"/>
                  <a:gd name="connsiteY6" fmla="*/ 435095 h 569040"/>
                  <a:gd name="connsiteX7" fmla="*/ 303103 w 606298"/>
                  <a:gd name="connsiteY7" fmla="*/ 521814 h 569040"/>
                  <a:gd name="connsiteX8" fmla="*/ 558915 w 606298"/>
                  <a:gd name="connsiteY8" fmla="*/ 435095 h 569040"/>
                  <a:gd name="connsiteX9" fmla="*/ 429765 w 606298"/>
                  <a:gd name="connsiteY9" fmla="*/ 360619 h 569040"/>
                  <a:gd name="connsiteX10" fmla="*/ 453641 w 606298"/>
                  <a:gd name="connsiteY10" fmla="*/ 318180 h 569040"/>
                  <a:gd name="connsiteX11" fmla="*/ 301890 w 606298"/>
                  <a:gd name="connsiteY11" fmla="*/ 80632 h 569040"/>
                  <a:gd name="connsiteX12" fmla="*/ 230086 w 606298"/>
                  <a:gd name="connsiteY12" fmla="*/ 152243 h 569040"/>
                  <a:gd name="connsiteX13" fmla="*/ 301890 w 606298"/>
                  <a:gd name="connsiteY13" fmla="*/ 223854 h 569040"/>
                  <a:gd name="connsiteX14" fmla="*/ 373601 w 606298"/>
                  <a:gd name="connsiteY14" fmla="*/ 152243 h 569040"/>
                  <a:gd name="connsiteX15" fmla="*/ 301890 w 606298"/>
                  <a:gd name="connsiteY15" fmla="*/ 80632 h 569040"/>
                  <a:gd name="connsiteX16" fmla="*/ 301890 w 606298"/>
                  <a:gd name="connsiteY16" fmla="*/ 0 h 569040"/>
                  <a:gd name="connsiteX17" fmla="*/ 456558 w 606298"/>
                  <a:gd name="connsiteY17" fmla="*/ 169271 h 569040"/>
                  <a:gd name="connsiteX18" fmla="*/ 301890 w 606298"/>
                  <a:gd name="connsiteY18" fmla="*/ 442093 h 569040"/>
                  <a:gd name="connsiteX19" fmla="*/ 147129 w 606298"/>
                  <a:gd name="connsiteY19" fmla="*/ 169271 h 569040"/>
                  <a:gd name="connsiteX20" fmla="*/ 301890 w 606298"/>
                  <a:gd name="connsiteY20" fmla="*/ 0 h 5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298" h="569040">
                    <a:moveTo>
                      <a:pt x="453641" y="318180"/>
                    </a:moveTo>
                    <a:cubicBezTo>
                      <a:pt x="540202" y="338985"/>
                      <a:pt x="606298" y="378478"/>
                      <a:pt x="606298" y="435095"/>
                    </a:cubicBezTo>
                    <a:cubicBezTo>
                      <a:pt x="606298" y="522090"/>
                      <a:pt x="450045" y="569040"/>
                      <a:pt x="303103" y="569040"/>
                    </a:cubicBezTo>
                    <a:cubicBezTo>
                      <a:pt x="156161" y="569040"/>
                      <a:pt x="0" y="522090"/>
                      <a:pt x="0" y="435095"/>
                    </a:cubicBezTo>
                    <a:cubicBezTo>
                      <a:pt x="0" y="378939"/>
                      <a:pt x="64990" y="339630"/>
                      <a:pt x="150538" y="318640"/>
                    </a:cubicBezTo>
                    <a:cubicBezTo>
                      <a:pt x="158834" y="334751"/>
                      <a:pt x="167039" y="349020"/>
                      <a:pt x="174506" y="360895"/>
                    </a:cubicBezTo>
                    <a:cubicBezTo>
                      <a:pt x="93659" y="378294"/>
                      <a:pt x="47290" y="410055"/>
                      <a:pt x="47290" y="435095"/>
                    </a:cubicBezTo>
                    <a:cubicBezTo>
                      <a:pt x="47290" y="471274"/>
                      <a:pt x="144637" y="521814"/>
                      <a:pt x="303103" y="521814"/>
                    </a:cubicBezTo>
                    <a:cubicBezTo>
                      <a:pt x="461661" y="521814"/>
                      <a:pt x="558915" y="471274"/>
                      <a:pt x="558915" y="435095"/>
                    </a:cubicBezTo>
                    <a:cubicBezTo>
                      <a:pt x="558915" y="409871"/>
                      <a:pt x="511809" y="377834"/>
                      <a:pt x="429765" y="360619"/>
                    </a:cubicBezTo>
                    <a:cubicBezTo>
                      <a:pt x="437232" y="348559"/>
                      <a:pt x="445436" y="334290"/>
                      <a:pt x="453641" y="318180"/>
                    </a:cubicBezTo>
                    <a:close/>
                    <a:moveTo>
                      <a:pt x="301890" y="80632"/>
                    </a:moveTo>
                    <a:cubicBezTo>
                      <a:pt x="262347" y="80632"/>
                      <a:pt x="230086" y="112755"/>
                      <a:pt x="230086" y="152243"/>
                    </a:cubicBezTo>
                    <a:cubicBezTo>
                      <a:pt x="230086" y="191730"/>
                      <a:pt x="262347" y="223854"/>
                      <a:pt x="301890" y="223854"/>
                    </a:cubicBezTo>
                    <a:cubicBezTo>
                      <a:pt x="341433" y="223854"/>
                      <a:pt x="373601" y="191730"/>
                      <a:pt x="373601" y="152243"/>
                    </a:cubicBezTo>
                    <a:cubicBezTo>
                      <a:pt x="373601" y="112755"/>
                      <a:pt x="341433" y="80632"/>
                      <a:pt x="301890" y="80632"/>
                    </a:cubicBezTo>
                    <a:close/>
                    <a:moveTo>
                      <a:pt x="301890" y="0"/>
                    </a:moveTo>
                    <a:cubicBezTo>
                      <a:pt x="420334" y="0"/>
                      <a:pt x="456558" y="92137"/>
                      <a:pt x="456558" y="169271"/>
                    </a:cubicBezTo>
                    <a:cubicBezTo>
                      <a:pt x="456558" y="279817"/>
                      <a:pt x="333321" y="442093"/>
                      <a:pt x="301890" y="442093"/>
                    </a:cubicBezTo>
                    <a:cubicBezTo>
                      <a:pt x="272302" y="442093"/>
                      <a:pt x="147129" y="281014"/>
                      <a:pt x="147129" y="169271"/>
                    </a:cubicBezTo>
                    <a:cubicBezTo>
                      <a:pt x="147129" y="92137"/>
                      <a:pt x="183354" y="0"/>
                      <a:pt x="301890" y="0"/>
                    </a:cubicBezTo>
                    <a:close/>
                  </a:path>
                </a:pathLst>
              </a:custGeom>
              <a:solidFill>
                <a:schemeClr val="bg1"/>
              </a:soli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1"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rtl="1" eaLnBrk="1" fontAlgn="auto" hangingPunct="1">
                  <a:spcBef>
                    <a:spcPts val="0"/>
                  </a:spcBef>
                  <a:spcAft>
                    <a:spcPts val="0"/>
                  </a:spcAft>
                  <a:defRPr/>
                </a:pPr>
                <a:endParaRPr lang="ar-SA" dirty="0">
                  <a:ea typeface="微软雅黑" panose="020B0503020204020204" pitchFamily="34" charset="-122"/>
                </a:endParaRPr>
              </a:p>
            </p:txBody>
          </p:sp>
        </p:grpSp>
        <p:sp>
          <p:nvSpPr>
            <p:cNvPr id="26" name="íṧļíḋé"/>
            <p:cNvSpPr/>
            <p:nvPr/>
          </p:nvSpPr>
          <p:spPr>
            <a:xfrm>
              <a:off x="1451985" y="4623102"/>
              <a:ext cx="386340" cy="347320"/>
            </a:xfrm>
            <a:custGeom>
              <a:avLst/>
              <a:gdLst>
                <a:gd name="connsiteX0" fmla="*/ 467190 w 607145"/>
                <a:gd name="connsiteY0" fmla="*/ 392521 h 545824"/>
                <a:gd name="connsiteX1" fmla="*/ 464501 w 607145"/>
                <a:gd name="connsiteY1" fmla="*/ 395206 h 545824"/>
                <a:gd name="connsiteX2" fmla="*/ 464501 w 607145"/>
                <a:gd name="connsiteY2" fmla="*/ 450916 h 545824"/>
                <a:gd name="connsiteX3" fmla="*/ 467190 w 607145"/>
                <a:gd name="connsiteY3" fmla="*/ 453601 h 545824"/>
                <a:gd name="connsiteX4" fmla="*/ 534949 w 607145"/>
                <a:gd name="connsiteY4" fmla="*/ 453601 h 545824"/>
                <a:gd name="connsiteX5" fmla="*/ 537638 w 607145"/>
                <a:gd name="connsiteY5" fmla="*/ 450916 h 545824"/>
                <a:gd name="connsiteX6" fmla="*/ 537638 w 607145"/>
                <a:gd name="connsiteY6" fmla="*/ 395206 h 545824"/>
                <a:gd name="connsiteX7" fmla="*/ 534949 w 607145"/>
                <a:gd name="connsiteY7" fmla="*/ 392521 h 545824"/>
                <a:gd name="connsiteX8" fmla="*/ 72196 w 607145"/>
                <a:gd name="connsiteY8" fmla="*/ 392521 h 545824"/>
                <a:gd name="connsiteX9" fmla="*/ 69507 w 607145"/>
                <a:gd name="connsiteY9" fmla="*/ 395206 h 545824"/>
                <a:gd name="connsiteX10" fmla="*/ 69507 w 607145"/>
                <a:gd name="connsiteY10" fmla="*/ 450916 h 545824"/>
                <a:gd name="connsiteX11" fmla="*/ 72196 w 607145"/>
                <a:gd name="connsiteY11" fmla="*/ 453601 h 545824"/>
                <a:gd name="connsiteX12" fmla="*/ 139955 w 607145"/>
                <a:gd name="connsiteY12" fmla="*/ 453601 h 545824"/>
                <a:gd name="connsiteX13" fmla="*/ 142644 w 607145"/>
                <a:gd name="connsiteY13" fmla="*/ 450916 h 545824"/>
                <a:gd name="connsiteX14" fmla="*/ 142644 w 607145"/>
                <a:gd name="connsiteY14" fmla="*/ 395206 h 545824"/>
                <a:gd name="connsiteX15" fmla="*/ 139955 w 607145"/>
                <a:gd name="connsiteY15" fmla="*/ 392521 h 545824"/>
                <a:gd name="connsiteX16" fmla="*/ 467190 w 607145"/>
                <a:gd name="connsiteY16" fmla="*/ 281235 h 545824"/>
                <a:gd name="connsiteX17" fmla="*/ 464501 w 607145"/>
                <a:gd name="connsiteY17" fmla="*/ 283920 h 545824"/>
                <a:gd name="connsiteX18" fmla="*/ 464501 w 607145"/>
                <a:gd name="connsiteY18" fmla="*/ 339630 h 545824"/>
                <a:gd name="connsiteX19" fmla="*/ 467190 w 607145"/>
                <a:gd name="connsiteY19" fmla="*/ 342315 h 545824"/>
                <a:gd name="connsiteX20" fmla="*/ 534949 w 607145"/>
                <a:gd name="connsiteY20" fmla="*/ 342315 h 545824"/>
                <a:gd name="connsiteX21" fmla="*/ 537638 w 607145"/>
                <a:gd name="connsiteY21" fmla="*/ 339630 h 545824"/>
                <a:gd name="connsiteX22" fmla="*/ 537638 w 607145"/>
                <a:gd name="connsiteY22" fmla="*/ 283920 h 545824"/>
                <a:gd name="connsiteX23" fmla="*/ 534949 w 607145"/>
                <a:gd name="connsiteY23" fmla="*/ 281235 h 545824"/>
                <a:gd name="connsiteX24" fmla="*/ 72196 w 607145"/>
                <a:gd name="connsiteY24" fmla="*/ 281235 h 545824"/>
                <a:gd name="connsiteX25" fmla="*/ 69507 w 607145"/>
                <a:gd name="connsiteY25" fmla="*/ 283920 h 545824"/>
                <a:gd name="connsiteX26" fmla="*/ 69507 w 607145"/>
                <a:gd name="connsiteY26" fmla="*/ 339630 h 545824"/>
                <a:gd name="connsiteX27" fmla="*/ 72196 w 607145"/>
                <a:gd name="connsiteY27" fmla="*/ 342315 h 545824"/>
                <a:gd name="connsiteX28" fmla="*/ 139955 w 607145"/>
                <a:gd name="connsiteY28" fmla="*/ 342315 h 545824"/>
                <a:gd name="connsiteX29" fmla="*/ 142644 w 607145"/>
                <a:gd name="connsiteY29" fmla="*/ 339630 h 545824"/>
                <a:gd name="connsiteX30" fmla="*/ 142644 w 607145"/>
                <a:gd name="connsiteY30" fmla="*/ 283920 h 545824"/>
                <a:gd name="connsiteX31" fmla="*/ 139955 w 607145"/>
                <a:gd name="connsiteY31" fmla="*/ 281235 h 545824"/>
                <a:gd name="connsiteX32" fmla="*/ 467190 w 607145"/>
                <a:gd name="connsiteY32" fmla="*/ 170084 h 545824"/>
                <a:gd name="connsiteX33" fmla="*/ 464501 w 607145"/>
                <a:gd name="connsiteY33" fmla="*/ 172768 h 545824"/>
                <a:gd name="connsiteX34" fmla="*/ 464501 w 607145"/>
                <a:gd name="connsiteY34" fmla="*/ 228478 h 545824"/>
                <a:gd name="connsiteX35" fmla="*/ 467190 w 607145"/>
                <a:gd name="connsiteY35" fmla="*/ 231163 h 545824"/>
                <a:gd name="connsiteX36" fmla="*/ 534949 w 607145"/>
                <a:gd name="connsiteY36" fmla="*/ 231163 h 545824"/>
                <a:gd name="connsiteX37" fmla="*/ 537638 w 607145"/>
                <a:gd name="connsiteY37" fmla="*/ 228478 h 545824"/>
                <a:gd name="connsiteX38" fmla="*/ 537638 w 607145"/>
                <a:gd name="connsiteY38" fmla="*/ 172768 h 545824"/>
                <a:gd name="connsiteX39" fmla="*/ 534949 w 607145"/>
                <a:gd name="connsiteY39" fmla="*/ 170084 h 545824"/>
                <a:gd name="connsiteX40" fmla="*/ 72196 w 607145"/>
                <a:gd name="connsiteY40" fmla="*/ 170084 h 545824"/>
                <a:gd name="connsiteX41" fmla="*/ 69507 w 607145"/>
                <a:gd name="connsiteY41" fmla="*/ 172768 h 545824"/>
                <a:gd name="connsiteX42" fmla="*/ 69507 w 607145"/>
                <a:gd name="connsiteY42" fmla="*/ 228478 h 545824"/>
                <a:gd name="connsiteX43" fmla="*/ 72196 w 607145"/>
                <a:gd name="connsiteY43" fmla="*/ 231163 h 545824"/>
                <a:gd name="connsiteX44" fmla="*/ 139955 w 607145"/>
                <a:gd name="connsiteY44" fmla="*/ 231163 h 545824"/>
                <a:gd name="connsiteX45" fmla="*/ 142644 w 607145"/>
                <a:gd name="connsiteY45" fmla="*/ 228478 h 545824"/>
                <a:gd name="connsiteX46" fmla="*/ 142644 w 607145"/>
                <a:gd name="connsiteY46" fmla="*/ 172768 h 545824"/>
                <a:gd name="connsiteX47" fmla="*/ 139955 w 607145"/>
                <a:gd name="connsiteY47" fmla="*/ 170084 h 545824"/>
                <a:gd name="connsiteX48" fmla="*/ 291732 w 607145"/>
                <a:gd name="connsiteY48" fmla="*/ 97310 h 545824"/>
                <a:gd name="connsiteX49" fmla="*/ 312576 w 607145"/>
                <a:gd name="connsiteY49" fmla="*/ 97310 h 545824"/>
                <a:gd name="connsiteX50" fmla="*/ 317821 w 607145"/>
                <a:gd name="connsiteY50" fmla="*/ 102412 h 545824"/>
                <a:gd name="connsiteX51" fmla="*/ 317821 w 607145"/>
                <a:gd name="connsiteY51" fmla="*/ 113285 h 545824"/>
                <a:gd name="connsiteX52" fmla="*/ 348616 w 607145"/>
                <a:gd name="connsiteY52" fmla="*/ 124025 h 545824"/>
                <a:gd name="connsiteX53" fmla="*/ 350095 w 607145"/>
                <a:gd name="connsiteY53" fmla="*/ 131274 h 545824"/>
                <a:gd name="connsiteX54" fmla="*/ 338799 w 607145"/>
                <a:gd name="connsiteY54" fmla="*/ 148860 h 545824"/>
                <a:gd name="connsiteX55" fmla="*/ 331537 w 607145"/>
                <a:gd name="connsiteY55" fmla="*/ 150337 h 545824"/>
                <a:gd name="connsiteX56" fmla="*/ 306793 w 607145"/>
                <a:gd name="connsiteY56" fmla="*/ 143759 h 545824"/>
                <a:gd name="connsiteX57" fmla="*/ 282587 w 607145"/>
                <a:gd name="connsiteY57" fmla="*/ 155841 h 545824"/>
                <a:gd name="connsiteX58" fmla="*/ 309752 w 607145"/>
                <a:gd name="connsiteY58" fmla="*/ 175441 h 545824"/>
                <a:gd name="connsiteX59" fmla="*/ 357357 w 607145"/>
                <a:gd name="connsiteY59" fmla="*/ 222695 h 545824"/>
                <a:gd name="connsiteX60" fmla="*/ 317821 w 607145"/>
                <a:gd name="connsiteY60" fmla="*/ 263774 h 545824"/>
                <a:gd name="connsiteX61" fmla="*/ 317821 w 607145"/>
                <a:gd name="connsiteY61" fmla="*/ 275051 h 545824"/>
                <a:gd name="connsiteX62" fmla="*/ 312576 w 607145"/>
                <a:gd name="connsiteY62" fmla="*/ 280286 h 545824"/>
                <a:gd name="connsiteX63" fmla="*/ 291732 w 607145"/>
                <a:gd name="connsiteY63" fmla="*/ 280286 h 545824"/>
                <a:gd name="connsiteX64" fmla="*/ 286487 w 607145"/>
                <a:gd name="connsiteY64" fmla="*/ 275051 h 545824"/>
                <a:gd name="connsiteX65" fmla="*/ 286487 w 607145"/>
                <a:gd name="connsiteY65" fmla="*/ 263103 h 545824"/>
                <a:gd name="connsiteX66" fmla="*/ 251254 w 607145"/>
                <a:gd name="connsiteY66" fmla="*/ 243772 h 545824"/>
                <a:gd name="connsiteX67" fmla="*/ 251389 w 607145"/>
                <a:gd name="connsiteY67" fmla="*/ 236388 h 545824"/>
                <a:gd name="connsiteX68" fmla="*/ 266585 w 607145"/>
                <a:gd name="connsiteY68" fmla="*/ 222024 h 545824"/>
                <a:gd name="connsiteX69" fmla="*/ 270350 w 607145"/>
                <a:gd name="connsiteY69" fmla="*/ 220547 h 545824"/>
                <a:gd name="connsiteX70" fmla="*/ 273981 w 607145"/>
                <a:gd name="connsiteY70" fmla="*/ 222292 h 545824"/>
                <a:gd name="connsiteX71" fmla="*/ 302894 w 607145"/>
                <a:gd name="connsiteY71" fmla="*/ 233837 h 545824"/>
                <a:gd name="connsiteX72" fmla="*/ 326024 w 607145"/>
                <a:gd name="connsiteY72" fmla="*/ 222561 h 545824"/>
                <a:gd name="connsiteX73" fmla="*/ 300607 w 607145"/>
                <a:gd name="connsiteY73" fmla="*/ 205378 h 545824"/>
                <a:gd name="connsiteX74" fmla="*/ 251254 w 607145"/>
                <a:gd name="connsiteY74" fmla="*/ 155841 h 545824"/>
                <a:gd name="connsiteX75" fmla="*/ 286487 w 607145"/>
                <a:gd name="connsiteY75" fmla="*/ 115031 h 545824"/>
                <a:gd name="connsiteX76" fmla="*/ 286487 w 607145"/>
                <a:gd name="connsiteY76" fmla="*/ 102412 h 545824"/>
                <a:gd name="connsiteX77" fmla="*/ 291732 w 607145"/>
                <a:gd name="connsiteY77" fmla="*/ 97310 h 545824"/>
                <a:gd name="connsiteX78" fmla="*/ 303572 w 607145"/>
                <a:gd name="connsiteY78" fmla="*/ 26848 h 545824"/>
                <a:gd name="connsiteX79" fmla="*/ 208118 w 607145"/>
                <a:gd name="connsiteY79" fmla="*/ 36111 h 545824"/>
                <a:gd name="connsiteX80" fmla="*/ 208118 w 607145"/>
                <a:gd name="connsiteY80" fmla="*/ 518976 h 545824"/>
                <a:gd name="connsiteX81" fmla="*/ 255442 w 607145"/>
                <a:gd name="connsiteY81" fmla="*/ 518976 h 545824"/>
                <a:gd name="connsiteX82" fmla="*/ 255442 w 607145"/>
                <a:gd name="connsiteY82" fmla="*/ 359766 h 545824"/>
                <a:gd name="connsiteX83" fmla="*/ 264450 w 607145"/>
                <a:gd name="connsiteY83" fmla="*/ 350772 h 545824"/>
                <a:gd name="connsiteX84" fmla="*/ 342830 w 607145"/>
                <a:gd name="connsiteY84" fmla="*/ 350772 h 545824"/>
                <a:gd name="connsiteX85" fmla="*/ 351703 w 607145"/>
                <a:gd name="connsiteY85" fmla="*/ 359766 h 545824"/>
                <a:gd name="connsiteX86" fmla="*/ 351703 w 607145"/>
                <a:gd name="connsiteY86" fmla="*/ 518976 h 545824"/>
                <a:gd name="connsiteX87" fmla="*/ 399162 w 607145"/>
                <a:gd name="connsiteY87" fmla="*/ 518976 h 545824"/>
                <a:gd name="connsiteX88" fmla="*/ 399162 w 607145"/>
                <a:gd name="connsiteY88" fmla="*/ 36111 h 545824"/>
                <a:gd name="connsiteX89" fmla="*/ 303572 w 607145"/>
                <a:gd name="connsiteY89" fmla="*/ 26848 h 545824"/>
                <a:gd name="connsiteX90" fmla="*/ 303572 w 607145"/>
                <a:gd name="connsiteY90" fmla="*/ 0 h 545824"/>
                <a:gd name="connsiteX91" fmla="*/ 415295 w 607145"/>
                <a:gd name="connsiteY91" fmla="*/ 11947 h 545824"/>
                <a:gd name="connsiteX92" fmla="*/ 418925 w 607145"/>
                <a:gd name="connsiteY92" fmla="*/ 12753 h 545824"/>
                <a:gd name="connsiteX93" fmla="*/ 426050 w 607145"/>
                <a:gd name="connsiteY93" fmla="*/ 21478 h 545824"/>
                <a:gd name="connsiteX94" fmla="*/ 426050 w 607145"/>
                <a:gd name="connsiteY94" fmla="*/ 94237 h 545824"/>
                <a:gd name="connsiteX95" fmla="*/ 503355 w 607145"/>
                <a:gd name="connsiteY95" fmla="*/ 87391 h 545824"/>
                <a:gd name="connsiteX96" fmla="*/ 596524 w 607145"/>
                <a:gd name="connsiteY96" fmla="*/ 97459 h 545824"/>
                <a:gd name="connsiteX97" fmla="*/ 600154 w 607145"/>
                <a:gd name="connsiteY97" fmla="*/ 98130 h 545824"/>
                <a:gd name="connsiteX98" fmla="*/ 607145 w 607145"/>
                <a:gd name="connsiteY98" fmla="*/ 106856 h 545824"/>
                <a:gd name="connsiteX99" fmla="*/ 607145 w 607145"/>
                <a:gd name="connsiteY99" fmla="*/ 536964 h 545824"/>
                <a:gd name="connsiteX100" fmla="*/ 598272 w 607145"/>
                <a:gd name="connsiteY100" fmla="*/ 545824 h 545824"/>
                <a:gd name="connsiteX101" fmla="*/ 412606 w 607145"/>
                <a:gd name="connsiteY101" fmla="*/ 545824 h 545824"/>
                <a:gd name="connsiteX102" fmla="*/ 9008 w 607145"/>
                <a:gd name="connsiteY102" fmla="*/ 545824 h 545824"/>
                <a:gd name="connsiteX103" fmla="*/ 0 w 607145"/>
                <a:gd name="connsiteY103" fmla="*/ 536964 h 545824"/>
                <a:gd name="connsiteX104" fmla="*/ 0 w 607145"/>
                <a:gd name="connsiteY104" fmla="*/ 106856 h 545824"/>
                <a:gd name="connsiteX105" fmla="*/ 7125 w 607145"/>
                <a:gd name="connsiteY105" fmla="*/ 98130 h 545824"/>
                <a:gd name="connsiteX106" fmla="*/ 10621 w 607145"/>
                <a:gd name="connsiteY106" fmla="*/ 97459 h 545824"/>
                <a:gd name="connsiteX107" fmla="*/ 103925 w 607145"/>
                <a:gd name="connsiteY107" fmla="*/ 87391 h 545824"/>
                <a:gd name="connsiteX108" fmla="*/ 181229 w 607145"/>
                <a:gd name="connsiteY108" fmla="*/ 94237 h 545824"/>
                <a:gd name="connsiteX109" fmla="*/ 181229 w 607145"/>
                <a:gd name="connsiteY109" fmla="*/ 21478 h 545824"/>
                <a:gd name="connsiteX110" fmla="*/ 188355 w 607145"/>
                <a:gd name="connsiteY110" fmla="*/ 12753 h 545824"/>
                <a:gd name="connsiteX111" fmla="*/ 191850 w 607145"/>
                <a:gd name="connsiteY111" fmla="*/ 11947 h 545824"/>
                <a:gd name="connsiteX112" fmla="*/ 303572 w 607145"/>
                <a:gd name="connsiteY112" fmla="*/ 0 h 54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07145" h="545824">
                  <a:moveTo>
                    <a:pt x="467190" y="392521"/>
                  </a:moveTo>
                  <a:cubicBezTo>
                    <a:pt x="465711" y="392521"/>
                    <a:pt x="464501" y="393729"/>
                    <a:pt x="464501" y="395206"/>
                  </a:cubicBezTo>
                  <a:lnTo>
                    <a:pt x="464501" y="450916"/>
                  </a:lnTo>
                  <a:cubicBezTo>
                    <a:pt x="464501" y="452392"/>
                    <a:pt x="465711" y="453601"/>
                    <a:pt x="467190" y="453601"/>
                  </a:cubicBezTo>
                  <a:lnTo>
                    <a:pt x="534949" y="453601"/>
                  </a:lnTo>
                  <a:cubicBezTo>
                    <a:pt x="536428" y="453601"/>
                    <a:pt x="537638" y="452392"/>
                    <a:pt x="537638" y="450916"/>
                  </a:cubicBezTo>
                  <a:lnTo>
                    <a:pt x="537638" y="395206"/>
                  </a:lnTo>
                  <a:cubicBezTo>
                    <a:pt x="537638" y="393729"/>
                    <a:pt x="536428" y="392521"/>
                    <a:pt x="534949" y="392521"/>
                  </a:cubicBezTo>
                  <a:close/>
                  <a:moveTo>
                    <a:pt x="72196" y="392521"/>
                  </a:moveTo>
                  <a:cubicBezTo>
                    <a:pt x="70717" y="392521"/>
                    <a:pt x="69507" y="393729"/>
                    <a:pt x="69507" y="395206"/>
                  </a:cubicBezTo>
                  <a:lnTo>
                    <a:pt x="69507" y="450916"/>
                  </a:lnTo>
                  <a:cubicBezTo>
                    <a:pt x="69507" y="452392"/>
                    <a:pt x="70717" y="453601"/>
                    <a:pt x="72196" y="453601"/>
                  </a:cubicBezTo>
                  <a:lnTo>
                    <a:pt x="139955" y="453601"/>
                  </a:lnTo>
                  <a:cubicBezTo>
                    <a:pt x="141434" y="453601"/>
                    <a:pt x="142644" y="452392"/>
                    <a:pt x="142644" y="450916"/>
                  </a:cubicBezTo>
                  <a:lnTo>
                    <a:pt x="142644" y="395206"/>
                  </a:lnTo>
                  <a:cubicBezTo>
                    <a:pt x="142644" y="393729"/>
                    <a:pt x="141434" y="392521"/>
                    <a:pt x="139955" y="392521"/>
                  </a:cubicBezTo>
                  <a:close/>
                  <a:moveTo>
                    <a:pt x="467190" y="281235"/>
                  </a:moveTo>
                  <a:cubicBezTo>
                    <a:pt x="465711" y="281235"/>
                    <a:pt x="464501" y="282443"/>
                    <a:pt x="464501" y="283920"/>
                  </a:cubicBezTo>
                  <a:lnTo>
                    <a:pt x="464501" y="339630"/>
                  </a:lnTo>
                  <a:cubicBezTo>
                    <a:pt x="464501" y="341107"/>
                    <a:pt x="465711" y="342315"/>
                    <a:pt x="467190" y="342315"/>
                  </a:cubicBezTo>
                  <a:lnTo>
                    <a:pt x="534949" y="342315"/>
                  </a:lnTo>
                  <a:cubicBezTo>
                    <a:pt x="536428" y="342315"/>
                    <a:pt x="537638" y="341107"/>
                    <a:pt x="537638" y="339630"/>
                  </a:cubicBezTo>
                  <a:lnTo>
                    <a:pt x="537638" y="283920"/>
                  </a:lnTo>
                  <a:cubicBezTo>
                    <a:pt x="537638" y="282443"/>
                    <a:pt x="536428" y="281235"/>
                    <a:pt x="534949" y="281235"/>
                  </a:cubicBezTo>
                  <a:close/>
                  <a:moveTo>
                    <a:pt x="72196" y="281235"/>
                  </a:moveTo>
                  <a:cubicBezTo>
                    <a:pt x="70717" y="281235"/>
                    <a:pt x="69507" y="282443"/>
                    <a:pt x="69507" y="283920"/>
                  </a:cubicBezTo>
                  <a:lnTo>
                    <a:pt x="69507" y="339630"/>
                  </a:lnTo>
                  <a:cubicBezTo>
                    <a:pt x="69507" y="341107"/>
                    <a:pt x="70717" y="342315"/>
                    <a:pt x="72196" y="342315"/>
                  </a:cubicBezTo>
                  <a:lnTo>
                    <a:pt x="139955" y="342315"/>
                  </a:lnTo>
                  <a:cubicBezTo>
                    <a:pt x="141434" y="342315"/>
                    <a:pt x="142644" y="341107"/>
                    <a:pt x="142644" y="339630"/>
                  </a:cubicBezTo>
                  <a:lnTo>
                    <a:pt x="142644" y="283920"/>
                  </a:lnTo>
                  <a:cubicBezTo>
                    <a:pt x="142644" y="282443"/>
                    <a:pt x="141434" y="281235"/>
                    <a:pt x="139955" y="281235"/>
                  </a:cubicBezTo>
                  <a:close/>
                  <a:moveTo>
                    <a:pt x="467190" y="170084"/>
                  </a:moveTo>
                  <a:cubicBezTo>
                    <a:pt x="465711" y="170084"/>
                    <a:pt x="464501" y="171292"/>
                    <a:pt x="464501" y="172768"/>
                  </a:cubicBezTo>
                  <a:lnTo>
                    <a:pt x="464501" y="228478"/>
                  </a:lnTo>
                  <a:cubicBezTo>
                    <a:pt x="464501" y="229955"/>
                    <a:pt x="465711" y="231163"/>
                    <a:pt x="467190" y="231163"/>
                  </a:cubicBezTo>
                  <a:lnTo>
                    <a:pt x="534949" y="231163"/>
                  </a:lnTo>
                  <a:cubicBezTo>
                    <a:pt x="536428" y="231163"/>
                    <a:pt x="537638" y="229955"/>
                    <a:pt x="537638" y="228478"/>
                  </a:cubicBezTo>
                  <a:lnTo>
                    <a:pt x="537638" y="172768"/>
                  </a:lnTo>
                  <a:cubicBezTo>
                    <a:pt x="537638" y="171292"/>
                    <a:pt x="536428" y="170084"/>
                    <a:pt x="534949" y="170084"/>
                  </a:cubicBezTo>
                  <a:close/>
                  <a:moveTo>
                    <a:pt x="72196" y="170084"/>
                  </a:moveTo>
                  <a:cubicBezTo>
                    <a:pt x="70717" y="170084"/>
                    <a:pt x="69507" y="171292"/>
                    <a:pt x="69507" y="172768"/>
                  </a:cubicBezTo>
                  <a:lnTo>
                    <a:pt x="69507" y="228478"/>
                  </a:lnTo>
                  <a:cubicBezTo>
                    <a:pt x="69507" y="229955"/>
                    <a:pt x="70717" y="231163"/>
                    <a:pt x="72196" y="231163"/>
                  </a:cubicBezTo>
                  <a:lnTo>
                    <a:pt x="139955" y="231163"/>
                  </a:lnTo>
                  <a:cubicBezTo>
                    <a:pt x="141434" y="231163"/>
                    <a:pt x="142644" y="229955"/>
                    <a:pt x="142644" y="228478"/>
                  </a:cubicBezTo>
                  <a:lnTo>
                    <a:pt x="142644" y="172768"/>
                  </a:lnTo>
                  <a:cubicBezTo>
                    <a:pt x="142644" y="171292"/>
                    <a:pt x="141434" y="170084"/>
                    <a:pt x="139955" y="170084"/>
                  </a:cubicBezTo>
                  <a:close/>
                  <a:moveTo>
                    <a:pt x="291732" y="97310"/>
                  </a:moveTo>
                  <a:lnTo>
                    <a:pt x="312576" y="97310"/>
                  </a:lnTo>
                  <a:cubicBezTo>
                    <a:pt x="315534" y="97310"/>
                    <a:pt x="317821" y="99592"/>
                    <a:pt x="317821" y="102412"/>
                  </a:cubicBezTo>
                  <a:lnTo>
                    <a:pt x="317821" y="113285"/>
                  </a:lnTo>
                  <a:cubicBezTo>
                    <a:pt x="329251" y="114896"/>
                    <a:pt x="340278" y="118655"/>
                    <a:pt x="348616" y="124025"/>
                  </a:cubicBezTo>
                  <a:cubicBezTo>
                    <a:pt x="351037" y="125636"/>
                    <a:pt x="351709" y="128858"/>
                    <a:pt x="350095" y="131274"/>
                  </a:cubicBezTo>
                  <a:lnTo>
                    <a:pt x="338799" y="148860"/>
                  </a:lnTo>
                  <a:cubicBezTo>
                    <a:pt x="337320" y="151277"/>
                    <a:pt x="334092" y="151948"/>
                    <a:pt x="331537" y="150337"/>
                  </a:cubicBezTo>
                  <a:cubicBezTo>
                    <a:pt x="325620" y="146444"/>
                    <a:pt x="315400" y="143759"/>
                    <a:pt x="306793" y="143759"/>
                  </a:cubicBezTo>
                  <a:cubicBezTo>
                    <a:pt x="297783" y="143759"/>
                    <a:pt x="282587" y="146310"/>
                    <a:pt x="282587" y="155841"/>
                  </a:cubicBezTo>
                  <a:cubicBezTo>
                    <a:pt x="282587" y="165238"/>
                    <a:pt x="287429" y="168594"/>
                    <a:pt x="309752" y="175441"/>
                  </a:cubicBezTo>
                  <a:cubicBezTo>
                    <a:pt x="328848" y="181213"/>
                    <a:pt x="357626" y="189939"/>
                    <a:pt x="357357" y="222695"/>
                  </a:cubicBezTo>
                  <a:cubicBezTo>
                    <a:pt x="357357" y="243503"/>
                    <a:pt x="342027" y="259210"/>
                    <a:pt x="317821" y="263774"/>
                  </a:cubicBezTo>
                  <a:lnTo>
                    <a:pt x="317821" y="275051"/>
                  </a:lnTo>
                  <a:cubicBezTo>
                    <a:pt x="317821" y="278004"/>
                    <a:pt x="315534" y="280286"/>
                    <a:pt x="312576" y="280286"/>
                  </a:cubicBezTo>
                  <a:lnTo>
                    <a:pt x="291732" y="280286"/>
                  </a:lnTo>
                  <a:cubicBezTo>
                    <a:pt x="288773" y="280286"/>
                    <a:pt x="286487" y="278004"/>
                    <a:pt x="286487" y="275051"/>
                  </a:cubicBezTo>
                  <a:lnTo>
                    <a:pt x="286487" y="263103"/>
                  </a:lnTo>
                  <a:cubicBezTo>
                    <a:pt x="272771" y="260015"/>
                    <a:pt x="260130" y="253034"/>
                    <a:pt x="251254" y="243772"/>
                  </a:cubicBezTo>
                  <a:cubicBezTo>
                    <a:pt x="249237" y="241624"/>
                    <a:pt x="249371" y="238402"/>
                    <a:pt x="251389" y="236388"/>
                  </a:cubicBezTo>
                  <a:lnTo>
                    <a:pt x="266585" y="222024"/>
                  </a:lnTo>
                  <a:cubicBezTo>
                    <a:pt x="267660" y="221084"/>
                    <a:pt x="269005" y="220547"/>
                    <a:pt x="270350" y="220547"/>
                  </a:cubicBezTo>
                  <a:cubicBezTo>
                    <a:pt x="271695" y="220681"/>
                    <a:pt x="273040" y="221218"/>
                    <a:pt x="273981" y="222292"/>
                  </a:cubicBezTo>
                  <a:cubicBezTo>
                    <a:pt x="280436" y="229005"/>
                    <a:pt x="292270" y="233837"/>
                    <a:pt x="302894" y="233837"/>
                  </a:cubicBezTo>
                  <a:cubicBezTo>
                    <a:pt x="311500" y="233837"/>
                    <a:pt x="326024" y="231421"/>
                    <a:pt x="326024" y="222561"/>
                  </a:cubicBezTo>
                  <a:cubicBezTo>
                    <a:pt x="326158" y="214640"/>
                    <a:pt x="321855" y="211821"/>
                    <a:pt x="300607" y="205378"/>
                  </a:cubicBezTo>
                  <a:cubicBezTo>
                    <a:pt x="280974" y="199471"/>
                    <a:pt x="251254" y="190476"/>
                    <a:pt x="251254" y="155841"/>
                  </a:cubicBezTo>
                  <a:cubicBezTo>
                    <a:pt x="251254" y="136107"/>
                    <a:pt x="264567" y="120669"/>
                    <a:pt x="286487" y="115031"/>
                  </a:cubicBezTo>
                  <a:lnTo>
                    <a:pt x="286487" y="102412"/>
                  </a:lnTo>
                  <a:cubicBezTo>
                    <a:pt x="286487" y="99592"/>
                    <a:pt x="288773" y="97310"/>
                    <a:pt x="291732" y="97310"/>
                  </a:cubicBezTo>
                  <a:close/>
                  <a:moveTo>
                    <a:pt x="303572" y="26848"/>
                  </a:moveTo>
                  <a:cubicBezTo>
                    <a:pt x="272113" y="26848"/>
                    <a:pt x="239981" y="29935"/>
                    <a:pt x="208118" y="36111"/>
                  </a:cubicBezTo>
                  <a:lnTo>
                    <a:pt x="208118" y="518976"/>
                  </a:lnTo>
                  <a:lnTo>
                    <a:pt x="255442" y="518976"/>
                  </a:lnTo>
                  <a:lnTo>
                    <a:pt x="255442" y="359766"/>
                  </a:lnTo>
                  <a:cubicBezTo>
                    <a:pt x="255442" y="354799"/>
                    <a:pt x="259475" y="350772"/>
                    <a:pt x="264450" y="350772"/>
                  </a:cubicBezTo>
                  <a:lnTo>
                    <a:pt x="342830" y="350772"/>
                  </a:lnTo>
                  <a:cubicBezTo>
                    <a:pt x="347670" y="350772"/>
                    <a:pt x="351703" y="354799"/>
                    <a:pt x="351703" y="359766"/>
                  </a:cubicBezTo>
                  <a:lnTo>
                    <a:pt x="351703" y="518976"/>
                  </a:lnTo>
                  <a:lnTo>
                    <a:pt x="399162" y="518976"/>
                  </a:lnTo>
                  <a:lnTo>
                    <a:pt x="399162" y="36111"/>
                  </a:lnTo>
                  <a:cubicBezTo>
                    <a:pt x="367164" y="29935"/>
                    <a:pt x="335032" y="26848"/>
                    <a:pt x="303572" y="26848"/>
                  </a:cubicBezTo>
                  <a:close/>
                  <a:moveTo>
                    <a:pt x="303572" y="0"/>
                  </a:moveTo>
                  <a:cubicBezTo>
                    <a:pt x="340813" y="0"/>
                    <a:pt x="377382" y="3893"/>
                    <a:pt x="415295" y="11947"/>
                  </a:cubicBezTo>
                  <a:lnTo>
                    <a:pt x="418925" y="12753"/>
                  </a:lnTo>
                  <a:cubicBezTo>
                    <a:pt x="423092" y="13558"/>
                    <a:pt x="426050" y="17317"/>
                    <a:pt x="426050" y="21478"/>
                  </a:cubicBezTo>
                  <a:lnTo>
                    <a:pt x="426050" y="94237"/>
                  </a:lnTo>
                  <a:cubicBezTo>
                    <a:pt x="451863" y="89807"/>
                    <a:pt x="477811" y="87391"/>
                    <a:pt x="503355" y="87391"/>
                  </a:cubicBezTo>
                  <a:cubicBezTo>
                    <a:pt x="534411" y="87391"/>
                    <a:pt x="564930" y="90747"/>
                    <a:pt x="596524" y="97459"/>
                  </a:cubicBezTo>
                  <a:lnTo>
                    <a:pt x="600154" y="98130"/>
                  </a:lnTo>
                  <a:cubicBezTo>
                    <a:pt x="604187" y="99070"/>
                    <a:pt x="607145" y="102695"/>
                    <a:pt x="607145" y="106856"/>
                  </a:cubicBezTo>
                  <a:lnTo>
                    <a:pt x="607145" y="536964"/>
                  </a:lnTo>
                  <a:cubicBezTo>
                    <a:pt x="607145" y="541797"/>
                    <a:pt x="603246" y="545824"/>
                    <a:pt x="598272" y="545824"/>
                  </a:cubicBezTo>
                  <a:lnTo>
                    <a:pt x="412606" y="545824"/>
                  </a:lnTo>
                  <a:lnTo>
                    <a:pt x="9008" y="545824"/>
                  </a:lnTo>
                  <a:cubicBezTo>
                    <a:pt x="4033" y="545824"/>
                    <a:pt x="0" y="541797"/>
                    <a:pt x="0" y="536964"/>
                  </a:cubicBezTo>
                  <a:lnTo>
                    <a:pt x="0" y="106856"/>
                  </a:lnTo>
                  <a:cubicBezTo>
                    <a:pt x="0" y="102695"/>
                    <a:pt x="2958" y="99070"/>
                    <a:pt x="7125" y="98130"/>
                  </a:cubicBezTo>
                  <a:lnTo>
                    <a:pt x="10621" y="97459"/>
                  </a:lnTo>
                  <a:cubicBezTo>
                    <a:pt x="42350" y="90747"/>
                    <a:pt x="72868" y="87391"/>
                    <a:pt x="103925" y="87391"/>
                  </a:cubicBezTo>
                  <a:cubicBezTo>
                    <a:pt x="129334" y="87391"/>
                    <a:pt x="155416" y="89673"/>
                    <a:pt x="181229" y="94237"/>
                  </a:cubicBezTo>
                  <a:lnTo>
                    <a:pt x="181229" y="21478"/>
                  </a:lnTo>
                  <a:cubicBezTo>
                    <a:pt x="181229" y="17317"/>
                    <a:pt x="184187" y="13558"/>
                    <a:pt x="188355" y="12753"/>
                  </a:cubicBezTo>
                  <a:lnTo>
                    <a:pt x="191850" y="11947"/>
                  </a:lnTo>
                  <a:cubicBezTo>
                    <a:pt x="229763" y="3893"/>
                    <a:pt x="266332" y="0"/>
                    <a:pt x="303572"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chemeClr val="lt1"/>
                </a:solidFill>
                <a:ea typeface="微软雅黑" panose="020B0503020204020204" pitchFamily="34" charset="-122"/>
              </a:endParaRPr>
            </a:p>
          </p:txBody>
        </p:sp>
        <p:sp>
          <p:nvSpPr>
            <p:cNvPr id="22" name="ïsļíḓé"/>
            <p:cNvSpPr/>
            <p:nvPr/>
          </p:nvSpPr>
          <p:spPr>
            <a:xfrm>
              <a:off x="4419215" y="4623102"/>
              <a:ext cx="386340" cy="347320"/>
            </a:xfrm>
            <a:custGeom>
              <a:avLst/>
              <a:gdLst>
                <a:gd name="connsiteX0" fmla="*/ 467190 w 607145"/>
                <a:gd name="connsiteY0" fmla="*/ 392521 h 545824"/>
                <a:gd name="connsiteX1" fmla="*/ 464501 w 607145"/>
                <a:gd name="connsiteY1" fmla="*/ 395206 h 545824"/>
                <a:gd name="connsiteX2" fmla="*/ 464501 w 607145"/>
                <a:gd name="connsiteY2" fmla="*/ 450916 h 545824"/>
                <a:gd name="connsiteX3" fmla="*/ 467190 w 607145"/>
                <a:gd name="connsiteY3" fmla="*/ 453601 h 545824"/>
                <a:gd name="connsiteX4" fmla="*/ 534949 w 607145"/>
                <a:gd name="connsiteY4" fmla="*/ 453601 h 545824"/>
                <a:gd name="connsiteX5" fmla="*/ 537638 w 607145"/>
                <a:gd name="connsiteY5" fmla="*/ 450916 h 545824"/>
                <a:gd name="connsiteX6" fmla="*/ 537638 w 607145"/>
                <a:gd name="connsiteY6" fmla="*/ 395206 h 545824"/>
                <a:gd name="connsiteX7" fmla="*/ 534949 w 607145"/>
                <a:gd name="connsiteY7" fmla="*/ 392521 h 545824"/>
                <a:gd name="connsiteX8" fmla="*/ 72196 w 607145"/>
                <a:gd name="connsiteY8" fmla="*/ 392521 h 545824"/>
                <a:gd name="connsiteX9" fmla="*/ 69507 w 607145"/>
                <a:gd name="connsiteY9" fmla="*/ 395206 h 545824"/>
                <a:gd name="connsiteX10" fmla="*/ 69507 w 607145"/>
                <a:gd name="connsiteY10" fmla="*/ 450916 h 545824"/>
                <a:gd name="connsiteX11" fmla="*/ 72196 w 607145"/>
                <a:gd name="connsiteY11" fmla="*/ 453601 h 545824"/>
                <a:gd name="connsiteX12" fmla="*/ 139955 w 607145"/>
                <a:gd name="connsiteY12" fmla="*/ 453601 h 545824"/>
                <a:gd name="connsiteX13" fmla="*/ 142644 w 607145"/>
                <a:gd name="connsiteY13" fmla="*/ 450916 h 545824"/>
                <a:gd name="connsiteX14" fmla="*/ 142644 w 607145"/>
                <a:gd name="connsiteY14" fmla="*/ 395206 h 545824"/>
                <a:gd name="connsiteX15" fmla="*/ 139955 w 607145"/>
                <a:gd name="connsiteY15" fmla="*/ 392521 h 545824"/>
                <a:gd name="connsiteX16" fmla="*/ 467190 w 607145"/>
                <a:gd name="connsiteY16" fmla="*/ 281235 h 545824"/>
                <a:gd name="connsiteX17" fmla="*/ 464501 w 607145"/>
                <a:gd name="connsiteY17" fmla="*/ 283920 h 545824"/>
                <a:gd name="connsiteX18" fmla="*/ 464501 w 607145"/>
                <a:gd name="connsiteY18" fmla="*/ 339630 h 545824"/>
                <a:gd name="connsiteX19" fmla="*/ 467190 w 607145"/>
                <a:gd name="connsiteY19" fmla="*/ 342315 h 545824"/>
                <a:gd name="connsiteX20" fmla="*/ 534949 w 607145"/>
                <a:gd name="connsiteY20" fmla="*/ 342315 h 545824"/>
                <a:gd name="connsiteX21" fmla="*/ 537638 w 607145"/>
                <a:gd name="connsiteY21" fmla="*/ 339630 h 545824"/>
                <a:gd name="connsiteX22" fmla="*/ 537638 w 607145"/>
                <a:gd name="connsiteY22" fmla="*/ 283920 h 545824"/>
                <a:gd name="connsiteX23" fmla="*/ 534949 w 607145"/>
                <a:gd name="connsiteY23" fmla="*/ 281235 h 545824"/>
                <a:gd name="connsiteX24" fmla="*/ 72196 w 607145"/>
                <a:gd name="connsiteY24" fmla="*/ 281235 h 545824"/>
                <a:gd name="connsiteX25" fmla="*/ 69507 w 607145"/>
                <a:gd name="connsiteY25" fmla="*/ 283920 h 545824"/>
                <a:gd name="connsiteX26" fmla="*/ 69507 w 607145"/>
                <a:gd name="connsiteY26" fmla="*/ 339630 h 545824"/>
                <a:gd name="connsiteX27" fmla="*/ 72196 w 607145"/>
                <a:gd name="connsiteY27" fmla="*/ 342315 h 545824"/>
                <a:gd name="connsiteX28" fmla="*/ 139955 w 607145"/>
                <a:gd name="connsiteY28" fmla="*/ 342315 h 545824"/>
                <a:gd name="connsiteX29" fmla="*/ 142644 w 607145"/>
                <a:gd name="connsiteY29" fmla="*/ 339630 h 545824"/>
                <a:gd name="connsiteX30" fmla="*/ 142644 w 607145"/>
                <a:gd name="connsiteY30" fmla="*/ 283920 h 545824"/>
                <a:gd name="connsiteX31" fmla="*/ 139955 w 607145"/>
                <a:gd name="connsiteY31" fmla="*/ 281235 h 545824"/>
                <a:gd name="connsiteX32" fmla="*/ 467190 w 607145"/>
                <a:gd name="connsiteY32" fmla="*/ 170084 h 545824"/>
                <a:gd name="connsiteX33" fmla="*/ 464501 w 607145"/>
                <a:gd name="connsiteY33" fmla="*/ 172768 h 545824"/>
                <a:gd name="connsiteX34" fmla="*/ 464501 w 607145"/>
                <a:gd name="connsiteY34" fmla="*/ 228478 h 545824"/>
                <a:gd name="connsiteX35" fmla="*/ 467190 w 607145"/>
                <a:gd name="connsiteY35" fmla="*/ 231163 h 545824"/>
                <a:gd name="connsiteX36" fmla="*/ 534949 w 607145"/>
                <a:gd name="connsiteY36" fmla="*/ 231163 h 545824"/>
                <a:gd name="connsiteX37" fmla="*/ 537638 w 607145"/>
                <a:gd name="connsiteY37" fmla="*/ 228478 h 545824"/>
                <a:gd name="connsiteX38" fmla="*/ 537638 w 607145"/>
                <a:gd name="connsiteY38" fmla="*/ 172768 h 545824"/>
                <a:gd name="connsiteX39" fmla="*/ 534949 w 607145"/>
                <a:gd name="connsiteY39" fmla="*/ 170084 h 545824"/>
                <a:gd name="connsiteX40" fmla="*/ 72196 w 607145"/>
                <a:gd name="connsiteY40" fmla="*/ 170084 h 545824"/>
                <a:gd name="connsiteX41" fmla="*/ 69507 w 607145"/>
                <a:gd name="connsiteY41" fmla="*/ 172768 h 545824"/>
                <a:gd name="connsiteX42" fmla="*/ 69507 w 607145"/>
                <a:gd name="connsiteY42" fmla="*/ 228478 h 545824"/>
                <a:gd name="connsiteX43" fmla="*/ 72196 w 607145"/>
                <a:gd name="connsiteY43" fmla="*/ 231163 h 545824"/>
                <a:gd name="connsiteX44" fmla="*/ 139955 w 607145"/>
                <a:gd name="connsiteY44" fmla="*/ 231163 h 545824"/>
                <a:gd name="connsiteX45" fmla="*/ 142644 w 607145"/>
                <a:gd name="connsiteY45" fmla="*/ 228478 h 545824"/>
                <a:gd name="connsiteX46" fmla="*/ 142644 w 607145"/>
                <a:gd name="connsiteY46" fmla="*/ 172768 h 545824"/>
                <a:gd name="connsiteX47" fmla="*/ 139955 w 607145"/>
                <a:gd name="connsiteY47" fmla="*/ 170084 h 545824"/>
                <a:gd name="connsiteX48" fmla="*/ 291732 w 607145"/>
                <a:gd name="connsiteY48" fmla="*/ 97310 h 545824"/>
                <a:gd name="connsiteX49" fmla="*/ 312576 w 607145"/>
                <a:gd name="connsiteY49" fmla="*/ 97310 h 545824"/>
                <a:gd name="connsiteX50" fmla="*/ 317821 w 607145"/>
                <a:gd name="connsiteY50" fmla="*/ 102412 h 545824"/>
                <a:gd name="connsiteX51" fmla="*/ 317821 w 607145"/>
                <a:gd name="connsiteY51" fmla="*/ 113285 h 545824"/>
                <a:gd name="connsiteX52" fmla="*/ 348616 w 607145"/>
                <a:gd name="connsiteY52" fmla="*/ 124025 h 545824"/>
                <a:gd name="connsiteX53" fmla="*/ 350095 w 607145"/>
                <a:gd name="connsiteY53" fmla="*/ 131274 h 545824"/>
                <a:gd name="connsiteX54" fmla="*/ 338799 w 607145"/>
                <a:gd name="connsiteY54" fmla="*/ 148860 h 545824"/>
                <a:gd name="connsiteX55" fmla="*/ 331537 w 607145"/>
                <a:gd name="connsiteY55" fmla="*/ 150337 h 545824"/>
                <a:gd name="connsiteX56" fmla="*/ 306793 w 607145"/>
                <a:gd name="connsiteY56" fmla="*/ 143759 h 545824"/>
                <a:gd name="connsiteX57" fmla="*/ 282587 w 607145"/>
                <a:gd name="connsiteY57" fmla="*/ 155841 h 545824"/>
                <a:gd name="connsiteX58" fmla="*/ 309752 w 607145"/>
                <a:gd name="connsiteY58" fmla="*/ 175441 h 545824"/>
                <a:gd name="connsiteX59" fmla="*/ 357357 w 607145"/>
                <a:gd name="connsiteY59" fmla="*/ 222695 h 545824"/>
                <a:gd name="connsiteX60" fmla="*/ 317821 w 607145"/>
                <a:gd name="connsiteY60" fmla="*/ 263774 h 545824"/>
                <a:gd name="connsiteX61" fmla="*/ 317821 w 607145"/>
                <a:gd name="connsiteY61" fmla="*/ 275051 h 545824"/>
                <a:gd name="connsiteX62" fmla="*/ 312576 w 607145"/>
                <a:gd name="connsiteY62" fmla="*/ 280286 h 545824"/>
                <a:gd name="connsiteX63" fmla="*/ 291732 w 607145"/>
                <a:gd name="connsiteY63" fmla="*/ 280286 h 545824"/>
                <a:gd name="connsiteX64" fmla="*/ 286487 w 607145"/>
                <a:gd name="connsiteY64" fmla="*/ 275051 h 545824"/>
                <a:gd name="connsiteX65" fmla="*/ 286487 w 607145"/>
                <a:gd name="connsiteY65" fmla="*/ 263103 h 545824"/>
                <a:gd name="connsiteX66" fmla="*/ 251254 w 607145"/>
                <a:gd name="connsiteY66" fmla="*/ 243772 h 545824"/>
                <a:gd name="connsiteX67" fmla="*/ 251389 w 607145"/>
                <a:gd name="connsiteY67" fmla="*/ 236388 h 545824"/>
                <a:gd name="connsiteX68" fmla="*/ 266585 w 607145"/>
                <a:gd name="connsiteY68" fmla="*/ 222024 h 545824"/>
                <a:gd name="connsiteX69" fmla="*/ 270350 w 607145"/>
                <a:gd name="connsiteY69" fmla="*/ 220547 h 545824"/>
                <a:gd name="connsiteX70" fmla="*/ 273981 w 607145"/>
                <a:gd name="connsiteY70" fmla="*/ 222292 h 545824"/>
                <a:gd name="connsiteX71" fmla="*/ 302894 w 607145"/>
                <a:gd name="connsiteY71" fmla="*/ 233837 h 545824"/>
                <a:gd name="connsiteX72" fmla="*/ 326024 w 607145"/>
                <a:gd name="connsiteY72" fmla="*/ 222561 h 545824"/>
                <a:gd name="connsiteX73" fmla="*/ 300607 w 607145"/>
                <a:gd name="connsiteY73" fmla="*/ 205378 h 545824"/>
                <a:gd name="connsiteX74" fmla="*/ 251254 w 607145"/>
                <a:gd name="connsiteY74" fmla="*/ 155841 h 545824"/>
                <a:gd name="connsiteX75" fmla="*/ 286487 w 607145"/>
                <a:gd name="connsiteY75" fmla="*/ 115031 h 545824"/>
                <a:gd name="connsiteX76" fmla="*/ 286487 w 607145"/>
                <a:gd name="connsiteY76" fmla="*/ 102412 h 545824"/>
                <a:gd name="connsiteX77" fmla="*/ 291732 w 607145"/>
                <a:gd name="connsiteY77" fmla="*/ 97310 h 545824"/>
                <a:gd name="connsiteX78" fmla="*/ 303572 w 607145"/>
                <a:gd name="connsiteY78" fmla="*/ 26848 h 545824"/>
                <a:gd name="connsiteX79" fmla="*/ 208118 w 607145"/>
                <a:gd name="connsiteY79" fmla="*/ 36111 h 545824"/>
                <a:gd name="connsiteX80" fmla="*/ 208118 w 607145"/>
                <a:gd name="connsiteY80" fmla="*/ 518976 h 545824"/>
                <a:gd name="connsiteX81" fmla="*/ 255442 w 607145"/>
                <a:gd name="connsiteY81" fmla="*/ 518976 h 545824"/>
                <a:gd name="connsiteX82" fmla="*/ 255442 w 607145"/>
                <a:gd name="connsiteY82" fmla="*/ 359766 h 545824"/>
                <a:gd name="connsiteX83" fmla="*/ 264450 w 607145"/>
                <a:gd name="connsiteY83" fmla="*/ 350772 h 545824"/>
                <a:gd name="connsiteX84" fmla="*/ 342830 w 607145"/>
                <a:gd name="connsiteY84" fmla="*/ 350772 h 545824"/>
                <a:gd name="connsiteX85" fmla="*/ 351703 w 607145"/>
                <a:gd name="connsiteY85" fmla="*/ 359766 h 545824"/>
                <a:gd name="connsiteX86" fmla="*/ 351703 w 607145"/>
                <a:gd name="connsiteY86" fmla="*/ 518976 h 545824"/>
                <a:gd name="connsiteX87" fmla="*/ 399162 w 607145"/>
                <a:gd name="connsiteY87" fmla="*/ 518976 h 545824"/>
                <a:gd name="connsiteX88" fmla="*/ 399162 w 607145"/>
                <a:gd name="connsiteY88" fmla="*/ 36111 h 545824"/>
                <a:gd name="connsiteX89" fmla="*/ 303572 w 607145"/>
                <a:gd name="connsiteY89" fmla="*/ 26848 h 545824"/>
                <a:gd name="connsiteX90" fmla="*/ 303572 w 607145"/>
                <a:gd name="connsiteY90" fmla="*/ 0 h 545824"/>
                <a:gd name="connsiteX91" fmla="*/ 415295 w 607145"/>
                <a:gd name="connsiteY91" fmla="*/ 11947 h 545824"/>
                <a:gd name="connsiteX92" fmla="*/ 418925 w 607145"/>
                <a:gd name="connsiteY92" fmla="*/ 12753 h 545824"/>
                <a:gd name="connsiteX93" fmla="*/ 426050 w 607145"/>
                <a:gd name="connsiteY93" fmla="*/ 21478 h 545824"/>
                <a:gd name="connsiteX94" fmla="*/ 426050 w 607145"/>
                <a:gd name="connsiteY94" fmla="*/ 94237 h 545824"/>
                <a:gd name="connsiteX95" fmla="*/ 503355 w 607145"/>
                <a:gd name="connsiteY95" fmla="*/ 87391 h 545824"/>
                <a:gd name="connsiteX96" fmla="*/ 596524 w 607145"/>
                <a:gd name="connsiteY96" fmla="*/ 97459 h 545824"/>
                <a:gd name="connsiteX97" fmla="*/ 600154 w 607145"/>
                <a:gd name="connsiteY97" fmla="*/ 98130 h 545824"/>
                <a:gd name="connsiteX98" fmla="*/ 607145 w 607145"/>
                <a:gd name="connsiteY98" fmla="*/ 106856 h 545824"/>
                <a:gd name="connsiteX99" fmla="*/ 607145 w 607145"/>
                <a:gd name="connsiteY99" fmla="*/ 536964 h 545824"/>
                <a:gd name="connsiteX100" fmla="*/ 598272 w 607145"/>
                <a:gd name="connsiteY100" fmla="*/ 545824 h 545824"/>
                <a:gd name="connsiteX101" fmla="*/ 412606 w 607145"/>
                <a:gd name="connsiteY101" fmla="*/ 545824 h 545824"/>
                <a:gd name="connsiteX102" fmla="*/ 9008 w 607145"/>
                <a:gd name="connsiteY102" fmla="*/ 545824 h 545824"/>
                <a:gd name="connsiteX103" fmla="*/ 0 w 607145"/>
                <a:gd name="connsiteY103" fmla="*/ 536964 h 545824"/>
                <a:gd name="connsiteX104" fmla="*/ 0 w 607145"/>
                <a:gd name="connsiteY104" fmla="*/ 106856 h 545824"/>
                <a:gd name="connsiteX105" fmla="*/ 7125 w 607145"/>
                <a:gd name="connsiteY105" fmla="*/ 98130 h 545824"/>
                <a:gd name="connsiteX106" fmla="*/ 10621 w 607145"/>
                <a:gd name="connsiteY106" fmla="*/ 97459 h 545824"/>
                <a:gd name="connsiteX107" fmla="*/ 103925 w 607145"/>
                <a:gd name="connsiteY107" fmla="*/ 87391 h 545824"/>
                <a:gd name="connsiteX108" fmla="*/ 181229 w 607145"/>
                <a:gd name="connsiteY108" fmla="*/ 94237 h 545824"/>
                <a:gd name="connsiteX109" fmla="*/ 181229 w 607145"/>
                <a:gd name="connsiteY109" fmla="*/ 21478 h 545824"/>
                <a:gd name="connsiteX110" fmla="*/ 188355 w 607145"/>
                <a:gd name="connsiteY110" fmla="*/ 12753 h 545824"/>
                <a:gd name="connsiteX111" fmla="*/ 191850 w 607145"/>
                <a:gd name="connsiteY111" fmla="*/ 11947 h 545824"/>
                <a:gd name="connsiteX112" fmla="*/ 303572 w 607145"/>
                <a:gd name="connsiteY112" fmla="*/ 0 h 54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07145" h="545824">
                  <a:moveTo>
                    <a:pt x="467190" y="392521"/>
                  </a:moveTo>
                  <a:cubicBezTo>
                    <a:pt x="465711" y="392521"/>
                    <a:pt x="464501" y="393729"/>
                    <a:pt x="464501" y="395206"/>
                  </a:cubicBezTo>
                  <a:lnTo>
                    <a:pt x="464501" y="450916"/>
                  </a:lnTo>
                  <a:cubicBezTo>
                    <a:pt x="464501" y="452392"/>
                    <a:pt x="465711" y="453601"/>
                    <a:pt x="467190" y="453601"/>
                  </a:cubicBezTo>
                  <a:lnTo>
                    <a:pt x="534949" y="453601"/>
                  </a:lnTo>
                  <a:cubicBezTo>
                    <a:pt x="536428" y="453601"/>
                    <a:pt x="537638" y="452392"/>
                    <a:pt x="537638" y="450916"/>
                  </a:cubicBezTo>
                  <a:lnTo>
                    <a:pt x="537638" y="395206"/>
                  </a:lnTo>
                  <a:cubicBezTo>
                    <a:pt x="537638" y="393729"/>
                    <a:pt x="536428" y="392521"/>
                    <a:pt x="534949" y="392521"/>
                  </a:cubicBezTo>
                  <a:close/>
                  <a:moveTo>
                    <a:pt x="72196" y="392521"/>
                  </a:moveTo>
                  <a:cubicBezTo>
                    <a:pt x="70717" y="392521"/>
                    <a:pt x="69507" y="393729"/>
                    <a:pt x="69507" y="395206"/>
                  </a:cubicBezTo>
                  <a:lnTo>
                    <a:pt x="69507" y="450916"/>
                  </a:lnTo>
                  <a:cubicBezTo>
                    <a:pt x="69507" y="452392"/>
                    <a:pt x="70717" y="453601"/>
                    <a:pt x="72196" y="453601"/>
                  </a:cubicBezTo>
                  <a:lnTo>
                    <a:pt x="139955" y="453601"/>
                  </a:lnTo>
                  <a:cubicBezTo>
                    <a:pt x="141434" y="453601"/>
                    <a:pt x="142644" y="452392"/>
                    <a:pt x="142644" y="450916"/>
                  </a:cubicBezTo>
                  <a:lnTo>
                    <a:pt x="142644" y="395206"/>
                  </a:lnTo>
                  <a:cubicBezTo>
                    <a:pt x="142644" y="393729"/>
                    <a:pt x="141434" y="392521"/>
                    <a:pt x="139955" y="392521"/>
                  </a:cubicBezTo>
                  <a:close/>
                  <a:moveTo>
                    <a:pt x="467190" y="281235"/>
                  </a:moveTo>
                  <a:cubicBezTo>
                    <a:pt x="465711" y="281235"/>
                    <a:pt x="464501" y="282443"/>
                    <a:pt x="464501" y="283920"/>
                  </a:cubicBezTo>
                  <a:lnTo>
                    <a:pt x="464501" y="339630"/>
                  </a:lnTo>
                  <a:cubicBezTo>
                    <a:pt x="464501" y="341107"/>
                    <a:pt x="465711" y="342315"/>
                    <a:pt x="467190" y="342315"/>
                  </a:cubicBezTo>
                  <a:lnTo>
                    <a:pt x="534949" y="342315"/>
                  </a:lnTo>
                  <a:cubicBezTo>
                    <a:pt x="536428" y="342315"/>
                    <a:pt x="537638" y="341107"/>
                    <a:pt x="537638" y="339630"/>
                  </a:cubicBezTo>
                  <a:lnTo>
                    <a:pt x="537638" y="283920"/>
                  </a:lnTo>
                  <a:cubicBezTo>
                    <a:pt x="537638" y="282443"/>
                    <a:pt x="536428" y="281235"/>
                    <a:pt x="534949" y="281235"/>
                  </a:cubicBezTo>
                  <a:close/>
                  <a:moveTo>
                    <a:pt x="72196" y="281235"/>
                  </a:moveTo>
                  <a:cubicBezTo>
                    <a:pt x="70717" y="281235"/>
                    <a:pt x="69507" y="282443"/>
                    <a:pt x="69507" y="283920"/>
                  </a:cubicBezTo>
                  <a:lnTo>
                    <a:pt x="69507" y="339630"/>
                  </a:lnTo>
                  <a:cubicBezTo>
                    <a:pt x="69507" y="341107"/>
                    <a:pt x="70717" y="342315"/>
                    <a:pt x="72196" y="342315"/>
                  </a:cubicBezTo>
                  <a:lnTo>
                    <a:pt x="139955" y="342315"/>
                  </a:lnTo>
                  <a:cubicBezTo>
                    <a:pt x="141434" y="342315"/>
                    <a:pt x="142644" y="341107"/>
                    <a:pt x="142644" y="339630"/>
                  </a:cubicBezTo>
                  <a:lnTo>
                    <a:pt x="142644" y="283920"/>
                  </a:lnTo>
                  <a:cubicBezTo>
                    <a:pt x="142644" y="282443"/>
                    <a:pt x="141434" y="281235"/>
                    <a:pt x="139955" y="281235"/>
                  </a:cubicBezTo>
                  <a:close/>
                  <a:moveTo>
                    <a:pt x="467190" y="170084"/>
                  </a:moveTo>
                  <a:cubicBezTo>
                    <a:pt x="465711" y="170084"/>
                    <a:pt x="464501" y="171292"/>
                    <a:pt x="464501" y="172768"/>
                  </a:cubicBezTo>
                  <a:lnTo>
                    <a:pt x="464501" y="228478"/>
                  </a:lnTo>
                  <a:cubicBezTo>
                    <a:pt x="464501" y="229955"/>
                    <a:pt x="465711" y="231163"/>
                    <a:pt x="467190" y="231163"/>
                  </a:cubicBezTo>
                  <a:lnTo>
                    <a:pt x="534949" y="231163"/>
                  </a:lnTo>
                  <a:cubicBezTo>
                    <a:pt x="536428" y="231163"/>
                    <a:pt x="537638" y="229955"/>
                    <a:pt x="537638" y="228478"/>
                  </a:cubicBezTo>
                  <a:lnTo>
                    <a:pt x="537638" y="172768"/>
                  </a:lnTo>
                  <a:cubicBezTo>
                    <a:pt x="537638" y="171292"/>
                    <a:pt x="536428" y="170084"/>
                    <a:pt x="534949" y="170084"/>
                  </a:cubicBezTo>
                  <a:close/>
                  <a:moveTo>
                    <a:pt x="72196" y="170084"/>
                  </a:moveTo>
                  <a:cubicBezTo>
                    <a:pt x="70717" y="170084"/>
                    <a:pt x="69507" y="171292"/>
                    <a:pt x="69507" y="172768"/>
                  </a:cubicBezTo>
                  <a:lnTo>
                    <a:pt x="69507" y="228478"/>
                  </a:lnTo>
                  <a:cubicBezTo>
                    <a:pt x="69507" y="229955"/>
                    <a:pt x="70717" y="231163"/>
                    <a:pt x="72196" y="231163"/>
                  </a:cubicBezTo>
                  <a:lnTo>
                    <a:pt x="139955" y="231163"/>
                  </a:lnTo>
                  <a:cubicBezTo>
                    <a:pt x="141434" y="231163"/>
                    <a:pt x="142644" y="229955"/>
                    <a:pt x="142644" y="228478"/>
                  </a:cubicBezTo>
                  <a:lnTo>
                    <a:pt x="142644" y="172768"/>
                  </a:lnTo>
                  <a:cubicBezTo>
                    <a:pt x="142644" y="171292"/>
                    <a:pt x="141434" y="170084"/>
                    <a:pt x="139955" y="170084"/>
                  </a:cubicBezTo>
                  <a:close/>
                  <a:moveTo>
                    <a:pt x="291732" y="97310"/>
                  </a:moveTo>
                  <a:lnTo>
                    <a:pt x="312576" y="97310"/>
                  </a:lnTo>
                  <a:cubicBezTo>
                    <a:pt x="315534" y="97310"/>
                    <a:pt x="317821" y="99592"/>
                    <a:pt x="317821" y="102412"/>
                  </a:cubicBezTo>
                  <a:lnTo>
                    <a:pt x="317821" y="113285"/>
                  </a:lnTo>
                  <a:cubicBezTo>
                    <a:pt x="329251" y="114896"/>
                    <a:pt x="340278" y="118655"/>
                    <a:pt x="348616" y="124025"/>
                  </a:cubicBezTo>
                  <a:cubicBezTo>
                    <a:pt x="351037" y="125636"/>
                    <a:pt x="351709" y="128858"/>
                    <a:pt x="350095" y="131274"/>
                  </a:cubicBezTo>
                  <a:lnTo>
                    <a:pt x="338799" y="148860"/>
                  </a:lnTo>
                  <a:cubicBezTo>
                    <a:pt x="337320" y="151277"/>
                    <a:pt x="334092" y="151948"/>
                    <a:pt x="331537" y="150337"/>
                  </a:cubicBezTo>
                  <a:cubicBezTo>
                    <a:pt x="325620" y="146444"/>
                    <a:pt x="315400" y="143759"/>
                    <a:pt x="306793" y="143759"/>
                  </a:cubicBezTo>
                  <a:cubicBezTo>
                    <a:pt x="297783" y="143759"/>
                    <a:pt x="282587" y="146310"/>
                    <a:pt x="282587" y="155841"/>
                  </a:cubicBezTo>
                  <a:cubicBezTo>
                    <a:pt x="282587" y="165238"/>
                    <a:pt x="287429" y="168594"/>
                    <a:pt x="309752" y="175441"/>
                  </a:cubicBezTo>
                  <a:cubicBezTo>
                    <a:pt x="328848" y="181213"/>
                    <a:pt x="357626" y="189939"/>
                    <a:pt x="357357" y="222695"/>
                  </a:cubicBezTo>
                  <a:cubicBezTo>
                    <a:pt x="357357" y="243503"/>
                    <a:pt x="342027" y="259210"/>
                    <a:pt x="317821" y="263774"/>
                  </a:cubicBezTo>
                  <a:lnTo>
                    <a:pt x="317821" y="275051"/>
                  </a:lnTo>
                  <a:cubicBezTo>
                    <a:pt x="317821" y="278004"/>
                    <a:pt x="315534" y="280286"/>
                    <a:pt x="312576" y="280286"/>
                  </a:cubicBezTo>
                  <a:lnTo>
                    <a:pt x="291732" y="280286"/>
                  </a:lnTo>
                  <a:cubicBezTo>
                    <a:pt x="288773" y="280286"/>
                    <a:pt x="286487" y="278004"/>
                    <a:pt x="286487" y="275051"/>
                  </a:cubicBezTo>
                  <a:lnTo>
                    <a:pt x="286487" y="263103"/>
                  </a:lnTo>
                  <a:cubicBezTo>
                    <a:pt x="272771" y="260015"/>
                    <a:pt x="260130" y="253034"/>
                    <a:pt x="251254" y="243772"/>
                  </a:cubicBezTo>
                  <a:cubicBezTo>
                    <a:pt x="249237" y="241624"/>
                    <a:pt x="249371" y="238402"/>
                    <a:pt x="251389" y="236388"/>
                  </a:cubicBezTo>
                  <a:lnTo>
                    <a:pt x="266585" y="222024"/>
                  </a:lnTo>
                  <a:cubicBezTo>
                    <a:pt x="267660" y="221084"/>
                    <a:pt x="269005" y="220547"/>
                    <a:pt x="270350" y="220547"/>
                  </a:cubicBezTo>
                  <a:cubicBezTo>
                    <a:pt x="271695" y="220681"/>
                    <a:pt x="273040" y="221218"/>
                    <a:pt x="273981" y="222292"/>
                  </a:cubicBezTo>
                  <a:cubicBezTo>
                    <a:pt x="280436" y="229005"/>
                    <a:pt x="292270" y="233837"/>
                    <a:pt x="302894" y="233837"/>
                  </a:cubicBezTo>
                  <a:cubicBezTo>
                    <a:pt x="311500" y="233837"/>
                    <a:pt x="326024" y="231421"/>
                    <a:pt x="326024" y="222561"/>
                  </a:cubicBezTo>
                  <a:cubicBezTo>
                    <a:pt x="326158" y="214640"/>
                    <a:pt x="321855" y="211821"/>
                    <a:pt x="300607" y="205378"/>
                  </a:cubicBezTo>
                  <a:cubicBezTo>
                    <a:pt x="280974" y="199471"/>
                    <a:pt x="251254" y="190476"/>
                    <a:pt x="251254" y="155841"/>
                  </a:cubicBezTo>
                  <a:cubicBezTo>
                    <a:pt x="251254" y="136107"/>
                    <a:pt x="264567" y="120669"/>
                    <a:pt x="286487" y="115031"/>
                  </a:cubicBezTo>
                  <a:lnTo>
                    <a:pt x="286487" y="102412"/>
                  </a:lnTo>
                  <a:cubicBezTo>
                    <a:pt x="286487" y="99592"/>
                    <a:pt x="288773" y="97310"/>
                    <a:pt x="291732" y="97310"/>
                  </a:cubicBezTo>
                  <a:close/>
                  <a:moveTo>
                    <a:pt x="303572" y="26848"/>
                  </a:moveTo>
                  <a:cubicBezTo>
                    <a:pt x="272113" y="26848"/>
                    <a:pt x="239981" y="29935"/>
                    <a:pt x="208118" y="36111"/>
                  </a:cubicBezTo>
                  <a:lnTo>
                    <a:pt x="208118" y="518976"/>
                  </a:lnTo>
                  <a:lnTo>
                    <a:pt x="255442" y="518976"/>
                  </a:lnTo>
                  <a:lnTo>
                    <a:pt x="255442" y="359766"/>
                  </a:lnTo>
                  <a:cubicBezTo>
                    <a:pt x="255442" y="354799"/>
                    <a:pt x="259475" y="350772"/>
                    <a:pt x="264450" y="350772"/>
                  </a:cubicBezTo>
                  <a:lnTo>
                    <a:pt x="342830" y="350772"/>
                  </a:lnTo>
                  <a:cubicBezTo>
                    <a:pt x="347670" y="350772"/>
                    <a:pt x="351703" y="354799"/>
                    <a:pt x="351703" y="359766"/>
                  </a:cubicBezTo>
                  <a:lnTo>
                    <a:pt x="351703" y="518976"/>
                  </a:lnTo>
                  <a:lnTo>
                    <a:pt x="399162" y="518976"/>
                  </a:lnTo>
                  <a:lnTo>
                    <a:pt x="399162" y="36111"/>
                  </a:lnTo>
                  <a:cubicBezTo>
                    <a:pt x="367164" y="29935"/>
                    <a:pt x="335032" y="26848"/>
                    <a:pt x="303572" y="26848"/>
                  </a:cubicBezTo>
                  <a:close/>
                  <a:moveTo>
                    <a:pt x="303572" y="0"/>
                  </a:moveTo>
                  <a:cubicBezTo>
                    <a:pt x="340813" y="0"/>
                    <a:pt x="377382" y="3893"/>
                    <a:pt x="415295" y="11947"/>
                  </a:cubicBezTo>
                  <a:lnTo>
                    <a:pt x="418925" y="12753"/>
                  </a:lnTo>
                  <a:cubicBezTo>
                    <a:pt x="423092" y="13558"/>
                    <a:pt x="426050" y="17317"/>
                    <a:pt x="426050" y="21478"/>
                  </a:cubicBezTo>
                  <a:lnTo>
                    <a:pt x="426050" y="94237"/>
                  </a:lnTo>
                  <a:cubicBezTo>
                    <a:pt x="451863" y="89807"/>
                    <a:pt x="477811" y="87391"/>
                    <a:pt x="503355" y="87391"/>
                  </a:cubicBezTo>
                  <a:cubicBezTo>
                    <a:pt x="534411" y="87391"/>
                    <a:pt x="564930" y="90747"/>
                    <a:pt x="596524" y="97459"/>
                  </a:cubicBezTo>
                  <a:lnTo>
                    <a:pt x="600154" y="98130"/>
                  </a:lnTo>
                  <a:cubicBezTo>
                    <a:pt x="604187" y="99070"/>
                    <a:pt x="607145" y="102695"/>
                    <a:pt x="607145" y="106856"/>
                  </a:cubicBezTo>
                  <a:lnTo>
                    <a:pt x="607145" y="536964"/>
                  </a:lnTo>
                  <a:cubicBezTo>
                    <a:pt x="607145" y="541797"/>
                    <a:pt x="603246" y="545824"/>
                    <a:pt x="598272" y="545824"/>
                  </a:cubicBezTo>
                  <a:lnTo>
                    <a:pt x="412606" y="545824"/>
                  </a:lnTo>
                  <a:lnTo>
                    <a:pt x="9008" y="545824"/>
                  </a:lnTo>
                  <a:cubicBezTo>
                    <a:pt x="4033" y="545824"/>
                    <a:pt x="0" y="541797"/>
                    <a:pt x="0" y="536964"/>
                  </a:cubicBezTo>
                  <a:lnTo>
                    <a:pt x="0" y="106856"/>
                  </a:lnTo>
                  <a:cubicBezTo>
                    <a:pt x="0" y="102695"/>
                    <a:pt x="2958" y="99070"/>
                    <a:pt x="7125" y="98130"/>
                  </a:cubicBezTo>
                  <a:lnTo>
                    <a:pt x="10621" y="97459"/>
                  </a:lnTo>
                  <a:cubicBezTo>
                    <a:pt x="42350" y="90747"/>
                    <a:pt x="72868" y="87391"/>
                    <a:pt x="103925" y="87391"/>
                  </a:cubicBezTo>
                  <a:cubicBezTo>
                    <a:pt x="129334" y="87391"/>
                    <a:pt x="155416" y="89673"/>
                    <a:pt x="181229" y="94237"/>
                  </a:cubicBezTo>
                  <a:lnTo>
                    <a:pt x="181229" y="21478"/>
                  </a:lnTo>
                  <a:cubicBezTo>
                    <a:pt x="181229" y="17317"/>
                    <a:pt x="184187" y="13558"/>
                    <a:pt x="188355" y="12753"/>
                  </a:cubicBezTo>
                  <a:lnTo>
                    <a:pt x="191850" y="11947"/>
                  </a:lnTo>
                  <a:cubicBezTo>
                    <a:pt x="229763" y="3893"/>
                    <a:pt x="266332" y="0"/>
                    <a:pt x="303572"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chemeClr val="lt1"/>
                </a:solidFill>
                <a:ea typeface="微软雅黑" panose="020B0503020204020204" pitchFamily="34" charset="-122"/>
              </a:endParaRPr>
            </a:p>
          </p:txBody>
        </p:sp>
        <p:sp>
          <p:nvSpPr>
            <p:cNvPr id="18" name="ïṣḻíďê"/>
            <p:cNvSpPr/>
            <p:nvPr/>
          </p:nvSpPr>
          <p:spPr>
            <a:xfrm>
              <a:off x="7386445" y="4623102"/>
              <a:ext cx="386340" cy="347320"/>
            </a:xfrm>
            <a:custGeom>
              <a:avLst/>
              <a:gdLst>
                <a:gd name="connsiteX0" fmla="*/ 467190 w 607145"/>
                <a:gd name="connsiteY0" fmla="*/ 392521 h 545824"/>
                <a:gd name="connsiteX1" fmla="*/ 464501 w 607145"/>
                <a:gd name="connsiteY1" fmla="*/ 395206 h 545824"/>
                <a:gd name="connsiteX2" fmla="*/ 464501 w 607145"/>
                <a:gd name="connsiteY2" fmla="*/ 450916 h 545824"/>
                <a:gd name="connsiteX3" fmla="*/ 467190 w 607145"/>
                <a:gd name="connsiteY3" fmla="*/ 453601 h 545824"/>
                <a:gd name="connsiteX4" fmla="*/ 534949 w 607145"/>
                <a:gd name="connsiteY4" fmla="*/ 453601 h 545824"/>
                <a:gd name="connsiteX5" fmla="*/ 537638 w 607145"/>
                <a:gd name="connsiteY5" fmla="*/ 450916 h 545824"/>
                <a:gd name="connsiteX6" fmla="*/ 537638 w 607145"/>
                <a:gd name="connsiteY6" fmla="*/ 395206 h 545824"/>
                <a:gd name="connsiteX7" fmla="*/ 534949 w 607145"/>
                <a:gd name="connsiteY7" fmla="*/ 392521 h 545824"/>
                <a:gd name="connsiteX8" fmla="*/ 72196 w 607145"/>
                <a:gd name="connsiteY8" fmla="*/ 392521 h 545824"/>
                <a:gd name="connsiteX9" fmla="*/ 69507 w 607145"/>
                <a:gd name="connsiteY9" fmla="*/ 395206 h 545824"/>
                <a:gd name="connsiteX10" fmla="*/ 69507 w 607145"/>
                <a:gd name="connsiteY10" fmla="*/ 450916 h 545824"/>
                <a:gd name="connsiteX11" fmla="*/ 72196 w 607145"/>
                <a:gd name="connsiteY11" fmla="*/ 453601 h 545824"/>
                <a:gd name="connsiteX12" fmla="*/ 139955 w 607145"/>
                <a:gd name="connsiteY12" fmla="*/ 453601 h 545824"/>
                <a:gd name="connsiteX13" fmla="*/ 142644 w 607145"/>
                <a:gd name="connsiteY13" fmla="*/ 450916 h 545824"/>
                <a:gd name="connsiteX14" fmla="*/ 142644 w 607145"/>
                <a:gd name="connsiteY14" fmla="*/ 395206 h 545824"/>
                <a:gd name="connsiteX15" fmla="*/ 139955 w 607145"/>
                <a:gd name="connsiteY15" fmla="*/ 392521 h 545824"/>
                <a:gd name="connsiteX16" fmla="*/ 467190 w 607145"/>
                <a:gd name="connsiteY16" fmla="*/ 281235 h 545824"/>
                <a:gd name="connsiteX17" fmla="*/ 464501 w 607145"/>
                <a:gd name="connsiteY17" fmla="*/ 283920 h 545824"/>
                <a:gd name="connsiteX18" fmla="*/ 464501 w 607145"/>
                <a:gd name="connsiteY18" fmla="*/ 339630 h 545824"/>
                <a:gd name="connsiteX19" fmla="*/ 467190 w 607145"/>
                <a:gd name="connsiteY19" fmla="*/ 342315 h 545824"/>
                <a:gd name="connsiteX20" fmla="*/ 534949 w 607145"/>
                <a:gd name="connsiteY20" fmla="*/ 342315 h 545824"/>
                <a:gd name="connsiteX21" fmla="*/ 537638 w 607145"/>
                <a:gd name="connsiteY21" fmla="*/ 339630 h 545824"/>
                <a:gd name="connsiteX22" fmla="*/ 537638 w 607145"/>
                <a:gd name="connsiteY22" fmla="*/ 283920 h 545824"/>
                <a:gd name="connsiteX23" fmla="*/ 534949 w 607145"/>
                <a:gd name="connsiteY23" fmla="*/ 281235 h 545824"/>
                <a:gd name="connsiteX24" fmla="*/ 72196 w 607145"/>
                <a:gd name="connsiteY24" fmla="*/ 281235 h 545824"/>
                <a:gd name="connsiteX25" fmla="*/ 69507 w 607145"/>
                <a:gd name="connsiteY25" fmla="*/ 283920 h 545824"/>
                <a:gd name="connsiteX26" fmla="*/ 69507 w 607145"/>
                <a:gd name="connsiteY26" fmla="*/ 339630 h 545824"/>
                <a:gd name="connsiteX27" fmla="*/ 72196 w 607145"/>
                <a:gd name="connsiteY27" fmla="*/ 342315 h 545824"/>
                <a:gd name="connsiteX28" fmla="*/ 139955 w 607145"/>
                <a:gd name="connsiteY28" fmla="*/ 342315 h 545824"/>
                <a:gd name="connsiteX29" fmla="*/ 142644 w 607145"/>
                <a:gd name="connsiteY29" fmla="*/ 339630 h 545824"/>
                <a:gd name="connsiteX30" fmla="*/ 142644 w 607145"/>
                <a:gd name="connsiteY30" fmla="*/ 283920 h 545824"/>
                <a:gd name="connsiteX31" fmla="*/ 139955 w 607145"/>
                <a:gd name="connsiteY31" fmla="*/ 281235 h 545824"/>
                <a:gd name="connsiteX32" fmla="*/ 467190 w 607145"/>
                <a:gd name="connsiteY32" fmla="*/ 170084 h 545824"/>
                <a:gd name="connsiteX33" fmla="*/ 464501 w 607145"/>
                <a:gd name="connsiteY33" fmla="*/ 172768 h 545824"/>
                <a:gd name="connsiteX34" fmla="*/ 464501 w 607145"/>
                <a:gd name="connsiteY34" fmla="*/ 228478 h 545824"/>
                <a:gd name="connsiteX35" fmla="*/ 467190 w 607145"/>
                <a:gd name="connsiteY35" fmla="*/ 231163 h 545824"/>
                <a:gd name="connsiteX36" fmla="*/ 534949 w 607145"/>
                <a:gd name="connsiteY36" fmla="*/ 231163 h 545824"/>
                <a:gd name="connsiteX37" fmla="*/ 537638 w 607145"/>
                <a:gd name="connsiteY37" fmla="*/ 228478 h 545824"/>
                <a:gd name="connsiteX38" fmla="*/ 537638 w 607145"/>
                <a:gd name="connsiteY38" fmla="*/ 172768 h 545824"/>
                <a:gd name="connsiteX39" fmla="*/ 534949 w 607145"/>
                <a:gd name="connsiteY39" fmla="*/ 170084 h 545824"/>
                <a:gd name="connsiteX40" fmla="*/ 72196 w 607145"/>
                <a:gd name="connsiteY40" fmla="*/ 170084 h 545824"/>
                <a:gd name="connsiteX41" fmla="*/ 69507 w 607145"/>
                <a:gd name="connsiteY41" fmla="*/ 172768 h 545824"/>
                <a:gd name="connsiteX42" fmla="*/ 69507 w 607145"/>
                <a:gd name="connsiteY42" fmla="*/ 228478 h 545824"/>
                <a:gd name="connsiteX43" fmla="*/ 72196 w 607145"/>
                <a:gd name="connsiteY43" fmla="*/ 231163 h 545824"/>
                <a:gd name="connsiteX44" fmla="*/ 139955 w 607145"/>
                <a:gd name="connsiteY44" fmla="*/ 231163 h 545824"/>
                <a:gd name="connsiteX45" fmla="*/ 142644 w 607145"/>
                <a:gd name="connsiteY45" fmla="*/ 228478 h 545824"/>
                <a:gd name="connsiteX46" fmla="*/ 142644 w 607145"/>
                <a:gd name="connsiteY46" fmla="*/ 172768 h 545824"/>
                <a:gd name="connsiteX47" fmla="*/ 139955 w 607145"/>
                <a:gd name="connsiteY47" fmla="*/ 170084 h 545824"/>
                <a:gd name="connsiteX48" fmla="*/ 291732 w 607145"/>
                <a:gd name="connsiteY48" fmla="*/ 97310 h 545824"/>
                <a:gd name="connsiteX49" fmla="*/ 312576 w 607145"/>
                <a:gd name="connsiteY49" fmla="*/ 97310 h 545824"/>
                <a:gd name="connsiteX50" fmla="*/ 317821 w 607145"/>
                <a:gd name="connsiteY50" fmla="*/ 102412 h 545824"/>
                <a:gd name="connsiteX51" fmla="*/ 317821 w 607145"/>
                <a:gd name="connsiteY51" fmla="*/ 113285 h 545824"/>
                <a:gd name="connsiteX52" fmla="*/ 348616 w 607145"/>
                <a:gd name="connsiteY52" fmla="*/ 124025 h 545824"/>
                <a:gd name="connsiteX53" fmla="*/ 350095 w 607145"/>
                <a:gd name="connsiteY53" fmla="*/ 131274 h 545824"/>
                <a:gd name="connsiteX54" fmla="*/ 338799 w 607145"/>
                <a:gd name="connsiteY54" fmla="*/ 148860 h 545824"/>
                <a:gd name="connsiteX55" fmla="*/ 331537 w 607145"/>
                <a:gd name="connsiteY55" fmla="*/ 150337 h 545824"/>
                <a:gd name="connsiteX56" fmla="*/ 306793 w 607145"/>
                <a:gd name="connsiteY56" fmla="*/ 143759 h 545824"/>
                <a:gd name="connsiteX57" fmla="*/ 282587 w 607145"/>
                <a:gd name="connsiteY57" fmla="*/ 155841 h 545824"/>
                <a:gd name="connsiteX58" fmla="*/ 309752 w 607145"/>
                <a:gd name="connsiteY58" fmla="*/ 175441 h 545824"/>
                <a:gd name="connsiteX59" fmla="*/ 357357 w 607145"/>
                <a:gd name="connsiteY59" fmla="*/ 222695 h 545824"/>
                <a:gd name="connsiteX60" fmla="*/ 317821 w 607145"/>
                <a:gd name="connsiteY60" fmla="*/ 263774 h 545824"/>
                <a:gd name="connsiteX61" fmla="*/ 317821 w 607145"/>
                <a:gd name="connsiteY61" fmla="*/ 275051 h 545824"/>
                <a:gd name="connsiteX62" fmla="*/ 312576 w 607145"/>
                <a:gd name="connsiteY62" fmla="*/ 280286 h 545824"/>
                <a:gd name="connsiteX63" fmla="*/ 291732 w 607145"/>
                <a:gd name="connsiteY63" fmla="*/ 280286 h 545824"/>
                <a:gd name="connsiteX64" fmla="*/ 286487 w 607145"/>
                <a:gd name="connsiteY64" fmla="*/ 275051 h 545824"/>
                <a:gd name="connsiteX65" fmla="*/ 286487 w 607145"/>
                <a:gd name="connsiteY65" fmla="*/ 263103 h 545824"/>
                <a:gd name="connsiteX66" fmla="*/ 251254 w 607145"/>
                <a:gd name="connsiteY66" fmla="*/ 243772 h 545824"/>
                <a:gd name="connsiteX67" fmla="*/ 251389 w 607145"/>
                <a:gd name="connsiteY67" fmla="*/ 236388 h 545824"/>
                <a:gd name="connsiteX68" fmla="*/ 266585 w 607145"/>
                <a:gd name="connsiteY68" fmla="*/ 222024 h 545824"/>
                <a:gd name="connsiteX69" fmla="*/ 270350 w 607145"/>
                <a:gd name="connsiteY69" fmla="*/ 220547 h 545824"/>
                <a:gd name="connsiteX70" fmla="*/ 273981 w 607145"/>
                <a:gd name="connsiteY70" fmla="*/ 222292 h 545824"/>
                <a:gd name="connsiteX71" fmla="*/ 302894 w 607145"/>
                <a:gd name="connsiteY71" fmla="*/ 233837 h 545824"/>
                <a:gd name="connsiteX72" fmla="*/ 326024 w 607145"/>
                <a:gd name="connsiteY72" fmla="*/ 222561 h 545824"/>
                <a:gd name="connsiteX73" fmla="*/ 300607 w 607145"/>
                <a:gd name="connsiteY73" fmla="*/ 205378 h 545824"/>
                <a:gd name="connsiteX74" fmla="*/ 251254 w 607145"/>
                <a:gd name="connsiteY74" fmla="*/ 155841 h 545824"/>
                <a:gd name="connsiteX75" fmla="*/ 286487 w 607145"/>
                <a:gd name="connsiteY75" fmla="*/ 115031 h 545824"/>
                <a:gd name="connsiteX76" fmla="*/ 286487 w 607145"/>
                <a:gd name="connsiteY76" fmla="*/ 102412 h 545824"/>
                <a:gd name="connsiteX77" fmla="*/ 291732 w 607145"/>
                <a:gd name="connsiteY77" fmla="*/ 97310 h 545824"/>
                <a:gd name="connsiteX78" fmla="*/ 303572 w 607145"/>
                <a:gd name="connsiteY78" fmla="*/ 26848 h 545824"/>
                <a:gd name="connsiteX79" fmla="*/ 208118 w 607145"/>
                <a:gd name="connsiteY79" fmla="*/ 36111 h 545824"/>
                <a:gd name="connsiteX80" fmla="*/ 208118 w 607145"/>
                <a:gd name="connsiteY80" fmla="*/ 518976 h 545824"/>
                <a:gd name="connsiteX81" fmla="*/ 255442 w 607145"/>
                <a:gd name="connsiteY81" fmla="*/ 518976 h 545824"/>
                <a:gd name="connsiteX82" fmla="*/ 255442 w 607145"/>
                <a:gd name="connsiteY82" fmla="*/ 359766 h 545824"/>
                <a:gd name="connsiteX83" fmla="*/ 264450 w 607145"/>
                <a:gd name="connsiteY83" fmla="*/ 350772 h 545824"/>
                <a:gd name="connsiteX84" fmla="*/ 342830 w 607145"/>
                <a:gd name="connsiteY84" fmla="*/ 350772 h 545824"/>
                <a:gd name="connsiteX85" fmla="*/ 351703 w 607145"/>
                <a:gd name="connsiteY85" fmla="*/ 359766 h 545824"/>
                <a:gd name="connsiteX86" fmla="*/ 351703 w 607145"/>
                <a:gd name="connsiteY86" fmla="*/ 518976 h 545824"/>
                <a:gd name="connsiteX87" fmla="*/ 399162 w 607145"/>
                <a:gd name="connsiteY87" fmla="*/ 518976 h 545824"/>
                <a:gd name="connsiteX88" fmla="*/ 399162 w 607145"/>
                <a:gd name="connsiteY88" fmla="*/ 36111 h 545824"/>
                <a:gd name="connsiteX89" fmla="*/ 303572 w 607145"/>
                <a:gd name="connsiteY89" fmla="*/ 26848 h 545824"/>
                <a:gd name="connsiteX90" fmla="*/ 303572 w 607145"/>
                <a:gd name="connsiteY90" fmla="*/ 0 h 545824"/>
                <a:gd name="connsiteX91" fmla="*/ 415295 w 607145"/>
                <a:gd name="connsiteY91" fmla="*/ 11947 h 545824"/>
                <a:gd name="connsiteX92" fmla="*/ 418925 w 607145"/>
                <a:gd name="connsiteY92" fmla="*/ 12753 h 545824"/>
                <a:gd name="connsiteX93" fmla="*/ 426050 w 607145"/>
                <a:gd name="connsiteY93" fmla="*/ 21478 h 545824"/>
                <a:gd name="connsiteX94" fmla="*/ 426050 w 607145"/>
                <a:gd name="connsiteY94" fmla="*/ 94237 h 545824"/>
                <a:gd name="connsiteX95" fmla="*/ 503355 w 607145"/>
                <a:gd name="connsiteY95" fmla="*/ 87391 h 545824"/>
                <a:gd name="connsiteX96" fmla="*/ 596524 w 607145"/>
                <a:gd name="connsiteY96" fmla="*/ 97459 h 545824"/>
                <a:gd name="connsiteX97" fmla="*/ 600154 w 607145"/>
                <a:gd name="connsiteY97" fmla="*/ 98130 h 545824"/>
                <a:gd name="connsiteX98" fmla="*/ 607145 w 607145"/>
                <a:gd name="connsiteY98" fmla="*/ 106856 h 545824"/>
                <a:gd name="connsiteX99" fmla="*/ 607145 w 607145"/>
                <a:gd name="connsiteY99" fmla="*/ 536964 h 545824"/>
                <a:gd name="connsiteX100" fmla="*/ 598272 w 607145"/>
                <a:gd name="connsiteY100" fmla="*/ 545824 h 545824"/>
                <a:gd name="connsiteX101" fmla="*/ 412606 w 607145"/>
                <a:gd name="connsiteY101" fmla="*/ 545824 h 545824"/>
                <a:gd name="connsiteX102" fmla="*/ 9008 w 607145"/>
                <a:gd name="connsiteY102" fmla="*/ 545824 h 545824"/>
                <a:gd name="connsiteX103" fmla="*/ 0 w 607145"/>
                <a:gd name="connsiteY103" fmla="*/ 536964 h 545824"/>
                <a:gd name="connsiteX104" fmla="*/ 0 w 607145"/>
                <a:gd name="connsiteY104" fmla="*/ 106856 h 545824"/>
                <a:gd name="connsiteX105" fmla="*/ 7125 w 607145"/>
                <a:gd name="connsiteY105" fmla="*/ 98130 h 545824"/>
                <a:gd name="connsiteX106" fmla="*/ 10621 w 607145"/>
                <a:gd name="connsiteY106" fmla="*/ 97459 h 545824"/>
                <a:gd name="connsiteX107" fmla="*/ 103925 w 607145"/>
                <a:gd name="connsiteY107" fmla="*/ 87391 h 545824"/>
                <a:gd name="connsiteX108" fmla="*/ 181229 w 607145"/>
                <a:gd name="connsiteY108" fmla="*/ 94237 h 545824"/>
                <a:gd name="connsiteX109" fmla="*/ 181229 w 607145"/>
                <a:gd name="connsiteY109" fmla="*/ 21478 h 545824"/>
                <a:gd name="connsiteX110" fmla="*/ 188355 w 607145"/>
                <a:gd name="connsiteY110" fmla="*/ 12753 h 545824"/>
                <a:gd name="connsiteX111" fmla="*/ 191850 w 607145"/>
                <a:gd name="connsiteY111" fmla="*/ 11947 h 545824"/>
                <a:gd name="connsiteX112" fmla="*/ 303572 w 607145"/>
                <a:gd name="connsiteY112" fmla="*/ 0 h 54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07145" h="545824">
                  <a:moveTo>
                    <a:pt x="467190" y="392521"/>
                  </a:moveTo>
                  <a:cubicBezTo>
                    <a:pt x="465711" y="392521"/>
                    <a:pt x="464501" y="393729"/>
                    <a:pt x="464501" y="395206"/>
                  </a:cubicBezTo>
                  <a:lnTo>
                    <a:pt x="464501" y="450916"/>
                  </a:lnTo>
                  <a:cubicBezTo>
                    <a:pt x="464501" y="452392"/>
                    <a:pt x="465711" y="453601"/>
                    <a:pt x="467190" y="453601"/>
                  </a:cubicBezTo>
                  <a:lnTo>
                    <a:pt x="534949" y="453601"/>
                  </a:lnTo>
                  <a:cubicBezTo>
                    <a:pt x="536428" y="453601"/>
                    <a:pt x="537638" y="452392"/>
                    <a:pt x="537638" y="450916"/>
                  </a:cubicBezTo>
                  <a:lnTo>
                    <a:pt x="537638" y="395206"/>
                  </a:lnTo>
                  <a:cubicBezTo>
                    <a:pt x="537638" y="393729"/>
                    <a:pt x="536428" y="392521"/>
                    <a:pt x="534949" y="392521"/>
                  </a:cubicBezTo>
                  <a:close/>
                  <a:moveTo>
                    <a:pt x="72196" y="392521"/>
                  </a:moveTo>
                  <a:cubicBezTo>
                    <a:pt x="70717" y="392521"/>
                    <a:pt x="69507" y="393729"/>
                    <a:pt x="69507" y="395206"/>
                  </a:cubicBezTo>
                  <a:lnTo>
                    <a:pt x="69507" y="450916"/>
                  </a:lnTo>
                  <a:cubicBezTo>
                    <a:pt x="69507" y="452392"/>
                    <a:pt x="70717" y="453601"/>
                    <a:pt x="72196" y="453601"/>
                  </a:cubicBezTo>
                  <a:lnTo>
                    <a:pt x="139955" y="453601"/>
                  </a:lnTo>
                  <a:cubicBezTo>
                    <a:pt x="141434" y="453601"/>
                    <a:pt x="142644" y="452392"/>
                    <a:pt x="142644" y="450916"/>
                  </a:cubicBezTo>
                  <a:lnTo>
                    <a:pt x="142644" y="395206"/>
                  </a:lnTo>
                  <a:cubicBezTo>
                    <a:pt x="142644" y="393729"/>
                    <a:pt x="141434" y="392521"/>
                    <a:pt x="139955" y="392521"/>
                  </a:cubicBezTo>
                  <a:close/>
                  <a:moveTo>
                    <a:pt x="467190" y="281235"/>
                  </a:moveTo>
                  <a:cubicBezTo>
                    <a:pt x="465711" y="281235"/>
                    <a:pt x="464501" y="282443"/>
                    <a:pt x="464501" y="283920"/>
                  </a:cubicBezTo>
                  <a:lnTo>
                    <a:pt x="464501" y="339630"/>
                  </a:lnTo>
                  <a:cubicBezTo>
                    <a:pt x="464501" y="341107"/>
                    <a:pt x="465711" y="342315"/>
                    <a:pt x="467190" y="342315"/>
                  </a:cubicBezTo>
                  <a:lnTo>
                    <a:pt x="534949" y="342315"/>
                  </a:lnTo>
                  <a:cubicBezTo>
                    <a:pt x="536428" y="342315"/>
                    <a:pt x="537638" y="341107"/>
                    <a:pt x="537638" y="339630"/>
                  </a:cubicBezTo>
                  <a:lnTo>
                    <a:pt x="537638" y="283920"/>
                  </a:lnTo>
                  <a:cubicBezTo>
                    <a:pt x="537638" y="282443"/>
                    <a:pt x="536428" y="281235"/>
                    <a:pt x="534949" y="281235"/>
                  </a:cubicBezTo>
                  <a:close/>
                  <a:moveTo>
                    <a:pt x="72196" y="281235"/>
                  </a:moveTo>
                  <a:cubicBezTo>
                    <a:pt x="70717" y="281235"/>
                    <a:pt x="69507" y="282443"/>
                    <a:pt x="69507" y="283920"/>
                  </a:cubicBezTo>
                  <a:lnTo>
                    <a:pt x="69507" y="339630"/>
                  </a:lnTo>
                  <a:cubicBezTo>
                    <a:pt x="69507" y="341107"/>
                    <a:pt x="70717" y="342315"/>
                    <a:pt x="72196" y="342315"/>
                  </a:cubicBezTo>
                  <a:lnTo>
                    <a:pt x="139955" y="342315"/>
                  </a:lnTo>
                  <a:cubicBezTo>
                    <a:pt x="141434" y="342315"/>
                    <a:pt x="142644" y="341107"/>
                    <a:pt x="142644" y="339630"/>
                  </a:cubicBezTo>
                  <a:lnTo>
                    <a:pt x="142644" y="283920"/>
                  </a:lnTo>
                  <a:cubicBezTo>
                    <a:pt x="142644" y="282443"/>
                    <a:pt x="141434" y="281235"/>
                    <a:pt x="139955" y="281235"/>
                  </a:cubicBezTo>
                  <a:close/>
                  <a:moveTo>
                    <a:pt x="467190" y="170084"/>
                  </a:moveTo>
                  <a:cubicBezTo>
                    <a:pt x="465711" y="170084"/>
                    <a:pt x="464501" y="171292"/>
                    <a:pt x="464501" y="172768"/>
                  </a:cubicBezTo>
                  <a:lnTo>
                    <a:pt x="464501" y="228478"/>
                  </a:lnTo>
                  <a:cubicBezTo>
                    <a:pt x="464501" y="229955"/>
                    <a:pt x="465711" y="231163"/>
                    <a:pt x="467190" y="231163"/>
                  </a:cubicBezTo>
                  <a:lnTo>
                    <a:pt x="534949" y="231163"/>
                  </a:lnTo>
                  <a:cubicBezTo>
                    <a:pt x="536428" y="231163"/>
                    <a:pt x="537638" y="229955"/>
                    <a:pt x="537638" y="228478"/>
                  </a:cubicBezTo>
                  <a:lnTo>
                    <a:pt x="537638" y="172768"/>
                  </a:lnTo>
                  <a:cubicBezTo>
                    <a:pt x="537638" y="171292"/>
                    <a:pt x="536428" y="170084"/>
                    <a:pt x="534949" y="170084"/>
                  </a:cubicBezTo>
                  <a:close/>
                  <a:moveTo>
                    <a:pt x="72196" y="170084"/>
                  </a:moveTo>
                  <a:cubicBezTo>
                    <a:pt x="70717" y="170084"/>
                    <a:pt x="69507" y="171292"/>
                    <a:pt x="69507" y="172768"/>
                  </a:cubicBezTo>
                  <a:lnTo>
                    <a:pt x="69507" y="228478"/>
                  </a:lnTo>
                  <a:cubicBezTo>
                    <a:pt x="69507" y="229955"/>
                    <a:pt x="70717" y="231163"/>
                    <a:pt x="72196" y="231163"/>
                  </a:cubicBezTo>
                  <a:lnTo>
                    <a:pt x="139955" y="231163"/>
                  </a:lnTo>
                  <a:cubicBezTo>
                    <a:pt x="141434" y="231163"/>
                    <a:pt x="142644" y="229955"/>
                    <a:pt x="142644" y="228478"/>
                  </a:cubicBezTo>
                  <a:lnTo>
                    <a:pt x="142644" y="172768"/>
                  </a:lnTo>
                  <a:cubicBezTo>
                    <a:pt x="142644" y="171292"/>
                    <a:pt x="141434" y="170084"/>
                    <a:pt x="139955" y="170084"/>
                  </a:cubicBezTo>
                  <a:close/>
                  <a:moveTo>
                    <a:pt x="291732" y="97310"/>
                  </a:moveTo>
                  <a:lnTo>
                    <a:pt x="312576" y="97310"/>
                  </a:lnTo>
                  <a:cubicBezTo>
                    <a:pt x="315534" y="97310"/>
                    <a:pt x="317821" y="99592"/>
                    <a:pt x="317821" y="102412"/>
                  </a:cubicBezTo>
                  <a:lnTo>
                    <a:pt x="317821" y="113285"/>
                  </a:lnTo>
                  <a:cubicBezTo>
                    <a:pt x="329251" y="114896"/>
                    <a:pt x="340278" y="118655"/>
                    <a:pt x="348616" y="124025"/>
                  </a:cubicBezTo>
                  <a:cubicBezTo>
                    <a:pt x="351037" y="125636"/>
                    <a:pt x="351709" y="128858"/>
                    <a:pt x="350095" y="131274"/>
                  </a:cubicBezTo>
                  <a:lnTo>
                    <a:pt x="338799" y="148860"/>
                  </a:lnTo>
                  <a:cubicBezTo>
                    <a:pt x="337320" y="151277"/>
                    <a:pt x="334092" y="151948"/>
                    <a:pt x="331537" y="150337"/>
                  </a:cubicBezTo>
                  <a:cubicBezTo>
                    <a:pt x="325620" y="146444"/>
                    <a:pt x="315400" y="143759"/>
                    <a:pt x="306793" y="143759"/>
                  </a:cubicBezTo>
                  <a:cubicBezTo>
                    <a:pt x="297783" y="143759"/>
                    <a:pt x="282587" y="146310"/>
                    <a:pt x="282587" y="155841"/>
                  </a:cubicBezTo>
                  <a:cubicBezTo>
                    <a:pt x="282587" y="165238"/>
                    <a:pt x="287429" y="168594"/>
                    <a:pt x="309752" y="175441"/>
                  </a:cubicBezTo>
                  <a:cubicBezTo>
                    <a:pt x="328848" y="181213"/>
                    <a:pt x="357626" y="189939"/>
                    <a:pt x="357357" y="222695"/>
                  </a:cubicBezTo>
                  <a:cubicBezTo>
                    <a:pt x="357357" y="243503"/>
                    <a:pt x="342027" y="259210"/>
                    <a:pt x="317821" y="263774"/>
                  </a:cubicBezTo>
                  <a:lnTo>
                    <a:pt x="317821" y="275051"/>
                  </a:lnTo>
                  <a:cubicBezTo>
                    <a:pt x="317821" y="278004"/>
                    <a:pt x="315534" y="280286"/>
                    <a:pt x="312576" y="280286"/>
                  </a:cubicBezTo>
                  <a:lnTo>
                    <a:pt x="291732" y="280286"/>
                  </a:lnTo>
                  <a:cubicBezTo>
                    <a:pt x="288773" y="280286"/>
                    <a:pt x="286487" y="278004"/>
                    <a:pt x="286487" y="275051"/>
                  </a:cubicBezTo>
                  <a:lnTo>
                    <a:pt x="286487" y="263103"/>
                  </a:lnTo>
                  <a:cubicBezTo>
                    <a:pt x="272771" y="260015"/>
                    <a:pt x="260130" y="253034"/>
                    <a:pt x="251254" y="243772"/>
                  </a:cubicBezTo>
                  <a:cubicBezTo>
                    <a:pt x="249237" y="241624"/>
                    <a:pt x="249371" y="238402"/>
                    <a:pt x="251389" y="236388"/>
                  </a:cubicBezTo>
                  <a:lnTo>
                    <a:pt x="266585" y="222024"/>
                  </a:lnTo>
                  <a:cubicBezTo>
                    <a:pt x="267660" y="221084"/>
                    <a:pt x="269005" y="220547"/>
                    <a:pt x="270350" y="220547"/>
                  </a:cubicBezTo>
                  <a:cubicBezTo>
                    <a:pt x="271695" y="220681"/>
                    <a:pt x="273040" y="221218"/>
                    <a:pt x="273981" y="222292"/>
                  </a:cubicBezTo>
                  <a:cubicBezTo>
                    <a:pt x="280436" y="229005"/>
                    <a:pt x="292270" y="233837"/>
                    <a:pt x="302894" y="233837"/>
                  </a:cubicBezTo>
                  <a:cubicBezTo>
                    <a:pt x="311500" y="233837"/>
                    <a:pt x="326024" y="231421"/>
                    <a:pt x="326024" y="222561"/>
                  </a:cubicBezTo>
                  <a:cubicBezTo>
                    <a:pt x="326158" y="214640"/>
                    <a:pt x="321855" y="211821"/>
                    <a:pt x="300607" y="205378"/>
                  </a:cubicBezTo>
                  <a:cubicBezTo>
                    <a:pt x="280974" y="199471"/>
                    <a:pt x="251254" y="190476"/>
                    <a:pt x="251254" y="155841"/>
                  </a:cubicBezTo>
                  <a:cubicBezTo>
                    <a:pt x="251254" y="136107"/>
                    <a:pt x="264567" y="120669"/>
                    <a:pt x="286487" y="115031"/>
                  </a:cubicBezTo>
                  <a:lnTo>
                    <a:pt x="286487" y="102412"/>
                  </a:lnTo>
                  <a:cubicBezTo>
                    <a:pt x="286487" y="99592"/>
                    <a:pt x="288773" y="97310"/>
                    <a:pt x="291732" y="97310"/>
                  </a:cubicBezTo>
                  <a:close/>
                  <a:moveTo>
                    <a:pt x="303572" y="26848"/>
                  </a:moveTo>
                  <a:cubicBezTo>
                    <a:pt x="272113" y="26848"/>
                    <a:pt x="239981" y="29935"/>
                    <a:pt x="208118" y="36111"/>
                  </a:cubicBezTo>
                  <a:lnTo>
                    <a:pt x="208118" y="518976"/>
                  </a:lnTo>
                  <a:lnTo>
                    <a:pt x="255442" y="518976"/>
                  </a:lnTo>
                  <a:lnTo>
                    <a:pt x="255442" y="359766"/>
                  </a:lnTo>
                  <a:cubicBezTo>
                    <a:pt x="255442" y="354799"/>
                    <a:pt x="259475" y="350772"/>
                    <a:pt x="264450" y="350772"/>
                  </a:cubicBezTo>
                  <a:lnTo>
                    <a:pt x="342830" y="350772"/>
                  </a:lnTo>
                  <a:cubicBezTo>
                    <a:pt x="347670" y="350772"/>
                    <a:pt x="351703" y="354799"/>
                    <a:pt x="351703" y="359766"/>
                  </a:cubicBezTo>
                  <a:lnTo>
                    <a:pt x="351703" y="518976"/>
                  </a:lnTo>
                  <a:lnTo>
                    <a:pt x="399162" y="518976"/>
                  </a:lnTo>
                  <a:lnTo>
                    <a:pt x="399162" y="36111"/>
                  </a:lnTo>
                  <a:cubicBezTo>
                    <a:pt x="367164" y="29935"/>
                    <a:pt x="335032" y="26848"/>
                    <a:pt x="303572" y="26848"/>
                  </a:cubicBezTo>
                  <a:close/>
                  <a:moveTo>
                    <a:pt x="303572" y="0"/>
                  </a:moveTo>
                  <a:cubicBezTo>
                    <a:pt x="340813" y="0"/>
                    <a:pt x="377382" y="3893"/>
                    <a:pt x="415295" y="11947"/>
                  </a:cubicBezTo>
                  <a:lnTo>
                    <a:pt x="418925" y="12753"/>
                  </a:lnTo>
                  <a:cubicBezTo>
                    <a:pt x="423092" y="13558"/>
                    <a:pt x="426050" y="17317"/>
                    <a:pt x="426050" y="21478"/>
                  </a:cubicBezTo>
                  <a:lnTo>
                    <a:pt x="426050" y="94237"/>
                  </a:lnTo>
                  <a:cubicBezTo>
                    <a:pt x="451863" y="89807"/>
                    <a:pt x="477811" y="87391"/>
                    <a:pt x="503355" y="87391"/>
                  </a:cubicBezTo>
                  <a:cubicBezTo>
                    <a:pt x="534411" y="87391"/>
                    <a:pt x="564930" y="90747"/>
                    <a:pt x="596524" y="97459"/>
                  </a:cubicBezTo>
                  <a:lnTo>
                    <a:pt x="600154" y="98130"/>
                  </a:lnTo>
                  <a:cubicBezTo>
                    <a:pt x="604187" y="99070"/>
                    <a:pt x="607145" y="102695"/>
                    <a:pt x="607145" y="106856"/>
                  </a:cubicBezTo>
                  <a:lnTo>
                    <a:pt x="607145" y="536964"/>
                  </a:lnTo>
                  <a:cubicBezTo>
                    <a:pt x="607145" y="541797"/>
                    <a:pt x="603246" y="545824"/>
                    <a:pt x="598272" y="545824"/>
                  </a:cubicBezTo>
                  <a:lnTo>
                    <a:pt x="412606" y="545824"/>
                  </a:lnTo>
                  <a:lnTo>
                    <a:pt x="9008" y="545824"/>
                  </a:lnTo>
                  <a:cubicBezTo>
                    <a:pt x="4033" y="545824"/>
                    <a:pt x="0" y="541797"/>
                    <a:pt x="0" y="536964"/>
                  </a:cubicBezTo>
                  <a:lnTo>
                    <a:pt x="0" y="106856"/>
                  </a:lnTo>
                  <a:cubicBezTo>
                    <a:pt x="0" y="102695"/>
                    <a:pt x="2958" y="99070"/>
                    <a:pt x="7125" y="98130"/>
                  </a:cubicBezTo>
                  <a:lnTo>
                    <a:pt x="10621" y="97459"/>
                  </a:lnTo>
                  <a:cubicBezTo>
                    <a:pt x="42350" y="90747"/>
                    <a:pt x="72868" y="87391"/>
                    <a:pt x="103925" y="87391"/>
                  </a:cubicBezTo>
                  <a:cubicBezTo>
                    <a:pt x="129334" y="87391"/>
                    <a:pt x="155416" y="89673"/>
                    <a:pt x="181229" y="94237"/>
                  </a:cubicBezTo>
                  <a:lnTo>
                    <a:pt x="181229" y="21478"/>
                  </a:lnTo>
                  <a:cubicBezTo>
                    <a:pt x="181229" y="17317"/>
                    <a:pt x="184187" y="13558"/>
                    <a:pt x="188355" y="12753"/>
                  </a:cubicBezTo>
                  <a:lnTo>
                    <a:pt x="191850" y="11947"/>
                  </a:lnTo>
                  <a:cubicBezTo>
                    <a:pt x="229763" y="3893"/>
                    <a:pt x="266332" y="0"/>
                    <a:pt x="303572"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chemeClr val="lt1"/>
                </a:solidFill>
                <a:ea typeface="微软雅黑" panose="020B0503020204020204" pitchFamily="34" charset="-122"/>
              </a:endParaRPr>
            </a:p>
          </p:txBody>
        </p:sp>
        <p:sp>
          <p:nvSpPr>
            <p:cNvPr id="14" name="íš1iḑè"/>
            <p:cNvSpPr/>
            <p:nvPr/>
          </p:nvSpPr>
          <p:spPr>
            <a:xfrm>
              <a:off x="10353675" y="4623102"/>
              <a:ext cx="386340" cy="347320"/>
            </a:xfrm>
            <a:custGeom>
              <a:avLst/>
              <a:gdLst>
                <a:gd name="connsiteX0" fmla="*/ 467190 w 607145"/>
                <a:gd name="connsiteY0" fmla="*/ 392521 h 545824"/>
                <a:gd name="connsiteX1" fmla="*/ 464501 w 607145"/>
                <a:gd name="connsiteY1" fmla="*/ 395206 h 545824"/>
                <a:gd name="connsiteX2" fmla="*/ 464501 w 607145"/>
                <a:gd name="connsiteY2" fmla="*/ 450916 h 545824"/>
                <a:gd name="connsiteX3" fmla="*/ 467190 w 607145"/>
                <a:gd name="connsiteY3" fmla="*/ 453601 h 545824"/>
                <a:gd name="connsiteX4" fmla="*/ 534949 w 607145"/>
                <a:gd name="connsiteY4" fmla="*/ 453601 h 545824"/>
                <a:gd name="connsiteX5" fmla="*/ 537638 w 607145"/>
                <a:gd name="connsiteY5" fmla="*/ 450916 h 545824"/>
                <a:gd name="connsiteX6" fmla="*/ 537638 w 607145"/>
                <a:gd name="connsiteY6" fmla="*/ 395206 h 545824"/>
                <a:gd name="connsiteX7" fmla="*/ 534949 w 607145"/>
                <a:gd name="connsiteY7" fmla="*/ 392521 h 545824"/>
                <a:gd name="connsiteX8" fmla="*/ 72196 w 607145"/>
                <a:gd name="connsiteY8" fmla="*/ 392521 h 545824"/>
                <a:gd name="connsiteX9" fmla="*/ 69507 w 607145"/>
                <a:gd name="connsiteY9" fmla="*/ 395206 h 545824"/>
                <a:gd name="connsiteX10" fmla="*/ 69507 w 607145"/>
                <a:gd name="connsiteY10" fmla="*/ 450916 h 545824"/>
                <a:gd name="connsiteX11" fmla="*/ 72196 w 607145"/>
                <a:gd name="connsiteY11" fmla="*/ 453601 h 545824"/>
                <a:gd name="connsiteX12" fmla="*/ 139955 w 607145"/>
                <a:gd name="connsiteY12" fmla="*/ 453601 h 545824"/>
                <a:gd name="connsiteX13" fmla="*/ 142644 w 607145"/>
                <a:gd name="connsiteY13" fmla="*/ 450916 h 545824"/>
                <a:gd name="connsiteX14" fmla="*/ 142644 w 607145"/>
                <a:gd name="connsiteY14" fmla="*/ 395206 h 545824"/>
                <a:gd name="connsiteX15" fmla="*/ 139955 w 607145"/>
                <a:gd name="connsiteY15" fmla="*/ 392521 h 545824"/>
                <a:gd name="connsiteX16" fmla="*/ 467190 w 607145"/>
                <a:gd name="connsiteY16" fmla="*/ 281235 h 545824"/>
                <a:gd name="connsiteX17" fmla="*/ 464501 w 607145"/>
                <a:gd name="connsiteY17" fmla="*/ 283920 h 545824"/>
                <a:gd name="connsiteX18" fmla="*/ 464501 w 607145"/>
                <a:gd name="connsiteY18" fmla="*/ 339630 h 545824"/>
                <a:gd name="connsiteX19" fmla="*/ 467190 w 607145"/>
                <a:gd name="connsiteY19" fmla="*/ 342315 h 545824"/>
                <a:gd name="connsiteX20" fmla="*/ 534949 w 607145"/>
                <a:gd name="connsiteY20" fmla="*/ 342315 h 545824"/>
                <a:gd name="connsiteX21" fmla="*/ 537638 w 607145"/>
                <a:gd name="connsiteY21" fmla="*/ 339630 h 545824"/>
                <a:gd name="connsiteX22" fmla="*/ 537638 w 607145"/>
                <a:gd name="connsiteY22" fmla="*/ 283920 h 545824"/>
                <a:gd name="connsiteX23" fmla="*/ 534949 w 607145"/>
                <a:gd name="connsiteY23" fmla="*/ 281235 h 545824"/>
                <a:gd name="connsiteX24" fmla="*/ 72196 w 607145"/>
                <a:gd name="connsiteY24" fmla="*/ 281235 h 545824"/>
                <a:gd name="connsiteX25" fmla="*/ 69507 w 607145"/>
                <a:gd name="connsiteY25" fmla="*/ 283920 h 545824"/>
                <a:gd name="connsiteX26" fmla="*/ 69507 w 607145"/>
                <a:gd name="connsiteY26" fmla="*/ 339630 h 545824"/>
                <a:gd name="connsiteX27" fmla="*/ 72196 w 607145"/>
                <a:gd name="connsiteY27" fmla="*/ 342315 h 545824"/>
                <a:gd name="connsiteX28" fmla="*/ 139955 w 607145"/>
                <a:gd name="connsiteY28" fmla="*/ 342315 h 545824"/>
                <a:gd name="connsiteX29" fmla="*/ 142644 w 607145"/>
                <a:gd name="connsiteY29" fmla="*/ 339630 h 545824"/>
                <a:gd name="connsiteX30" fmla="*/ 142644 w 607145"/>
                <a:gd name="connsiteY30" fmla="*/ 283920 h 545824"/>
                <a:gd name="connsiteX31" fmla="*/ 139955 w 607145"/>
                <a:gd name="connsiteY31" fmla="*/ 281235 h 545824"/>
                <a:gd name="connsiteX32" fmla="*/ 467190 w 607145"/>
                <a:gd name="connsiteY32" fmla="*/ 170084 h 545824"/>
                <a:gd name="connsiteX33" fmla="*/ 464501 w 607145"/>
                <a:gd name="connsiteY33" fmla="*/ 172768 h 545824"/>
                <a:gd name="connsiteX34" fmla="*/ 464501 w 607145"/>
                <a:gd name="connsiteY34" fmla="*/ 228478 h 545824"/>
                <a:gd name="connsiteX35" fmla="*/ 467190 w 607145"/>
                <a:gd name="connsiteY35" fmla="*/ 231163 h 545824"/>
                <a:gd name="connsiteX36" fmla="*/ 534949 w 607145"/>
                <a:gd name="connsiteY36" fmla="*/ 231163 h 545824"/>
                <a:gd name="connsiteX37" fmla="*/ 537638 w 607145"/>
                <a:gd name="connsiteY37" fmla="*/ 228478 h 545824"/>
                <a:gd name="connsiteX38" fmla="*/ 537638 w 607145"/>
                <a:gd name="connsiteY38" fmla="*/ 172768 h 545824"/>
                <a:gd name="connsiteX39" fmla="*/ 534949 w 607145"/>
                <a:gd name="connsiteY39" fmla="*/ 170084 h 545824"/>
                <a:gd name="connsiteX40" fmla="*/ 72196 w 607145"/>
                <a:gd name="connsiteY40" fmla="*/ 170084 h 545824"/>
                <a:gd name="connsiteX41" fmla="*/ 69507 w 607145"/>
                <a:gd name="connsiteY41" fmla="*/ 172768 h 545824"/>
                <a:gd name="connsiteX42" fmla="*/ 69507 w 607145"/>
                <a:gd name="connsiteY42" fmla="*/ 228478 h 545824"/>
                <a:gd name="connsiteX43" fmla="*/ 72196 w 607145"/>
                <a:gd name="connsiteY43" fmla="*/ 231163 h 545824"/>
                <a:gd name="connsiteX44" fmla="*/ 139955 w 607145"/>
                <a:gd name="connsiteY44" fmla="*/ 231163 h 545824"/>
                <a:gd name="connsiteX45" fmla="*/ 142644 w 607145"/>
                <a:gd name="connsiteY45" fmla="*/ 228478 h 545824"/>
                <a:gd name="connsiteX46" fmla="*/ 142644 w 607145"/>
                <a:gd name="connsiteY46" fmla="*/ 172768 h 545824"/>
                <a:gd name="connsiteX47" fmla="*/ 139955 w 607145"/>
                <a:gd name="connsiteY47" fmla="*/ 170084 h 545824"/>
                <a:gd name="connsiteX48" fmla="*/ 291732 w 607145"/>
                <a:gd name="connsiteY48" fmla="*/ 97310 h 545824"/>
                <a:gd name="connsiteX49" fmla="*/ 312576 w 607145"/>
                <a:gd name="connsiteY49" fmla="*/ 97310 h 545824"/>
                <a:gd name="connsiteX50" fmla="*/ 317821 w 607145"/>
                <a:gd name="connsiteY50" fmla="*/ 102412 h 545824"/>
                <a:gd name="connsiteX51" fmla="*/ 317821 w 607145"/>
                <a:gd name="connsiteY51" fmla="*/ 113285 h 545824"/>
                <a:gd name="connsiteX52" fmla="*/ 348616 w 607145"/>
                <a:gd name="connsiteY52" fmla="*/ 124025 h 545824"/>
                <a:gd name="connsiteX53" fmla="*/ 350095 w 607145"/>
                <a:gd name="connsiteY53" fmla="*/ 131274 h 545824"/>
                <a:gd name="connsiteX54" fmla="*/ 338799 w 607145"/>
                <a:gd name="connsiteY54" fmla="*/ 148860 h 545824"/>
                <a:gd name="connsiteX55" fmla="*/ 331537 w 607145"/>
                <a:gd name="connsiteY55" fmla="*/ 150337 h 545824"/>
                <a:gd name="connsiteX56" fmla="*/ 306793 w 607145"/>
                <a:gd name="connsiteY56" fmla="*/ 143759 h 545824"/>
                <a:gd name="connsiteX57" fmla="*/ 282587 w 607145"/>
                <a:gd name="connsiteY57" fmla="*/ 155841 h 545824"/>
                <a:gd name="connsiteX58" fmla="*/ 309752 w 607145"/>
                <a:gd name="connsiteY58" fmla="*/ 175441 h 545824"/>
                <a:gd name="connsiteX59" fmla="*/ 357357 w 607145"/>
                <a:gd name="connsiteY59" fmla="*/ 222695 h 545824"/>
                <a:gd name="connsiteX60" fmla="*/ 317821 w 607145"/>
                <a:gd name="connsiteY60" fmla="*/ 263774 h 545824"/>
                <a:gd name="connsiteX61" fmla="*/ 317821 w 607145"/>
                <a:gd name="connsiteY61" fmla="*/ 275051 h 545824"/>
                <a:gd name="connsiteX62" fmla="*/ 312576 w 607145"/>
                <a:gd name="connsiteY62" fmla="*/ 280286 h 545824"/>
                <a:gd name="connsiteX63" fmla="*/ 291732 w 607145"/>
                <a:gd name="connsiteY63" fmla="*/ 280286 h 545824"/>
                <a:gd name="connsiteX64" fmla="*/ 286487 w 607145"/>
                <a:gd name="connsiteY64" fmla="*/ 275051 h 545824"/>
                <a:gd name="connsiteX65" fmla="*/ 286487 w 607145"/>
                <a:gd name="connsiteY65" fmla="*/ 263103 h 545824"/>
                <a:gd name="connsiteX66" fmla="*/ 251254 w 607145"/>
                <a:gd name="connsiteY66" fmla="*/ 243772 h 545824"/>
                <a:gd name="connsiteX67" fmla="*/ 251389 w 607145"/>
                <a:gd name="connsiteY67" fmla="*/ 236388 h 545824"/>
                <a:gd name="connsiteX68" fmla="*/ 266585 w 607145"/>
                <a:gd name="connsiteY68" fmla="*/ 222024 h 545824"/>
                <a:gd name="connsiteX69" fmla="*/ 270350 w 607145"/>
                <a:gd name="connsiteY69" fmla="*/ 220547 h 545824"/>
                <a:gd name="connsiteX70" fmla="*/ 273981 w 607145"/>
                <a:gd name="connsiteY70" fmla="*/ 222292 h 545824"/>
                <a:gd name="connsiteX71" fmla="*/ 302894 w 607145"/>
                <a:gd name="connsiteY71" fmla="*/ 233837 h 545824"/>
                <a:gd name="connsiteX72" fmla="*/ 326024 w 607145"/>
                <a:gd name="connsiteY72" fmla="*/ 222561 h 545824"/>
                <a:gd name="connsiteX73" fmla="*/ 300607 w 607145"/>
                <a:gd name="connsiteY73" fmla="*/ 205378 h 545824"/>
                <a:gd name="connsiteX74" fmla="*/ 251254 w 607145"/>
                <a:gd name="connsiteY74" fmla="*/ 155841 h 545824"/>
                <a:gd name="connsiteX75" fmla="*/ 286487 w 607145"/>
                <a:gd name="connsiteY75" fmla="*/ 115031 h 545824"/>
                <a:gd name="connsiteX76" fmla="*/ 286487 w 607145"/>
                <a:gd name="connsiteY76" fmla="*/ 102412 h 545824"/>
                <a:gd name="connsiteX77" fmla="*/ 291732 w 607145"/>
                <a:gd name="connsiteY77" fmla="*/ 97310 h 545824"/>
                <a:gd name="connsiteX78" fmla="*/ 303572 w 607145"/>
                <a:gd name="connsiteY78" fmla="*/ 26848 h 545824"/>
                <a:gd name="connsiteX79" fmla="*/ 208118 w 607145"/>
                <a:gd name="connsiteY79" fmla="*/ 36111 h 545824"/>
                <a:gd name="connsiteX80" fmla="*/ 208118 w 607145"/>
                <a:gd name="connsiteY80" fmla="*/ 518976 h 545824"/>
                <a:gd name="connsiteX81" fmla="*/ 255442 w 607145"/>
                <a:gd name="connsiteY81" fmla="*/ 518976 h 545824"/>
                <a:gd name="connsiteX82" fmla="*/ 255442 w 607145"/>
                <a:gd name="connsiteY82" fmla="*/ 359766 h 545824"/>
                <a:gd name="connsiteX83" fmla="*/ 264450 w 607145"/>
                <a:gd name="connsiteY83" fmla="*/ 350772 h 545824"/>
                <a:gd name="connsiteX84" fmla="*/ 342830 w 607145"/>
                <a:gd name="connsiteY84" fmla="*/ 350772 h 545824"/>
                <a:gd name="connsiteX85" fmla="*/ 351703 w 607145"/>
                <a:gd name="connsiteY85" fmla="*/ 359766 h 545824"/>
                <a:gd name="connsiteX86" fmla="*/ 351703 w 607145"/>
                <a:gd name="connsiteY86" fmla="*/ 518976 h 545824"/>
                <a:gd name="connsiteX87" fmla="*/ 399162 w 607145"/>
                <a:gd name="connsiteY87" fmla="*/ 518976 h 545824"/>
                <a:gd name="connsiteX88" fmla="*/ 399162 w 607145"/>
                <a:gd name="connsiteY88" fmla="*/ 36111 h 545824"/>
                <a:gd name="connsiteX89" fmla="*/ 303572 w 607145"/>
                <a:gd name="connsiteY89" fmla="*/ 26848 h 545824"/>
                <a:gd name="connsiteX90" fmla="*/ 303572 w 607145"/>
                <a:gd name="connsiteY90" fmla="*/ 0 h 545824"/>
                <a:gd name="connsiteX91" fmla="*/ 415295 w 607145"/>
                <a:gd name="connsiteY91" fmla="*/ 11947 h 545824"/>
                <a:gd name="connsiteX92" fmla="*/ 418925 w 607145"/>
                <a:gd name="connsiteY92" fmla="*/ 12753 h 545824"/>
                <a:gd name="connsiteX93" fmla="*/ 426050 w 607145"/>
                <a:gd name="connsiteY93" fmla="*/ 21478 h 545824"/>
                <a:gd name="connsiteX94" fmla="*/ 426050 w 607145"/>
                <a:gd name="connsiteY94" fmla="*/ 94237 h 545824"/>
                <a:gd name="connsiteX95" fmla="*/ 503355 w 607145"/>
                <a:gd name="connsiteY95" fmla="*/ 87391 h 545824"/>
                <a:gd name="connsiteX96" fmla="*/ 596524 w 607145"/>
                <a:gd name="connsiteY96" fmla="*/ 97459 h 545824"/>
                <a:gd name="connsiteX97" fmla="*/ 600154 w 607145"/>
                <a:gd name="connsiteY97" fmla="*/ 98130 h 545824"/>
                <a:gd name="connsiteX98" fmla="*/ 607145 w 607145"/>
                <a:gd name="connsiteY98" fmla="*/ 106856 h 545824"/>
                <a:gd name="connsiteX99" fmla="*/ 607145 w 607145"/>
                <a:gd name="connsiteY99" fmla="*/ 536964 h 545824"/>
                <a:gd name="connsiteX100" fmla="*/ 598272 w 607145"/>
                <a:gd name="connsiteY100" fmla="*/ 545824 h 545824"/>
                <a:gd name="connsiteX101" fmla="*/ 412606 w 607145"/>
                <a:gd name="connsiteY101" fmla="*/ 545824 h 545824"/>
                <a:gd name="connsiteX102" fmla="*/ 9008 w 607145"/>
                <a:gd name="connsiteY102" fmla="*/ 545824 h 545824"/>
                <a:gd name="connsiteX103" fmla="*/ 0 w 607145"/>
                <a:gd name="connsiteY103" fmla="*/ 536964 h 545824"/>
                <a:gd name="connsiteX104" fmla="*/ 0 w 607145"/>
                <a:gd name="connsiteY104" fmla="*/ 106856 h 545824"/>
                <a:gd name="connsiteX105" fmla="*/ 7125 w 607145"/>
                <a:gd name="connsiteY105" fmla="*/ 98130 h 545824"/>
                <a:gd name="connsiteX106" fmla="*/ 10621 w 607145"/>
                <a:gd name="connsiteY106" fmla="*/ 97459 h 545824"/>
                <a:gd name="connsiteX107" fmla="*/ 103925 w 607145"/>
                <a:gd name="connsiteY107" fmla="*/ 87391 h 545824"/>
                <a:gd name="connsiteX108" fmla="*/ 181229 w 607145"/>
                <a:gd name="connsiteY108" fmla="*/ 94237 h 545824"/>
                <a:gd name="connsiteX109" fmla="*/ 181229 w 607145"/>
                <a:gd name="connsiteY109" fmla="*/ 21478 h 545824"/>
                <a:gd name="connsiteX110" fmla="*/ 188355 w 607145"/>
                <a:gd name="connsiteY110" fmla="*/ 12753 h 545824"/>
                <a:gd name="connsiteX111" fmla="*/ 191850 w 607145"/>
                <a:gd name="connsiteY111" fmla="*/ 11947 h 545824"/>
                <a:gd name="connsiteX112" fmla="*/ 303572 w 607145"/>
                <a:gd name="connsiteY112" fmla="*/ 0 h 54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07145" h="545824">
                  <a:moveTo>
                    <a:pt x="467190" y="392521"/>
                  </a:moveTo>
                  <a:cubicBezTo>
                    <a:pt x="465711" y="392521"/>
                    <a:pt x="464501" y="393729"/>
                    <a:pt x="464501" y="395206"/>
                  </a:cubicBezTo>
                  <a:lnTo>
                    <a:pt x="464501" y="450916"/>
                  </a:lnTo>
                  <a:cubicBezTo>
                    <a:pt x="464501" y="452392"/>
                    <a:pt x="465711" y="453601"/>
                    <a:pt x="467190" y="453601"/>
                  </a:cubicBezTo>
                  <a:lnTo>
                    <a:pt x="534949" y="453601"/>
                  </a:lnTo>
                  <a:cubicBezTo>
                    <a:pt x="536428" y="453601"/>
                    <a:pt x="537638" y="452392"/>
                    <a:pt x="537638" y="450916"/>
                  </a:cubicBezTo>
                  <a:lnTo>
                    <a:pt x="537638" y="395206"/>
                  </a:lnTo>
                  <a:cubicBezTo>
                    <a:pt x="537638" y="393729"/>
                    <a:pt x="536428" y="392521"/>
                    <a:pt x="534949" y="392521"/>
                  </a:cubicBezTo>
                  <a:close/>
                  <a:moveTo>
                    <a:pt x="72196" y="392521"/>
                  </a:moveTo>
                  <a:cubicBezTo>
                    <a:pt x="70717" y="392521"/>
                    <a:pt x="69507" y="393729"/>
                    <a:pt x="69507" y="395206"/>
                  </a:cubicBezTo>
                  <a:lnTo>
                    <a:pt x="69507" y="450916"/>
                  </a:lnTo>
                  <a:cubicBezTo>
                    <a:pt x="69507" y="452392"/>
                    <a:pt x="70717" y="453601"/>
                    <a:pt x="72196" y="453601"/>
                  </a:cubicBezTo>
                  <a:lnTo>
                    <a:pt x="139955" y="453601"/>
                  </a:lnTo>
                  <a:cubicBezTo>
                    <a:pt x="141434" y="453601"/>
                    <a:pt x="142644" y="452392"/>
                    <a:pt x="142644" y="450916"/>
                  </a:cubicBezTo>
                  <a:lnTo>
                    <a:pt x="142644" y="395206"/>
                  </a:lnTo>
                  <a:cubicBezTo>
                    <a:pt x="142644" y="393729"/>
                    <a:pt x="141434" y="392521"/>
                    <a:pt x="139955" y="392521"/>
                  </a:cubicBezTo>
                  <a:close/>
                  <a:moveTo>
                    <a:pt x="467190" y="281235"/>
                  </a:moveTo>
                  <a:cubicBezTo>
                    <a:pt x="465711" y="281235"/>
                    <a:pt x="464501" y="282443"/>
                    <a:pt x="464501" y="283920"/>
                  </a:cubicBezTo>
                  <a:lnTo>
                    <a:pt x="464501" y="339630"/>
                  </a:lnTo>
                  <a:cubicBezTo>
                    <a:pt x="464501" y="341107"/>
                    <a:pt x="465711" y="342315"/>
                    <a:pt x="467190" y="342315"/>
                  </a:cubicBezTo>
                  <a:lnTo>
                    <a:pt x="534949" y="342315"/>
                  </a:lnTo>
                  <a:cubicBezTo>
                    <a:pt x="536428" y="342315"/>
                    <a:pt x="537638" y="341107"/>
                    <a:pt x="537638" y="339630"/>
                  </a:cubicBezTo>
                  <a:lnTo>
                    <a:pt x="537638" y="283920"/>
                  </a:lnTo>
                  <a:cubicBezTo>
                    <a:pt x="537638" y="282443"/>
                    <a:pt x="536428" y="281235"/>
                    <a:pt x="534949" y="281235"/>
                  </a:cubicBezTo>
                  <a:close/>
                  <a:moveTo>
                    <a:pt x="72196" y="281235"/>
                  </a:moveTo>
                  <a:cubicBezTo>
                    <a:pt x="70717" y="281235"/>
                    <a:pt x="69507" y="282443"/>
                    <a:pt x="69507" y="283920"/>
                  </a:cubicBezTo>
                  <a:lnTo>
                    <a:pt x="69507" y="339630"/>
                  </a:lnTo>
                  <a:cubicBezTo>
                    <a:pt x="69507" y="341107"/>
                    <a:pt x="70717" y="342315"/>
                    <a:pt x="72196" y="342315"/>
                  </a:cubicBezTo>
                  <a:lnTo>
                    <a:pt x="139955" y="342315"/>
                  </a:lnTo>
                  <a:cubicBezTo>
                    <a:pt x="141434" y="342315"/>
                    <a:pt x="142644" y="341107"/>
                    <a:pt x="142644" y="339630"/>
                  </a:cubicBezTo>
                  <a:lnTo>
                    <a:pt x="142644" y="283920"/>
                  </a:lnTo>
                  <a:cubicBezTo>
                    <a:pt x="142644" y="282443"/>
                    <a:pt x="141434" y="281235"/>
                    <a:pt x="139955" y="281235"/>
                  </a:cubicBezTo>
                  <a:close/>
                  <a:moveTo>
                    <a:pt x="467190" y="170084"/>
                  </a:moveTo>
                  <a:cubicBezTo>
                    <a:pt x="465711" y="170084"/>
                    <a:pt x="464501" y="171292"/>
                    <a:pt x="464501" y="172768"/>
                  </a:cubicBezTo>
                  <a:lnTo>
                    <a:pt x="464501" y="228478"/>
                  </a:lnTo>
                  <a:cubicBezTo>
                    <a:pt x="464501" y="229955"/>
                    <a:pt x="465711" y="231163"/>
                    <a:pt x="467190" y="231163"/>
                  </a:cubicBezTo>
                  <a:lnTo>
                    <a:pt x="534949" y="231163"/>
                  </a:lnTo>
                  <a:cubicBezTo>
                    <a:pt x="536428" y="231163"/>
                    <a:pt x="537638" y="229955"/>
                    <a:pt x="537638" y="228478"/>
                  </a:cubicBezTo>
                  <a:lnTo>
                    <a:pt x="537638" y="172768"/>
                  </a:lnTo>
                  <a:cubicBezTo>
                    <a:pt x="537638" y="171292"/>
                    <a:pt x="536428" y="170084"/>
                    <a:pt x="534949" y="170084"/>
                  </a:cubicBezTo>
                  <a:close/>
                  <a:moveTo>
                    <a:pt x="72196" y="170084"/>
                  </a:moveTo>
                  <a:cubicBezTo>
                    <a:pt x="70717" y="170084"/>
                    <a:pt x="69507" y="171292"/>
                    <a:pt x="69507" y="172768"/>
                  </a:cubicBezTo>
                  <a:lnTo>
                    <a:pt x="69507" y="228478"/>
                  </a:lnTo>
                  <a:cubicBezTo>
                    <a:pt x="69507" y="229955"/>
                    <a:pt x="70717" y="231163"/>
                    <a:pt x="72196" y="231163"/>
                  </a:cubicBezTo>
                  <a:lnTo>
                    <a:pt x="139955" y="231163"/>
                  </a:lnTo>
                  <a:cubicBezTo>
                    <a:pt x="141434" y="231163"/>
                    <a:pt x="142644" y="229955"/>
                    <a:pt x="142644" y="228478"/>
                  </a:cubicBezTo>
                  <a:lnTo>
                    <a:pt x="142644" y="172768"/>
                  </a:lnTo>
                  <a:cubicBezTo>
                    <a:pt x="142644" y="171292"/>
                    <a:pt x="141434" y="170084"/>
                    <a:pt x="139955" y="170084"/>
                  </a:cubicBezTo>
                  <a:close/>
                  <a:moveTo>
                    <a:pt x="291732" y="97310"/>
                  </a:moveTo>
                  <a:lnTo>
                    <a:pt x="312576" y="97310"/>
                  </a:lnTo>
                  <a:cubicBezTo>
                    <a:pt x="315534" y="97310"/>
                    <a:pt x="317821" y="99592"/>
                    <a:pt x="317821" y="102412"/>
                  </a:cubicBezTo>
                  <a:lnTo>
                    <a:pt x="317821" y="113285"/>
                  </a:lnTo>
                  <a:cubicBezTo>
                    <a:pt x="329251" y="114896"/>
                    <a:pt x="340278" y="118655"/>
                    <a:pt x="348616" y="124025"/>
                  </a:cubicBezTo>
                  <a:cubicBezTo>
                    <a:pt x="351037" y="125636"/>
                    <a:pt x="351709" y="128858"/>
                    <a:pt x="350095" y="131274"/>
                  </a:cubicBezTo>
                  <a:lnTo>
                    <a:pt x="338799" y="148860"/>
                  </a:lnTo>
                  <a:cubicBezTo>
                    <a:pt x="337320" y="151277"/>
                    <a:pt x="334092" y="151948"/>
                    <a:pt x="331537" y="150337"/>
                  </a:cubicBezTo>
                  <a:cubicBezTo>
                    <a:pt x="325620" y="146444"/>
                    <a:pt x="315400" y="143759"/>
                    <a:pt x="306793" y="143759"/>
                  </a:cubicBezTo>
                  <a:cubicBezTo>
                    <a:pt x="297783" y="143759"/>
                    <a:pt x="282587" y="146310"/>
                    <a:pt x="282587" y="155841"/>
                  </a:cubicBezTo>
                  <a:cubicBezTo>
                    <a:pt x="282587" y="165238"/>
                    <a:pt x="287429" y="168594"/>
                    <a:pt x="309752" y="175441"/>
                  </a:cubicBezTo>
                  <a:cubicBezTo>
                    <a:pt x="328848" y="181213"/>
                    <a:pt x="357626" y="189939"/>
                    <a:pt x="357357" y="222695"/>
                  </a:cubicBezTo>
                  <a:cubicBezTo>
                    <a:pt x="357357" y="243503"/>
                    <a:pt x="342027" y="259210"/>
                    <a:pt x="317821" y="263774"/>
                  </a:cubicBezTo>
                  <a:lnTo>
                    <a:pt x="317821" y="275051"/>
                  </a:lnTo>
                  <a:cubicBezTo>
                    <a:pt x="317821" y="278004"/>
                    <a:pt x="315534" y="280286"/>
                    <a:pt x="312576" y="280286"/>
                  </a:cubicBezTo>
                  <a:lnTo>
                    <a:pt x="291732" y="280286"/>
                  </a:lnTo>
                  <a:cubicBezTo>
                    <a:pt x="288773" y="280286"/>
                    <a:pt x="286487" y="278004"/>
                    <a:pt x="286487" y="275051"/>
                  </a:cubicBezTo>
                  <a:lnTo>
                    <a:pt x="286487" y="263103"/>
                  </a:lnTo>
                  <a:cubicBezTo>
                    <a:pt x="272771" y="260015"/>
                    <a:pt x="260130" y="253034"/>
                    <a:pt x="251254" y="243772"/>
                  </a:cubicBezTo>
                  <a:cubicBezTo>
                    <a:pt x="249237" y="241624"/>
                    <a:pt x="249371" y="238402"/>
                    <a:pt x="251389" y="236388"/>
                  </a:cubicBezTo>
                  <a:lnTo>
                    <a:pt x="266585" y="222024"/>
                  </a:lnTo>
                  <a:cubicBezTo>
                    <a:pt x="267660" y="221084"/>
                    <a:pt x="269005" y="220547"/>
                    <a:pt x="270350" y="220547"/>
                  </a:cubicBezTo>
                  <a:cubicBezTo>
                    <a:pt x="271695" y="220681"/>
                    <a:pt x="273040" y="221218"/>
                    <a:pt x="273981" y="222292"/>
                  </a:cubicBezTo>
                  <a:cubicBezTo>
                    <a:pt x="280436" y="229005"/>
                    <a:pt x="292270" y="233837"/>
                    <a:pt x="302894" y="233837"/>
                  </a:cubicBezTo>
                  <a:cubicBezTo>
                    <a:pt x="311500" y="233837"/>
                    <a:pt x="326024" y="231421"/>
                    <a:pt x="326024" y="222561"/>
                  </a:cubicBezTo>
                  <a:cubicBezTo>
                    <a:pt x="326158" y="214640"/>
                    <a:pt x="321855" y="211821"/>
                    <a:pt x="300607" y="205378"/>
                  </a:cubicBezTo>
                  <a:cubicBezTo>
                    <a:pt x="280974" y="199471"/>
                    <a:pt x="251254" y="190476"/>
                    <a:pt x="251254" y="155841"/>
                  </a:cubicBezTo>
                  <a:cubicBezTo>
                    <a:pt x="251254" y="136107"/>
                    <a:pt x="264567" y="120669"/>
                    <a:pt x="286487" y="115031"/>
                  </a:cubicBezTo>
                  <a:lnTo>
                    <a:pt x="286487" y="102412"/>
                  </a:lnTo>
                  <a:cubicBezTo>
                    <a:pt x="286487" y="99592"/>
                    <a:pt x="288773" y="97310"/>
                    <a:pt x="291732" y="97310"/>
                  </a:cubicBezTo>
                  <a:close/>
                  <a:moveTo>
                    <a:pt x="303572" y="26848"/>
                  </a:moveTo>
                  <a:cubicBezTo>
                    <a:pt x="272113" y="26848"/>
                    <a:pt x="239981" y="29935"/>
                    <a:pt x="208118" y="36111"/>
                  </a:cubicBezTo>
                  <a:lnTo>
                    <a:pt x="208118" y="518976"/>
                  </a:lnTo>
                  <a:lnTo>
                    <a:pt x="255442" y="518976"/>
                  </a:lnTo>
                  <a:lnTo>
                    <a:pt x="255442" y="359766"/>
                  </a:lnTo>
                  <a:cubicBezTo>
                    <a:pt x="255442" y="354799"/>
                    <a:pt x="259475" y="350772"/>
                    <a:pt x="264450" y="350772"/>
                  </a:cubicBezTo>
                  <a:lnTo>
                    <a:pt x="342830" y="350772"/>
                  </a:lnTo>
                  <a:cubicBezTo>
                    <a:pt x="347670" y="350772"/>
                    <a:pt x="351703" y="354799"/>
                    <a:pt x="351703" y="359766"/>
                  </a:cubicBezTo>
                  <a:lnTo>
                    <a:pt x="351703" y="518976"/>
                  </a:lnTo>
                  <a:lnTo>
                    <a:pt x="399162" y="518976"/>
                  </a:lnTo>
                  <a:lnTo>
                    <a:pt x="399162" y="36111"/>
                  </a:lnTo>
                  <a:cubicBezTo>
                    <a:pt x="367164" y="29935"/>
                    <a:pt x="335032" y="26848"/>
                    <a:pt x="303572" y="26848"/>
                  </a:cubicBezTo>
                  <a:close/>
                  <a:moveTo>
                    <a:pt x="303572" y="0"/>
                  </a:moveTo>
                  <a:cubicBezTo>
                    <a:pt x="340813" y="0"/>
                    <a:pt x="377382" y="3893"/>
                    <a:pt x="415295" y="11947"/>
                  </a:cubicBezTo>
                  <a:lnTo>
                    <a:pt x="418925" y="12753"/>
                  </a:lnTo>
                  <a:cubicBezTo>
                    <a:pt x="423092" y="13558"/>
                    <a:pt x="426050" y="17317"/>
                    <a:pt x="426050" y="21478"/>
                  </a:cubicBezTo>
                  <a:lnTo>
                    <a:pt x="426050" y="94237"/>
                  </a:lnTo>
                  <a:cubicBezTo>
                    <a:pt x="451863" y="89807"/>
                    <a:pt x="477811" y="87391"/>
                    <a:pt x="503355" y="87391"/>
                  </a:cubicBezTo>
                  <a:cubicBezTo>
                    <a:pt x="534411" y="87391"/>
                    <a:pt x="564930" y="90747"/>
                    <a:pt x="596524" y="97459"/>
                  </a:cubicBezTo>
                  <a:lnTo>
                    <a:pt x="600154" y="98130"/>
                  </a:lnTo>
                  <a:cubicBezTo>
                    <a:pt x="604187" y="99070"/>
                    <a:pt x="607145" y="102695"/>
                    <a:pt x="607145" y="106856"/>
                  </a:cubicBezTo>
                  <a:lnTo>
                    <a:pt x="607145" y="536964"/>
                  </a:lnTo>
                  <a:cubicBezTo>
                    <a:pt x="607145" y="541797"/>
                    <a:pt x="603246" y="545824"/>
                    <a:pt x="598272" y="545824"/>
                  </a:cubicBezTo>
                  <a:lnTo>
                    <a:pt x="412606" y="545824"/>
                  </a:lnTo>
                  <a:lnTo>
                    <a:pt x="9008" y="545824"/>
                  </a:lnTo>
                  <a:cubicBezTo>
                    <a:pt x="4033" y="545824"/>
                    <a:pt x="0" y="541797"/>
                    <a:pt x="0" y="536964"/>
                  </a:cubicBezTo>
                  <a:lnTo>
                    <a:pt x="0" y="106856"/>
                  </a:lnTo>
                  <a:cubicBezTo>
                    <a:pt x="0" y="102695"/>
                    <a:pt x="2958" y="99070"/>
                    <a:pt x="7125" y="98130"/>
                  </a:cubicBezTo>
                  <a:lnTo>
                    <a:pt x="10621" y="97459"/>
                  </a:lnTo>
                  <a:cubicBezTo>
                    <a:pt x="42350" y="90747"/>
                    <a:pt x="72868" y="87391"/>
                    <a:pt x="103925" y="87391"/>
                  </a:cubicBezTo>
                  <a:cubicBezTo>
                    <a:pt x="129334" y="87391"/>
                    <a:pt x="155416" y="89673"/>
                    <a:pt x="181229" y="94237"/>
                  </a:cubicBezTo>
                  <a:lnTo>
                    <a:pt x="181229" y="21478"/>
                  </a:lnTo>
                  <a:cubicBezTo>
                    <a:pt x="181229" y="17317"/>
                    <a:pt x="184187" y="13558"/>
                    <a:pt x="188355" y="12753"/>
                  </a:cubicBezTo>
                  <a:lnTo>
                    <a:pt x="191850" y="11947"/>
                  </a:lnTo>
                  <a:cubicBezTo>
                    <a:pt x="229763" y="3893"/>
                    <a:pt x="266332" y="0"/>
                    <a:pt x="303572" y="0"/>
                  </a:cubicBezTo>
                  <a:close/>
                </a:path>
              </a:pathLst>
            </a:custGeom>
            <a:solidFill>
              <a:srgbClr val="B79C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chemeClr val="lt1"/>
                </a:solidFill>
                <a:ea typeface="微软雅黑" panose="020B0503020204020204" pitchFamily="34" charset="-122"/>
              </a:endParaRPr>
            </a:p>
          </p:txBody>
        </p:sp>
        <p:sp>
          <p:nvSpPr>
            <p:cNvPr id="12" name="ïśļiḑè"/>
            <p:cNvSpPr/>
            <p:nvPr/>
          </p:nvSpPr>
          <p:spPr>
            <a:xfrm>
              <a:off x="7267238" y="2862641"/>
              <a:ext cx="624759" cy="1534645"/>
            </a:xfrm>
            <a:custGeom>
              <a:avLst/>
              <a:gdLst>
                <a:gd name="connsiteX0" fmla="*/ 170395 w 624759"/>
                <a:gd name="connsiteY0" fmla="*/ 0 h 1534645"/>
                <a:gd name="connsiteX1" fmla="*/ 455581 w 624759"/>
                <a:gd name="connsiteY1" fmla="*/ 0 h 1534645"/>
                <a:gd name="connsiteX2" fmla="*/ 455581 w 624759"/>
                <a:gd name="connsiteY2" fmla="*/ 607476 h 1534645"/>
                <a:gd name="connsiteX3" fmla="*/ 460471 w 624759"/>
                <a:gd name="connsiteY3" fmla="*/ 611625 h 1534645"/>
                <a:gd name="connsiteX4" fmla="*/ 460471 w 624759"/>
                <a:gd name="connsiteY4" fmla="*/ 985417 h 1534645"/>
                <a:gd name="connsiteX5" fmla="*/ 624759 w 624759"/>
                <a:gd name="connsiteY5" fmla="*/ 985417 h 1534645"/>
                <a:gd name="connsiteX6" fmla="*/ 316342 w 624759"/>
                <a:gd name="connsiteY6" fmla="*/ 1534645 h 1534645"/>
                <a:gd name="connsiteX7" fmla="*/ 0 w 624759"/>
                <a:gd name="connsiteY7" fmla="*/ 987970 h 1534645"/>
                <a:gd name="connsiteX8" fmla="*/ 165706 w 624759"/>
                <a:gd name="connsiteY8" fmla="*/ 987970 h 1534645"/>
                <a:gd name="connsiteX9" fmla="*/ 165706 w 624759"/>
                <a:gd name="connsiteY9" fmla="*/ 361453 h 1534645"/>
                <a:gd name="connsiteX10" fmla="*/ 170395 w 624759"/>
                <a:gd name="connsiteY10" fmla="*/ 365433 h 15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759" h="1534645">
                  <a:moveTo>
                    <a:pt x="170395" y="0"/>
                  </a:moveTo>
                  <a:lnTo>
                    <a:pt x="455581" y="0"/>
                  </a:lnTo>
                  <a:lnTo>
                    <a:pt x="455581" y="607476"/>
                  </a:lnTo>
                  <a:lnTo>
                    <a:pt x="460471" y="611625"/>
                  </a:lnTo>
                  <a:lnTo>
                    <a:pt x="460471" y="985417"/>
                  </a:lnTo>
                  <a:lnTo>
                    <a:pt x="624759" y="985417"/>
                  </a:lnTo>
                  <a:lnTo>
                    <a:pt x="316342" y="1534645"/>
                  </a:lnTo>
                  <a:lnTo>
                    <a:pt x="0" y="987970"/>
                  </a:lnTo>
                  <a:lnTo>
                    <a:pt x="165706" y="987970"/>
                  </a:lnTo>
                  <a:lnTo>
                    <a:pt x="165706" y="361453"/>
                  </a:lnTo>
                  <a:lnTo>
                    <a:pt x="170395" y="365433"/>
                  </a:lnTo>
                  <a:close/>
                </a:path>
              </a:pathLst>
            </a:custGeom>
            <a:gradFill>
              <a:gsLst>
                <a:gs pos="32000">
                  <a:srgbClr val="DAC05E"/>
                </a:gs>
                <a:gs pos="0">
                  <a:srgbClr val="EFDE6E"/>
                </a:gs>
                <a:gs pos="100000">
                  <a:srgbClr val="C4A14D"/>
                </a:gs>
              </a:gsLst>
              <a:lin ang="5400000" scaled="0"/>
            </a:gradFill>
            <a:ln w="25400">
              <a:noFill/>
              <a:miter lim="400000"/>
            </a:ln>
          </p:spPr>
          <p:txBody>
            <a:bodyPr wrap="square" lIns="91440" tIns="45720" rIns="91440" bIns="45720" anchor="b" anchorCtr="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1pPr>
              <a:lvl2pPr marL="0" marR="0" indent="228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2pPr>
              <a:lvl3pPr marL="0" marR="0" indent="457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3pPr>
              <a:lvl4pPr marL="0" marR="0" indent="685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4pPr>
              <a:lvl5pPr marL="0" marR="0" indent="9144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5pPr>
              <a:lvl6pPr marL="0" marR="0" indent="11430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6pPr>
              <a:lvl7pPr marL="0" marR="0" indent="13716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7pPr>
              <a:lvl8pPr marL="0" marR="0" indent="16002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8pPr>
              <a:lvl9pPr marL="0" marR="0" indent="1828800" algn="l" defTabSz="825500" rtl="0" fontAlgn="auto" latinLnBrk="0" hangingPunct="0">
                <a:lnSpc>
                  <a:spcPct val="100000"/>
                </a:lnSpc>
                <a:spcBef>
                  <a:spcPts val="0"/>
                </a:spcBef>
                <a:spcAft>
                  <a:spcPts val="0"/>
                </a:spcAft>
                <a:buClrTx/>
                <a:buSzTx/>
                <a:buFontTx/>
                <a:buNone/>
                <a:defRPr kumimoji="0" sz="2600" b="0" i="0" u="none" strike="noStrike" cap="none" spc="0" normalizeH="0" baseline="0">
                  <a:ln>
                    <a:noFill/>
                  </a:ln>
                  <a:solidFill>
                    <a:srgbClr val="727574"/>
                  </a:solidFill>
                  <a:effectLst/>
                  <a:uFillTx/>
                </a:defRPr>
              </a:lvl9pPr>
            </a:lstStyle>
            <a:p>
              <a:pPr algn="ctr"/>
              <a:endParaRPr sz="2400" b="1" dirty="0">
                <a:solidFill>
                  <a:srgbClr val="000000"/>
                </a:solidFill>
                <a:ea typeface="微软雅黑" panose="020B0503020204020204" pitchFamily="34" charset="-122"/>
              </a:endParaRPr>
            </a:p>
          </p:txBody>
        </p:sp>
      </p:grpSp>
      <p:grpSp>
        <p:nvGrpSpPr>
          <p:cNvPr id="33" name="组合 32"/>
          <p:cNvGrpSpPr/>
          <p:nvPr/>
        </p:nvGrpSpPr>
        <p:grpSpPr>
          <a:xfrm>
            <a:off x="941100" y="4855248"/>
            <a:ext cx="2559956" cy="846612"/>
            <a:chOff x="1353356" y="5121881"/>
            <a:chExt cx="2559956" cy="846612"/>
          </a:xfrm>
        </p:grpSpPr>
        <p:sp>
          <p:nvSpPr>
            <p:cNvPr id="34" name="矩形 33"/>
            <p:cNvSpPr/>
            <p:nvPr/>
          </p:nvSpPr>
          <p:spPr bwMode="auto">
            <a:xfrm>
              <a:off x="1353356" y="5441746"/>
              <a:ext cx="2559956" cy="526747"/>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35" name="文本框 34"/>
            <p:cNvSpPr txBox="1"/>
            <p:nvPr/>
          </p:nvSpPr>
          <p:spPr>
            <a:xfrm>
              <a:off x="1710903"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ea typeface="微软雅黑" panose="020B0503020204020204" pitchFamily="34" charset="-122"/>
                </a:rPr>
                <a:t>标题添加</a:t>
              </a:r>
            </a:p>
          </p:txBody>
        </p:sp>
      </p:grpSp>
      <p:grpSp>
        <p:nvGrpSpPr>
          <p:cNvPr id="36" name="组合 35"/>
          <p:cNvGrpSpPr/>
          <p:nvPr/>
        </p:nvGrpSpPr>
        <p:grpSpPr>
          <a:xfrm>
            <a:off x="3528615" y="4855248"/>
            <a:ext cx="2559956" cy="846612"/>
            <a:chOff x="1353356" y="5121881"/>
            <a:chExt cx="2559956" cy="846612"/>
          </a:xfrm>
        </p:grpSpPr>
        <p:sp>
          <p:nvSpPr>
            <p:cNvPr id="37" name="矩形 36"/>
            <p:cNvSpPr/>
            <p:nvPr/>
          </p:nvSpPr>
          <p:spPr bwMode="auto">
            <a:xfrm>
              <a:off x="1353356" y="5441746"/>
              <a:ext cx="2559956" cy="526747"/>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38" name="文本框 37"/>
            <p:cNvSpPr txBox="1"/>
            <p:nvPr/>
          </p:nvSpPr>
          <p:spPr>
            <a:xfrm>
              <a:off x="1710903"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ea typeface="微软雅黑" panose="020B0503020204020204" pitchFamily="34" charset="-122"/>
                </a:rPr>
                <a:t>标题添加</a:t>
              </a:r>
            </a:p>
          </p:txBody>
        </p:sp>
      </p:grpSp>
      <p:grpSp>
        <p:nvGrpSpPr>
          <p:cNvPr id="39" name="组合 38"/>
          <p:cNvGrpSpPr/>
          <p:nvPr/>
        </p:nvGrpSpPr>
        <p:grpSpPr>
          <a:xfrm>
            <a:off x="6116130" y="4855248"/>
            <a:ext cx="2559956" cy="846612"/>
            <a:chOff x="1353356" y="5121881"/>
            <a:chExt cx="2559956" cy="846612"/>
          </a:xfrm>
        </p:grpSpPr>
        <p:sp>
          <p:nvSpPr>
            <p:cNvPr id="40" name="矩形 39"/>
            <p:cNvSpPr/>
            <p:nvPr/>
          </p:nvSpPr>
          <p:spPr bwMode="auto">
            <a:xfrm>
              <a:off x="1353356" y="5441746"/>
              <a:ext cx="2559956" cy="526747"/>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41" name="文本框 40"/>
            <p:cNvSpPr txBox="1"/>
            <p:nvPr/>
          </p:nvSpPr>
          <p:spPr>
            <a:xfrm>
              <a:off x="1710903"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ea typeface="微软雅黑" panose="020B0503020204020204" pitchFamily="34" charset="-122"/>
                </a:rPr>
                <a:t>标题添加</a:t>
              </a:r>
            </a:p>
          </p:txBody>
        </p:sp>
      </p:grpSp>
      <p:grpSp>
        <p:nvGrpSpPr>
          <p:cNvPr id="42" name="组合 41"/>
          <p:cNvGrpSpPr/>
          <p:nvPr/>
        </p:nvGrpSpPr>
        <p:grpSpPr>
          <a:xfrm>
            <a:off x="8703644" y="4855248"/>
            <a:ext cx="2559956" cy="846612"/>
            <a:chOff x="1353356" y="5121881"/>
            <a:chExt cx="2559956" cy="846612"/>
          </a:xfrm>
        </p:grpSpPr>
        <p:sp>
          <p:nvSpPr>
            <p:cNvPr id="43" name="矩形 42"/>
            <p:cNvSpPr/>
            <p:nvPr/>
          </p:nvSpPr>
          <p:spPr bwMode="auto">
            <a:xfrm>
              <a:off x="1353356" y="5441746"/>
              <a:ext cx="2559956" cy="526747"/>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44" name="文本框 43"/>
            <p:cNvSpPr txBox="1"/>
            <p:nvPr/>
          </p:nvSpPr>
          <p:spPr>
            <a:xfrm>
              <a:off x="1710903"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ea typeface="微软雅黑" panose="020B0503020204020204" pitchFamily="34" charset="-122"/>
                </a:rPr>
                <a:t>标题添加</a:t>
              </a:r>
            </a:p>
          </p:txBody>
        </p:sp>
      </p:grpSp>
      <p:grpSp>
        <p:nvGrpSpPr>
          <p:cNvPr id="8" name="组合 7"/>
          <p:cNvGrpSpPr/>
          <p:nvPr/>
        </p:nvGrpSpPr>
        <p:grpSpPr>
          <a:xfrm>
            <a:off x="-10795" y="426720"/>
            <a:ext cx="4448175" cy="825500"/>
            <a:chOff x="-17" y="648"/>
            <a:chExt cx="7005" cy="1300"/>
          </a:xfrm>
        </p:grpSpPr>
        <p:sp>
          <p:nvSpPr>
            <p:cNvPr id="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0" name="文本框 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01.</a:t>
              </a:r>
              <a:r>
                <a:rPr lang="zh-CN" altLang="en-US" sz="3200" i="1" dirty="0">
                  <a:solidFill>
                    <a:schemeClr val="bg1"/>
                  </a:solidFill>
                  <a:ea typeface="微软雅黑" panose="020B0503020204020204" pitchFamily="34" charset="-122"/>
                </a:rPr>
                <a:t>输入标题</a:t>
              </a:r>
            </a:p>
          </p:txBody>
        </p:sp>
        <p:sp>
          <p:nvSpPr>
            <p:cNvPr id="11" name="矩形 1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2"/>
          <p:cNvSpPr/>
          <p:nvPr/>
        </p:nvSpPr>
        <p:spPr>
          <a:xfrm rot="2700000">
            <a:off x="4711381" y="2434588"/>
            <a:ext cx="2581276" cy="258127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7" name="椭圆 16"/>
          <p:cNvSpPr/>
          <p:nvPr/>
        </p:nvSpPr>
        <p:spPr>
          <a:xfrm>
            <a:off x="6535421" y="2463165"/>
            <a:ext cx="914400" cy="914400"/>
          </a:xfrm>
          <a:prstGeom prst="ellipse">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椭圆 17"/>
          <p:cNvSpPr/>
          <p:nvPr/>
        </p:nvSpPr>
        <p:spPr>
          <a:xfrm>
            <a:off x="4535171" y="2463165"/>
            <a:ext cx="914400" cy="914400"/>
          </a:xfrm>
          <a:prstGeom prst="ellipse">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9" name="椭圆 18"/>
          <p:cNvSpPr/>
          <p:nvPr/>
        </p:nvSpPr>
        <p:spPr>
          <a:xfrm>
            <a:off x="6535421" y="4107815"/>
            <a:ext cx="914400" cy="914400"/>
          </a:xfrm>
          <a:prstGeom prst="ellipse">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椭圆 19"/>
          <p:cNvSpPr/>
          <p:nvPr/>
        </p:nvSpPr>
        <p:spPr>
          <a:xfrm>
            <a:off x="4535171" y="4110990"/>
            <a:ext cx="914400" cy="914400"/>
          </a:xfrm>
          <a:prstGeom prst="ellipse">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pic>
        <p:nvPicPr>
          <p:cNvPr id="21" name="图形 16" descr="仪表"/>
          <p:cNvPicPr>
            <a:picLocks noChangeAspect="1"/>
          </p:cNvPicPr>
          <p:nvPr/>
        </p:nvPicPr>
        <p:blipFill>
          <a:blip r:embed="rId3" cstate="screen"/>
          <a:stretch>
            <a:fillRect/>
          </a:stretch>
        </p:blipFill>
        <p:spPr>
          <a:xfrm>
            <a:off x="6764447" y="2692191"/>
            <a:ext cx="456349" cy="456349"/>
          </a:xfrm>
          <a:prstGeom prst="rect">
            <a:avLst/>
          </a:prstGeom>
        </p:spPr>
      </p:pic>
      <p:pic>
        <p:nvPicPr>
          <p:cNvPr id="22" name="图形 17" descr="眼睛"/>
          <p:cNvPicPr>
            <a:picLocks noChangeAspect="1"/>
          </p:cNvPicPr>
          <p:nvPr/>
        </p:nvPicPr>
        <p:blipFill>
          <a:blip r:embed="rId4" cstate="screen"/>
          <a:stretch>
            <a:fillRect/>
          </a:stretch>
        </p:blipFill>
        <p:spPr>
          <a:xfrm>
            <a:off x="4764197" y="4340016"/>
            <a:ext cx="456349" cy="456349"/>
          </a:xfrm>
          <a:prstGeom prst="rect">
            <a:avLst/>
          </a:prstGeom>
        </p:spPr>
      </p:pic>
      <p:pic>
        <p:nvPicPr>
          <p:cNvPr id="23" name="图形 18" descr="电子邮件"/>
          <p:cNvPicPr>
            <a:picLocks noChangeAspect="1"/>
          </p:cNvPicPr>
          <p:nvPr/>
        </p:nvPicPr>
        <p:blipFill>
          <a:blip r:embed="rId5" cstate="screen"/>
          <a:stretch>
            <a:fillRect/>
          </a:stretch>
        </p:blipFill>
        <p:spPr>
          <a:xfrm>
            <a:off x="4764197" y="2692191"/>
            <a:ext cx="456349" cy="456349"/>
          </a:xfrm>
          <a:prstGeom prst="rect">
            <a:avLst/>
          </a:prstGeom>
        </p:spPr>
      </p:pic>
      <p:pic>
        <p:nvPicPr>
          <p:cNvPr id="49" name="图形 19" descr="从云中下载"/>
          <p:cNvPicPr>
            <a:picLocks noChangeAspect="1"/>
          </p:cNvPicPr>
          <p:nvPr/>
        </p:nvPicPr>
        <p:blipFill>
          <a:blip r:embed="rId6" cstate="screen"/>
          <a:stretch>
            <a:fillRect/>
          </a:stretch>
        </p:blipFill>
        <p:spPr>
          <a:xfrm>
            <a:off x="6764447" y="4340016"/>
            <a:ext cx="456349" cy="456349"/>
          </a:xfrm>
          <a:prstGeom prst="rect">
            <a:avLst/>
          </a:prstGeom>
        </p:spPr>
      </p:pic>
      <p:sp>
        <p:nvSpPr>
          <p:cNvPr id="50" name="文本框 49"/>
          <p:cNvSpPr txBox="1"/>
          <p:nvPr/>
        </p:nvSpPr>
        <p:spPr>
          <a:xfrm>
            <a:off x="7959807" y="2692191"/>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51" name="文本框 50"/>
          <p:cNvSpPr txBox="1"/>
          <p:nvPr/>
        </p:nvSpPr>
        <p:spPr>
          <a:xfrm>
            <a:off x="7959807" y="2360335"/>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sp>
        <p:nvSpPr>
          <p:cNvPr id="52" name="文本框 51"/>
          <p:cNvSpPr txBox="1"/>
          <p:nvPr/>
        </p:nvSpPr>
        <p:spPr>
          <a:xfrm>
            <a:off x="7959807" y="4752746"/>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53" name="文本框 52"/>
          <p:cNvSpPr txBox="1"/>
          <p:nvPr/>
        </p:nvSpPr>
        <p:spPr>
          <a:xfrm>
            <a:off x="7959807" y="4420890"/>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sp>
        <p:nvSpPr>
          <p:cNvPr id="54" name="文本框 53"/>
          <p:cNvSpPr txBox="1"/>
          <p:nvPr/>
        </p:nvSpPr>
        <p:spPr>
          <a:xfrm>
            <a:off x="1641936" y="5021902"/>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55" name="文本框 54"/>
          <p:cNvSpPr txBox="1"/>
          <p:nvPr/>
        </p:nvSpPr>
        <p:spPr>
          <a:xfrm>
            <a:off x="1641936" y="4690046"/>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sp>
        <p:nvSpPr>
          <p:cNvPr id="56" name="文本框 55"/>
          <p:cNvSpPr txBox="1"/>
          <p:nvPr/>
        </p:nvSpPr>
        <p:spPr>
          <a:xfrm>
            <a:off x="1641936" y="2496494"/>
            <a:ext cx="2738956" cy="62581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此处内容作为文字排版占位显示，可根据需要替换为相应内容。</a:t>
            </a:r>
          </a:p>
        </p:txBody>
      </p:sp>
      <p:sp>
        <p:nvSpPr>
          <p:cNvPr id="57" name="文本框 56"/>
          <p:cNvSpPr txBox="1"/>
          <p:nvPr/>
        </p:nvSpPr>
        <p:spPr>
          <a:xfrm>
            <a:off x="1641936" y="2164638"/>
            <a:ext cx="2402295" cy="3450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预设标题文本</a:t>
            </a:r>
          </a:p>
        </p:txBody>
      </p:sp>
      <p:grpSp>
        <p:nvGrpSpPr>
          <p:cNvPr id="6" name="组合 5"/>
          <p:cNvGrpSpPr/>
          <p:nvPr/>
        </p:nvGrpSpPr>
        <p:grpSpPr>
          <a:xfrm>
            <a:off x="-10795" y="426720"/>
            <a:ext cx="4448175" cy="825500"/>
            <a:chOff x="-17" y="648"/>
            <a:chExt cx="7005" cy="1300"/>
          </a:xfrm>
        </p:grpSpPr>
        <p:sp>
          <p:nvSpPr>
            <p:cNvPr id="7"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9" name="文本框 8"/>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01.</a:t>
              </a:r>
              <a:r>
                <a:rPr lang="zh-CN" altLang="en-US" sz="3200" i="1" dirty="0">
                  <a:solidFill>
                    <a:schemeClr val="bg1"/>
                  </a:solidFill>
                  <a:ea typeface="微软雅黑" panose="020B0503020204020204" pitchFamily="34" charset="-122"/>
                </a:rPr>
                <a:t>输入标题</a:t>
              </a:r>
            </a:p>
          </p:txBody>
        </p:sp>
        <p:sp>
          <p:nvSpPr>
            <p:cNvPr id="2" name="矩形 1"/>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68427" y="4380048"/>
            <a:ext cx="3952874" cy="1328390"/>
            <a:chOff x="1428752" y="4310833"/>
            <a:chExt cx="3952874" cy="1328390"/>
          </a:xfrm>
        </p:grpSpPr>
        <p:sp>
          <p:nvSpPr>
            <p:cNvPr id="26" name="Oval 5"/>
            <p:cNvSpPr/>
            <p:nvPr/>
          </p:nvSpPr>
          <p:spPr>
            <a:xfrm>
              <a:off x="1428752" y="4310833"/>
              <a:ext cx="530225" cy="385812"/>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gradFill flip="none" rotWithShape="1">
              <a:gsLst>
                <a:gs pos="9000">
                  <a:srgbClr val="EBD869"/>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sp>
          <p:nvSpPr>
            <p:cNvPr id="27" name="Oval 6"/>
            <p:cNvSpPr/>
            <p:nvPr/>
          </p:nvSpPr>
          <p:spPr>
            <a:xfrm>
              <a:off x="1428752" y="5171652"/>
              <a:ext cx="530225" cy="467571"/>
            </a:xfrm>
            <a:custGeom>
              <a:avLst/>
              <a:gdLst>
                <a:gd name="connsiteX0" fmla="*/ 47377 w 607396"/>
                <a:gd name="connsiteY0" fmla="*/ 425569 h 535624"/>
                <a:gd name="connsiteX1" fmla="*/ 559026 w 607396"/>
                <a:gd name="connsiteY1" fmla="*/ 425569 h 535624"/>
                <a:gd name="connsiteX2" fmla="*/ 584856 w 607396"/>
                <a:gd name="connsiteY2" fmla="*/ 443416 h 535624"/>
                <a:gd name="connsiteX3" fmla="*/ 605720 w 607396"/>
                <a:gd name="connsiteY3" fmla="*/ 497948 h 535624"/>
                <a:gd name="connsiteX4" fmla="*/ 602739 w 607396"/>
                <a:gd name="connsiteY4" fmla="*/ 523726 h 535624"/>
                <a:gd name="connsiteX5" fmla="*/ 579889 w 607396"/>
                <a:gd name="connsiteY5" fmla="*/ 535624 h 535624"/>
                <a:gd name="connsiteX6" fmla="*/ 27507 w 607396"/>
                <a:gd name="connsiteY6" fmla="*/ 535624 h 535624"/>
                <a:gd name="connsiteX7" fmla="*/ 4657 w 607396"/>
                <a:gd name="connsiteY7" fmla="*/ 523726 h 535624"/>
                <a:gd name="connsiteX8" fmla="*/ 1677 w 607396"/>
                <a:gd name="connsiteY8" fmla="*/ 497948 h 535624"/>
                <a:gd name="connsiteX9" fmla="*/ 22540 w 607396"/>
                <a:gd name="connsiteY9" fmla="*/ 443416 h 535624"/>
                <a:gd name="connsiteX10" fmla="*/ 47377 w 607396"/>
                <a:gd name="connsiteY10" fmla="*/ 425569 h 535624"/>
                <a:gd name="connsiteX11" fmla="*/ 305132 w 607396"/>
                <a:gd name="connsiteY11" fmla="*/ 258973 h 535624"/>
                <a:gd name="connsiteX12" fmla="*/ 325519 w 607396"/>
                <a:gd name="connsiteY12" fmla="*/ 279280 h 535624"/>
                <a:gd name="connsiteX13" fmla="*/ 305132 w 607396"/>
                <a:gd name="connsiteY13" fmla="*/ 299587 h 535624"/>
                <a:gd name="connsiteX14" fmla="*/ 284745 w 607396"/>
                <a:gd name="connsiteY14" fmla="*/ 279280 h 535624"/>
                <a:gd name="connsiteX15" fmla="*/ 305132 w 607396"/>
                <a:gd name="connsiteY15" fmla="*/ 258973 h 535624"/>
                <a:gd name="connsiteX16" fmla="*/ 303599 w 607396"/>
                <a:gd name="connsiteY16" fmla="*/ 209280 h 535624"/>
                <a:gd name="connsiteX17" fmla="*/ 352283 w 607396"/>
                <a:gd name="connsiteY17" fmla="*/ 224166 h 535624"/>
                <a:gd name="connsiteX18" fmla="*/ 356257 w 607396"/>
                <a:gd name="connsiteY18" fmla="*/ 231112 h 535624"/>
                <a:gd name="connsiteX19" fmla="*/ 353277 w 607396"/>
                <a:gd name="connsiteY19" fmla="*/ 238059 h 535624"/>
                <a:gd name="connsiteX20" fmla="*/ 346322 w 607396"/>
                <a:gd name="connsiteY20" fmla="*/ 245006 h 535624"/>
                <a:gd name="connsiteX21" fmla="*/ 335393 w 607396"/>
                <a:gd name="connsiteY21" fmla="*/ 245998 h 535624"/>
                <a:gd name="connsiteX22" fmla="*/ 303599 w 607396"/>
                <a:gd name="connsiteY22" fmla="*/ 236074 h 535624"/>
                <a:gd name="connsiteX23" fmla="*/ 272800 w 607396"/>
                <a:gd name="connsiteY23" fmla="*/ 245998 h 535624"/>
                <a:gd name="connsiteX24" fmla="*/ 260877 w 607396"/>
                <a:gd name="connsiteY24" fmla="*/ 245006 h 535624"/>
                <a:gd name="connsiteX25" fmla="*/ 253922 w 607396"/>
                <a:gd name="connsiteY25" fmla="*/ 238059 h 535624"/>
                <a:gd name="connsiteX26" fmla="*/ 251935 w 607396"/>
                <a:gd name="connsiteY26" fmla="*/ 231112 h 535624"/>
                <a:gd name="connsiteX27" fmla="*/ 255909 w 607396"/>
                <a:gd name="connsiteY27" fmla="*/ 224166 h 535624"/>
                <a:gd name="connsiteX28" fmla="*/ 303599 w 607396"/>
                <a:gd name="connsiteY28" fmla="*/ 209280 h 535624"/>
                <a:gd name="connsiteX29" fmla="*/ 303679 w 607396"/>
                <a:gd name="connsiteY29" fmla="*/ 159748 h 535624"/>
                <a:gd name="connsiteX30" fmla="*/ 391108 w 607396"/>
                <a:gd name="connsiteY30" fmla="*/ 184514 h 535624"/>
                <a:gd name="connsiteX31" fmla="*/ 395082 w 607396"/>
                <a:gd name="connsiteY31" fmla="*/ 191449 h 535624"/>
                <a:gd name="connsiteX32" fmla="*/ 393095 w 607396"/>
                <a:gd name="connsiteY32" fmla="*/ 198383 h 535624"/>
                <a:gd name="connsiteX33" fmla="*/ 386140 w 607396"/>
                <a:gd name="connsiteY33" fmla="*/ 205318 h 535624"/>
                <a:gd name="connsiteX34" fmla="*/ 375212 w 607396"/>
                <a:gd name="connsiteY34" fmla="*/ 206309 h 535624"/>
                <a:gd name="connsiteX35" fmla="*/ 303679 w 607396"/>
                <a:gd name="connsiteY35" fmla="*/ 186496 h 535624"/>
                <a:gd name="connsiteX36" fmla="*/ 233141 w 607396"/>
                <a:gd name="connsiteY36" fmla="*/ 206309 h 535624"/>
                <a:gd name="connsiteX37" fmla="*/ 222212 w 607396"/>
                <a:gd name="connsiteY37" fmla="*/ 205318 h 535624"/>
                <a:gd name="connsiteX38" fmla="*/ 215258 w 607396"/>
                <a:gd name="connsiteY38" fmla="*/ 198383 h 535624"/>
                <a:gd name="connsiteX39" fmla="*/ 212277 w 607396"/>
                <a:gd name="connsiteY39" fmla="*/ 191449 h 535624"/>
                <a:gd name="connsiteX40" fmla="*/ 216251 w 607396"/>
                <a:gd name="connsiteY40" fmla="*/ 184514 h 535624"/>
                <a:gd name="connsiteX41" fmla="*/ 303679 w 607396"/>
                <a:gd name="connsiteY41" fmla="*/ 159748 h 535624"/>
                <a:gd name="connsiteX42" fmla="*/ 303619 w 607396"/>
                <a:gd name="connsiteY42" fmla="*/ 112126 h 535624"/>
                <a:gd name="connsiteX43" fmla="*/ 427778 w 607396"/>
                <a:gd name="connsiteY43" fmla="*/ 148836 h 535624"/>
                <a:gd name="connsiteX44" fmla="*/ 431751 w 607396"/>
                <a:gd name="connsiteY44" fmla="*/ 154789 h 535624"/>
                <a:gd name="connsiteX45" fmla="*/ 428771 w 607396"/>
                <a:gd name="connsiteY45" fmla="*/ 162726 h 535624"/>
                <a:gd name="connsiteX46" fmla="*/ 421818 w 607396"/>
                <a:gd name="connsiteY46" fmla="*/ 169671 h 535624"/>
                <a:gd name="connsiteX47" fmla="*/ 410892 w 607396"/>
                <a:gd name="connsiteY47" fmla="*/ 170663 h 535624"/>
                <a:gd name="connsiteX48" fmla="*/ 303619 w 607396"/>
                <a:gd name="connsiteY48" fmla="*/ 138914 h 535624"/>
                <a:gd name="connsiteX49" fmla="*/ 196345 w 607396"/>
                <a:gd name="connsiteY49" fmla="*/ 170663 h 535624"/>
                <a:gd name="connsiteX50" fmla="*/ 185419 w 607396"/>
                <a:gd name="connsiteY50" fmla="*/ 169671 h 535624"/>
                <a:gd name="connsiteX51" fmla="*/ 178466 w 607396"/>
                <a:gd name="connsiteY51" fmla="*/ 162726 h 535624"/>
                <a:gd name="connsiteX52" fmla="*/ 176479 w 607396"/>
                <a:gd name="connsiteY52" fmla="*/ 154789 h 535624"/>
                <a:gd name="connsiteX53" fmla="*/ 180453 w 607396"/>
                <a:gd name="connsiteY53" fmla="*/ 148836 h 535624"/>
                <a:gd name="connsiteX54" fmla="*/ 303619 w 607396"/>
                <a:gd name="connsiteY54" fmla="*/ 112126 h 535624"/>
                <a:gd name="connsiteX55" fmla="*/ 105027 w 607396"/>
                <a:gd name="connsiteY55" fmla="*/ 41670 h 535624"/>
                <a:gd name="connsiteX56" fmla="*/ 97080 w 607396"/>
                <a:gd name="connsiteY56" fmla="*/ 49608 h 535624"/>
                <a:gd name="connsiteX57" fmla="*/ 97080 w 607396"/>
                <a:gd name="connsiteY57" fmla="*/ 349240 h 535624"/>
                <a:gd name="connsiteX58" fmla="*/ 105027 w 607396"/>
                <a:gd name="connsiteY58" fmla="*/ 357177 h 535624"/>
                <a:gd name="connsiteX59" fmla="*/ 501377 w 607396"/>
                <a:gd name="connsiteY59" fmla="*/ 357177 h 535624"/>
                <a:gd name="connsiteX60" fmla="*/ 509324 w 607396"/>
                <a:gd name="connsiteY60" fmla="*/ 349240 h 535624"/>
                <a:gd name="connsiteX61" fmla="*/ 509324 w 607396"/>
                <a:gd name="connsiteY61" fmla="*/ 49608 h 535624"/>
                <a:gd name="connsiteX62" fmla="*/ 501377 w 607396"/>
                <a:gd name="connsiteY62" fmla="*/ 41670 h 535624"/>
                <a:gd name="connsiteX63" fmla="*/ 83173 w 607396"/>
                <a:gd name="connsiteY63" fmla="*/ 0 h 535624"/>
                <a:gd name="connsiteX64" fmla="*/ 523231 w 607396"/>
                <a:gd name="connsiteY64" fmla="*/ 0 h 535624"/>
                <a:gd name="connsiteX65" fmla="*/ 551045 w 607396"/>
                <a:gd name="connsiteY65" fmla="*/ 27780 h 535624"/>
                <a:gd name="connsiteX66" fmla="*/ 551045 w 607396"/>
                <a:gd name="connsiteY66" fmla="*/ 371067 h 535624"/>
                <a:gd name="connsiteX67" fmla="*/ 523231 w 607396"/>
                <a:gd name="connsiteY67" fmla="*/ 397856 h 535624"/>
                <a:gd name="connsiteX68" fmla="*/ 83173 w 607396"/>
                <a:gd name="connsiteY68" fmla="*/ 397856 h 535624"/>
                <a:gd name="connsiteX69" fmla="*/ 56352 w 607396"/>
                <a:gd name="connsiteY69" fmla="*/ 371067 h 535624"/>
                <a:gd name="connsiteX70" fmla="*/ 56352 w 607396"/>
                <a:gd name="connsiteY70" fmla="*/ 27780 h 535624"/>
                <a:gd name="connsiteX71" fmla="*/ 83173 w 607396"/>
                <a:gd name="connsiteY71" fmla="*/ 0 h 53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7396" h="535624">
                  <a:moveTo>
                    <a:pt x="47377" y="425569"/>
                  </a:moveTo>
                  <a:lnTo>
                    <a:pt x="559026" y="425569"/>
                  </a:lnTo>
                  <a:cubicBezTo>
                    <a:pt x="570947" y="425569"/>
                    <a:pt x="580882" y="432510"/>
                    <a:pt x="584856" y="443416"/>
                  </a:cubicBezTo>
                  <a:lnTo>
                    <a:pt x="605720" y="497948"/>
                  </a:lnTo>
                  <a:cubicBezTo>
                    <a:pt x="608700" y="506871"/>
                    <a:pt x="607707" y="515795"/>
                    <a:pt x="602739" y="523726"/>
                  </a:cubicBezTo>
                  <a:cubicBezTo>
                    <a:pt x="597772" y="530667"/>
                    <a:pt x="588830" y="535624"/>
                    <a:pt x="579889" y="535624"/>
                  </a:cubicBezTo>
                  <a:lnTo>
                    <a:pt x="27507" y="535624"/>
                  </a:lnTo>
                  <a:cubicBezTo>
                    <a:pt x="18566" y="535624"/>
                    <a:pt x="9625" y="530667"/>
                    <a:pt x="4657" y="523726"/>
                  </a:cubicBezTo>
                  <a:cubicBezTo>
                    <a:pt x="-310" y="515795"/>
                    <a:pt x="-1304" y="506871"/>
                    <a:pt x="1677" y="497948"/>
                  </a:cubicBezTo>
                  <a:lnTo>
                    <a:pt x="22540" y="443416"/>
                  </a:lnTo>
                  <a:cubicBezTo>
                    <a:pt x="26514" y="432510"/>
                    <a:pt x="36449" y="425569"/>
                    <a:pt x="47377" y="425569"/>
                  </a:cubicBezTo>
                  <a:close/>
                  <a:moveTo>
                    <a:pt x="305132" y="258973"/>
                  </a:moveTo>
                  <a:cubicBezTo>
                    <a:pt x="316391" y="258973"/>
                    <a:pt x="325519" y="268065"/>
                    <a:pt x="325519" y="279280"/>
                  </a:cubicBezTo>
                  <a:cubicBezTo>
                    <a:pt x="325519" y="290495"/>
                    <a:pt x="316391" y="299587"/>
                    <a:pt x="305132" y="299587"/>
                  </a:cubicBezTo>
                  <a:cubicBezTo>
                    <a:pt x="293873" y="299587"/>
                    <a:pt x="284745" y="290495"/>
                    <a:pt x="284745" y="279280"/>
                  </a:cubicBezTo>
                  <a:cubicBezTo>
                    <a:pt x="284745" y="268065"/>
                    <a:pt x="293873" y="258973"/>
                    <a:pt x="305132" y="258973"/>
                  </a:cubicBezTo>
                  <a:close/>
                  <a:moveTo>
                    <a:pt x="303599" y="209280"/>
                  </a:moveTo>
                  <a:cubicBezTo>
                    <a:pt x="321483" y="209280"/>
                    <a:pt x="338373" y="214242"/>
                    <a:pt x="352283" y="224166"/>
                  </a:cubicBezTo>
                  <a:cubicBezTo>
                    <a:pt x="354270" y="226150"/>
                    <a:pt x="355264" y="228135"/>
                    <a:pt x="356257" y="231112"/>
                  </a:cubicBezTo>
                  <a:cubicBezTo>
                    <a:pt x="356257" y="233097"/>
                    <a:pt x="355264" y="236074"/>
                    <a:pt x="353277" y="238059"/>
                  </a:cubicBezTo>
                  <a:lnTo>
                    <a:pt x="346322" y="245006"/>
                  </a:lnTo>
                  <a:cubicBezTo>
                    <a:pt x="343341" y="247983"/>
                    <a:pt x="338373" y="247983"/>
                    <a:pt x="335393" y="245998"/>
                  </a:cubicBezTo>
                  <a:cubicBezTo>
                    <a:pt x="326451" y="240044"/>
                    <a:pt x="315522" y="236074"/>
                    <a:pt x="303599" y="236074"/>
                  </a:cubicBezTo>
                  <a:cubicBezTo>
                    <a:pt x="292670" y="236074"/>
                    <a:pt x="281741" y="240044"/>
                    <a:pt x="272800" y="245998"/>
                  </a:cubicBezTo>
                  <a:cubicBezTo>
                    <a:pt x="268825" y="247983"/>
                    <a:pt x="263858" y="247983"/>
                    <a:pt x="260877" y="245006"/>
                  </a:cubicBezTo>
                  <a:lnTo>
                    <a:pt x="253922" y="238059"/>
                  </a:lnTo>
                  <a:cubicBezTo>
                    <a:pt x="252929" y="236074"/>
                    <a:pt x="251935" y="233097"/>
                    <a:pt x="251935" y="231112"/>
                  </a:cubicBezTo>
                  <a:cubicBezTo>
                    <a:pt x="251935" y="228135"/>
                    <a:pt x="252929" y="226150"/>
                    <a:pt x="255909" y="224166"/>
                  </a:cubicBezTo>
                  <a:cubicBezTo>
                    <a:pt x="268825" y="214242"/>
                    <a:pt x="285716" y="209280"/>
                    <a:pt x="303599" y="209280"/>
                  </a:cubicBezTo>
                  <a:close/>
                  <a:moveTo>
                    <a:pt x="303679" y="159748"/>
                  </a:moveTo>
                  <a:cubicBezTo>
                    <a:pt x="336465" y="159748"/>
                    <a:pt x="366270" y="168664"/>
                    <a:pt x="391108" y="184514"/>
                  </a:cubicBezTo>
                  <a:cubicBezTo>
                    <a:pt x="394088" y="186496"/>
                    <a:pt x="395082" y="188477"/>
                    <a:pt x="395082" y="191449"/>
                  </a:cubicBezTo>
                  <a:cubicBezTo>
                    <a:pt x="396075" y="194421"/>
                    <a:pt x="395082" y="196402"/>
                    <a:pt x="393095" y="198383"/>
                  </a:cubicBezTo>
                  <a:lnTo>
                    <a:pt x="386140" y="205318"/>
                  </a:lnTo>
                  <a:cubicBezTo>
                    <a:pt x="383160" y="208290"/>
                    <a:pt x="378192" y="209281"/>
                    <a:pt x="375212" y="206309"/>
                  </a:cubicBezTo>
                  <a:cubicBezTo>
                    <a:pt x="354348" y="194421"/>
                    <a:pt x="329510" y="186496"/>
                    <a:pt x="303679" y="186496"/>
                  </a:cubicBezTo>
                  <a:cubicBezTo>
                    <a:pt x="277848" y="186496"/>
                    <a:pt x="254004" y="194421"/>
                    <a:pt x="233141" y="206309"/>
                  </a:cubicBezTo>
                  <a:cubicBezTo>
                    <a:pt x="229167" y="209281"/>
                    <a:pt x="225193" y="208290"/>
                    <a:pt x="222212" y="205318"/>
                  </a:cubicBezTo>
                  <a:lnTo>
                    <a:pt x="215258" y="198383"/>
                  </a:lnTo>
                  <a:cubicBezTo>
                    <a:pt x="213271" y="196402"/>
                    <a:pt x="212277" y="194421"/>
                    <a:pt x="212277" y="191449"/>
                  </a:cubicBezTo>
                  <a:cubicBezTo>
                    <a:pt x="212277" y="188477"/>
                    <a:pt x="214264" y="186496"/>
                    <a:pt x="216251" y="184514"/>
                  </a:cubicBezTo>
                  <a:cubicBezTo>
                    <a:pt x="242082" y="168664"/>
                    <a:pt x="271887" y="159748"/>
                    <a:pt x="303679" y="159748"/>
                  </a:cubicBezTo>
                  <a:close/>
                  <a:moveTo>
                    <a:pt x="303619" y="112126"/>
                  </a:moveTo>
                  <a:cubicBezTo>
                    <a:pt x="349309" y="112126"/>
                    <a:pt x="392020" y="125024"/>
                    <a:pt x="427778" y="148836"/>
                  </a:cubicBezTo>
                  <a:cubicBezTo>
                    <a:pt x="429765" y="149828"/>
                    <a:pt x="431751" y="152804"/>
                    <a:pt x="431751" y="154789"/>
                  </a:cubicBezTo>
                  <a:cubicBezTo>
                    <a:pt x="431751" y="157765"/>
                    <a:pt x="430758" y="160742"/>
                    <a:pt x="428771" y="162726"/>
                  </a:cubicBezTo>
                  <a:lnTo>
                    <a:pt x="421818" y="169671"/>
                  </a:lnTo>
                  <a:cubicBezTo>
                    <a:pt x="418839" y="172648"/>
                    <a:pt x="414865" y="172648"/>
                    <a:pt x="410892" y="170663"/>
                  </a:cubicBezTo>
                  <a:cubicBezTo>
                    <a:pt x="380101" y="150820"/>
                    <a:pt x="343350" y="138914"/>
                    <a:pt x="303619" y="138914"/>
                  </a:cubicBezTo>
                  <a:cubicBezTo>
                    <a:pt x="264881" y="138914"/>
                    <a:pt x="227136" y="150820"/>
                    <a:pt x="196345" y="170663"/>
                  </a:cubicBezTo>
                  <a:cubicBezTo>
                    <a:pt x="193365" y="172648"/>
                    <a:pt x="188399" y="172648"/>
                    <a:pt x="185419" y="169671"/>
                  </a:cubicBezTo>
                  <a:lnTo>
                    <a:pt x="178466" y="162726"/>
                  </a:lnTo>
                  <a:cubicBezTo>
                    <a:pt x="176479" y="160742"/>
                    <a:pt x="175486" y="157765"/>
                    <a:pt x="176479" y="154789"/>
                  </a:cubicBezTo>
                  <a:cubicBezTo>
                    <a:pt x="176479" y="152804"/>
                    <a:pt x="177473" y="149828"/>
                    <a:pt x="180453" y="148836"/>
                  </a:cubicBezTo>
                  <a:cubicBezTo>
                    <a:pt x="215217" y="125024"/>
                    <a:pt x="257928" y="112126"/>
                    <a:pt x="303619" y="112126"/>
                  </a:cubicBezTo>
                  <a:close/>
                  <a:moveTo>
                    <a:pt x="105027" y="41670"/>
                  </a:moveTo>
                  <a:cubicBezTo>
                    <a:pt x="101053" y="41670"/>
                    <a:pt x="97080" y="44647"/>
                    <a:pt x="97080" y="49608"/>
                  </a:cubicBezTo>
                  <a:lnTo>
                    <a:pt x="97080" y="349240"/>
                  </a:lnTo>
                  <a:cubicBezTo>
                    <a:pt x="97080" y="353209"/>
                    <a:pt x="101053" y="357177"/>
                    <a:pt x="105027" y="357177"/>
                  </a:cubicBezTo>
                  <a:lnTo>
                    <a:pt x="501377" y="357177"/>
                  </a:lnTo>
                  <a:cubicBezTo>
                    <a:pt x="506344" y="357177"/>
                    <a:pt x="509324" y="353209"/>
                    <a:pt x="509324" y="349240"/>
                  </a:cubicBezTo>
                  <a:lnTo>
                    <a:pt x="509324" y="49608"/>
                  </a:lnTo>
                  <a:cubicBezTo>
                    <a:pt x="509324" y="44647"/>
                    <a:pt x="506344" y="41670"/>
                    <a:pt x="501377" y="41670"/>
                  </a:cubicBezTo>
                  <a:close/>
                  <a:moveTo>
                    <a:pt x="83173" y="0"/>
                  </a:moveTo>
                  <a:lnTo>
                    <a:pt x="523231" y="0"/>
                  </a:lnTo>
                  <a:cubicBezTo>
                    <a:pt x="538131" y="0"/>
                    <a:pt x="551045" y="12898"/>
                    <a:pt x="551045" y="27780"/>
                  </a:cubicBezTo>
                  <a:lnTo>
                    <a:pt x="551045" y="371067"/>
                  </a:lnTo>
                  <a:cubicBezTo>
                    <a:pt x="551045" y="385950"/>
                    <a:pt x="538131" y="397856"/>
                    <a:pt x="523231" y="397856"/>
                  </a:cubicBezTo>
                  <a:lnTo>
                    <a:pt x="83173" y="397856"/>
                  </a:lnTo>
                  <a:cubicBezTo>
                    <a:pt x="68272" y="397856"/>
                    <a:pt x="56352" y="385950"/>
                    <a:pt x="56352" y="371067"/>
                  </a:cubicBezTo>
                  <a:lnTo>
                    <a:pt x="56352" y="27780"/>
                  </a:lnTo>
                  <a:cubicBezTo>
                    <a:pt x="56352" y="12898"/>
                    <a:pt x="68272" y="0"/>
                    <a:pt x="83173" y="0"/>
                  </a:cubicBezTo>
                  <a:close/>
                </a:path>
              </a:pathLst>
            </a:cu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grpSp>
          <p:nvGrpSpPr>
            <p:cNvPr id="11" name="组合 10"/>
            <p:cNvGrpSpPr/>
            <p:nvPr/>
          </p:nvGrpSpPr>
          <p:grpSpPr>
            <a:xfrm>
              <a:off x="2168526" y="4410075"/>
              <a:ext cx="3213100" cy="187325"/>
              <a:chOff x="2108200" y="4394200"/>
              <a:chExt cx="3213100" cy="873125"/>
            </a:xfrm>
          </p:grpSpPr>
          <p:sp>
            <p:nvSpPr>
              <p:cNvPr id="9" name="矩形: 圆角 8"/>
              <p:cNvSpPr/>
              <p:nvPr/>
            </p:nvSpPr>
            <p:spPr>
              <a:xfrm>
                <a:off x="2108200" y="4394200"/>
                <a:ext cx="3213100" cy="87312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0" name="矩形: 圆角 9"/>
              <p:cNvSpPr/>
              <p:nvPr/>
            </p:nvSpPr>
            <p:spPr>
              <a:xfrm>
                <a:off x="2108200" y="4394200"/>
                <a:ext cx="2295525" cy="873125"/>
              </a:xfrm>
              <a:prstGeom prst="roundRect">
                <a:avLst>
                  <a:gd name="adj" fmla="val 50000"/>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2" name="组合 11"/>
            <p:cNvGrpSpPr/>
            <p:nvPr/>
          </p:nvGrpSpPr>
          <p:grpSpPr>
            <a:xfrm>
              <a:off x="2168526" y="5311774"/>
              <a:ext cx="3213100" cy="187325"/>
              <a:chOff x="2108200" y="4394200"/>
              <a:chExt cx="3213100" cy="873125"/>
            </a:xfrm>
          </p:grpSpPr>
          <p:sp>
            <p:nvSpPr>
              <p:cNvPr id="13" name="矩形: 圆角 12"/>
              <p:cNvSpPr/>
              <p:nvPr/>
            </p:nvSpPr>
            <p:spPr>
              <a:xfrm>
                <a:off x="2108200" y="4394200"/>
                <a:ext cx="3213100" cy="87312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4" name="矩形: 圆角 13"/>
              <p:cNvSpPr/>
              <p:nvPr/>
            </p:nvSpPr>
            <p:spPr>
              <a:xfrm>
                <a:off x="2108200" y="4394200"/>
                <a:ext cx="2295525" cy="873125"/>
              </a:xfrm>
              <a:prstGeom prst="roundRect">
                <a:avLst>
                  <a:gd name="adj" fmla="val 50000"/>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grpSp>
      </p:grpSp>
      <p:grpSp>
        <p:nvGrpSpPr>
          <p:cNvPr id="17" name="组合 16"/>
          <p:cNvGrpSpPr/>
          <p:nvPr/>
        </p:nvGrpSpPr>
        <p:grpSpPr>
          <a:xfrm>
            <a:off x="1428752" y="2155938"/>
            <a:ext cx="3486148" cy="2045795"/>
            <a:chOff x="845174" y="5121881"/>
            <a:chExt cx="3486148" cy="2045795"/>
          </a:xfrm>
        </p:grpSpPr>
        <p:sp>
          <p:nvSpPr>
            <p:cNvPr id="18" name="矩形 17"/>
            <p:cNvSpPr/>
            <p:nvPr/>
          </p:nvSpPr>
          <p:spPr bwMode="auto">
            <a:xfrm>
              <a:off x="845174" y="5460796"/>
              <a:ext cx="3486148" cy="1706880"/>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00"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endParaRPr lang="zh-CN" altLang="en-US" sz="1000" dirty="0">
                <a:solidFill>
                  <a:schemeClr val="bg1"/>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845177"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sz="1800" dirty="0">
                  <a:solidFill>
                    <a:schemeClr val="bg1"/>
                  </a:solidFill>
                  <a:ea typeface="微软雅黑" panose="020B0503020204020204" pitchFamily="34" charset="-122"/>
                </a:rPr>
                <a:t>标题添加</a:t>
              </a:r>
            </a:p>
          </p:txBody>
        </p:sp>
      </p:grpSp>
      <p:grpSp>
        <p:nvGrpSpPr>
          <p:cNvPr id="7" name="组合 6"/>
          <p:cNvGrpSpPr/>
          <p:nvPr/>
        </p:nvGrpSpPr>
        <p:grpSpPr>
          <a:xfrm>
            <a:off x="5886450" y="1944918"/>
            <a:ext cx="4933949" cy="1758401"/>
            <a:chOff x="5886450" y="1937298"/>
            <a:chExt cx="4933949" cy="1758401"/>
          </a:xfrm>
        </p:grpSpPr>
        <p:sp>
          <p:nvSpPr>
            <p:cNvPr id="2" name="矩形 1"/>
            <p:cNvSpPr/>
            <p:nvPr/>
          </p:nvSpPr>
          <p:spPr>
            <a:xfrm>
              <a:off x="5886450" y="1937298"/>
              <a:ext cx="4933949" cy="1758401"/>
            </a:xfrm>
            <a:prstGeom prst="rect">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矩形 3"/>
            <p:cNvSpPr/>
            <p:nvPr/>
          </p:nvSpPr>
          <p:spPr>
            <a:xfrm>
              <a:off x="6070372" y="2130973"/>
              <a:ext cx="1371052" cy="1371052"/>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grpSp>
          <p:nvGrpSpPr>
            <p:cNvPr id="20" name="组合 19"/>
            <p:cNvGrpSpPr/>
            <p:nvPr/>
          </p:nvGrpSpPr>
          <p:grpSpPr>
            <a:xfrm>
              <a:off x="7901973" y="2340604"/>
              <a:ext cx="2457877" cy="1096495"/>
              <a:chOff x="845174" y="5121881"/>
              <a:chExt cx="2457877" cy="1096495"/>
            </a:xfrm>
          </p:grpSpPr>
          <p:sp>
            <p:nvSpPr>
              <p:cNvPr id="21" name="矩形 20"/>
              <p:cNvSpPr/>
              <p:nvPr/>
            </p:nvSpPr>
            <p:spPr bwMode="auto">
              <a:xfrm>
                <a:off x="845174" y="5460796"/>
                <a:ext cx="2457877" cy="757580"/>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22" name="文本框 21"/>
              <p:cNvSpPr txBox="1"/>
              <p:nvPr/>
            </p:nvSpPr>
            <p:spPr>
              <a:xfrm>
                <a:off x="845174"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sz="1800" dirty="0">
                    <a:solidFill>
                      <a:schemeClr val="bg1"/>
                    </a:solidFill>
                    <a:ea typeface="微软雅黑" panose="020B0503020204020204" pitchFamily="34" charset="-122"/>
                  </a:rPr>
                  <a:t>标题添加</a:t>
                </a:r>
              </a:p>
            </p:txBody>
          </p:sp>
        </p:grpSp>
      </p:grpSp>
      <p:grpSp>
        <p:nvGrpSpPr>
          <p:cNvPr id="8" name="组合 7"/>
          <p:cNvGrpSpPr/>
          <p:nvPr/>
        </p:nvGrpSpPr>
        <p:grpSpPr>
          <a:xfrm>
            <a:off x="5886450" y="4086138"/>
            <a:ext cx="4933949" cy="1758401"/>
            <a:chOff x="5886450" y="4070898"/>
            <a:chExt cx="4933949" cy="1758401"/>
          </a:xfrm>
        </p:grpSpPr>
        <p:sp>
          <p:nvSpPr>
            <p:cNvPr id="3" name="矩形 2"/>
            <p:cNvSpPr/>
            <p:nvPr/>
          </p:nvSpPr>
          <p:spPr>
            <a:xfrm>
              <a:off x="5886450" y="4070898"/>
              <a:ext cx="4933949" cy="1758401"/>
            </a:xfrm>
            <a:prstGeom prst="rect">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5" name="矩形 4"/>
            <p:cNvSpPr/>
            <p:nvPr/>
          </p:nvSpPr>
          <p:spPr>
            <a:xfrm>
              <a:off x="6070372" y="4264573"/>
              <a:ext cx="1371052" cy="1371052"/>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grpSp>
          <p:nvGrpSpPr>
            <p:cNvPr id="23" name="组合 22"/>
            <p:cNvGrpSpPr/>
            <p:nvPr/>
          </p:nvGrpSpPr>
          <p:grpSpPr>
            <a:xfrm>
              <a:off x="7901973" y="4479051"/>
              <a:ext cx="2457877" cy="1096495"/>
              <a:chOff x="845174" y="5121881"/>
              <a:chExt cx="2457877" cy="1096495"/>
            </a:xfrm>
          </p:grpSpPr>
          <p:sp>
            <p:nvSpPr>
              <p:cNvPr id="24" name="矩形 23"/>
              <p:cNvSpPr/>
              <p:nvPr/>
            </p:nvSpPr>
            <p:spPr bwMode="auto">
              <a:xfrm>
                <a:off x="845174" y="5460796"/>
                <a:ext cx="2457877" cy="757580"/>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25" name="文本框 24"/>
              <p:cNvSpPr txBox="1"/>
              <p:nvPr/>
            </p:nvSpPr>
            <p:spPr>
              <a:xfrm>
                <a:off x="845174"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sz="1800" dirty="0">
                    <a:solidFill>
                      <a:schemeClr val="bg1"/>
                    </a:solidFill>
                    <a:ea typeface="微软雅黑" panose="020B0503020204020204" pitchFamily="34" charset="-122"/>
                  </a:rPr>
                  <a:t>标题添加</a:t>
                </a:r>
              </a:p>
            </p:txBody>
          </p:sp>
        </p:grpSp>
      </p:grpSp>
      <p:grpSp>
        <p:nvGrpSpPr>
          <p:cNvPr id="16" name="组合 15"/>
          <p:cNvGrpSpPr/>
          <p:nvPr/>
        </p:nvGrpSpPr>
        <p:grpSpPr>
          <a:xfrm>
            <a:off x="-10795" y="426720"/>
            <a:ext cx="4448175" cy="825500"/>
            <a:chOff x="-17" y="648"/>
            <a:chExt cx="7005" cy="1300"/>
          </a:xfrm>
        </p:grpSpPr>
        <p:sp>
          <p:nvSpPr>
            <p:cNvPr id="32"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33" name="文本框 32"/>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01.</a:t>
              </a:r>
              <a:r>
                <a:rPr lang="zh-CN" altLang="en-US" sz="3200" i="1" dirty="0">
                  <a:solidFill>
                    <a:schemeClr val="bg1"/>
                  </a:solidFill>
                  <a:ea typeface="微软雅黑" panose="020B0503020204020204" pitchFamily="34" charset="-122"/>
                </a:rPr>
                <a:t>输入标题</a:t>
              </a:r>
            </a:p>
          </p:txBody>
        </p:sp>
        <p:sp>
          <p:nvSpPr>
            <p:cNvPr id="34" name="矩形 33"/>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sp>
        <p:nvSpPr>
          <p:cNvPr id="3" name="矩形 2"/>
          <p:cNvSpPr/>
          <p:nvPr/>
        </p:nvSpPr>
        <p:spPr>
          <a:xfrm>
            <a:off x="780935" y="2152310"/>
            <a:ext cx="2633478" cy="2246769"/>
          </a:xfrm>
          <a:prstGeom prst="rect">
            <a:avLst/>
          </a:prstGeom>
        </p:spPr>
        <p:txBody>
          <a:bodyPr wrap="none">
            <a:spAutoFit/>
          </a:bodyPr>
          <a:lstStyle/>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a:t>
            </a:r>
          </a:p>
          <a:p>
            <a:pPr algn="dist" fontAlgn="auto">
              <a:spcBef>
                <a:spcPts val="0"/>
              </a:spcBef>
              <a:spcAft>
                <a:spcPts val="0"/>
              </a:spcAft>
              <a:defRPr/>
            </a:pPr>
            <a:r>
              <a:rPr lang="en-US" altLang="zh-CN" sz="7000" dirty="0">
                <a:gradFill>
                  <a:gsLst>
                    <a:gs pos="0">
                      <a:srgbClr val="ECDA6A"/>
                    </a:gs>
                    <a:gs pos="100000">
                      <a:srgbClr val="C1A04D"/>
                    </a:gs>
                  </a:gsLst>
                  <a:lin ang="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p>
        </p:txBody>
      </p:sp>
      <p:grpSp>
        <p:nvGrpSpPr>
          <p:cNvPr id="9" name="组合 8"/>
          <p:cNvGrpSpPr/>
          <p:nvPr/>
        </p:nvGrpSpPr>
        <p:grpSpPr>
          <a:xfrm>
            <a:off x="7290422" y="2802965"/>
            <a:ext cx="4028465" cy="1236485"/>
            <a:chOff x="2522045" y="3010659"/>
            <a:chExt cx="4028465" cy="1236485"/>
          </a:xfrm>
        </p:grpSpPr>
        <p:sp>
          <p:nvSpPr>
            <p:cNvPr id="10" name="矩形 9"/>
            <p:cNvSpPr/>
            <p:nvPr/>
          </p:nvSpPr>
          <p:spPr bwMode="auto">
            <a:xfrm>
              <a:off x="2522045" y="3768808"/>
              <a:ext cx="4028465" cy="478336"/>
            </a:xfrm>
            <a:prstGeom prst="rect">
              <a:avLst/>
            </a:prstGeom>
          </p:spPr>
          <p:txBody>
            <a:bodyPr wrap="square">
              <a:spAutoFit/>
              <a:scene3d>
                <a:camera prst="orthographicFront"/>
                <a:lightRig rig="threePt" dir="t"/>
              </a:scene3d>
              <a:sp3d contourW="12700"/>
            </a:bodyPr>
            <a:lstStyle/>
            <a:p>
              <a:pPr algn="ctr">
                <a:lnSpc>
                  <a:spcPct val="114000"/>
                </a:lnSpc>
                <a:defRPr/>
              </a:pPr>
              <a:r>
                <a:rPr lang="en-US" altLang="zh-CN" sz="1100"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1100" dirty="0" err="1">
                  <a:solidFill>
                    <a:schemeClr val="bg1"/>
                  </a:solidFill>
                  <a:latin typeface="Century Gothic" panose="020B0502020202020204" pitchFamily="34" charset="0"/>
                  <a:ea typeface="微软雅黑" panose="020B0503020204020204" pitchFamily="34" charset="-122"/>
                </a:rPr>
                <a:t>er</a:t>
              </a:r>
              <a:r>
                <a:rPr lang="en-US" altLang="zh-CN" sz="1100" dirty="0">
                  <a:solidFill>
                    <a:schemeClr val="bg1"/>
                  </a:solidFill>
                  <a:latin typeface="Century Gothic" panose="020B0502020202020204" pitchFamily="34" charset="0"/>
                  <a:ea typeface="微软雅黑" panose="020B0503020204020204" pitchFamily="34" charset="-122"/>
                </a:rPr>
                <a:t> creative, and copyrights belong to Bao </a:t>
              </a:r>
              <a:r>
                <a:rPr lang="en-US" altLang="zh-CN" sz="1100" dirty="0" err="1">
                  <a:solidFill>
                    <a:schemeClr val="bg1"/>
                  </a:solidFill>
                  <a:latin typeface="Century Gothic" panose="020B0502020202020204" pitchFamily="34" charset="0"/>
                  <a:ea typeface="微软雅黑" panose="020B0503020204020204" pitchFamily="34" charset="-122"/>
                </a:rPr>
                <a:t>tu</a:t>
              </a:r>
              <a:endParaRPr lang="en-US" altLang="zh-CN" sz="1100" dirty="0">
                <a:solidFill>
                  <a:schemeClr val="bg1"/>
                </a:solidFill>
                <a:latin typeface="Century Gothic" panose="020B0502020202020204" pitchFamily="34" charset="0"/>
                <a:ea typeface="微软雅黑" panose="020B0503020204020204" pitchFamily="34" charset="-122"/>
              </a:endParaRPr>
            </a:p>
          </p:txBody>
        </p:sp>
        <p:sp>
          <p:nvSpPr>
            <p:cNvPr id="11" name="文本框 10"/>
            <p:cNvSpPr txBox="1"/>
            <p:nvPr/>
          </p:nvSpPr>
          <p:spPr bwMode="auto">
            <a:xfrm>
              <a:off x="3063793" y="3010659"/>
              <a:ext cx="2944968" cy="706755"/>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a:defRPr/>
              </a:pPr>
              <a:r>
                <a:rPr lang="zh-CN" altLang="en-US" sz="4000" dirty="0">
                  <a:solidFill>
                    <a:schemeClr val="bg1"/>
                  </a:solidFill>
                  <a:latin typeface="Century Gothic" panose="020B0502020202020204" pitchFamily="34" charset="0"/>
                  <a:ea typeface="微软雅黑" panose="020B0503020204020204" pitchFamily="34" charset="-122"/>
                </a:rPr>
                <a:t>完成情况</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5275" y="1930523"/>
            <a:ext cx="3366823" cy="3702681"/>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菱形 2"/>
          <p:cNvSpPr/>
          <p:nvPr/>
        </p:nvSpPr>
        <p:spPr>
          <a:xfrm>
            <a:off x="4182962" y="2209731"/>
            <a:ext cx="1458272" cy="1458272"/>
          </a:xfrm>
          <a:prstGeom prst="diamond">
            <a:avLst/>
          </a:prstGeom>
          <a:gradFill flip="none" rotWithShape="1">
            <a:gsLst>
              <a:gs pos="9000">
                <a:srgbClr val="EFDE6E"/>
              </a:gs>
              <a:gs pos="100000">
                <a:srgbClr val="C4A14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Oval 50"/>
          <p:cNvSpPr/>
          <p:nvPr/>
        </p:nvSpPr>
        <p:spPr>
          <a:xfrm>
            <a:off x="4630729" y="2747644"/>
            <a:ext cx="562738" cy="382447"/>
          </a:xfrm>
          <a:custGeom>
            <a:avLst/>
            <a:gdLst>
              <a:gd name="connsiteX0" fmla="*/ 437011 w 604816"/>
              <a:gd name="connsiteY0" fmla="*/ 83550 h 411044"/>
              <a:gd name="connsiteX1" fmla="*/ 604816 w 604816"/>
              <a:gd name="connsiteY1" fmla="*/ 214450 h 411044"/>
              <a:gd name="connsiteX2" fmla="*/ 539177 w 604816"/>
              <a:gd name="connsiteY2" fmla="*/ 317799 h 411044"/>
              <a:gd name="connsiteX3" fmla="*/ 523523 w 604816"/>
              <a:gd name="connsiteY3" fmla="*/ 340690 h 411044"/>
              <a:gd name="connsiteX4" fmla="*/ 528878 w 604816"/>
              <a:gd name="connsiteY4" fmla="*/ 400177 h 411044"/>
              <a:gd name="connsiteX5" fmla="*/ 462004 w 604816"/>
              <a:gd name="connsiteY5" fmla="*/ 353300 h 411044"/>
              <a:gd name="connsiteX6" fmla="*/ 440033 w 604816"/>
              <a:gd name="connsiteY6" fmla="*/ 345213 h 411044"/>
              <a:gd name="connsiteX7" fmla="*/ 437011 w 604816"/>
              <a:gd name="connsiteY7" fmla="*/ 345350 h 411044"/>
              <a:gd name="connsiteX8" fmla="*/ 338279 w 604816"/>
              <a:gd name="connsiteY8" fmla="*/ 319992 h 411044"/>
              <a:gd name="connsiteX9" fmla="*/ 269207 w 604816"/>
              <a:gd name="connsiteY9" fmla="*/ 214450 h 411044"/>
              <a:gd name="connsiteX10" fmla="*/ 272091 w 604816"/>
              <a:gd name="connsiteY10" fmla="*/ 190189 h 411044"/>
              <a:gd name="connsiteX11" fmla="*/ 280467 w 604816"/>
              <a:gd name="connsiteY11" fmla="*/ 167299 h 411044"/>
              <a:gd name="connsiteX12" fmla="*/ 342948 w 604816"/>
              <a:gd name="connsiteY12" fmla="*/ 106166 h 411044"/>
              <a:gd name="connsiteX13" fmla="*/ 355581 w 604816"/>
              <a:gd name="connsiteY13" fmla="*/ 100135 h 411044"/>
              <a:gd name="connsiteX14" fmla="*/ 358602 w 604816"/>
              <a:gd name="connsiteY14" fmla="*/ 98765 h 411044"/>
              <a:gd name="connsiteX15" fmla="*/ 417375 w 604816"/>
              <a:gd name="connsiteY15" fmla="*/ 84509 h 411044"/>
              <a:gd name="connsiteX16" fmla="*/ 437011 w 604816"/>
              <a:gd name="connsiteY16" fmla="*/ 83550 h 411044"/>
              <a:gd name="connsiteX17" fmla="*/ 213353 w 604816"/>
              <a:gd name="connsiteY17" fmla="*/ 0 h 411044"/>
              <a:gd name="connsiteX18" fmla="*/ 340760 w 604816"/>
              <a:gd name="connsiteY18" fmla="*/ 33580 h 411044"/>
              <a:gd name="connsiteX19" fmla="*/ 331973 w 604816"/>
              <a:gd name="connsiteY19" fmla="*/ 37143 h 411044"/>
              <a:gd name="connsiteX20" fmla="*/ 327031 w 604816"/>
              <a:gd name="connsiteY20" fmla="*/ 39336 h 411044"/>
              <a:gd name="connsiteX21" fmla="*/ 310418 w 604816"/>
              <a:gd name="connsiteY21" fmla="*/ 47423 h 411044"/>
              <a:gd name="connsiteX22" fmla="*/ 306849 w 604816"/>
              <a:gd name="connsiteY22" fmla="*/ 49479 h 411044"/>
              <a:gd name="connsiteX23" fmla="*/ 294630 w 604816"/>
              <a:gd name="connsiteY23" fmla="*/ 56743 h 411044"/>
              <a:gd name="connsiteX24" fmla="*/ 289413 w 604816"/>
              <a:gd name="connsiteY24" fmla="*/ 60307 h 411044"/>
              <a:gd name="connsiteX25" fmla="*/ 279528 w 604816"/>
              <a:gd name="connsiteY25" fmla="*/ 67297 h 411044"/>
              <a:gd name="connsiteX26" fmla="*/ 274585 w 604816"/>
              <a:gd name="connsiteY26" fmla="*/ 71134 h 411044"/>
              <a:gd name="connsiteX27" fmla="*/ 264425 w 604816"/>
              <a:gd name="connsiteY27" fmla="*/ 79906 h 411044"/>
              <a:gd name="connsiteX28" fmla="*/ 261130 w 604816"/>
              <a:gd name="connsiteY28" fmla="*/ 82784 h 411044"/>
              <a:gd name="connsiteX29" fmla="*/ 249186 w 604816"/>
              <a:gd name="connsiteY29" fmla="*/ 95120 h 411044"/>
              <a:gd name="connsiteX30" fmla="*/ 246165 w 604816"/>
              <a:gd name="connsiteY30" fmla="*/ 98683 h 411044"/>
              <a:gd name="connsiteX31" fmla="*/ 238203 w 604816"/>
              <a:gd name="connsiteY31" fmla="*/ 108552 h 411044"/>
              <a:gd name="connsiteX32" fmla="*/ 234770 w 604816"/>
              <a:gd name="connsiteY32" fmla="*/ 113349 h 411044"/>
              <a:gd name="connsiteX33" fmla="*/ 228317 w 604816"/>
              <a:gd name="connsiteY33" fmla="*/ 123080 h 411044"/>
              <a:gd name="connsiteX34" fmla="*/ 225434 w 604816"/>
              <a:gd name="connsiteY34" fmla="*/ 127877 h 411044"/>
              <a:gd name="connsiteX35" fmla="*/ 218844 w 604816"/>
              <a:gd name="connsiteY35" fmla="*/ 140487 h 411044"/>
              <a:gd name="connsiteX36" fmla="*/ 217609 w 604816"/>
              <a:gd name="connsiteY36" fmla="*/ 142954 h 411044"/>
              <a:gd name="connsiteX37" fmla="*/ 211430 w 604816"/>
              <a:gd name="connsiteY37" fmla="*/ 158442 h 411044"/>
              <a:gd name="connsiteX38" fmla="*/ 209920 w 604816"/>
              <a:gd name="connsiteY38" fmla="*/ 163102 h 411044"/>
              <a:gd name="connsiteX39" fmla="*/ 206763 w 604816"/>
              <a:gd name="connsiteY39" fmla="*/ 174752 h 411044"/>
              <a:gd name="connsiteX40" fmla="*/ 205527 w 604816"/>
              <a:gd name="connsiteY40" fmla="*/ 180371 h 411044"/>
              <a:gd name="connsiteX41" fmla="*/ 203467 w 604816"/>
              <a:gd name="connsiteY41" fmla="*/ 192159 h 411044"/>
              <a:gd name="connsiteX42" fmla="*/ 202781 w 604816"/>
              <a:gd name="connsiteY42" fmla="*/ 197367 h 411044"/>
              <a:gd name="connsiteX43" fmla="*/ 201820 w 604816"/>
              <a:gd name="connsiteY43" fmla="*/ 214499 h 411044"/>
              <a:gd name="connsiteX44" fmla="*/ 203467 w 604816"/>
              <a:gd name="connsiteY44" fmla="*/ 236155 h 411044"/>
              <a:gd name="connsiteX45" fmla="*/ 204154 w 604816"/>
              <a:gd name="connsiteY45" fmla="*/ 241637 h 411044"/>
              <a:gd name="connsiteX46" fmla="*/ 208822 w 604816"/>
              <a:gd name="connsiteY46" fmla="*/ 262608 h 411044"/>
              <a:gd name="connsiteX47" fmla="*/ 208959 w 604816"/>
              <a:gd name="connsiteY47" fmla="*/ 263019 h 411044"/>
              <a:gd name="connsiteX48" fmla="*/ 216373 w 604816"/>
              <a:gd name="connsiteY48" fmla="*/ 282893 h 411044"/>
              <a:gd name="connsiteX49" fmla="*/ 218707 w 604816"/>
              <a:gd name="connsiteY49" fmla="*/ 287827 h 411044"/>
              <a:gd name="connsiteX50" fmla="*/ 229004 w 604816"/>
              <a:gd name="connsiteY50" fmla="*/ 307152 h 411044"/>
              <a:gd name="connsiteX51" fmla="*/ 229416 w 604816"/>
              <a:gd name="connsiteY51" fmla="*/ 307700 h 411044"/>
              <a:gd name="connsiteX52" fmla="*/ 242321 w 604816"/>
              <a:gd name="connsiteY52" fmla="*/ 325381 h 411044"/>
              <a:gd name="connsiteX53" fmla="*/ 245616 w 604816"/>
              <a:gd name="connsiteY53" fmla="*/ 329630 h 411044"/>
              <a:gd name="connsiteX54" fmla="*/ 249186 w 604816"/>
              <a:gd name="connsiteY54" fmla="*/ 333742 h 411044"/>
              <a:gd name="connsiteX55" fmla="*/ 213490 w 604816"/>
              <a:gd name="connsiteY55" fmla="*/ 336209 h 411044"/>
              <a:gd name="connsiteX56" fmla="*/ 213353 w 604816"/>
              <a:gd name="connsiteY56" fmla="*/ 336209 h 411044"/>
              <a:gd name="connsiteX57" fmla="*/ 187679 w 604816"/>
              <a:gd name="connsiteY57" fmla="*/ 344159 h 411044"/>
              <a:gd name="connsiteX58" fmla="*/ 87318 w 604816"/>
              <a:gd name="connsiteY58" fmla="*/ 411044 h 411044"/>
              <a:gd name="connsiteX59" fmla="*/ 99674 w 604816"/>
              <a:gd name="connsiteY59" fmla="*/ 324148 h 411044"/>
              <a:gd name="connsiteX60" fmla="*/ 84023 w 604816"/>
              <a:gd name="connsiteY60" fmla="*/ 301259 h 411044"/>
              <a:gd name="connsiteX61" fmla="*/ 0 w 604816"/>
              <a:gd name="connsiteY61" fmla="*/ 168036 h 411044"/>
              <a:gd name="connsiteX62" fmla="*/ 213353 w 604816"/>
              <a:gd name="connsiteY62" fmla="*/ 0 h 41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816" h="411044">
                <a:moveTo>
                  <a:pt x="437011" y="83550"/>
                </a:moveTo>
                <a:cubicBezTo>
                  <a:pt x="529565" y="83550"/>
                  <a:pt x="604816" y="142215"/>
                  <a:pt x="604816" y="214450"/>
                </a:cubicBezTo>
                <a:cubicBezTo>
                  <a:pt x="604816" y="254885"/>
                  <a:pt x="580922" y="292579"/>
                  <a:pt x="539177" y="317799"/>
                </a:cubicBezTo>
                <a:cubicBezTo>
                  <a:pt x="530938" y="322871"/>
                  <a:pt x="525308" y="331095"/>
                  <a:pt x="523523" y="340690"/>
                </a:cubicBezTo>
                <a:cubicBezTo>
                  <a:pt x="519953" y="360564"/>
                  <a:pt x="522974" y="381125"/>
                  <a:pt x="528878" y="400177"/>
                </a:cubicBezTo>
                <a:cubicBezTo>
                  <a:pt x="505122" y="387156"/>
                  <a:pt x="481366" y="370022"/>
                  <a:pt x="462004" y="353300"/>
                </a:cubicBezTo>
                <a:cubicBezTo>
                  <a:pt x="455824" y="348091"/>
                  <a:pt x="448134" y="345213"/>
                  <a:pt x="440033" y="345213"/>
                </a:cubicBezTo>
                <a:cubicBezTo>
                  <a:pt x="438934" y="345213"/>
                  <a:pt x="437835" y="345350"/>
                  <a:pt x="437011" y="345350"/>
                </a:cubicBezTo>
                <a:cubicBezTo>
                  <a:pt x="401308" y="345350"/>
                  <a:pt x="367253" y="336577"/>
                  <a:pt x="338279" y="319992"/>
                </a:cubicBezTo>
                <a:cubicBezTo>
                  <a:pt x="295023" y="295183"/>
                  <a:pt x="269207" y="255844"/>
                  <a:pt x="269207" y="214450"/>
                </a:cubicBezTo>
                <a:cubicBezTo>
                  <a:pt x="269207" y="206089"/>
                  <a:pt x="270168" y="198002"/>
                  <a:pt x="272091" y="190189"/>
                </a:cubicBezTo>
                <a:cubicBezTo>
                  <a:pt x="274013" y="182239"/>
                  <a:pt x="276760" y="174563"/>
                  <a:pt x="280467" y="167299"/>
                </a:cubicBezTo>
                <a:cubicBezTo>
                  <a:pt x="292826" y="142352"/>
                  <a:pt x="314797" y="121107"/>
                  <a:pt x="342948" y="106166"/>
                </a:cubicBezTo>
                <a:cubicBezTo>
                  <a:pt x="347067" y="103973"/>
                  <a:pt x="351187" y="102054"/>
                  <a:pt x="355581" y="100135"/>
                </a:cubicBezTo>
                <a:cubicBezTo>
                  <a:pt x="356542" y="99724"/>
                  <a:pt x="357503" y="99176"/>
                  <a:pt x="358602" y="98765"/>
                </a:cubicBezTo>
                <a:cubicBezTo>
                  <a:pt x="376454" y="91363"/>
                  <a:pt x="396228" y="86428"/>
                  <a:pt x="417375" y="84509"/>
                </a:cubicBezTo>
                <a:cubicBezTo>
                  <a:pt x="423829" y="83824"/>
                  <a:pt x="430283" y="83550"/>
                  <a:pt x="437011" y="83550"/>
                </a:cubicBezTo>
                <a:close/>
                <a:moveTo>
                  <a:pt x="213353" y="0"/>
                </a:moveTo>
                <a:cubicBezTo>
                  <a:pt x="259757" y="0"/>
                  <a:pt x="304377" y="12061"/>
                  <a:pt x="340760" y="33580"/>
                </a:cubicBezTo>
                <a:cubicBezTo>
                  <a:pt x="337740" y="34676"/>
                  <a:pt x="334856" y="36047"/>
                  <a:pt x="331973" y="37143"/>
                </a:cubicBezTo>
                <a:cubicBezTo>
                  <a:pt x="330326" y="37966"/>
                  <a:pt x="328678" y="38514"/>
                  <a:pt x="327031" y="39336"/>
                </a:cubicBezTo>
                <a:cubicBezTo>
                  <a:pt x="321264" y="41803"/>
                  <a:pt x="315773" y="44545"/>
                  <a:pt x="310418" y="47423"/>
                </a:cubicBezTo>
                <a:cubicBezTo>
                  <a:pt x="309183" y="48108"/>
                  <a:pt x="308084" y="48793"/>
                  <a:pt x="306849" y="49479"/>
                </a:cubicBezTo>
                <a:cubicBezTo>
                  <a:pt x="302730" y="51809"/>
                  <a:pt x="298611" y="54139"/>
                  <a:pt x="294630" y="56743"/>
                </a:cubicBezTo>
                <a:cubicBezTo>
                  <a:pt x="292845" y="57839"/>
                  <a:pt x="291060" y="59073"/>
                  <a:pt x="289413" y="60307"/>
                </a:cubicBezTo>
                <a:cubicBezTo>
                  <a:pt x="285980" y="62500"/>
                  <a:pt x="282685" y="64830"/>
                  <a:pt x="279528" y="67297"/>
                </a:cubicBezTo>
                <a:cubicBezTo>
                  <a:pt x="277880" y="68530"/>
                  <a:pt x="276233" y="69901"/>
                  <a:pt x="274585" y="71134"/>
                </a:cubicBezTo>
                <a:cubicBezTo>
                  <a:pt x="271015" y="74013"/>
                  <a:pt x="267720" y="76891"/>
                  <a:pt x="264425" y="79906"/>
                </a:cubicBezTo>
                <a:cubicBezTo>
                  <a:pt x="263327" y="80866"/>
                  <a:pt x="262229" y="81825"/>
                  <a:pt x="261130" y="82784"/>
                </a:cubicBezTo>
                <a:cubicBezTo>
                  <a:pt x="257012" y="86759"/>
                  <a:pt x="253030" y="90871"/>
                  <a:pt x="249186" y="95120"/>
                </a:cubicBezTo>
                <a:cubicBezTo>
                  <a:pt x="248088" y="96216"/>
                  <a:pt x="247264" y="97450"/>
                  <a:pt x="246165" y="98683"/>
                </a:cubicBezTo>
                <a:cubicBezTo>
                  <a:pt x="243420" y="101836"/>
                  <a:pt x="240811" y="105125"/>
                  <a:pt x="238203" y="108552"/>
                </a:cubicBezTo>
                <a:cubicBezTo>
                  <a:pt x="237104" y="110197"/>
                  <a:pt x="235869" y="111704"/>
                  <a:pt x="234770" y="113349"/>
                </a:cubicBezTo>
                <a:cubicBezTo>
                  <a:pt x="232573" y="116501"/>
                  <a:pt x="230377" y="119791"/>
                  <a:pt x="228317" y="123080"/>
                </a:cubicBezTo>
                <a:cubicBezTo>
                  <a:pt x="227356" y="124725"/>
                  <a:pt x="226395" y="126233"/>
                  <a:pt x="225434" y="127877"/>
                </a:cubicBezTo>
                <a:cubicBezTo>
                  <a:pt x="223100" y="132126"/>
                  <a:pt x="220904" y="136238"/>
                  <a:pt x="218844" y="140487"/>
                </a:cubicBezTo>
                <a:cubicBezTo>
                  <a:pt x="218432" y="141309"/>
                  <a:pt x="218021" y="142132"/>
                  <a:pt x="217609" y="142954"/>
                </a:cubicBezTo>
                <a:cubicBezTo>
                  <a:pt x="215275" y="148025"/>
                  <a:pt x="213215" y="153233"/>
                  <a:pt x="211430" y="158442"/>
                </a:cubicBezTo>
                <a:cubicBezTo>
                  <a:pt x="210881" y="159949"/>
                  <a:pt x="210469" y="161457"/>
                  <a:pt x="209920" y="163102"/>
                </a:cubicBezTo>
                <a:cubicBezTo>
                  <a:pt x="208685" y="166940"/>
                  <a:pt x="207724" y="170777"/>
                  <a:pt x="206763" y="174752"/>
                </a:cubicBezTo>
                <a:cubicBezTo>
                  <a:pt x="206213" y="176671"/>
                  <a:pt x="205801" y="178453"/>
                  <a:pt x="205527" y="180371"/>
                </a:cubicBezTo>
                <a:cubicBezTo>
                  <a:pt x="204703" y="184209"/>
                  <a:pt x="204017" y="188184"/>
                  <a:pt x="203467" y="192159"/>
                </a:cubicBezTo>
                <a:cubicBezTo>
                  <a:pt x="203193" y="193940"/>
                  <a:pt x="202918" y="195585"/>
                  <a:pt x="202781" y="197367"/>
                </a:cubicBezTo>
                <a:cubicBezTo>
                  <a:pt x="202232" y="203123"/>
                  <a:pt x="201820" y="208743"/>
                  <a:pt x="201820" y="214499"/>
                </a:cubicBezTo>
                <a:cubicBezTo>
                  <a:pt x="201820" y="221901"/>
                  <a:pt x="202506" y="229028"/>
                  <a:pt x="203467" y="236155"/>
                </a:cubicBezTo>
                <a:cubicBezTo>
                  <a:pt x="203605" y="238074"/>
                  <a:pt x="203879" y="239719"/>
                  <a:pt x="204154" y="241637"/>
                </a:cubicBezTo>
                <a:cubicBezTo>
                  <a:pt x="205390" y="248627"/>
                  <a:pt x="206763" y="255755"/>
                  <a:pt x="208822" y="262608"/>
                </a:cubicBezTo>
                <a:cubicBezTo>
                  <a:pt x="208822" y="262745"/>
                  <a:pt x="208959" y="262882"/>
                  <a:pt x="208959" y="263019"/>
                </a:cubicBezTo>
                <a:cubicBezTo>
                  <a:pt x="211019" y="269735"/>
                  <a:pt x="213627" y="276451"/>
                  <a:pt x="216373" y="282893"/>
                </a:cubicBezTo>
                <a:cubicBezTo>
                  <a:pt x="217197" y="284537"/>
                  <a:pt x="217883" y="286182"/>
                  <a:pt x="218707" y="287827"/>
                </a:cubicBezTo>
                <a:cubicBezTo>
                  <a:pt x="221727" y="294406"/>
                  <a:pt x="225160" y="300847"/>
                  <a:pt x="229004" y="307152"/>
                </a:cubicBezTo>
                <a:cubicBezTo>
                  <a:pt x="229141" y="307289"/>
                  <a:pt x="229278" y="307563"/>
                  <a:pt x="229416" y="307700"/>
                </a:cubicBezTo>
                <a:cubicBezTo>
                  <a:pt x="233260" y="313731"/>
                  <a:pt x="237653" y="319625"/>
                  <a:pt x="242321" y="325381"/>
                </a:cubicBezTo>
                <a:cubicBezTo>
                  <a:pt x="243420" y="326752"/>
                  <a:pt x="244518" y="328122"/>
                  <a:pt x="245616" y="329630"/>
                </a:cubicBezTo>
                <a:cubicBezTo>
                  <a:pt x="246852" y="331001"/>
                  <a:pt x="247950" y="332371"/>
                  <a:pt x="249186" y="333742"/>
                </a:cubicBezTo>
                <a:cubicBezTo>
                  <a:pt x="237379" y="335387"/>
                  <a:pt x="225572" y="336209"/>
                  <a:pt x="213490" y="336209"/>
                </a:cubicBezTo>
                <a:lnTo>
                  <a:pt x="213353" y="336209"/>
                </a:lnTo>
                <a:cubicBezTo>
                  <a:pt x="204154" y="335661"/>
                  <a:pt x="194681" y="337991"/>
                  <a:pt x="187679" y="344159"/>
                </a:cubicBezTo>
                <a:cubicBezTo>
                  <a:pt x="158847" y="368692"/>
                  <a:pt x="122602" y="394323"/>
                  <a:pt x="87318" y="411044"/>
                </a:cubicBezTo>
                <a:cubicBezTo>
                  <a:pt x="97890" y="384317"/>
                  <a:pt x="105029" y="353479"/>
                  <a:pt x="99674" y="324148"/>
                </a:cubicBezTo>
                <a:cubicBezTo>
                  <a:pt x="98027" y="314691"/>
                  <a:pt x="92261" y="306330"/>
                  <a:pt x="84023" y="301259"/>
                </a:cubicBezTo>
                <a:cubicBezTo>
                  <a:pt x="30616" y="268912"/>
                  <a:pt x="0" y="220393"/>
                  <a:pt x="0" y="168036"/>
                </a:cubicBezTo>
                <a:cubicBezTo>
                  <a:pt x="0" y="75383"/>
                  <a:pt x="95693" y="0"/>
                  <a:pt x="2133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ea typeface="微软雅黑" panose="020B0503020204020204" pitchFamily="34" charset="-122"/>
            </a:endParaRPr>
          </a:p>
        </p:txBody>
      </p:sp>
      <p:grpSp>
        <p:nvGrpSpPr>
          <p:cNvPr id="5" name="组合 4"/>
          <p:cNvGrpSpPr/>
          <p:nvPr/>
        </p:nvGrpSpPr>
        <p:grpSpPr>
          <a:xfrm>
            <a:off x="5824540" y="1930644"/>
            <a:ext cx="4618460" cy="1796240"/>
            <a:chOff x="845174" y="5121881"/>
            <a:chExt cx="4618460" cy="1796240"/>
          </a:xfrm>
        </p:grpSpPr>
        <p:sp>
          <p:nvSpPr>
            <p:cNvPr id="6" name="矩形 5"/>
            <p:cNvSpPr/>
            <p:nvPr/>
          </p:nvSpPr>
          <p:spPr bwMode="auto">
            <a:xfrm>
              <a:off x="845174" y="5441746"/>
              <a:ext cx="4618460" cy="1476375"/>
            </a:xfrm>
            <a:prstGeom prst="rect">
              <a:avLst/>
            </a:prstGeom>
          </p:spPr>
          <p:txBody>
            <a:bodyPr wrap="square">
              <a:spAutoFit/>
              <a:scene3d>
                <a:camera prst="orthographicFront"/>
                <a:lightRig rig="threePt" dir="t"/>
              </a:scene3d>
              <a:sp3d contourW="12700"/>
            </a:bodyPr>
            <a:lstStyle/>
            <a:p>
              <a:pPr algn="l">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用户可以在投影仪或者计算机上可以将演示文稿打印出来制应用到更广泛的领域中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a:p>
              <a:pPr algn="l">
                <a:lnSpc>
                  <a:spcPct val="150000"/>
                </a:lnSpc>
              </a:pPr>
              <a:endParaRPr lang="zh-CN" altLang="en-US" sz="1000" dirty="0">
                <a:solidFill>
                  <a:schemeClr val="bg1"/>
                </a:solidFill>
                <a:latin typeface="微软雅黑" panose="020B0503020204020204" pitchFamily="34" charset="-122"/>
                <a:ea typeface="微软雅黑" panose="020B0503020204020204" pitchFamily="34" charset="-122"/>
                <a:sym typeface="+mn-ea"/>
              </a:endParaRPr>
            </a:p>
            <a:p>
              <a:pPr algn="l">
                <a:lnSpc>
                  <a:spcPct val="150000"/>
                </a:lnSpc>
              </a:pPr>
              <a:endParaRPr lang="zh-CN" altLang="en-US" sz="1000" dirty="0">
                <a:solidFill>
                  <a:schemeClr val="bg1"/>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45177" y="5121881"/>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r>
                <a:rPr lang="zh-CN" altLang="en-US" sz="1800" dirty="0">
                  <a:solidFill>
                    <a:schemeClr val="bg1"/>
                  </a:solidFill>
                  <a:ea typeface="微软雅黑" panose="020B0503020204020204" pitchFamily="34" charset="-122"/>
                </a:rPr>
                <a:t>标题添加</a:t>
              </a:r>
            </a:p>
          </p:txBody>
        </p:sp>
      </p:grpSp>
      <p:sp>
        <p:nvSpPr>
          <p:cNvPr id="8" name="菱形 7"/>
          <p:cNvSpPr/>
          <p:nvPr/>
        </p:nvSpPr>
        <p:spPr>
          <a:xfrm>
            <a:off x="6216275" y="3688590"/>
            <a:ext cx="1061534" cy="1061534"/>
          </a:xfrm>
          <a:prstGeom prst="diamond">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9" name="菱形 8"/>
          <p:cNvSpPr/>
          <p:nvPr/>
        </p:nvSpPr>
        <p:spPr>
          <a:xfrm>
            <a:off x="8836673" y="3688590"/>
            <a:ext cx="1061534" cy="1061534"/>
          </a:xfrm>
          <a:prstGeom prst="diamond">
            <a:avLst/>
          </a:prstGeom>
          <a:gradFill>
            <a:gsLst>
              <a:gs pos="32000">
                <a:srgbClr val="DAC05E"/>
              </a:gs>
              <a:gs pos="0">
                <a:srgbClr val="EFDE6E"/>
              </a:gs>
              <a:gs pos="100000">
                <a:srgbClr val="C4A14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0" name="Oval 57"/>
          <p:cNvSpPr/>
          <p:nvPr/>
        </p:nvSpPr>
        <p:spPr>
          <a:xfrm>
            <a:off x="6620471" y="4045848"/>
            <a:ext cx="253141" cy="347018"/>
          </a:xfrm>
          <a:custGeom>
            <a:avLst/>
            <a:gdLst>
              <a:gd name="connsiteX0" fmla="*/ 0 w 442022"/>
              <a:gd name="connsiteY0" fmla="*/ 168510 h 605945"/>
              <a:gd name="connsiteX1" fmla="*/ 25333 w 442022"/>
              <a:gd name="connsiteY1" fmla="*/ 168510 h 605945"/>
              <a:gd name="connsiteX2" fmla="*/ 25333 w 442022"/>
              <a:gd name="connsiteY2" fmla="*/ 277075 h 605945"/>
              <a:gd name="connsiteX3" fmla="*/ 204877 w 442022"/>
              <a:gd name="connsiteY3" fmla="*/ 471801 h 605945"/>
              <a:gd name="connsiteX4" fmla="*/ 351094 w 442022"/>
              <a:gd name="connsiteY4" fmla="*/ 421509 h 605945"/>
              <a:gd name="connsiteX5" fmla="*/ 416689 w 442022"/>
              <a:gd name="connsiteY5" fmla="*/ 270152 h 605945"/>
              <a:gd name="connsiteX6" fmla="*/ 416689 w 442022"/>
              <a:gd name="connsiteY6" fmla="*/ 168510 h 605945"/>
              <a:gd name="connsiteX7" fmla="*/ 442022 w 442022"/>
              <a:gd name="connsiteY7" fmla="*/ 168510 h 605945"/>
              <a:gd name="connsiteX8" fmla="*/ 442022 w 442022"/>
              <a:gd name="connsiteY8" fmla="*/ 270152 h 605945"/>
              <a:gd name="connsiteX9" fmla="*/ 368143 w 442022"/>
              <a:gd name="connsiteY9" fmla="*/ 440068 h 605945"/>
              <a:gd name="connsiteX10" fmla="*/ 233677 w 442022"/>
              <a:gd name="connsiteY10" fmla="*/ 497187 h 605945"/>
              <a:gd name="connsiteX11" fmla="*/ 233677 w 442022"/>
              <a:gd name="connsiteY11" fmla="*/ 580751 h 605945"/>
              <a:gd name="connsiteX12" fmla="*/ 348782 w 442022"/>
              <a:gd name="connsiteY12" fmla="*/ 580751 h 605945"/>
              <a:gd name="connsiteX13" fmla="*/ 348782 w 442022"/>
              <a:gd name="connsiteY13" fmla="*/ 605945 h 605945"/>
              <a:gd name="connsiteX14" fmla="*/ 93240 w 442022"/>
              <a:gd name="connsiteY14" fmla="*/ 605945 h 605945"/>
              <a:gd name="connsiteX15" fmla="*/ 93240 w 442022"/>
              <a:gd name="connsiteY15" fmla="*/ 580751 h 605945"/>
              <a:gd name="connsiteX16" fmla="*/ 208441 w 442022"/>
              <a:gd name="connsiteY16" fmla="*/ 580751 h 605945"/>
              <a:gd name="connsiteX17" fmla="*/ 208441 w 442022"/>
              <a:gd name="connsiteY17" fmla="*/ 497283 h 605945"/>
              <a:gd name="connsiteX18" fmla="*/ 202758 w 442022"/>
              <a:gd name="connsiteY18" fmla="*/ 496995 h 605945"/>
              <a:gd name="connsiteX19" fmla="*/ 0 w 442022"/>
              <a:gd name="connsiteY19" fmla="*/ 277075 h 605945"/>
              <a:gd name="connsiteX20" fmla="*/ 221046 w 442022"/>
              <a:gd name="connsiteY20" fmla="*/ 0 h 605945"/>
              <a:gd name="connsiteX21" fmla="*/ 351839 w 442022"/>
              <a:gd name="connsiteY21" fmla="*/ 130588 h 605945"/>
              <a:gd name="connsiteX22" fmla="*/ 351839 w 442022"/>
              <a:gd name="connsiteY22" fmla="*/ 277043 h 605945"/>
              <a:gd name="connsiteX23" fmla="*/ 221046 w 442022"/>
              <a:gd name="connsiteY23" fmla="*/ 407727 h 605945"/>
              <a:gd name="connsiteX24" fmla="*/ 90253 w 442022"/>
              <a:gd name="connsiteY24" fmla="*/ 277043 h 605945"/>
              <a:gd name="connsiteX25" fmla="*/ 90253 w 442022"/>
              <a:gd name="connsiteY25" fmla="*/ 223000 h 605945"/>
              <a:gd name="connsiteX26" fmla="*/ 161428 w 442022"/>
              <a:gd name="connsiteY26" fmla="*/ 223000 h 605945"/>
              <a:gd name="connsiteX27" fmla="*/ 161428 w 442022"/>
              <a:gd name="connsiteY27" fmla="*/ 197709 h 605945"/>
              <a:gd name="connsiteX28" fmla="*/ 90253 w 442022"/>
              <a:gd name="connsiteY28" fmla="*/ 197709 h 605945"/>
              <a:gd name="connsiteX29" fmla="*/ 90253 w 442022"/>
              <a:gd name="connsiteY29" fmla="*/ 162802 h 605945"/>
              <a:gd name="connsiteX30" fmla="*/ 161428 w 442022"/>
              <a:gd name="connsiteY30" fmla="*/ 162802 h 605945"/>
              <a:gd name="connsiteX31" fmla="*/ 161428 w 442022"/>
              <a:gd name="connsiteY31" fmla="*/ 137512 h 605945"/>
              <a:gd name="connsiteX32" fmla="*/ 90253 w 442022"/>
              <a:gd name="connsiteY32" fmla="*/ 137512 h 605945"/>
              <a:gd name="connsiteX33" fmla="*/ 90253 w 442022"/>
              <a:gd name="connsiteY33" fmla="*/ 130588 h 605945"/>
              <a:gd name="connsiteX34" fmla="*/ 221046 w 442022"/>
              <a:gd name="connsiteY34" fmla="*/ 0 h 6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022" h="605945">
                <a:moveTo>
                  <a:pt x="0" y="168510"/>
                </a:moveTo>
                <a:lnTo>
                  <a:pt x="25333" y="168510"/>
                </a:lnTo>
                <a:lnTo>
                  <a:pt x="25333" y="277075"/>
                </a:lnTo>
                <a:cubicBezTo>
                  <a:pt x="25333" y="378044"/>
                  <a:pt x="104220" y="463627"/>
                  <a:pt x="204877" y="471801"/>
                </a:cubicBezTo>
                <a:cubicBezTo>
                  <a:pt x="259010" y="476417"/>
                  <a:pt x="310928" y="458435"/>
                  <a:pt x="351094" y="421509"/>
                </a:cubicBezTo>
                <a:cubicBezTo>
                  <a:pt x="392801" y="383141"/>
                  <a:pt x="416689" y="327945"/>
                  <a:pt x="416689" y="270152"/>
                </a:cubicBezTo>
                <a:lnTo>
                  <a:pt x="416689" y="168510"/>
                </a:lnTo>
                <a:lnTo>
                  <a:pt x="442022" y="168510"/>
                </a:lnTo>
                <a:lnTo>
                  <a:pt x="442022" y="270152"/>
                </a:lnTo>
                <a:cubicBezTo>
                  <a:pt x="442022" y="335060"/>
                  <a:pt x="415148" y="396988"/>
                  <a:pt x="368143" y="440068"/>
                </a:cubicBezTo>
                <a:cubicBezTo>
                  <a:pt x="330481" y="474782"/>
                  <a:pt x="283572" y="494303"/>
                  <a:pt x="233677" y="497187"/>
                </a:cubicBezTo>
                <a:lnTo>
                  <a:pt x="233677" y="580751"/>
                </a:lnTo>
                <a:lnTo>
                  <a:pt x="348782" y="580751"/>
                </a:lnTo>
                <a:lnTo>
                  <a:pt x="348782" y="605945"/>
                </a:lnTo>
                <a:lnTo>
                  <a:pt x="93240" y="605945"/>
                </a:lnTo>
                <a:lnTo>
                  <a:pt x="93240" y="580751"/>
                </a:lnTo>
                <a:lnTo>
                  <a:pt x="208441" y="580751"/>
                </a:lnTo>
                <a:lnTo>
                  <a:pt x="208441" y="497283"/>
                </a:lnTo>
                <a:cubicBezTo>
                  <a:pt x="206515" y="497091"/>
                  <a:pt x="204684" y="497187"/>
                  <a:pt x="202758" y="496995"/>
                </a:cubicBezTo>
                <a:cubicBezTo>
                  <a:pt x="89098" y="487667"/>
                  <a:pt x="0" y="391122"/>
                  <a:pt x="0" y="277075"/>
                </a:cubicBezTo>
                <a:close/>
                <a:moveTo>
                  <a:pt x="221046" y="0"/>
                </a:moveTo>
                <a:cubicBezTo>
                  <a:pt x="293281" y="0"/>
                  <a:pt x="351839" y="58467"/>
                  <a:pt x="351839" y="130588"/>
                </a:cubicBezTo>
                <a:lnTo>
                  <a:pt x="351839" y="277043"/>
                </a:lnTo>
                <a:cubicBezTo>
                  <a:pt x="351839" y="349261"/>
                  <a:pt x="293281" y="407727"/>
                  <a:pt x="221046" y="407727"/>
                </a:cubicBezTo>
                <a:cubicBezTo>
                  <a:pt x="148811" y="407727"/>
                  <a:pt x="90253" y="349261"/>
                  <a:pt x="90253" y="277043"/>
                </a:cubicBezTo>
                <a:lnTo>
                  <a:pt x="90253" y="223000"/>
                </a:lnTo>
                <a:lnTo>
                  <a:pt x="161428" y="223000"/>
                </a:lnTo>
                <a:lnTo>
                  <a:pt x="161428" y="197709"/>
                </a:lnTo>
                <a:lnTo>
                  <a:pt x="90253" y="197709"/>
                </a:lnTo>
                <a:lnTo>
                  <a:pt x="90253" y="162802"/>
                </a:lnTo>
                <a:lnTo>
                  <a:pt x="161428" y="162802"/>
                </a:lnTo>
                <a:lnTo>
                  <a:pt x="161428" y="137512"/>
                </a:lnTo>
                <a:lnTo>
                  <a:pt x="90253" y="137512"/>
                </a:lnTo>
                <a:lnTo>
                  <a:pt x="90253" y="130588"/>
                </a:lnTo>
                <a:cubicBezTo>
                  <a:pt x="90253" y="58467"/>
                  <a:pt x="148811" y="0"/>
                  <a:pt x="22104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75000"/>
                  <a:lumOff val="25000"/>
                </a:schemeClr>
              </a:solidFill>
              <a:ea typeface="微软雅黑" panose="020B0503020204020204" pitchFamily="34" charset="-122"/>
            </a:endParaRPr>
          </a:p>
        </p:txBody>
      </p:sp>
      <p:sp>
        <p:nvSpPr>
          <p:cNvPr id="11" name="Oval 58"/>
          <p:cNvSpPr/>
          <p:nvPr/>
        </p:nvSpPr>
        <p:spPr>
          <a:xfrm>
            <a:off x="9193931" y="4069591"/>
            <a:ext cx="347018" cy="299532"/>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5 w 606439"/>
              <a:gd name="connsiteY23" fmla="*/ 369109 h 523454"/>
              <a:gd name="connsiteX24" fmla="*/ 304122 w 606439"/>
              <a:gd name="connsiteY24" fmla="*/ 368693 h 523454"/>
              <a:gd name="connsiteX25" fmla="*/ 317965 w 606439"/>
              <a:gd name="connsiteY25" fmla="*/ 349883 h 523454"/>
              <a:gd name="connsiteX26" fmla="*/ 318174 w 606439"/>
              <a:gd name="connsiteY26" fmla="*/ 349051 h 523454"/>
              <a:gd name="connsiteX27" fmla="*/ 304954 w 606439"/>
              <a:gd name="connsiteY27" fmla="*/ 261132 h 523454"/>
              <a:gd name="connsiteX28" fmla="*/ 335452 w 606439"/>
              <a:gd name="connsiteY28" fmla="*/ 230890 h 523454"/>
              <a:gd name="connsiteX29" fmla="*/ 354501 w 606439"/>
              <a:gd name="connsiteY29" fmla="*/ 246894 h 523454"/>
              <a:gd name="connsiteX30" fmla="*/ 393950 w 606439"/>
              <a:gd name="connsiteY30" fmla="*/ 265081 h 523454"/>
              <a:gd name="connsiteX31" fmla="*/ 408523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2 w 606439"/>
              <a:gd name="connsiteY38" fmla="*/ 154506 h 523454"/>
              <a:gd name="connsiteX39" fmla="*/ 303203 w 606439"/>
              <a:gd name="connsiteY39" fmla="*/ 223727 h 523454"/>
              <a:gd name="connsiteX40" fmla="*/ 357325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3 w 606439"/>
              <a:gd name="connsiteY46" fmla="*/ 138396 h 523454"/>
              <a:gd name="connsiteX47" fmla="*/ 303203 w 606439"/>
              <a:gd name="connsiteY47" fmla="*/ 68448 h 523454"/>
              <a:gd name="connsiteX48" fmla="*/ 41629 w 606439"/>
              <a:gd name="connsiteY48" fmla="*/ 41570 h 523454"/>
              <a:gd name="connsiteX49" fmla="*/ 41629 w 606439"/>
              <a:gd name="connsiteY49" fmla="*/ 406450 h 523454"/>
              <a:gd name="connsiteX50" fmla="*/ 564810 w 606439"/>
              <a:gd name="connsiteY50" fmla="*/ 406450 h 523454"/>
              <a:gd name="connsiteX51" fmla="*/ 564810 w 606439"/>
              <a:gd name="connsiteY51" fmla="*/ 41570 h 523454"/>
              <a:gd name="connsiteX52" fmla="*/ 27787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7 w 606439"/>
              <a:gd name="connsiteY57" fmla="*/ 448020 h 523454"/>
              <a:gd name="connsiteX58" fmla="*/ 0 w 606439"/>
              <a:gd name="connsiteY58" fmla="*/ 420376 h 523454"/>
              <a:gd name="connsiteX59" fmla="*/ 0 w 606439"/>
              <a:gd name="connsiteY59" fmla="*/ 27644 h 523454"/>
              <a:gd name="connsiteX60" fmla="*/ 27787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1" y="476810"/>
                  <a:pt x="606439" y="483662"/>
                  <a:pt x="606439" y="492071"/>
                </a:cubicBezTo>
                <a:cubicBezTo>
                  <a:pt x="606439" y="500583"/>
                  <a:pt x="599571"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5" y="369109"/>
                </a:cubicBezTo>
                <a:cubicBezTo>
                  <a:pt x="303601" y="369109"/>
                  <a:pt x="303913" y="369005"/>
                  <a:pt x="304122" y="368693"/>
                </a:cubicBezTo>
                <a:lnTo>
                  <a:pt x="317965" y="349883"/>
                </a:lnTo>
                <a:cubicBezTo>
                  <a:pt x="318069" y="349675"/>
                  <a:pt x="318174" y="349363"/>
                  <a:pt x="318174" y="349051"/>
                </a:cubicBezTo>
                <a:lnTo>
                  <a:pt x="304954" y="261132"/>
                </a:lnTo>
                <a:lnTo>
                  <a:pt x="335452" y="230890"/>
                </a:lnTo>
                <a:lnTo>
                  <a:pt x="354501" y="246894"/>
                </a:lnTo>
                <a:lnTo>
                  <a:pt x="393950" y="265081"/>
                </a:lnTo>
                <a:cubicBezTo>
                  <a:pt x="399779" y="267471"/>
                  <a:pt x="405920" y="271316"/>
                  <a:pt x="408523" y="277344"/>
                </a:cubicBezTo>
                <a:cubicBezTo>
                  <a:pt x="408523"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2" y="154506"/>
                </a:cubicBezTo>
                <a:cubicBezTo>
                  <a:pt x="253245" y="189116"/>
                  <a:pt x="273645" y="223727"/>
                  <a:pt x="303203" y="223727"/>
                </a:cubicBezTo>
                <a:cubicBezTo>
                  <a:pt x="331409" y="223727"/>
                  <a:pt x="357013" y="182049"/>
                  <a:pt x="357325" y="154506"/>
                </a:cubicBezTo>
                <a:cubicBezTo>
                  <a:pt x="357845" y="108463"/>
                  <a:pt x="325789"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3" y="138396"/>
                </a:cubicBezTo>
                <a:cubicBezTo>
                  <a:pt x="231596" y="94640"/>
                  <a:pt x="252412" y="68448"/>
                  <a:pt x="303203" y="68448"/>
                </a:cubicBezTo>
                <a:close/>
                <a:moveTo>
                  <a:pt x="41629" y="41570"/>
                </a:moveTo>
                <a:lnTo>
                  <a:pt x="41629" y="406450"/>
                </a:lnTo>
                <a:lnTo>
                  <a:pt x="564810" y="406450"/>
                </a:lnTo>
                <a:lnTo>
                  <a:pt x="564810" y="41570"/>
                </a:lnTo>
                <a:close/>
                <a:moveTo>
                  <a:pt x="27787" y="0"/>
                </a:moveTo>
                <a:lnTo>
                  <a:pt x="578651" y="0"/>
                </a:lnTo>
                <a:cubicBezTo>
                  <a:pt x="593950" y="0"/>
                  <a:pt x="606439" y="12367"/>
                  <a:pt x="606439" y="27644"/>
                </a:cubicBezTo>
                <a:lnTo>
                  <a:pt x="606439" y="420376"/>
                </a:lnTo>
                <a:cubicBezTo>
                  <a:pt x="606439" y="435653"/>
                  <a:pt x="593950" y="448020"/>
                  <a:pt x="578651" y="448020"/>
                </a:cubicBezTo>
                <a:lnTo>
                  <a:pt x="27787" y="448020"/>
                </a:lnTo>
                <a:cubicBezTo>
                  <a:pt x="12385" y="448020"/>
                  <a:pt x="0" y="435653"/>
                  <a:pt x="0" y="420376"/>
                </a:cubicBezTo>
                <a:lnTo>
                  <a:pt x="0" y="27644"/>
                </a:lnTo>
                <a:cubicBezTo>
                  <a:pt x="0" y="12367"/>
                  <a:pt x="12385" y="0"/>
                  <a:pt x="27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75000"/>
                  <a:lumOff val="25000"/>
                </a:schemeClr>
              </a:solidFill>
              <a:ea typeface="微软雅黑" panose="020B0503020204020204" pitchFamily="34" charset="-122"/>
            </a:endParaRPr>
          </a:p>
        </p:txBody>
      </p:sp>
      <p:grpSp>
        <p:nvGrpSpPr>
          <p:cNvPr id="12" name="组合 11"/>
          <p:cNvGrpSpPr/>
          <p:nvPr/>
        </p:nvGrpSpPr>
        <p:grpSpPr>
          <a:xfrm>
            <a:off x="5577619" y="4861412"/>
            <a:ext cx="2338846" cy="1098013"/>
            <a:chOff x="2462636" y="5008193"/>
            <a:chExt cx="2338846" cy="1098013"/>
          </a:xfrm>
        </p:grpSpPr>
        <p:sp>
          <p:nvSpPr>
            <p:cNvPr id="13" name="矩形 12"/>
            <p:cNvSpPr/>
            <p:nvPr/>
          </p:nvSpPr>
          <p:spPr bwMode="auto">
            <a:xfrm>
              <a:off x="2462636" y="5322616"/>
              <a:ext cx="2338846" cy="78359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14" name="文本框 13"/>
            <p:cNvSpPr txBox="1"/>
            <p:nvPr/>
          </p:nvSpPr>
          <p:spPr>
            <a:xfrm>
              <a:off x="2709629" y="5008193"/>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ea typeface="微软雅黑" panose="020B0503020204020204" pitchFamily="34" charset="-122"/>
                </a:rPr>
                <a:t>标题添加</a:t>
              </a:r>
            </a:p>
          </p:txBody>
        </p:sp>
      </p:grpSp>
      <p:grpSp>
        <p:nvGrpSpPr>
          <p:cNvPr id="15" name="组合 14"/>
          <p:cNvGrpSpPr/>
          <p:nvPr/>
        </p:nvGrpSpPr>
        <p:grpSpPr>
          <a:xfrm>
            <a:off x="8198017" y="4861412"/>
            <a:ext cx="2338846" cy="1098013"/>
            <a:chOff x="2462636" y="5008193"/>
            <a:chExt cx="2338846" cy="1098013"/>
          </a:xfrm>
        </p:grpSpPr>
        <p:sp>
          <p:nvSpPr>
            <p:cNvPr id="16" name="矩形 15"/>
            <p:cNvSpPr/>
            <p:nvPr/>
          </p:nvSpPr>
          <p:spPr bwMode="auto">
            <a:xfrm>
              <a:off x="2462636" y="5322616"/>
              <a:ext cx="2338846" cy="78359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00" dirty="0">
                  <a:solidFill>
                    <a:schemeClr val="bg1"/>
                  </a:solidFill>
                  <a:ea typeface="微软雅黑" panose="020B0503020204020204" pitchFamily="34" charset="-122"/>
                  <a:sym typeface="+mn-ea"/>
                </a:rPr>
                <a:t>用户可以在投影仪或者计算机上可以将演示文稿打印出来制应用到更广泛的领域中</a:t>
              </a:r>
              <a:endParaRPr lang="zh-CN" altLang="en-US" sz="1000" dirty="0">
                <a:solidFill>
                  <a:schemeClr val="bg1"/>
                </a:solidFill>
                <a:latin typeface="Century Gothic" panose="020B0502020202020204" pitchFamily="34" charset="0"/>
                <a:ea typeface="微软雅黑" panose="020B0503020204020204" pitchFamily="34" charset="-122"/>
                <a:sym typeface="+mn-ea"/>
              </a:endParaRPr>
            </a:p>
          </p:txBody>
        </p:sp>
        <p:sp>
          <p:nvSpPr>
            <p:cNvPr id="17" name="文本框 16"/>
            <p:cNvSpPr txBox="1"/>
            <p:nvPr/>
          </p:nvSpPr>
          <p:spPr>
            <a:xfrm>
              <a:off x="2709629" y="5008193"/>
              <a:ext cx="1844860" cy="369332"/>
            </a:xfrm>
            <a:prstGeom prst="rect">
              <a:avLst/>
            </a:prstGeom>
            <a:noFill/>
          </p:spPr>
          <p:txBody>
            <a:bodyPr wrap="square" rtlCol="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ctr"/>
              <a:r>
                <a:rPr lang="zh-CN" altLang="en-US" sz="1800" dirty="0">
                  <a:solidFill>
                    <a:schemeClr val="bg1"/>
                  </a:solidFill>
                  <a:ea typeface="微软雅黑" panose="020B0503020204020204" pitchFamily="34" charset="-122"/>
                </a:rPr>
                <a:t>标题添加</a:t>
              </a:r>
            </a:p>
          </p:txBody>
        </p:sp>
      </p:grpSp>
      <p:grpSp>
        <p:nvGrpSpPr>
          <p:cNvPr id="18" name="组合 17"/>
          <p:cNvGrpSpPr/>
          <p:nvPr/>
        </p:nvGrpSpPr>
        <p:grpSpPr>
          <a:xfrm>
            <a:off x="-10795" y="426720"/>
            <a:ext cx="4448175" cy="825500"/>
            <a:chOff x="-17" y="648"/>
            <a:chExt cx="7005" cy="1300"/>
          </a:xfrm>
        </p:grpSpPr>
        <p:sp>
          <p:nvSpPr>
            <p:cNvPr id="19" name="箭头: 五边形 27"/>
            <p:cNvSpPr/>
            <p:nvPr/>
          </p:nvSpPr>
          <p:spPr>
            <a:xfrm rot="10800000" flipH="1" flipV="1">
              <a:off x="-17" y="648"/>
              <a:ext cx="7005" cy="1300"/>
            </a:xfrm>
            <a:prstGeom prst="homePlate">
              <a:avLst>
                <a:gd name="adj" fmla="val 28713"/>
              </a:avLst>
            </a:prstGeom>
            <a:gradFill flip="none" rotWithShape="1">
              <a:gsLst>
                <a:gs pos="9000">
                  <a:srgbClr val="EBD869"/>
                </a:gs>
                <a:gs pos="100000">
                  <a:srgbClr val="BC984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20" name="文本框 19"/>
            <p:cNvSpPr txBox="1"/>
            <p:nvPr/>
          </p:nvSpPr>
          <p:spPr>
            <a:xfrm>
              <a:off x="977" y="720"/>
              <a:ext cx="4599" cy="919"/>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2400" b="1" spc="300">
                  <a:latin typeface="Century Gothic" panose="020B0502020202020204" pitchFamily="34" charset="0"/>
                  <a:ea typeface="微软雅黑" panose="020B0503020204020204" pitchFamily="34" charset="-122"/>
                  <a:cs typeface="Segoe UI Light" panose="020B0502040204020203" pitchFamily="34" charset="0"/>
                </a:defRPr>
              </a:lvl1pPr>
            </a:lstStyle>
            <a:p>
              <a:r>
                <a:rPr lang="en-US" altLang="zh-CN" sz="3200" i="1" dirty="0">
                  <a:solidFill>
                    <a:schemeClr val="bg1"/>
                  </a:solidFill>
                  <a:ea typeface="微软雅黑" panose="020B0503020204020204" pitchFamily="34" charset="-122"/>
                </a:rPr>
                <a:t>02.</a:t>
              </a:r>
              <a:r>
                <a:rPr lang="zh-CN" altLang="en-US" sz="3200" i="1" dirty="0">
                  <a:solidFill>
                    <a:schemeClr val="bg1"/>
                  </a:solidFill>
                  <a:ea typeface="微软雅黑" panose="020B0503020204020204" pitchFamily="34" charset="-122"/>
                </a:rPr>
                <a:t>输入标题</a:t>
              </a:r>
            </a:p>
          </p:txBody>
        </p:sp>
        <p:sp>
          <p:nvSpPr>
            <p:cNvPr id="21" name="矩形 20"/>
            <p:cNvSpPr/>
            <p:nvPr/>
          </p:nvSpPr>
          <p:spPr bwMode="auto">
            <a:xfrm>
              <a:off x="977" y="1450"/>
              <a:ext cx="5958" cy="372"/>
            </a:xfrm>
            <a:prstGeom prst="rect">
              <a:avLst/>
            </a:prstGeom>
          </p:spPr>
          <p:txBody>
            <a:bodyPr wrap="square">
              <a:spAutoFit/>
              <a:scene3d>
                <a:camera prst="orthographicFront"/>
                <a:lightRig rig="threePt" dir="t"/>
              </a:scene3d>
              <a:sp3d contourW="12700"/>
            </a:bodyPr>
            <a:lstStyle/>
            <a:p>
              <a:pPr eaLnBrk="1" fontAlgn="auto" hangingPunct="1">
                <a:lnSpc>
                  <a:spcPct val="114000"/>
                </a:lnSpc>
                <a:spcBef>
                  <a:spcPts val="0"/>
                </a:spcBef>
                <a:spcAft>
                  <a:spcPts val="0"/>
                </a:spcAft>
                <a:defRPr/>
              </a:pPr>
              <a:r>
                <a:rPr lang="en-US" altLang="zh-CN" sz="900" i="1" dirty="0">
                  <a:solidFill>
                    <a:schemeClr val="bg1"/>
                  </a:solidFill>
                  <a:latin typeface="Century Gothic" panose="020B0502020202020204" pitchFamily="34" charset="0"/>
                  <a:ea typeface="微软雅黑" panose="020B0503020204020204" pitchFamily="34" charset="-122"/>
                </a:rPr>
                <a:t>This template is exclusively designed by Fei </a:t>
              </a:r>
              <a:r>
                <a:rPr lang="en-US" altLang="zh-CN" sz="900" i="1" dirty="0" err="1">
                  <a:solidFill>
                    <a:schemeClr val="bg1"/>
                  </a:solidFill>
                  <a:latin typeface="Century Gothic" panose="020B0502020202020204" pitchFamily="34" charset="0"/>
                  <a:ea typeface="微软雅黑" panose="020B0503020204020204" pitchFamily="34" charset="-122"/>
                </a:rPr>
                <a:t>er</a:t>
              </a:r>
              <a:r>
                <a:rPr lang="en-US" altLang="zh-CN" sz="900" i="1" dirty="0">
                  <a:solidFill>
                    <a:schemeClr val="bg1"/>
                  </a:solidFill>
                  <a:latin typeface="Century Gothic" panose="020B0502020202020204" pitchFamily="34" charset="0"/>
                  <a:ea typeface="微软雅黑" panose="020B0503020204020204" pitchFamily="34" charset="-122"/>
                </a:rPr>
                <a:t> creative</a:t>
              </a:r>
              <a:endParaRPr lang="zh-CN" altLang="en-US" sz="900" i="1" dirty="0">
                <a:solidFill>
                  <a:schemeClr val="bg1"/>
                </a:solidFill>
                <a:latin typeface="Century Gothic" panose="020B0502020202020204" pitchFamily="34" charset="0"/>
                <a:ea typeface="微软雅黑" panose="020B0503020204020204" pitchFamily="34" charset="-122"/>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8" grpId="0" bldLvl="0" animBg="1"/>
      <p:bldP spid="9" grpId="0" bldLvl="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质感黑金立体几何PPT模板2"/>
</p:tagLst>
</file>

<file path=ppt/tags/tag2.xml><?xml version="1.0" encoding="utf-8"?>
<p:tagLst xmlns:a="http://schemas.openxmlformats.org/drawingml/2006/main" xmlns:r="http://schemas.openxmlformats.org/officeDocument/2006/relationships" xmlns:p="http://schemas.openxmlformats.org/presentationml/2006/main">
  <p:tag name="ISLIDE.DIAGRAM" val="218637"/>
</p:tagLst>
</file>

<file path=ppt/tags/tag3.xml><?xml version="1.0" encoding="utf-8"?>
<p:tagLst xmlns:a="http://schemas.openxmlformats.org/drawingml/2006/main" xmlns:r="http://schemas.openxmlformats.org/officeDocument/2006/relationships" xmlns:p="http://schemas.openxmlformats.org/presentationml/2006/main">
  <p:tag name="ISLIDE.DIAGRAM" val="218672"/>
</p:tagLst>
</file>

<file path=ppt/theme/theme1.xml><?xml version="1.0" encoding="utf-8"?>
<a:theme xmlns:a="http://schemas.openxmlformats.org/drawingml/2006/main" name="www.2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2137</Words>
  <Application>Microsoft Office PowerPoint</Application>
  <PresentationFormat>宽屏</PresentationFormat>
  <Paragraphs>258</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宋体</vt:lpstr>
      <vt:lpstr>微软雅黑</vt:lpstr>
      <vt:lpstr>Agency FB</vt:lpstr>
      <vt:lpstr>Arial</vt:lpstr>
      <vt:lpstr>Calibri</vt:lpstr>
      <vt:lpstr>Century Gothic</vt:lpstr>
      <vt:lpstr>Segoe UI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2017-08-18T03:02:00Z</dcterms:created>
  <dcterms:modified xsi:type="dcterms:W3CDTF">2023-01-10T06:28:40Z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DE13C502D64549C2B6D994B578F556A4</vt:lpwstr>
  </property>
  <property fmtid="{A09F084E-AD41-489F-8076-AA5BE3082BCA}" pid="100">
    <vt:ui4>5</vt:ui4>
  </property>
  <property fmtid="{64440492-4C8B-11D1-8B70-080036B11A03}" pid="11">
    <vt:lpwstr>www.2ppt.com-爱PPT提供资源下载</vt:lpwstr>
  </property>
</Properties>
</file>