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1" r:id="rId3"/>
    <p:sldId id="294" r:id="rId4"/>
    <p:sldId id="286" r:id="rId5"/>
    <p:sldId id="301" r:id="rId6"/>
    <p:sldId id="300" r:id="rId7"/>
    <p:sldId id="302" r:id="rId8"/>
    <p:sldId id="312" r:id="rId9"/>
    <p:sldId id="303" r:id="rId10"/>
    <p:sldId id="304" r:id="rId11"/>
    <p:sldId id="305" r:id="rId12"/>
    <p:sldId id="306" r:id="rId13"/>
    <p:sldId id="274" r:id="rId14"/>
    <p:sldId id="264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33FF"/>
    <a:srgbClr val="82C115"/>
    <a:srgbClr val="FFFFFF"/>
    <a:srgbClr val="009900"/>
    <a:srgbClr val="00CC00"/>
    <a:srgbClr val="FF33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5811" autoAdjust="0"/>
  </p:normalViewPr>
  <p:slideViewPr>
    <p:cSldViewPr>
      <p:cViewPr>
        <p:scale>
          <a:sx n="102" d="100"/>
          <a:sy n="102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1B5924-451D-4402-BDE6-F97BC2284F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71842AB-F636-41A7-929D-C5A720B2CAA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946F87-03D3-4803-BC99-42540D37A45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D0656347-38A1-46D5-8A85-32F4A609223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13BFDE9-7B6F-4116-BAFA-0D1BAB3620A8}" type="slidenum">
              <a:rPr lang="zh-CN" altLang="en-US" sz="1200"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C3967EE-ADCF-481C-B60B-0C2F8400E877}" type="slidenum">
              <a:rPr lang="zh-CN" altLang="en-US" sz="1200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493865B-FDDD-4208-8C50-4586208720F3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AB6DBFC-340C-4AB6-B4BF-6E29FCFC5BFC}" type="slidenum">
              <a:rPr lang="zh-CN" altLang="en-US" sz="1200"/>
              <a:t>12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F2EC7DD-72A8-4D64-8770-E6A7E8352707}" type="slidenum">
              <a:rPr lang="zh-CN" altLang="en-US" sz="1200"/>
              <a:t>14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DF2B544-67CF-4B84-8D53-8139D77D0AD7}" type="slidenum">
              <a:rPr lang="zh-CN" altLang="en-US" sz="1200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AF0A22C-D8D9-4E2B-AE94-3BF58C9D1D8C}" type="slidenum">
              <a:rPr lang="zh-CN" altLang="en-US" sz="1200"/>
              <a:t>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341E184-E4BE-4869-A60D-D526A4C1C848}" type="slidenum">
              <a:rPr lang="zh-CN" altLang="en-US" sz="1200"/>
              <a:t>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56F06A3-1C37-4D2F-8BD2-BEDF2D396357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4C6CA6F-D92C-4F45-B36C-1F7C3C2C9030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9F758EB-BDDC-4D84-A499-5584DA719CAB}" type="slidenum">
              <a:rPr lang="zh-CN" altLang="en-US" sz="1200"/>
              <a:t>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DBE8E47-85A4-48C4-8472-83AB2E8DBCCE}" type="slidenum">
              <a:rPr lang="zh-CN" altLang="en-US" sz="1200"/>
              <a:t>8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D2D4B46-FD82-4B1A-9E42-225E1035048D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872491" y="3315991"/>
            <a:ext cx="7443925" cy="1720077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ct val="110000"/>
              </a:lnSpc>
              <a:defRPr sz="4200" b="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F1A34-A109-4E40-86B2-0C5939D7B9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45CEE-7076-4367-9B69-639120EBD0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6E3DC7D-72E3-420E-BE4D-52EF452A26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endParaRPr lang="zh-CN" altLang="en-US" dirty="0" smtClean="0"/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468CA-1B34-48D2-BCEF-CAB7F9E8FE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281E9-EC09-4C2C-83A8-979FCF9B61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8BA3-AFC7-4C26-9AFB-2E270F434C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hyperlink" Target="&#35838;&#21069;&#23548;&#20837;&#21160;&#30011;&#65306;Little_Tommy_has_a_terrible_cold.swf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hyperlink" Target="Lesson21_Just_talk&#35838;&#25991;&#21160;&#30011;.swf" TargetMode="Externa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Administrator\Desktop\&#20154;&#25945;&#26032;&#29256;\&#20116;&#24180;&#32423;\U4%20What&#8216;s%20wrong%20with%20you&#65311;\Lesson21%20&#25945;&#23398;&#35838;&#20214;\10-128k.mp3" TargetMode="External"/><Relationship Id="rId13" Type="http://schemas.microsoft.com/office/2007/relationships/media" Target="file:///C:\Users\Administrator\Desktop\&#20154;&#25945;&#26032;&#29256;\&#20116;&#24180;&#32423;\U4%20What&#8216;s%20wrong%20with%20you&#65311;\Lesson21%20&#25945;&#23398;&#35838;&#20214;\13-128k.mp3" TargetMode="External"/><Relationship Id="rId18" Type="http://schemas.openxmlformats.org/officeDocument/2006/relationships/notesSlide" Target="../notesSlides/notesSlide7.xml"/><Relationship Id="rId3" Type="http://schemas.microsoft.com/office/2007/relationships/media" Target="file:///C:\Users\Administrator\Desktop\&#20154;&#25945;&#26032;&#29256;\&#20116;&#24180;&#32423;\U4%20What&#8216;s%20wrong%20with%20you&#65311;\Lesson21%20&#25945;&#23398;&#35838;&#20214;\08-128k.mp3" TargetMode="External"/><Relationship Id="rId21" Type="http://schemas.openxmlformats.org/officeDocument/2006/relationships/image" Target="../media/image16.png"/><Relationship Id="rId7" Type="http://schemas.microsoft.com/office/2007/relationships/media" Target="file:///C:\Users\Administrator\Desktop\&#20154;&#25945;&#26032;&#29256;\&#20116;&#24180;&#32423;\U4%20What&#8216;s%20wrong%20with%20you&#65311;\Lesson21%20&#25945;&#23398;&#35838;&#20214;\10-128k.mp3" TargetMode="External"/><Relationship Id="rId12" Type="http://schemas.openxmlformats.org/officeDocument/2006/relationships/audio" Target="file:///C:\Users\Administrator\Desktop\&#20154;&#25945;&#26032;&#29256;\&#20116;&#24180;&#32423;\U4%20What&#8216;s%20wrong%20with%20you&#65311;\Lesson21%20&#25945;&#23398;&#35838;&#20214;\12-128k.mp3" TargetMode="External"/><Relationship Id="rId17" Type="http://schemas.openxmlformats.org/officeDocument/2006/relationships/slideLayout" Target="../slideLayouts/slideLayout14.xml"/><Relationship Id="rId2" Type="http://schemas.openxmlformats.org/officeDocument/2006/relationships/audio" Target="file:///C:\Users\Administrator\Desktop\&#20154;&#25945;&#26032;&#29256;\&#20116;&#24180;&#32423;\U4%20What&#8216;s%20wrong%20with%20you&#65311;\Lesson21%20&#25945;&#23398;&#35838;&#20214;\07-128k.mp3" TargetMode="External"/><Relationship Id="rId16" Type="http://schemas.openxmlformats.org/officeDocument/2006/relationships/audio" Target="file:///C:\Users\Administrator\Desktop\&#20154;&#25945;&#26032;&#29256;\&#20116;&#24180;&#32423;\U4%20What&#8216;s%20wrong%20with%20you&#65311;\Lesson21%20&#25945;&#23398;&#35838;&#20214;\14-128k.mp3" TargetMode="External"/><Relationship Id="rId20" Type="http://schemas.openxmlformats.org/officeDocument/2006/relationships/image" Target="../media/image4.png"/><Relationship Id="rId1" Type="http://schemas.microsoft.com/office/2007/relationships/media" Target="file:///C:\Users\Administrator\Desktop\&#20154;&#25945;&#26032;&#29256;\&#20116;&#24180;&#32423;\U4%20What&#8216;s%20wrong%20with%20you&#65311;\Lesson21%20&#25945;&#23398;&#35838;&#20214;\07-128k.mp3" TargetMode="External"/><Relationship Id="rId6" Type="http://schemas.openxmlformats.org/officeDocument/2006/relationships/audio" Target="file:///C:\Users\Administrator\Desktop\&#20154;&#25945;&#26032;&#29256;\&#20116;&#24180;&#32423;\U4%20What&#8216;s%20wrong%20with%20you&#65311;\Lesson21%20&#25945;&#23398;&#35838;&#20214;\09-128k.mp3" TargetMode="External"/><Relationship Id="rId11" Type="http://schemas.microsoft.com/office/2007/relationships/media" Target="file:///C:\Users\Administrator\Desktop\&#20154;&#25945;&#26032;&#29256;\&#20116;&#24180;&#32423;\U4%20What&#8216;s%20wrong%20with%20you&#65311;\Lesson21%20&#25945;&#23398;&#35838;&#20214;\12-128k.mp3" TargetMode="External"/><Relationship Id="rId5" Type="http://schemas.microsoft.com/office/2007/relationships/media" Target="file:///C:\Users\Administrator\Desktop\&#20154;&#25945;&#26032;&#29256;\&#20116;&#24180;&#32423;\U4%20What&#8216;s%20wrong%20with%20you&#65311;\Lesson21%20&#25945;&#23398;&#35838;&#20214;\09-128k.mp3" TargetMode="External"/><Relationship Id="rId15" Type="http://schemas.microsoft.com/office/2007/relationships/media" Target="file:///C:\Users\Administrator\Desktop\&#20154;&#25945;&#26032;&#29256;\&#20116;&#24180;&#32423;\U4%20What&#8216;s%20wrong%20with%20you&#65311;\Lesson21%20&#25945;&#23398;&#35838;&#20214;\14-128k.mp3" TargetMode="External"/><Relationship Id="rId10" Type="http://schemas.openxmlformats.org/officeDocument/2006/relationships/audio" Target="file:///C:\Users\Administrator\Desktop\&#20154;&#25945;&#26032;&#29256;\&#20116;&#24180;&#32423;\U4%20What&#8216;s%20wrong%20with%20you&#65311;\Lesson21%20&#25945;&#23398;&#35838;&#20214;\11-128k.mp3" TargetMode="External"/><Relationship Id="rId19" Type="http://schemas.openxmlformats.org/officeDocument/2006/relationships/image" Target="../media/image15.jpeg"/><Relationship Id="rId4" Type="http://schemas.openxmlformats.org/officeDocument/2006/relationships/audio" Target="file:///C:\Users\Administrator\Desktop\&#20154;&#25945;&#26032;&#29256;\&#20116;&#24180;&#32423;\U4%20What&#8216;s%20wrong%20with%20you&#65311;\Lesson21%20&#25945;&#23398;&#35838;&#20214;\08-128k.mp3" TargetMode="External"/><Relationship Id="rId9" Type="http://schemas.microsoft.com/office/2007/relationships/media" Target="file:///C:\Users\Administrator\Desktop\&#20154;&#25945;&#26032;&#29256;\&#20116;&#24180;&#32423;\U4%20What&#8216;s%20wrong%20with%20you&#65311;\Lesson21%20&#25945;&#23398;&#35838;&#20214;\11-128k.mp3" TargetMode="External"/><Relationship Id="rId14" Type="http://schemas.openxmlformats.org/officeDocument/2006/relationships/audio" Target="file:///C:\Users\Administrator\Desktop\&#20154;&#25945;&#26032;&#29256;\&#20116;&#24180;&#32423;\U4%20What&#8216;s%20wrong%20with%20you&#65311;\Lesson21%20&#25945;&#23398;&#35838;&#20214;\13-128k.mp3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Administrator\Desktop\&#20154;&#25945;&#26032;&#29256;\&#20116;&#24180;&#32423;\U4%20What&#8216;s%20wrong%20with%20you&#65311;\Lesson21%20&#25945;&#23398;&#35838;&#20214;\18-128k.mp3" TargetMode="External"/><Relationship Id="rId13" Type="http://schemas.openxmlformats.org/officeDocument/2006/relationships/image" Target="../media/image16.png"/><Relationship Id="rId3" Type="http://schemas.microsoft.com/office/2007/relationships/media" Target="file:///C:\Users\Administrator\Desktop\&#20154;&#25945;&#26032;&#29256;\&#20116;&#24180;&#32423;\U4%20What&#8216;s%20wrong%20with%20you&#65311;\Lesson21%20&#25945;&#23398;&#35838;&#20214;\16-128k.mp3" TargetMode="External"/><Relationship Id="rId7" Type="http://schemas.microsoft.com/office/2007/relationships/media" Target="file:///C:\Users\Administrator\Desktop\&#20154;&#25945;&#26032;&#29256;\&#20116;&#24180;&#32423;\U4%20What&#8216;s%20wrong%20with%20you&#65311;\Lesson21%20&#25945;&#23398;&#35838;&#20214;\18-128k.mp3" TargetMode="External"/><Relationship Id="rId12" Type="http://schemas.openxmlformats.org/officeDocument/2006/relationships/image" Target="../media/image4.png"/><Relationship Id="rId2" Type="http://schemas.openxmlformats.org/officeDocument/2006/relationships/audio" Target="file:///C:\Users\Administrator\Desktop\&#20154;&#25945;&#26032;&#29256;\&#20116;&#24180;&#32423;\U4%20What&#8216;s%20wrong%20with%20you&#65311;\Lesson21%20&#25945;&#23398;&#35838;&#20214;\15-128k.mp3" TargetMode="External"/><Relationship Id="rId1" Type="http://schemas.microsoft.com/office/2007/relationships/media" Target="file:///C:\Users\Administrator\Desktop\&#20154;&#25945;&#26032;&#29256;\&#20116;&#24180;&#32423;\U4%20What&#8216;s%20wrong%20with%20you&#65311;\Lesson21%20&#25945;&#23398;&#35838;&#20214;\15-128k.mp3" TargetMode="External"/><Relationship Id="rId6" Type="http://schemas.openxmlformats.org/officeDocument/2006/relationships/audio" Target="file:///C:\Users\Administrator\Desktop\&#20154;&#25945;&#26032;&#29256;\&#20116;&#24180;&#32423;\U4%20What&#8216;s%20wrong%20with%20you&#65311;\Lesson21%20&#25945;&#23398;&#35838;&#20214;\17-128k.mp3" TargetMode="External"/><Relationship Id="rId11" Type="http://schemas.openxmlformats.org/officeDocument/2006/relationships/image" Target="../media/image15.jpeg"/><Relationship Id="rId5" Type="http://schemas.microsoft.com/office/2007/relationships/media" Target="file:///C:\Users\Administrator\Desktop\&#20154;&#25945;&#26032;&#29256;\&#20116;&#24180;&#32423;\U4%20What&#8216;s%20wrong%20with%20you&#65311;\Lesson21%20&#25945;&#23398;&#35838;&#20214;\17-128k.mp3" TargetMode="External"/><Relationship Id="rId10" Type="http://schemas.openxmlformats.org/officeDocument/2006/relationships/notesSlide" Target="../notesSlides/notesSlide8.xml"/><Relationship Id="rId4" Type="http://schemas.openxmlformats.org/officeDocument/2006/relationships/audio" Target="file:///C:\Users\Administrator\Desktop\&#20154;&#25945;&#26032;&#29256;\&#20116;&#24180;&#32423;\U4%20What&#8216;s%20wrong%20with%20you&#65311;\Lesson21%20&#25945;&#23398;&#35838;&#20214;\16-128k.mp3" TargetMode="External"/><Relationship Id="rId9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microsoft.com/office/2007/relationships/media" Target="file:///C:\Users\Administrator\Desktop\&#20154;&#25945;&#26032;&#29256;\&#20116;&#24180;&#32423;\U4%20What&#8216;s%20wrong%20with%20you&#65311;\Lesson21%20&#25945;&#23398;&#35838;&#20214;\take_some_medicine-128k.mp3" TargetMode="External"/><Relationship Id="rId7" Type="http://schemas.openxmlformats.org/officeDocument/2006/relationships/image" Target="../media/image17.jpeg"/><Relationship Id="rId2" Type="http://schemas.openxmlformats.org/officeDocument/2006/relationships/audio" Target="file:///C:\Users\Administrator\Desktop\&#20154;&#25945;&#26032;&#29256;\&#20116;&#24180;&#32423;\U4%20What&#8216;s%20wrong%20with%20you&#65311;\Lesson21%20&#25945;&#23398;&#35838;&#20214;\take_a_good_rest-128k.mp3" TargetMode="External"/><Relationship Id="rId1" Type="http://schemas.microsoft.com/office/2007/relationships/media" Target="file:///C:\Users\Administrator\Desktop\&#20154;&#25945;&#26032;&#29256;\&#20116;&#24180;&#32423;\U4%20What&#8216;s%20wrong%20with%20you&#65311;\Lesson21%20&#25945;&#23398;&#35838;&#20214;\take_a_good_rest-128k.mp3" TargetMode="Externa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4.xml"/><Relationship Id="rId4" Type="http://schemas.openxmlformats.org/officeDocument/2006/relationships/audio" Target="file:///C:\Users\Administrator\Desktop\&#20154;&#25945;&#26032;&#29256;\&#20116;&#24180;&#32423;\U4%20What&#8216;s%20wrong%20with%20you&#65311;\Lesson21%20&#25945;&#23398;&#35838;&#20214;\take_some_medicine-128k.mp3" TargetMode="External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27106"/>
            <a:ext cx="9144000" cy="1720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800" i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Unit 4 What’s wrong with you? </a:t>
            </a:r>
            <a:endParaRPr lang="zh-CN" altLang="en-US" sz="3800" i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80112" y="674878"/>
            <a:ext cx="2736304" cy="2052228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矩形 4"/>
          <p:cNvSpPr/>
          <p:nvPr/>
        </p:nvSpPr>
        <p:spPr>
          <a:xfrm>
            <a:off x="907503" y="1124744"/>
            <a:ext cx="4572000" cy="57624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人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教精通版英语五</a:t>
            </a:r>
            <a:r>
              <a:rPr lang="zh-CN" altLang="en-US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年级下册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2744931" y="5369452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&gt;&gt;Practice</a:t>
            </a:r>
            <a:endParaRPr lang="zh-CN" altLang="en-US" dirty="0" smtClean="0"/>
          </a:p>
        </p:txBody>
      </p:sp>
      <p:sp>
        <p:nvSpPr>
          <p:cNvPr id="3" name="单圆角矩形 2"/>
          <p:cNvSpPr/>
          <p:nvPr/>
        </p:nvSpPr>
        <p:spPr>
          <a:xfrm>
            <a:off x="3886621" y="2348880"/>
            <a:ext cx="5022304" cy="483989"/>
          </a:xfrm>
          <a:prstGeom prst="snip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No. You should take a good rest. 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单圆角矩形 3"/>
          <p:cNvSpPr/>
          <p:nvPr/>
        </p:nvSpPr>
        <p:spPr>
          <a:xfrm>
            <a:off x="151630" y="1556792"/>
            <a:ext cx="3639264" cy="547714"/>
          </a:xfrm>
          <a:prstGeom prst="snip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May I have your name?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单圆角矩形 4"/>
          <p:cNvSpPr/>
          <p:nvPr/>
        </p:nvSpPr>
        <p:spPr>
          <a:xfrm>
            <a:off x="4733944" y="4005064"/>
            <a:ext cx="2734024" cy="547714"/>
          </a:xfrm>
          <a:prstGeom prst="snip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My name is Kate.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单圆角矩形 6"/>
          <p:cNvSpPr/>
          <p:nvPr/>
        </p:nvSpPr>
        <p:spPr>
          <a:xfrm>
            <a:off x="151630" y="3212976"/>
            <a:ext cx="3777959" cy="547714"/>
          </a:xfrm>
          <a:prstGeom prst="snip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What’s wrong with you?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76056" y="1065244"/>
            <a:ext cx="347402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Match and say</a:t>
            </a:r>
            <a:endParaRPr lang="zh-CN" altLang="en-US" sz="4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1" name="圆角矩形 10"/>
          <p:cNvSpPr/>
          <p:nvPr/>
        </p:nvSpPr>
        <p:spPr>
          <a:xfrm rot="3043262">
            <a:off x="2774950" y="3044825"/>
            <a:ext cx="2451100" cy="444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 rot="18539912">
            <a:off x="2859088" y="3856038"/>
            <a:ext cx="2654300" cy="444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 rot="3043262">
            <a:off x="3351212" y="4822826"/>
            <a:ext cx="2765425" cy="444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单圆角矩形 7"/>
          <p:cNvSpPr/>
          <p:nvPr/>
        </p:nvSpPr>
        <p:spPr>
          <a:xfrm>
            <a:off x="4283968" y="5805264"/>
            <a:ext cx="4658384" cy="547714"/>
          </a:xfrm>
          <a:prstGeom prst="snip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 have a fever and a headache.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单圆角矩形 1"/>
          <p:cNvSpPr/>
          <p:nvPr/>
        </p:nvSpPr>
        <p:spPr>
          <a:xfrm>
            <a:off x="151630" y="4869160"/>
            <a:ext cx="4582314" cy="547714"/>
          </a:xfrm>
          <a:prstGeom prst="snip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Can I go to school tomorrow?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7" name="矩形 6"/>
          <p:cNvSpPr/>
          <p:nvPr/>
        </p:nvSpPr>
        <p:spPr>
          <a:xfrm>
            <a:off x="5724128" y="1124744"/>
            <a:ext cx="246323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Pair Work</a:t>
            </a:r>
            <a:endParaRPr lang="zh-CN" altLang="en-US" sz="4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251520" y="1209238"/>
            <a:ext cx="2381250" cy="2520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6216" y="4235149"/>
            <a:ext cx="2343150" cy="2324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3059113" y="2143125"/>
            <a:ext cx="4141787" cy="6524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May I have your name?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59113" y="4513263"/>
            <a:ext cx="3103562" cy="652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My name is Kate.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59113" y="2960688"/>
            <a:ext cx="3179762" cy="593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How old are you?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59113" y="5211763"/>
            <a:ext cx="2022475" cy="593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I’m eleven.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59113" y="3554413"/>
            <a:ext cx="544512" cy="595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…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071813" y="5691188"/>
            <a:ext cx="542925" cy="593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…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流程图: 可选过程 10"/>
          <p:cNvSpPr/>
          <p:nvPr/>
        </p:nvSpPr>
        <p:spPr>
          <a:xfrm>
            <a:off x="3024188" y="2063750"/>
            <a:ext cx="4140200" cy="2157413"/>
          </a:xfrm>
          <a:prstGeom prst="flowChartAlternateProcess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流程图: 可选过程 16"/>
          <p:cNvSpPr/>
          <p:nvPr/>
        </p:nvSpPr>
        <p:spPr>
          <a:xfrm>
            <a:off x="3024188" y="4429125"/>
            <a:ext cx="3206750" cy="1952625"/>
          </a:xfrm>
          <a:prstGeom prst="flowChartAlternateProcess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流程图: 可选过程 13"/>
          <p:cNvSpPr/>
          <p:nvPr/>
        </p:nvSpPr>
        <p:spPr>
          <a:xfrm>
            <a:off x="661988" y="1858963"/>
            <a:ext cx="4319587" cy="365760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608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8" name="矩形 7"/>
          <p:cNvSpPr/>
          <p:nvPr/>
        </p:nvSpPr>
        <p:spPr>
          <a:xfrm>
            <a:off x="5458029" y="1124744"/>
            <a:ext cx="299543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Group Work</a:t>
            </a:r>
            <a:endParaRPr lang="zh-CN" altLang="en-US" sz="4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6085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788" y="2184400"/>
            <a:ext cx="1649412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701675" y="2184400"/>
            <a:ext cx="4302125" cy="6524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What’s wrong with you?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01675" y="2933700"/>
            <a:ext cx="1563688" cy="6524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 have…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93738" y="3654425"/>
            <a:ext cx="1741487" cy="6524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Can I …?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88975" y="4373563"/>
            <a:ext cx="2471738" cy="652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You should…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&gt;&gt;Summary</a:t>
            </a:r>
            <a:endParaRPr lang="zh-CN" altLang="en-US" dirty="0" smtClean="0"/>
          </a:p>
        </p:txBody>
      </p:sp>
      <p:pic>
        <p:nvPicPr>
          <p:cNvPr id="48131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5384800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54025" y="1196975"/>
            <a:ext cx="224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重点词组：</a:t>
            </a:r>
            <a:endParaRPr lang="zh-CN" altLang="en-US" sz="2800" dirty="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593975" y="1227138"/>
            <a:ext cx="3775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take some medicine </a:t>
            </a:r>
            <a:endParaRPr lang="zh-CN" altLang="en-US" dirty="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593975" y="1901825"/>
            <a:ext cx="3116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take  a good rest</a:t>
            </a:r>
            <a:endParaRPr lang="zh-CN" alt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54025" y="2657475"/>
            <a:ext cx="43053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如何询问和回答病情？</a:t>
            </a:r>
            <a:endParaRPr lang="zh-CN" altLang="en-US" sz="2800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54025" y="3213100"/>
            <a:ext cx="582295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--- What’s wrong with you?</a:t>
            </a:r>
          </a:p>
          <a:p>
            <a:pPr>
              <a:lnSpc>
                <a:spcPct val="150000"/>
              </a:lnSpc>
            </a:pPr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--- I have a fever and a headache.</a:t>
            </a:r>
            <a:endParaRPr lang="zh-CN" alt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27038" y="4652963"/>
            <a:ext cx="512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如何建议对方吃药和休息？</a:t>
            </a:r>
            <a:endParaRPr lang="zh-CN" altLang="en-US" sz="2800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14338" y="5211763"/>
            <a:ext cx="696595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You should take some medicine and take a good rest. </a:t>
            </a:r>
            <a:endParaRPr lang="zh-CN" alt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58938" y="1574800"/>
            <a:ext cx="7000875" cy="403225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1. </a:t>
            </a:r>
            <a:r>
              <a:rPr lang="zh-CN" altLang="zh-CN" sz="2800" b="1" dirty="0" smtClean="0"/>
              <a:t>观</a:t>
            </a:r>
            <a:r>
              <a:rPr lang="zh-CN" altLang="zh-CN" sz="2800" b="1" dirty="0"/>
              <a:t>看课文动画，按照正确的语音、语调朗读</a:t>
            </a:r>
            <a:r>
              <a:rPr lang="zh-CN" altLang="zh-CN" sz="2800" b="1" dirty="0" smtClean="0"/>
              <a:t>课文。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2 . </a:t>
            </a:r>
            <a:r>
              <a:rPr lang="zh-CN" altLang="en-US" sz="2800" b="1" dirty="0" smtClean="0"/>
              <a:t>表演本课的情景对话</a:t>
            </a:r>
            <a:r>
              <a:rPr lang="en-US" altLang="zh-CN" sz="2800" b="1" dirty="0" smtClean="0"/>
              <a:t> </a:t>
            </a:r>
            <a:r>
              <a:rPr lang="zh-CN" altLang="zh-CN" sz="2800" b="1" dirty="0" smtClean="0"/>
              <a:t>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3 . </a:t>
            </a:r>
            <a:r>
              <a:rPr lang="zh-CN" altLang="zh-CN" sz="2800" b="1" dirty="0" smtClean="0"/>
              <a:t>预习</a:t>
            </a:r>
            <a:r>
              <a:rPr lang="en-US" altLang="zh-CN" sz="2800" b="1" dirty="0" smtClean="0"/>
              <a:t>Lesson22</a:t>
            </a:r>
            <a:r>
              <a:rPr lang="zh-CN" altLang="zh-CN" sz="2800" b="1" dirty="0" smtClean="0"/>
              <a:t>。</a:t>
            </a:r>
            <a:r>
              <a:rPr lang="en-US" altLang="zh-CN" sz="2800" b="1" dirty="0" smtClean="0"/>
              <a:t> </a:t>
            </a:r>
            <a:endParaRPr lang="zh-CN" altLang="zh-CN" sz="2800" b="1" dirty="0"/>
          </a:p>
        </p:txBody>
      </p:sp>
      <p:sp>
        <p:nvSpPr>
          <p:cNvPr id="49155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&gt;&gt;Homework</a:t>
            </a:r>
            <a:endParaRPr lang="zh-CN" altLang="en-US" dirty="0" smtClean="0"/>
          </a:p>
        </p:txBody>
      </p:sp>
      <p:sp>
        <p:nvSpPr>
          <p:cNvPr id="24" name="圆角矩形 23">
            <a:hlinkClick r:id="" action="ppaction://hlinkshowjump?jump=endshow"/>
          </p:cNvPr>
          <p:cNvSpPr/>
          <p:nvPr/>
        </p:nvSpPr>
        <p:spPr>
          <a:xfrm>
            <a:off x="6591846" y="6093296"/>
            <a:ext cx="1152128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dirty="0">
                <a:latin typeface="Arial Black" panose="020B0A04020102020204" pitchFamily="34" charset="0"/>
              </a:rPr>
              <a:t>close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pic>
        <p:nvPicPr>
          <p:cNvPr id="49159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121275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图片 1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875" y="1196975"/>
            <a:ext cx="13874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smtClean="0"/>
              <a:t>&gt;&gt;</a:t>
            </a:r>
            <a:r>
              <a:rPr lang="en-US" altLang="zh-CN" smtClean="0"/>
              <a:t>Warm-up</a:t>
            </a:r>
            <a:endParaRPr lang="zh-CN" altLang="en-US" smtClean="0"/>
          </a:p>
        </p:txBody>
      </p:sp>
      <p:cxnSp>
        <p:nvCxnSpPr>
          <p:cNvPr id="7" name="直接连接符 6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4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内容占位符 1"/>
          <p:cNvSpPr txBox="1"/>
          <p:nvPr/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sing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493273" y="2000221"/>
            <a:ext cx="6157453" cy="4237091"/>
          </a:xfrm>
          <a:prstGeom prst="roundRect">
            <a:avLst>
              <a:gd name="adj" fmla="val 1360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7" name="图片 2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05575" y="4722813"/>
            <a:ext cx="10906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smtClean="0"/>
              <a:t>&gt;&gt;Lead-in</a:t>
            </a:r>
            <a:endParaRPr lang="zh-CN" altLang="en-US" smtClean="0"/>
          </a:p>
        </p:txBody>
      </p:sp>
      <p:cxnSp>
        <p:nvCxnSpPr>
          <p:cNvPr id="7" name="直接连接符 6"/>
          <p:cNvCxnSpPr/>
          <p:nvPr/>
        </p:nvCxnSpPr>
        <p:spPr>
          <a:xfrm>
            <a:off x="684213" y="1484313"/>
            <a:ext cx="26638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2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内容占位符 1"/>
          <p:cNvSpPr txBox="1"/>
          <p:nvPr/>
        </p:nvSpPr>
        <p:spPr bwMode="auto">
          <a:xfrm>
            <a:off x="989013" y="868363"/>
            <a:ext cx="25749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review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8372" y="3771354"/>
            <a:ext cx="2520280" cy="1890210"/>
          </a:xfrm>
          <a:prstGeom prst="ellipse">
            <a:avLst/>
          </a:prstGeom>
          <a:ln w="63500" cap="rnd"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95228" y="4797152"/>
            <a:ext cx="2520280" cy="1890210"/>
          </a:xfrm>
          <a:prstGeom prst="ellipse">
            <a:avLst/>
          </a:prstGeom>
          <a:ln w="63500" cap="rnd"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041312" y="3771354"/>
            <a:ext cx="2520280" cy="1890210"/>
          </a:xfrm>
          <a:prstGeom prst="ellipse">
            <a:avLst/>
          </a:prstGeom>
          <a:ln w="63500" cap="rnd"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311860" y="2589690"/>
            <a:ext cx="2520280" cy="1890210"/>
          </a:xfrm>
          <a:prstGeom prst="ellipse">
            <a:avLst/>
          </a:prstGeom>
          <a:ln w="63500" cap="rnd"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文本框 11"/>
          <p:cNvSpPr txBox="1"/>
          <p:nvPr/>
        </p:nvSpPr>
        <p:spPr>
          <a:xfrm>
            <a:off x="827088" y="1608138"/>
            <a:ext cx="7921625" cy="812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I’m ill today. I have a _________.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508625" y="1603375"/>
            <a:ext cx="23129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headache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622925" y="1598613"/>
            <a:ext cx="20828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bad cold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986463" y="1611313"/>
            <a:ext cx="12874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fever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815013" y="1554163"/>
            <a:ext cx="1570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cough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305175" y="2579688"/>
            <a:ext cx="2527300" cy="1900237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588963" y="3757613"/>
            <a:ext cx="2525712" cy="1901825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292475" y="4797425"/>
            <a:ext cx="2525713" cy="1900238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6049963" y="3757613"/>
            <a:ext cx="2525712" cy="1901825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9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 smtClean="0"/>
              <a:t>&gt;&gt;Lead-in</a:t>
            </a:r>
            <a:endParaRPr lang="zh-CN" altLang="en-US" dirty="0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115616" y="3573016"/>
            <a:ext cx="2992334" cy="2448272"/>
          </a:xfrm>
          <a:prstGeom prst="round2DiagRect">
            <a:avLst>
              <a:gd name="adj1" fmla="val 4469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5148064" y="3592655"/>
            <a:ext cx="2894122" cy="2428633"/>
          </a:xfrm>
          <a:prstGeom prst="round2DiagRect">
            <a:avLst>
              <a:gd name="adj1" fmla="val 3623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文本框 7"/>
          <p:cNvSpPr txBox="1"/>
          <p:nvPr/>
        </p:nvSpPr>
        <p:spPr>
          <a:xfrm>
            <a:off x="1042988" y="1268413"/>
            <a:ext cx="3457575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Where are they?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42988" y="2047875"/>
            <a:ext cx="4465637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are they doing?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9703" name="图片 3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27763" y="1289050"/>
            <a:ext cx="1439862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600" dirty="0" smtClean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sz="3600" dirty="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31746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&gt;&gt;Presentation</a:t>
            </a:r>
            <a:endParaRPr lang="zh-CN" altLang="en-US" dirty="0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8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18200" y="4047993"/>
            <a:ext cx="3326208" cy="2477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51" name="图片 2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78663" y="5421313"/>
            <a:ext cx="1090612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390525" y="1700213"/>
            <a:ext cx="5910263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 What’s wrong with Kate?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0525" y="2444750"/>
            <a:ext cx="6342063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What should she do?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0525" y="3224213"/>
            <a:ext cx="7705725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3. Can she go to school tomorrow?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图片 12"/>
          <p:cNvPicPr>
            <a:picLocks noChangeAspect="1"/>
          </p:cNvPicPr>
          <p:nvPr/>
        </p:nvPicPr>
        <p:blipFill>
          <a:blip r:embed="rId3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1014413" y="1325563"/>
            <a:ext cx="7161212" cy="537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797" name="图片 19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框 10"/>
          <p:cNvSpPr txBox="1"/>
          <p:nvPr/>
        </p:nvSpPr>
        <p:spPr>
          <a:xfrm>
            <a:off x="390525" y="1700213"/>
            <a:ext cx="5910263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 What’s wrong with Kate?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90525" y="3073400"/>
            <a:ext cx="6342063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What should she do?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5288" y="5084763"/>
            <a:ext cx="7705725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3. Can she go to school tomorrow?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827088" y="2352675"/>
            <a:ext cx="59102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She has a bad cold.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823913" y="3721100"/>
            <a:ext cx="8212137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She should take some medicine and stay in bed. She should drink more water.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827088" y="5786438"/>
            <a:ext cx="80391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No, she should take a good rest.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图片 7"/>
          <p:cNvPicPr>
            <a:picLocks noChangeAspect="1"/>
          </p:cNvPicPr>
          <p:nvPr/>
        </p:nvPicPr>
        <p:blipFill>
          <a:blip r:embed="rId19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1014413" y="1325563"/>
            <a:ext cx="7161212" cy="537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845" name="图片 19"/>
          <p:cNvPicPr>
            <a:picLocks noChangeAspect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828675" y="1700213"/>
            <a:ext cx="5908675" cy="59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Doctor: May I have your name?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33438" y="2344738"/>
            <a:ext cx="5908675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My name is Kate.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23913" y="2921000"/>
            <a:ext cx="5910262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Doctor: How old are you?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33438" y="3482975"/>
            <a:ext cx="5908675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I’m eleven.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33438" y="4000500"/>
            <a:ext cx="5908675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Doctor: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What’s wrong with you?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33438" y="4576763"/>
            <a:ext cx="7204075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 have a fever and a headache.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3913" y="5080000"/>
            <a:ext cx="7780337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Doctor: Open your mouth. Say, “Ah…”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3913" y="5656263"/>
            <a:ext cx="5910262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Ah…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" name="07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176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08-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387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09-128k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0353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0-128k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5401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11-128k.mp3">
            <a:hlinkClick r:id="" action="ppaction://media"/>
          </p:cNvPr>
          <p:cNvPicPr>
            <a:picLocks noRot="1"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link="rId9"/>
              </p:ext>
            </p:ext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14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12-128k.mp3">
            <a:hlinkClick r:id="" action="ppaction://media"/>
          </p:cNvPr>
          <p:cNvPicPr>
            <a:picLocks noRot="1"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link="rId11"/>
              </p:ext>
            </p:ext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529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3-128k.mp3">
            <a:hlinkClick r:id="" action="ppaction://media"/>
          </p:cNvPr>
          <p:cNvPicPr>
            <a:picLocks noRot="1"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link="rId13"/>
              </p:ext>
            </p:ext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1577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14-128k.mp3">
            <a:hlinkClick r:id="" action="ppaction://media"/>
          </p:cNvPr>
          <p:cNvPicPr>
            <a:picLocks noRot="1"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link="rId15"/>
              </p:ext>
            </p:ext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6816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6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1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8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7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5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10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图片 7"/>
          <p:cNvPicPr>
            <a:picLocks noChangeAspect="1"/>
          </p:cNvPicPr>
          <p:nvPr/>
        </p:nvPicPr>
        <p:blipFill>
          <a:blip r:embed="rId11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1014413" y="1325563"/>
            <a:ext cx="7161212" cy="537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dirty="0" smtClean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sz="3200" dirty="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37891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893" name="图片 19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755650" y="1771650"/>
            <a:ext cx="8501063" cy="1773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Doctor: You have a bad cold. You should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take   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some medicine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and stay in bed. You  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should drink more water.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55650" y="3506788"/>
            <a:ext cx="806450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Can I go to school tomorrow?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5650" y="4227513"/>
            <a:ext cx="8712200" cy="1212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Doctor: No. You should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take a good rest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. I hope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    you will get well soon.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55650" y="5440363"/>
            <a:ext cx="7204075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Thank you, Doctor.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" name="15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8113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16-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35321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7-128k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42592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8-128k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54451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5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83568" y="3114346"/>
            <a:ext cx="3491880" cy="26189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968552" y="3114346"/>
            <a:ext cx="3491880" cy="26189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矩形 3"/>
          <p:cNvSpPr/>
          <p:nvPr/>
        </p:nvSpPr>
        <p:spPr>
          <a:xfrm>
            <a:off x="468313" y="1484313"/>
            <a:ext cx="4572000" cy="668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take some medicine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40313" y="1484313"/>
            <a:ext cx="3419475" cy="733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take a good rest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" name="take_a_good_rest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22764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take_some_medicine-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2431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cfb2e38232a3adc9f01484d56034753feb27df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Module1 Unit1教学课件</Template>
  <TotalTime>0</TotalTime>
  <Words>460</Words>
  <Application>Microsoft Office PowerPoint</Application>
  <PresentationFormat>全屏显示(4:3)</PresentationFormat>
  <Paragraphs>99</Paragraphs>
  <Slides>14</Slides>
  <Notes>13</Notes>
  <HiddenSlides>0</HiddenSlides>
  <MMClips>14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Unit 4 What’s wrong with you? </vt:lpstr>
      <vt:lpstr>&gt;&gt;Warm-up</vt:lpstr>
      <vt:lpstr>&gt;&gt;Lead-in</vt:lpstr>
      <vt:lpstr>&gt;&gt;Lead-in</vt:lpstr>
      <vt:lpstr>&gt;&gt;Presentation</vt:lpstr>
      <vt:lpstr>&gt;&gt;Practice</vt:lpstr>
      <vt:lpstr>&gt;&gt;Presentation</vt:lpstr>
      <vt:lpstr>&gt;&gt;Presentation</vt:lpstr>
      <vt:lpstr>&gt;&gt;Presentation</vt:lpstr>
      <vt:lpstr>&gt;&gt;Practice</vt:lpstr>
      <vt:lpstr>&gt;&gt;Practice</vt:lpstr>
      <vt:lpstr>&gt;&gt;Practice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2011-05-04T08:34:00Z</dcterms:created>
  <dcterms:modified xsi:type="dcterms:W3CDTF">2023-01-16T22:01:36Z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9A99C73D022947A084AEDD66BAF6FB16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