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828" r:id="rId2"/>
    <p:sldId id="744" r:id="rId3"/>
    <p:sldId id="833" r:id="rId4"/>
    <p:sldId id="839" r:id="rId5"/>
    <p:sldId id="834" r:id="rId6"/>
    <p:sldId id="835" r:id="rId7"/>
    <p:sldId id="836" r:id="rId8"/>
    <p:sldId id="837" r:id="rId9"/>
    <p:sldId id="838" r:id="rId10"/>
    <p:sldId id="840" r:id="rId11"/>
    <p:sldId id="841" r:id="rId12"/>
    <p:sldId id="842" r:id="rId13"/>
    <p:sldId id="843" r:id="rId14"/>
    <p:sldId id="844" r:id="rId15"/>
    <p:sldId id="845" r:id="rId16"/>
    <p:sldId id="846" r:id="rId17"/>
    <p:sldId id="847" r:id="rId18"/>
    <p:sldId id="848" r:id="rId19"/>
    <p:sldId id="849" r:id="rId20"/>
    <p:sldId id="850" r:id="rId21"/>
    <p:sldId id="851" r:id="rId22"/>
    <p:sldId id="852" r:id="rId23"/>
    <p:sldId id="853" r:id="rId24"/>
    <p:sldId id="854" r:id="rId25"/>
    <p:sldId id="832" r:id="rId26"/>
  </p:sldIdLst>
  <p:sldSz cx="12190413" cy="6859588"/>
  <p:notesSz cx="6858000" cy="9144000"/>
  <p:custDataLst>
    <p:tags r:id="rId29"/>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9">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DDDDD"/>
    <a:srgbClr val="F2F0F0"/>
    <a:srgbClr val="B2B2B2"/>
    <a:srgbClr val="979797"/>
    <a:srgbClr val="8E8E8E"/>
    <a:srgbClr val="808080"/>
    <a:srgbClr val="5F5F5F"/>
    <a:srgbClr val="3393C4"/>
    <a:srgbClr val="237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7" autoAdjust="0"/>
    <p:restoredTop sz="91579" autoAdjust="0"/>
  </p:normalViewPr>
  <p:slideViewPr>
    <p:cSldViewPr>
      <p:cViewPr varScale="1">
        <p:scale>
          <a:sx n="55" d="100"/>
          <a:sy n="55" d="100"/>
        </p:scale>
        <p:origin x="-90" y="-1404"/>
      </p:cViewPr>
      <p:guideLst>
        <p:guide orient="horz" pos="3129"/>
        <p:guide pos="3840"/>
      </p:guideLst>
    </p:cSldViewPr>
  </p:slideViewPr>
  <p:notesTextViewPr>
    <p:cViewPr>
      <p:scale>
        <a:sx n="25" d="100"/>
        <a:sy n="25" d="100"/>
      </p:scale>
      <p:origin x="0" y="0"/>
    </p:cViewPr>
  </p:notesTextViewPr>
  <p:sorterViewPr>
    <p:cViewPr>
      <p:scale>
        <a:sx n="139" d="100"/>
        <a:sy n="139" d="100"/>
      </p:scale>
      <p:origin x="0" y="0"/>
    </p:cViewPr>
  </p:sorterViewPr>
  <p:notesViewPr>
    <p:cSldViewPr>
      <p:cViewPr varScale="1">
        <p:scale>
          <a:sx n="54" d="100"/>
          <a:sy n="54" d="100"/>
        </p:scale>
        <p:origin x="29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B6A48-2455-4DC9-9193-95C48FA0E83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17F3F9-DD07-4FFE-9659-BEC350282AC8}"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alpha val="9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12200961" cy="6859588"/>
          </a:xfrm>
          <a:prstGeom prst="rect">
            <a:avLst/>
          </a:prstGeom>
        </p:spPr>
      </p:pic>
      <p:sp>
        <p:nvSpPr>
          <p:cNvPr id="6" name="矩形 5"/>
          <p:cNvSpPr/>
          <p:nvPr userDrawn="1"/>
        </p:nvSpPr>
        <p:spPr>
          <a:xfrm>
            <a:off x="0" y="1"/>
            <a:ext cx="12200961" cy="6865524"/>
          </a:xfrm>
          <a:prstGeom prst="rect">
            <a:avLst/>
          </a:prstGeom>
          <a:gradFill>
            <a:gsLst>
              <a:gs pos="100000">
                <a:srgbClr val="212745">
                  <a:lumMod val="50000"/>
                  <a:alpha val="68000"/>
                </a:srgbClr>
              </a:gs>
              <a:gs pos="0">
                <a:srgbClr val="212745">
                  <a:lumMod val="50000"/>
                </a:srgbClr>
              </a:gs>
            </a:gsLst>
            <a:lin ang="5400000" scaled="0"/>
          </a:gra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阿里巴巴普惠体 R"/>
              <a:ea typeface="阿里巴巴普惠体 R"/>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a:prstGeom prst="rect">
            <a:avLst/>
          </a:prstGeom>
        </p:spPr>
        <p:txBody>
          <a:bodyPr lIns="121917" tIns="60958" rIns="121917" bIns="60958"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a:prstGeom prst="rect">
            <a:avLst/>
          </a:prstGeom>
        </p:spPr>
        <p:txBody>
          <a:bodyPr lIns="121917" tIns="60958" rIns="121917" bIns="60958"/>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9"/>
          </a:xfrm>
          <a:prstGeom prst="rect">
            <a:avLst/>
          </a:prstGeom>
        </p:spPr>
        <p:txBody>
          <a:bodyPr lIns="121917" tIns="60958" rIns="121917" bIns="60958"/>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21917" tIns="60958" rIns="121917" bIns="60958"/>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lIns="121917" tIns="60958" rIns="121917" bIns="609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06422"/>
            <a:ext cx="2742843" cy="4388867"/>
          </a:xfrm>
          <a:prstGeom prst="rect">
            <a:avLst/>
          </a:prstGeom>
        </p:spPr>
        <p:txBody>
          <a:bodyPr vert="eaVert" lIns="121917" tIns="60958" rIns="121917" bIns="60958"/>
          <a:lstStyle/>
          <a:p>
            <a:r>
              <a:rPr lang="zh-CN" altLang="en-US"/>
              <a:t>单击此处编辑母版标题样式</a:t>
            </a:r>
          </a:p>
        </p:txBody>
      </p:sp>
      <p:sp>
        <p:nvSpPr>
          <p:cNvPr id="3" name="竖排文字占位符 2"/>
          <p:cNvSpPr>
            <a:spLocks noGrp="1"/>
          </p:cNvSpPr>
          <p:nvPr>
            <p:ph type="body" orient="vert" idx="1"/>
          </p:nvPr>
        </p:nvSpPr>
        <p:spPr>
          <a:xfrm>
            <a:off x="609521" y="206422"/>
            <a:ext cx="8025355" cy="4388867"/>
          </a:xfrm>
          <a:prstGeom prst="rect">
            <a:avLst/>
          </a:prstGeom>
        </p:spPr>
        <p:txBody>
          <a:bodyPr vert="eaVert" lIns="121917" tIns="60958" rIns="121917" bIns="609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a:prstGeom prst="rect">
            <a:avLst/>
          </a:prstGeom>
        </p:spPr>
        <p:txBody>
          <a:bodyPr lIns="121917" tIns="60958" rIns="121917" bIns="60958"/>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a:prstGeom prst="rect">
            <a:avLst/>
          </a:prstGeom>
        </p:spPr>
        <p:txBody>
          <a:bodyPr lIns="121917" tIns="60958" rIns="121917" bIns="60958"/>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1" y="6357822"/>
            <a:ext cx="2844430" cy="365210"/>
          </a:xfrm>
          <a:prstGeom prst="rect">
            <a:avLst/>
          </a:prstGeom>
        </p:spPr>
        <p:txBody>
          <a:bodyPr lIns="121917" tIns="60958" rIns="121917" bIns="60958"/>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21917" tIns="60958" rIns="121917" bIns="60958"/>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a:off x="0" y="0"/>
            <a:ext cx="12200961" cy="6859588"/>
          </a:xfrm>
          <a:prstGeom prst="rect">
            <a:avLst/>
          </a:prstGeom>
        </p:spPr>
      </p:pic>
      <p:sp>
        <p:nvSpPr>
          <p:cNvPr id="3" name="矩形 2"/>
          <p:cNvSpPr/>
          <p:nvPr userDrawn="1"/>
        </p:nvSpPr>
        <p:spPr>
          <a:xfrm>
            <a:off x="0" y="1"/>
            <a:ext cx="12200961" cy="6865524"/>
          </a:xfrm>
          <a:prstGeom prst="rect">
            <a:avLst/>
          </a:prstGeom>
          <a:gradFill>
            <a:gsLst>
              <a:gs pos="100000">
                <a:srgbClr val="212745">
                  <a:lumMod val="50000"/>
                  <a:alpha val="68000"/>
                </a:srgbClr>
              </a:gs>
              <a:gs pos="0">
                <a:srgbClr val="212745">
                  <a:lumMod val="50000"/>
                </a:srgbClr>
              </a:gs>
            </a:gsLst>
            <a:lin ang="5400000" scaled="0"/>
          </a:gradFill>
          <a:ln w="12700" cap="flat" cmpd="sng" algn="ctr">
            <a:noFill/>
            <a:prstDash val="solid"/>
            <a:miter lim="800000"/>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阿里巴巴普惠体 R"/>
              <a:ea typeface="阿里巴巴普惠体 R"/>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21917" tIns="60958" rIns="121917" bIns="60958"/>
          <a:lstStyle/>
          <a:p>
            <a:r>
              <a:rPr lang="zh-CN" altLang="en-US"/>
              <a:t>单击此处编辑母版标题样式</a:t>
            </a:r>
          </a:p>
        </p:txBody>
      </p:sp>
      <p:sp>
        <p:nvSpPr>
          <p:cNvPr id="3" name="内容占位符 2"/>
          <p:cNvSpPr>
            <a:spLocks noGrp="1"/>
          </p:cNvSpPr>
          <p:nvPr>
            <p:ph sz="half" idx="1"/>
          </p:nvPr>
        </p:nvSpPr>
        <p:spPr>
          <a:xfrm>
            <a:off x="609521" y="1200428"/>
            <a:ext cx="5384099" cy="3394861"/>
          </a:xfrm>
          <a:prstGeom prst="rect">
            <a:avLst/>
          </a:prstGeom>
        </p:spPr>
        <p:txBody>
          <a:bodyPr lIns="121917" tIns="60958" rIns="121917" bIns="6095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200428"/>
            <a:ext cx="5384099" cy="3394861"/>
          </a:xfrm>
          <a:prstGeom prst="rect">
            <a:avLst/>
          </a:prstGeom>
        </p:spPr>
        <p:txBody>
          <a:bodyPr lIns="121917" tIns="60958" rIns="121917" bIns="6095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712796" y="3789834"/>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609521" y="274701"/>
            <a:ext cx="10971372" cy="1143265"/>
          </a:xfrm>
          <a:prstGeom prst="rect">
            <a:avLst/>
          </a:prstGeom>
        </p:spPr>
        <p:txBody>
          <a:bodyPr lIns="121917" tIns="60958" rIns="121917" bIns="60958"/>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a:prstGeom prst="rect">
            <a:avLst/>
          </a:prstGeom>
        </p:spPr>
        <p:txBody>
          <a:bodyPr lIns="121917" tIns="60958" rIns="121917" bIns="60958"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a:prstGeom prst="rect">
            <a:avLst/>
          </a:prstGeom>
        </p:spPr>
        <p:txBody>
          <a:bodyPr lIns="121917" tIns="60958" rIns="121917" bIns="6095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a:prstGeom prst="rect">
            <a:avLst/>
          </a:prstGeom>
        </p:spPr>
        <p:txBody>
          <a:bodyPr lIns="121917" tIns="60958" rIns="121917" bIns="60958"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a:prstGeom prst="rect">
            <a:avLst/>
          </a:prstGeom>
        </p:spPr>
        <p:txBody>
          <a:bodyPr lIns="121917" tIns="60958" rIns="121917" bIns="6095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8" name="页脚占位符 7"/>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9" name="灯片编号占位符 8"/>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21917" tIns="60958" rIns="121917" bIns="60958"/>
          <a:lstStyle/>
          <a:p>
            <a:r>
              <a:rPr lang="zh-CN" altLang="en-US"/>
              <a:t>单击此处编辑母版标题样式</a:t>
            </a:r>
          </a:p>
        </p:txBody>
      </p:sp>
      <p:sp>
        <p:nvSpPr>
          <p:cNvPr id="3" name="日期占位符 2"/>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4" name="页脚占位符 3"/>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5" name="灯片编号占位符 4"/>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3" name="页脚占位符 2"/>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4" name="灯片编号占位符 3"/>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2"/>
            <a:ext cx="4010562" cy="1162320"/>
          </a:xfrm>
          <a:prstGeom prst="rect">
            <a:avLst/>
          </a:prstGeom>
        </p:spPr>
        <p:txBody>
          <a:bodyPr lIns="121917" tIns="60958" rIns="121917" bIns="60958"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4"/>
            <a:ext cx="6814779" cy="5854469"/>
          </a:xfrm>
          <a:prstGeom prst="rect">
            <a:avLst/>
          </a:prstGeom>
        </p:spPr>
        <p:txBody>
          <a:bodyPr lIns="121917" tIns="60958" rIns="121917" bIns="6095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3" y="1435434"/>
            <a:ext cx="4010562" cy="4692149"/>
          </a:xfrm>
          <a:prstGeom prst="rect">
            <a:avLst/>
          </a:prstGeom>
        </p:spPr>
        <p:txBody>
          <a:bodyPr lIns="121917" tIns="60958" rIns="121917" bIns="60958"/>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2"/>
            <a:ext cx="2844430" cy="365210"/>
          </a:xfrm>
          <a:prstGeom prst="rect">
            <a:avLst/>
          </a:prstGeom>
        </p:spPr>
        <p:txBody>
          <a:bodyPr lIns="121917" tIns="60958" rIns="121917" bIns="60958"/>
          <a:lstStyle/>
          <a:p>
            <a:fld id="{B44CCEC7-3A54-47D1-BB25-17A0FDA63797}" type="datetimeFigureOut">
              <a:rPr lang="zh-CN" altLang="en-US" smtClean="0"/>
              <a:t>2023-01-10</a:t>
            </a:fld>
            <a:endParaRPr lang="zh-CN" altLang="en-US"/>
          </a:p>
        </p:txBody>
      </p:sp>
      <p:sp>
        <p:nvSpPr>
          <p:cNvPr id="6" name="页脚占位符 5"/>
          <p:cNvSpPr>
            <a:spLocks noGrp="1"/>
          </p:cNvSpPr>
          <p:nvPr>
            <p:ph type="ftr" sz="quarter" idx="11"/>
          </p:nvPr>
        </p:nvSpPr>
        <p:spPr>
          <a:xfrm>
            <a:off x="4165058" y="6357822"/>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2"/>
            <a:ext cx="2844430" cy="365210"/>
          </a:xfrm>
          <a:prstGeom prst="rect">
            <a:avLst/>
          </a:prstGeom>
        </p:spPr>
        <p:txBody>
          <a:bodyPr lIns="121917" tIns="60958" rIns="121917" bIns="60958"/>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F0">
            <a:alpha val="90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0F0"/>
        </a:solidFill>
        <a:effectLst/>
      </p:bgPr>
    </p:bg>
    <p:spTree>
      <p:nvGrpSpPr>
        <p:cNvPr id="1" name=""/>
        <p:cNvGrpSpPr/>
        <p:nvPr/>
      </p:nvGrpSpPr>
      <p:grpSpPr>
        <a:xfrm>
          <a:off x="0" y="0"/>
          <a:ext cx="0" cy="0"/>
          <a:chOff x="0" y="0"/>
          <a:chExt cx="0" cy="0"/>
        </a:xfrm>
      </p:grpSpPr>
      <p:pic>
        <p:nvPicPr>
          <p:cNvPr id="4" name="图片 3" descr="图片包含 户外艺术系列, 水&#10;&#10;已生成高可信度的说明"/>
          <p:cNvPicPr>
            <a:picLocks noChangeAspect="1"/>
          </p:cNvPicPr>
          <p:nvPr/>
        </p:nvPicPr>
        <p:blipFill rotWithShape="1">
          <a:blip r:embed="rId4" cstate="screen"/>
          <a:srcRect/>
          <a:stretch>
            <a:fillRect/>
          </a:stretch>
        </p:blipFill>
        <p:spPr>
          <a:xfrm>
            <a:off x="0" y="0"/>
            <a:ext cx="12190413" cy="6859588"/>
          </a:xfrm>
          <a:prstGeom prst="rect">
            <a:avLst/>
          </a:prstGeom>
        </p:spPr>
      </p:pic>
      <p:sp>
        <p:nvSpPr>
          <p:cNvPr id="5" name="文本框 4"/>
          <p:cNvSpPr txBox="1"/>
          <p:nvPr/>
        </p:nvSpPr>
        <p:spPr>
          <a:xfrm>
            <a:off x="2350790" y="3463478"/>
            <a:ext cx="7632848" cy="1046436"/>
          </a:xfrm>
          <a:prstGeom prst="rect">
            <a:avLst/>
          </a:prstGeom>
          <a:noFill/>
        </p:spPr>
        <p:txBody>
          <a:bodyPr wrap="square" lIns="121917" tIns="60958" rIns="121917" bIns="60958"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dist"/>
            <a:r>
              <a:rPr lang="zh-CN" altLang="en-US" sz="6000" b="1" dirty="0">
                <a:solidFill>
                  <a:schemeClr val="accent5">
                    <a:tint val="50000"/>
                    <a:satMod val="180000"/>
                  </a:schemeClr>
                </a:solidFill>
                <a:latin typeface="+mj-ea"/>
                <a:ea typeface="+mj-ea"/>
              </a:rPr>
              <a:t>创新科</a:t>
            </a:r>
            <a:r>
              <a:rPr lang="zh-CN" altLang="en-US" sz="6000" b="1" dirty="0" smtClean="0">
                <a:solidFill>
                  <a:schemeClr val="accent5">
                    <a:tint val="50000"/>
                    <a:satMod val="180000"/>
                  </a:schemeClr>
                </a:solidFill>
                <a:latin typeface="+mj-ea"/>
                <a:ea typeface="+mj-ea"/>
              </a:rPr>
              <a:t>技</a:t>
            </a:r>
            <a:r>
              <a:rPr lang="zh-CN" altLang="en-US" sz="6000" b="1" dirty="0">
                <a:solidFill>
                  <a:schemeClr val="accent5">
                    <a:tint val="50000"/>
                    <a:satMod val="180000"/>
                  </a:schemeClr>
                </a:solidFill>
                <a:latin typeface="+mj-ea"/>
                <a:ea typeface="+mj-ea"/>
              </a:rPr>
              <a:t>感</a:t>
            </a:r>
            <a:r>
              <a:rPr lang="en-US" altLang="zh-CN" sz="6000" b="1" dirty="0" smtClean="0">
                <a:solidFill>
                  <a:schemeClr val="accent5">
                    <a:tint val="50000"/>
                    <a:satMod val="180000"/>
                  </a:schemeClr>
                </a:solidFill>
                <a:latin typeface="+mj-ea"/>
                <a:ea typeface="+mj-ea"/>
              </a:rPr>
              <a:t>PPT</a:t>
            </a:r>
            <a:r>
              <a:rPr lang="zh-CN" altLang="en-US" sz="6000" b="1" dirty="0">
                <a:solidFill>
                  <a:schemeClr val="accent5">
                    <a:tint val="50000"/>
                    <a:satMod val="180000"/>
                  </a:schemeClr>
                </a:solidFill>
                <a:latin typeface="+mj-ea"/>
                <a:ea typeface="+mj-ea"/>
              </a:rPr>
              <a:t>模板</a:t>
            </a:r>
          </a:p>
        </p:txBody>
      </p:sp>
      <p:sp>
        <p:nvSpPr>
          <p:cNvPr id="13" name="文本框 12"/>
          <p:cNvSpPr txBox="1"/>
          <p:nvPr/>
        </p:nvSpPr>
        <p:spPr>
          <a:xfrm>
            <a:off x="3983247" y="1644630"/>
            <a:ext cx="4223919" cy="1938988"/>
          </a:xfrm>
          <a:prstGeom prst="rect">
            <a:avLst/>
          </a:prstGeom>
          <a:noFill/>
          <a:effectLst>
            <a:reflection blurRad="6350" stA="52000" endA="300" endPos="35000" dir="5400000" sy="-100000" algn="bl" rotWithShape="0"/>
          </a:effectLst>
        </p:spPr>
        <p:txBody>
          <a:bodyPr wrap="square" lIns="121917" tIns="60958" rIns="121917" bIns="60958" rtlCol="0">
            <a:spAutoFit/>
          </a:bodyPr>
          <a:lstStyle/>
          <a:p>
            <a:pPr algn="ctr"/>
            <a:r>
              <a:rPr lang="en-US" altLang="zh-CN" sz="11800" b="1" dirty="0">
                <a:ln w="18000">
                  <a:solidFill>
                    <a:srgbClr val="F8F8F8"/>
                  </a:solidFill>
                  <a:prstDash val="solid"/>
                  <a:miter lim="800000"/>
                </a:ln>
                <a:noFill/>
                <a:effectLst>
                  <a:outerShdw blurRad="25500" dist="23000" dir="7020000" algn="tl">
                    <a:srgbClr val="000000">
                      <a:alpha val="50000"/>
                    </a:srgbClr>
                  </a:outerShdw>
                </a:effectLst>
                <a:latin typeface="Agency FB" panose="020B0503020202020204" pitchFamily="34" charset="0"/>
                <a:ea typeface="+mj-ea"/>
              </a:rPr>
              <a:t>2030</a:t>
            </a:r>
            <a:endParaRPr lang="zh-CN" altLang="en-US" sz="11800" b="1" dirty="0">
              <a:ln w="18000">
                <a:solidFill>
                  <a:srgbClr val="F8F8F8"/>
                </a:solidFill>
                <a:prstDash val="solid"/>
                <a:miter lim="800000"/>
              </a:ln>
              <a:noFill/>
              <a:effectLst>
                <a:outerShdw blurRad="25500" dist="23000" dir="7020000" algn="tl">
                  <a:srgbClr val="000000">
                    <a:alpha val="50000"/>
                  </a:srgbClr>
                </a:outerShdw>
              </a:effectLst>
              <a:latin typeface="Agency FB" panose="020B0503020202020204" pitchFamily="34" charset="0"/>
              <a:ea typeface="+mj-ea"/>
            </a:endParaRPr>
          </a:p>
        </p:txBody>
      </p:sp>
      <p:sp>
        <p:nvSpPr>
          <p:cNvPr id="6" name="矩形 5"/>
          <p:cNvSpPr/>
          <p:nvPr/>
        </p:nvSpPr>
        <p:spPr>
          <a:xfrm>
            <a:off x="2703227" y="4473764"/>
            <a:ext cx="6741896" cy="553994"/>
          </a:xfrm>
          <a:prstGeom prst="rect">
            <a:avLst/>
          </a:prstGeom>
        </p:spPr>
        <p:txBody>
          <a:bodyPr wrap="square" lIns="121917" tIns="60958" rIns="121917" bIns="60958">
            <a:spAutoFit/>
          </a:bodyPr>
          <a:lstStyle/>
          <a:p>
            <a:pPr algn="dist"/>
            <a:r>
              <a:rPr lang="en-US" altLang="zh-CN" sz="2800" dirty="0">
                <a:solidFill>
                  <a:schemeClr val="bg1">
                    <a:lumMod val="75000"/>
                  </a:schemeClr>
                </a:solidFill>
                <a:latin typeface="Agency FB" panose="020B0503020202020204" pitchFamily="34" charset="0"/>
              </a:rPr>
              <a:t>Science and technology leading the future</a:t>
            </a:r>
            <a:endParaRPr lang="zh-CN" altLang="en-US" sz="2800" dirty="0">
              <a:solidFill>
                <a:schemeClr val="bg1">
                  <a:lumMod val="75000"/>
                </a:schemeClr>
              </a:solidFill>
              <a:latin typeface="Agency FB" panose="020B0503020202020204" pitchFamily="34" charset="0"/>
            </a:endParaRPr>
          </a:p>
        </p:txBody>
      </p:sp>
      <p:cxnSp>
        <p:nvCxnSpPr>
          <p:cNvPr id="8" name="PA_直接连接符 7"/>
          <p:cNvCxnSpPr/>
          <p:nvPr>
            <p:custDataLst>
              <p:tags r:id="rId1"/>
            </p:custDataLst>
          </p:nvPr>
        </p:nvCxnSpPr>
        <p:spPr>
          <a:xfrm>
            <a:off x="2735271" y="4476079"/>
            <a:ext cx="6719872" cy="0"/>
          </a:xfrm>
          <a:prstGeom prst="line">
            <a:avLst/>
          </a:prstGeom>
          <a:ln w="6350">
            <a:solidFill>
              <a:schemeClr val="bg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4679" y="62056"/>
            <a:ext cx="1439973" cy="738660"/>
          </a:xfrm>
          <a:prstGeom prst="rect">
            <a:avLst/>
          </a:prstGeom>
          <a:noFill/>
        </p:spPr>
        <p:txBody>
          <a:bodyPr wrap="square" lIns="121917" tIns="60958" rIns="121917" bIns="60958" rtlCol="0">
            <a:spAutoFit/>
          </a:bodyPr>
          <a:lstStyle/>
          <a:p>
            <a:pPr algn="ctr"/>
            <a:r>
              <a:rPr lang="en-US" altLang="zh-CN" sz="4000" dirty="0">
                <a:solidFill>
                  <a:schemeClr val="bg2">
                    <a:lumMod val="90000"/>
                  </a:schemeClr>
                </a:solidFill>
                <a:latin typeface="Agency FB" panose="020B0503020202020204" pitchFamily="34" charset="0"/>
                <a:ea typeface="+mj-ea"/>
              </a:rPr>
              <a:t>LOGO</a:t>
            </a:r>
            <a:endParaRPr lang="zh-CN" altLang="en-US" sz="4000" dirty="0">
              <a:solidFill>
                <a:schemeClr val="bg2">
                  <a:lumMod val="90000"/>
                </a:schemeClr>
              </a:solidFill>
              <a:latin typeface="Agency FB" panose="020B0503020202020204" pitchFamily="34" charset="0"/>
              <a:ea typeface="+mj-ea"/>
            </a:endParaRPr>
          </a:p>
        </p:txBody>
      </p:sp>
      <p:cxnSp>
        <p:nvCxnSpPr>
          <p:cNvPr id="3" name="直接连接符 2"/>
          <p:cNvCxnSpPr/>
          <p:nvPr/>
        </p:nvCxnSpPr>
        <p:spPr>
          <a:xfrm>
            <a:off x="-41017" y="356741"/>
            <a:ext cx="6136224"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95208" y="356741"/>
            <a:ext cx="0" cy="307305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advClick="0" advTm="8600">
        <p14:vortex dir="r"/>
      </p:transition>
    </mc:Choice>
    <mc:Fallback xmlns="">
      <p:transition spd="slow" advClick="0" advTm="8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250"/>
                                        <p:tgtEl>
                                          <p:spTgt spid="14"/>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250" fill="hold"/>
                                        <p:tgtEl>
                                          <p:spTgt spid="26"/>
                                        </p:tgtEl>
                                        <p:attrNameLst>
                                          <p:attrName>ppt_x</p:attrName>
                                        </p:attrNameLst>
                                      </p:cBhvr>
                                      <p:tavLst>
                                        <p:tav tm="0">
                                          <p:val>
                                            <p:strVal val="0-#ppt_w/2"/>
                                          </p:val>
                                        </p:tav>
                                        <p:tav tm="100000">
                                          <p:val>
                                            <p:strVal val="#ppt_x"/>
                                          </p:val>
                                        </p:tav>
                                      </p:tavLst>
                                    </p:anim>
                                    <p:anim calcmode="lin" valueType="num">
                                      <p:cBhvr additive="base">
                                        <p:cTn id="20" dur="250" fill="hold"/>
                                        <p:tgtEl>
                                          <p:spTgt spid="26"/>
                                        </p:tgtEl>
                                        <p:attrNameLst>
                                          <p:attrName>ppt_y</p:attrName>
                                        </p:attrNameLst>
                                      </p:cBhvr>
                                      <p:tavLst>
                                        <p:tav tm="0">
                                          <p:val>
                                            <p:strVal val="#ppt_y"/>
                                          </p:val>
                                        </p:tav>
                                        <p:tav tm="100000">
                                          <p:val>
                                            <p:strVal val="#ppt_y"/>
                                          </p:val>
                                        </p:tav>
                                      </p:tavLst>
                                    </p:anim>
                                  </p:childTnLst>
                                </p:cTn>
                              </p:par>
                              <p:par>
                                <p:cTn id="21" presetID="22" presetClass="exit" presetSubtype="8" fill="hold" nodeType="withEffect">
                                  <p:stCondLst>
                                    <p:cond delay="250"/>
                                  </p:stCondLst>
                                  <p:childTnLst>
                                    <p:animEffect transition="out" filter="wipe(left)">
                                      <p:cBhvr>
                                        <p:cTn id="22" dur="250"/>
                                        <p:tgtEl>
                                          <p:spTgt spid="3"/>
                                        </p:tgtEl>
                                      </p:cBhvr>
                                    </p:animEffect>
                                    <p:set>
                                      <p:cBhvr>
                                        <p:cTn id="23" dur="1" fill="hold">
                                          <p:stCondLst>
                                            <p:cond delay="249"/>
                                          </p:stCondLst>
                                        </p:cTn>
                                        <p:tgtEl>
                                          <p:spTgt spid="3"/>
                                        </p:tgtEl>
                                        <p:attrNameLst>
                                          <p:attrName>style.visibility</p:attrName>
                                        </p:attrNameLst>
                                      </p:cBhvr>
                                      <p:to>
                                        <p:strVal val="hidden"/>
                                      </p:to>
                                    </p:set>
                                  </p:childTnLst>
                                </p:cTn>
                              </p:par>
                            </p:childTnLst>
                          </p:cTn>
                        </p:par>
                        <p:par>
                          <p:cTn id="24" fill="hold">
                            <p:stCondLst>
                              <p:cond delay="2000"/>
                            </p:stCondLst>
                            <p:childTnLst>
                              <p:par>
                                <p:cTn id="25" presetID="22" presetClass="exit" presetSubtype="1" fill="hold" nodeType="afterEffect">
                                  <p:stCondLst>
                                    <p:cond delay="0"/>
                                  </p:stCondLst>
                                  <p:childTnLst>
                                    <p:animEffect transition="out" filter="wipe(up)">
                                      <p:cBhvr>
                                        <p:cTn id="26" dur="250"/>
                                        <p:tgtEl>
                                          <p:spTgt spid="14"/>
                                        </p:tgtEl>
                                      </p:cBhvr>
                                    </p:animEffect>
                                    <p:set>
                                      <p:cBhvr>
                                        <p:cTn id="27" dur="1" fill="hold">
                                          <p:stCondLst>
                                            <p:cond delay="249"/>
                                          </p:stCondLst>
                                        </p:cTn>
                                        <p:tgtEl>
                                          <p:spTgt spid="14"/>
                                        </p:tgtEl>
                                        <p:attrNameLst>
                                          <p:attrName>style.visibility</p:attrName>
                                        </p:attrNameLst>
                                      </p:cBhvr>
                                      <p:to>
                                        <p:strVal val="hidden"/>
                                      </p:to>
                                    </p:se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3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par>
                          <p:cTn id="41" fill="hold">
                            <p:stCondLst>
                              <p:cond delay="3400"/>
                            </p:stCondLst>
                            <p:childTnLst>
                              <p:par>
                                <p:cTn id="42" presetID="50" presetClass="entr" presetSubtype="0" decel="10000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strVal val="#ppt_w+.3"/>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Effect transition="in" filter="fade">
                                      <p:cBhvr>
                                        <p:cTn id="46" dur="1000"/>
                                        <p:tgtEl>
                                          <p:spTgt spid="8"/>
                                        </p:tgtEl>
                                      </p:cBhvr>
                                    </p:animEffect>
                                  </p:childTnLst>
                                </p:cTn>
                              </p:par>
                            </p:childTnLst>
                          </p:cTn>
                        </p:par>
                        <p:par>
                          <p:cTn id="47" fill="hold">
                            <p:stCondLst>
                              <p:cond delay="44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 by="(-#ppt_w*2)" calcmode="lin" valueType="num">
                                      <p:cBhvr rctx="PPT">
                                        <p:cTn id="50" dur="250" autoRev="1" fill="hold">
                                          <p:stCondLst>
                                            <p:cond delay="0"/>
                                          </p:stCondLst>
                                        </p:cTn>
                                        <p:tgtEl>
                                          <p:spTgt spid="6"/>
                                        </p:tgtEl>
                                        <p:attrNameLst>
                                          <p:attrName>ppt_w</p:attrName>
                                        </p:attrNameLst>
                                      </p:cBhvr>
                                    </p:anim>
                                    <p:anim by="(#ppt_w*0.50)" calcmode="lin" valueType="num">
                                      <p:cBhvr>
                                        <p:cTn id="51" dur="250" decel="50000" autoRev="1" fill="hold">
                                          <p:stCondLst>
                                            <p:cond delay="0"/>
                                          </p:stCondLst>
                                        </p:cTn>
                                        <p:tgtEl>
                                          <p:spTgt spid="6"/>
                                        </p:tgtEl>
                                        <p:attrNameLst>
                                          <p:attrName>ppt_x</p:attrName>
                                        </p:attrNameLst>
                                      </p:cBhvr>
                                    </p:anim>
                                    <p:anim from="(-#ppt_h/2)" to="(#ppt_y)" calcmode="lin" valueType="num">
                                      <p:cBhvr>
                                        <p:cTn id="52" dur="500" fill="hold">
                                          <p:stCondLst>
                                            <p:cond delay="0"/>
                                          </p:stCondLst>
                                        </p:cTn>
                                        <p:tgtEl>
                                          <p:spTgt spid="6"/>
                                        </p:tgtEl>
                                        <p:attrNameLst>
                                          <p:attrName>ppt_y</p:attrName>
                                        </p:attrNameLst>
                                      </p:cBhvr>
                                    </p:anim>
                                    <p:animRot by="21600000">
                                      <p:cBhvr>
                                        <p:cTn id="53"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21290" y="0"/>
            <a:ext cx="5349421" cy="1014931"/>
            <a:chOff x="3585028" y="0"/>
            <a:chExt cx="5349421" cy="1014931"/>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3"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4" name="图片 13"/>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842673" y="1470758"/>
            <a:ext cx="1724287" cy="1291771"/>
          </a:xfrm>
          <a:prstGeom prst="rect">
            <a:avLst/>
          </a:prstGeom>
        </p:spPr>
      </p:pic>
      <p:pic>
        <p:nvPicPr>
          <p:cNvPr id="15" name="图片 14"/>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1138760" y="1804586"/>
            <a:ext cx="5689536" cy="4262385"/>
          </a:xfrm>
          <a:prstGeom prst="rect">
            <a:avLst/>
          </a:prstGeom>
        </p:spPr>
      </p:pic>
      <p:grpSp>
        <p:nvGrpSpPr>
          <p:cNvPr id="16" name="组合 15"/>
          <p:cNvGrpSpPr/>
          <p:nvPr/>
        </p:nvGrpSpPr>
        <p:grpSpPr>
          <a:xfrm>
            <a:off x="7184507" y="2551231"/>
            <a:ext cx="3868733" cy="1500633"/>
            <a:chOff x="7313492" y="1828800"/>
            <a:chExt cx="3868733" cy="1500633"/>
          </a:xfrm>
        </p:grpSpPr>
        <p:sp>
          <p:nvSpPr>
            <p:cNvPr id="17" name="文本框 15"/>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8" name="文本框 16"/>
            <p:cNvSpPr txBox="1"/>
            <p:nvPr/>
          </p:nvSpPr>
          <p:spPr>
            <a:xfrm>
              <a:off x="7313492" y="2435662"/>
              <a:ext cx="3868733" cy="893771"/>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点击此处添加具体文本说明点击此处添加具体文本说明点击此处添加具体文本说明点点击本说明点点击此处添加具体文本说明点击此处添加具体文本</a:t>
              </a:r>
            </a:p>
          </p:txBody>
        </p:sp>
      </p:grpSp>
      <p:sp>
        <p:nvSpPr>
          <p:cNvPr id="19" name="文本框 26"/>
          <p:cNvSpPr txBox="1"/>
          <p:nvPr/>
        </p:nvSpPr>
        <p:spPr>
          <a:xfrm>
            <a:off x="7184507" y="4355020"/>
            <a:ext cx="4003019" cy="1107996"/>
          </a:xfrm>
          <a:prstGeom prst="rect">
            <a:avLst/>
          </a:prstGeom>
          <a:noFill/>
        </p:spPr>
        <p:txBody>
          <a:bodyPr wrap="none" rtlCol="0">
            <a:spAutoFit/>
          </a:bodyPr>
          <a:lstStyle/>
          <a:p>
            <a:pPr defTabSz="914400"/>
            <a:r>
              <a:rPr lang="en-US" altLang="zh-CN" sz="6600" dirty="0">
                <a:solidFill>
                  <a:srgbClr val="02B1C4"/>
                </a:solidFill>
                <a:latin typeface="仓耳青禾体-谷力 W04" panose="02020400000000000000" pitchFamily="18" charset="-122"/>
                <a:ea typeface="仓耳青禾体-谷力 W04" panose="02020400000000000000" pitchFamily="18" charset="-122"/>
              </a:rPr>
              <a:t>$1,000,000</a:t>
            </a:r>
            <a:endParaRPr lang="zh-CN" altLang="en-US" sz="6600" dirty="0">
              <a:solidFill>
                <a:srgbClr val="02B1C4"/>
              </a:soli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421290" y="0"/>
            <a:ext cx="5349421" cy="1014931"/>
            <a:chOff x="3585028" y="0"/>
            <a:chExt cx="5349421" cy="1014931"/>
          </a:xfrm>
        </p:grpSpPr>
        <p:pic>
          <p:nvPicPr>
            <p:cNvPr id="32" name="图片 31"/>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3"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4" name="组合 33"/>
          <p:cNvGrpSpPr/>
          <p:nvPr/>
        </p:nvGrpSpPr>
        <p:grpSpPr>
          <a:xfrm>
            <a:off x="6336967" y="2141708"/>
            <a:ext cx="2194936" cy="1505005"/>
            <a:chOff x="741422" y="4818742"/>
            <a:chExt cx="2194936" cy="1505005"/>
          </a:xfrm>
        </p:grpSpPr>
        <p:sp>
          <p:nvSpPr>
            <p:cNvPr id="35" name="矩形 34"/>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36" name="组合 35"/>
            <p:cNvGrpSpPr/>
            <p:nvPr/>
          </p:nvGrpSpPr>
          <p:grpSpPr>
            <a:xfrm>
              <a:off x="862324" y="4990405"/>
              <a:ext cx="2074034" cy="1181028"/>
              <a:chOff x="2212152" y="1342968"/>
              <a:chExt cx="2074034" cy="1181028"/>
            </a:xfrm>
          </p:grpSpPr>
          <p:sp>
            <p:nvSpPr>
              <p:cNvPr id="37" name="文本框 7"/>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38" name="文本框 8"/>
              <p:cNvSpPr txBox="1"/>
              <p:nvPr/>
            </p:nvSpPr>
            <p:spPr>
              <a:xfrm>
                <a:off x="2212152" y="1907224"/>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9" name="组合 38"/>
          <p:cNvGrpSpPr/>
          <p:nvPr/>
        </p:nvGrpSpPr>
        <p:grpSpPr>
          <a:xfrm>
            <a:off x="8949538" y="2141708"/>
            <a:ext cx="2194936" cy="1505005"/>
            <a:chOff x="741422" y="4818742"/>
            <a:chExt cx="2194936" cy="1505005"/>
          </a:xfrm>
        </p:grpSpPr>
        <p:sp>
          <p:nvSpPr>
            <p:cNvPr id="40" name="矩形 39"/>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41" name="组合 40"/>
            <p:cNvGrpSpPr/>
            <p:nvPr/>
          </p:nvGrpSpPr>
          <p:grpSpPr>
            <a:xfrm>
              <a:off x="862324" y="4990405"/>
              <a:ext cx="2074034" cy="1181028"/>
              <a:chOff x="2212152" y="1342968"/>
              <a:chExt cx="2074034" cy="1181028"/>
            </a:xfrm>
          </p:grpSpPr>
          <p:sp>
            <p:nvSpPr>
              <p:cNvPr id="42" name="文本框 27"/>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43" name="文本框 28"/>
              <p:cNvSpPr txBox="1"/>
              <p:nvPr/>
            </p:nvSpPr>
            <p:spPr>
              <a:xfrm>
                <a:off x="2212152" y="1907224"/>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44" name="组合 43"/>
          <p:cNvGrpSpPr/>
          <p:nvPr/>
        </p:nvGrpSpPr>
        <p:grpSpPr>
          <a:xfrm>
            <a:off x="8949538" y="4072108"/>
            <a:ext cx="2194936" cy="1505005"/>
            <a:chOff x="741422" y="4818742"/>
            <a:chExt cx="2194936" cy="1505005"/>
          </a:xfrm>
        </p:grpSpPr>
        <p:sp>
          <p:nvSpPr>
            <p:cNvPr id="45" name="矩形 44"/>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46" name="组合 45"/>
            <p:cNvGrpSpPr/>
            <p:nvPr/>
          </p:nvGrpSpPr>
          <p:grpSpPr>
            <a:xfrm>
              <a:off x="862324" y="4990405"/>
              <a:ext cx="2074034" cy="1181028"/>
              <a:chOff x="2212152" y="1342968"/>
              <a:chExt cx="2074034" cy="1181028"/>
            </a:xfrm>
          </p:grpSpPr>
          <p:sp>
            <p:nvSpPr>
              <p:cNvPr id="47" name="文本框 32"/>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48" name="文本框 33"/>
              <p:cNvSpPr txBox="1"/>
              <p:nvPr/>
            </p:nvSpPr>
            <p:spPr>
              <a:xfrm>
                <a:off x="2212152" y="1907224"/>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49" name="组合 48"/>
          <p:cNvGrpSpPr/>
          <p:nvPr/>
        </p:nvGrpSpPr>
        <p:grpSpPr>
          <a:xfrm>
            <a:off x="6336967" y="4072108"/>
            <a:ext cx="2194936" cy="1505005"/>
            <a:chOff x="741422" y="4818742"/>
            <a:chExt cx="2194936" cy="1505005"/>
          </a:xfrm>
        </p:grpSpPr>
        <p:sp>
          <p:nvSpPr>
            <p:cNvPr id="50" name="矩形 49"/>
            <p:cNvSpPr/>
            <p:nvPr/>
          </p:nvSpPr>
          <p:spPr>
            <a:xfrm>
              <a:off x="741422" y="4818742"/>
              <a:ext cx="2194936" cy="1505005"/>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51" name="组合 50"/>
            <p:cNvGrpSpPr/>
            <p:nvPr/>
          </p:nvGrpSpPr>
          <p:grpSpPr>
            <a:xfrm>
              <a:off x="862324" y="4990405"/>
              <a:ext cx="2074034" cy="1181028"/>
              <a:chOff x="2212152" y="1342968"/>
              <a:chExt cx="2074034" cy="1181028"/>
            </a:xfrm>
          </p:grpSpPr>
          <p:sp>
            <p:nvSpPr>
              <p:cNvPr id="52" name="文本框 37"/>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3" name="文本框 38"/>
              <p:cNvSpPr txBox="1"/>
              <p:nvPr/>
            </p:nvSpPr>
            <p:spPr>
              <a:xfrm>
                <a:off x="2212152" y="1907224"/>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54" name="组合 53"/>
          <p:cNvGrpSpPr/>
          <p:nvPr/>
        </p:nvGrpSpPr>
        <p:grpSpPr>
          <a:xfrm>
            <a:off x="894894" y="2141708"/>
            <a:ext cx="4745977" cy="1223634"/>
            <a:chOff x="7313493" y="1828800"/>
            <a:chExt cx="4745977" cy="1223634"/>
          </a:xfrm>
        </p:grpSpPr>
        <p:sp>
          <p:nvSpPr>
            <p:cNvPr id="55" name="文本框 40"/>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6" name="文本框 41"/>
            <p:cNvSpPr txBox="1"/>
            <p:nvPr/>
          </p:nvSpPr>
          <p:spPr>
            <a:xfrm>
              <a:off x="7313493" y="2435662"/>
              <a:ext cx="4745977"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a:t>
              </a:r>
            </a:p>
          </p:txBody>
        </p:sp>
      </p:grpSp>
      <p:grpSp>
        <p:nvGrpSpPr>
          <p:cNvPr id="57" name="组合 56"/>
          <p:cNvGrpSpPr/>
          <p:nvPr/>
        </p:nvGrpSpPr>
        <p:grpSpPr>
          <a:xfrm>
            <a:off x="894894" y="4264794"/>
            <a:ext cx="4644377" cy="1223634"/>
            <a:chOff x="7313493" y="1828800"/>
            <a:chExt cx="4644377" cy="1223634"/>
          </a:xfrm>
        </p:grpSpPr>
        <p:sp>
          <p:nvSpPr>
            <p:cNvPr id="58" name="文本框 43"/>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9" name="文本框 44"/>
            <p:cNvSpPr txBox="1"/>
            <p:nvPr/>
          </p:nvSpPr>
          <p:spPr>
            <a:xfrm>
              <a:off x="7313493" y="2435662"/>
              <a:ext cx="4644377"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922250" y="326296"/>
            <a:ext cx="6662057" cy="7065449"/>
          </a:xfrm>
          <a:prstGeom prst="rect">
            <a:avLst/>
          </a:prstGeom>
        </p:spPr>
      </p:pic>
      <p:grpSp>
        <p:nvGrpSpPr>
          <p:cNvPr id="17" name="组合 16"/>
          <p:cNvGrpSpPr/>
          <p:nvPr/>
        </p:nvGrpSpPr>
        <p:grpSpPr>
          <a:xfrm>
            <a:off x="3421290" y="0"/>
            <a:ext cx="5349421" cy="1014931"/>
            <a:chOff x="3585028" y="0"/>
            <a:chExt cx="5349421" cy="1014931"/>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9" name="文本框 4"/>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0" name="组合 19"/>
          <p:cNvGrpSpPr/>
          <p:nvPr/>
        </p:nvGrpSpPr>
        <p:grpSpPr>
          <a:xfrm>
            <a:off x="6452195" y="2218906"/>
            <a:ext cx="4732475" cy="1420644"/>
            <a:chOff x="6545123" y="1812506"/>
            <a:chExt cx="4732475" cy="1420644"/>
          </a:xfrm>
        </p:grpSpPr>
        <p:sp>
          <p:nvSpPr>
            <p:cNvPr id="21" name="矩形 20"/>
            <p:cNvSpPr/>
            <p:nvPr/>
          </p:nvSpPr>
          <p:spPr>
            <a:xfrm>
              <a:off x="6545123" y="1812506"/>
              <a:ext cx="4732475" cy="1420644"/>
            </a:xfrm>
            <a:prstGeom prst="rect">
              <a:avLst/>
            </a:prstGeom>
            <a:gradFill flip="none" rotWithShape="1">
              <a:gsLst>
                <a:gs pos="0">
                  <a:srgbClr val="01EFFB">
                    <a:alpha val="80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22" name="组合 21"/>
            <p:cNvGrpSpPr/>
            <p:nvPr/>
          </p:nvGrpSpPr>
          <p:grpSpPr>
            <a:xfrm>
              <a:off x="6731506" y="1941391"/>
              <a:ext cx="4078407" cy="1181028"/>
              <a:chOff x="7313492" y="1828800"/>
              <a:chExt cx="4078407" cy="1181028"/>
            </a:xfrm>
          </p:grpSpPr>
          <p:sp>
            <p:nvSpPr>
              <p:cNvPr id="23" name="文本框 7"/>
              <p:cNvSpPr txBox="1"/>
              <p:nvPr/>
            </p:nvSpPr>
            <p:spPr>
              <a:xfrm>
                <a:off x="7313493" y="1828800"/>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24" name="文本框 8"/>
              <p:cNvSpPr txBox="1"/>
              <p:nvPr/>
            </p:nvSpPr>
            <p:spPr>
              <a:xfrm>
                <a:off x="7313492" y="2393056"/>
                <a:ext cx="4078407"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a:t>
                </a:r>
              </a:p>
            </p:txBody>
          </p:sp>
        </p:grpSp>
      </p:grpSp>
      <p:grpSp>
        <p:nvGrpSpPr>
          <p:cNvPr id="25" name="组合 24"/>
          <p:cNvGrpSpPr/>
          <p:nvPr/>
        </p:nvGrpSpPr>
        <p:grpSpPr>
          <a:xfrm>
            <a:off x="6452195" y="4265421"/>
            <a:ext cx="4732475" cy="1420644"/>
            <a:chOff x="6545123" y="1812506"/>
            <a:chExt cx="4732475" cy="1420644"/>
          </a:xfrm>
        </p:grpSpPr>
        <p:sp>
          <p:nvSpPr>
            <p:cNvPr id="26" name="矩形 25"/>
            <p:cNvSpPr/>
            <p:nvPr/>
          </p:nvSpPr>
          <p:spPr>
            <a:xfrm>
              <a:off x="6545123" y="1812506"/>
              <a:ext cx="4732475" cy="1420644"/>
            </a:xfrm>
            <a:prstGeom prst="rect">
              <a:avLst/>
            </a:prstGeom>
            <a:gradFill flip="none" rotWithShape="1">
              <a:gsLst>
                <a:gs pos="0">
                  <a:srgbClr val="01EFFB">
                    <a:alpha val="80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27" name="组合 26"/>
            <p:cNvGrpSpPr/>
            <p:nvPr/>
          </p:nvGrpSpPr>
          <p:grpSpPr>
            <a:xfrm>
              <a:off x="6731506" y="1941391"/>
              <a:ext cx="4078407" cy="1181028"/>
              <a:chOff x="7313492" y="1828800"/>
              <a:chExt cx="4078407" cy="1181028"/>
            </a:xfrm>
          </p:grpSpPr>
          <p:sp>
            <p:nvSpPr>
              <p:cNvPr id="28" name="文本框 27"/>
              <p:cNvSpPr txBox="1"/>
              <p:nvPr/>
            </p:nvSpPr>
            <p:spPr>
              <a:xfrm>
                <a:off x="7313493" y="1828800"/>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29" name="文本框 28"/>
              <p:cNvSpPr txBox="1"/>
              <p:nvPr/>
            </p:nvSpPr>
            <p:spPr>
              <a:xfrm>
                <a:off x="7313492" y="2393056"/>
                <a:ext cx="4078407"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440657" y="2680691"/>
            <a:ext cx="3871904" cy="2885627"/>
            <a:chOff x="7313493" y="1828800"/>
            <a:chExt cx="3871904" cy="2885627"/>
          </a:xfrm>
        </p:grpSpPr>
        <p:sp>
          <p:nvSpPr>
            <p:cNvPr id="11" name="文本框 6"/>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2" name="文本框 7"/>
            <p:cNvSpPr txBox="1"/>
            <p:nvPr/>
          </p:nvSpPr>
          <p:spPr>
            <a:xfrm>
              <a:off x="7313493" y="2435662"/>
              <a:ext cx="3871904" cy="2278765"/>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3" name="组合 12"/>
          <p:cNvGrpSpPr/>
          <p:nvPr/>
        </p:nvGrpSpPr>
        <p:grpSpPr>
          <a:xfrm>
            <a:off x="3421290" y="-447"/>
            <a:ext cx="5349421" cy="1014931"/>
            <a:chOff x="3585028" y="0"/>
            <a:chExt cx="5349421" cy="1014931"/>
          </a:xfrm>
        </p:grpSpPr>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5" name="文本框 10"/>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818"/>
          <a:stretch>
            <a:fillRect/>
          </a:stretch>
        </p:blipFill>
        <p:spPr>
          <a:xfrm>
            <a:off x="2766204" y="2866949"/>
            <a:ext cx="4341135" cy="3863604"/>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217399" y="326296"/>
            <a:ext cx="4656050" cy="493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9" name="文本框 8"/>
          <p:cNvSpPr txBox="1"/>
          <p:nvPr/>
        </p:nvSpPr>
        <p:spPr>
          <a:xfrm>
            <a:off x="6086168" y="2424876"/>
            <a:ext cx="4288353" cy="1323439"/>
          </a:xfrm>
          <a:prstGeom prst="rect">
            <a:avLst/>
          </a:prstGeom>
          <a:noFill/>
        </p:spPr>
        <p:txBody>
          <a:bodyPr wrap="none" rtlCol="0">
            <a:spAutoFit/>
          </a:bodyPr>
          <a:lstStyle/>
          <a:p>
            <a:pPr defTabSz="914400"/>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0" name="文本框 9"/>
          <p:cNvSpPr txBox="1"/>
          <p:nvPr/>
        </p:nvSpPr>
        <p:spPr>
          <a:xfrm>
            <a:off x="6288121" y="3748315"/>
            <a:ext cx="3413902" cy="380938"/>
          </a:xfrm>
          <a:prstGeom prst="rect">
            <a:avLst/>
          </a:prstGeom>
          <a:noFill/>
        </p:spPr>
        <p:txBody>
          <a:bodyPr wrap="square" rtlCol="0">
            <a:spAutoFit/>
          </a:bodyPr>
          <a:lstStyle/>
          <a:p>
            <a:pPr defTabSz="914400">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1" name="文本框 1"/>
          <p:cNvSpPr txBox="1"/>
          <p:nvPr/>
        </p:nvSpPr>
        <p:spPr>
          <a:xfrm>
            <a:off x="256868" y="0"/>
            <a:ext cx="2661893" cy="6447919"/>
          </a:xfrm>
          <a:prstGeom prst="rect">
            <a:avLst/>
          </a:prstGeom>
          <a:noFill/>
        </p:spPr>
        <p:txBody>
          <a:bodyPr wrap="square" rtlCol="0">
            <a:spAutoFit/>
          </a:bodyPr>
          <a:lstStyle/>
          <a:p>
            <a:pPr defTabSz="914400"/>
            <a:r>
              <a:rPr lang="en-US" altLang="zh-CN"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3</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421290" y="0"/>
            <a:ext cx="5349421" cy="1014931"/>
            <a:chOff x="3585028" y="0"/>
            <a:chExt cx="5349421" cy="1014931"/>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6"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59433" y="1331339"/>
            <a:ext cx="6481502" cy="5610039"/>
          </a:xfrm>
          <a:prstGeom prst="rect">
            <a:avLst/>
          </a:prstGeom>
        </p:spPr>
      </p:pic>
      <p:grpSp>
        <p:nvGrpSpPr>
          <p:cNvPr id="28" name="组合 27"/>
          <p:cNvGrpSpPr/>
          <p:nvPr/>
        </p:nvGrpSpPr>
        <p:grpSpPr>
          <a:xfrm>
            <a:off x="848625" y="1997359"/>
            <a:ext cx="2511960" cy="1352691"/>
            <a:chOff x="741422" y="4818742"/>
            <a:chExt cx="2511960" cy="1352691"/>
          </a:xfrm>
        </p:grpSpPr>
        <p:sp>
          <p:nvSpPr>
            <p:cNvPr id="29" name="矩形 28"/>
            <p:cNvSpPr/>
            <p:nvPr/>
          </p:nvSpPr>
          <p:spPr>
            <a:xfrm>
              <a:off x="741422" y="4818742"/>
              <a:ext cx="2511960" cy="1352691"/>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30" name="组合 29"/>
            <p:cNvGrpSpPr/>
            <p:nvPr/>
          </p:nvGrpSpPr>
          <p:grpSpPr>
            <a:xfrm>
              <a:off x="862324" y="4990405"/>
              <a:ext cx="2074034" cy="1115206"/>
              <a:chOff x="2212152" y="1342968"/>
              <a:chExt cx="2074034" cy="1115206"/>
            </a:xfrm>
          </p:grpSpPr>
          <p:sp>
            <p:nvSpPr>
              <p:cNvPr id="31" name="文本框 23"/>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32" name="文本框 24"/>
              <p:cNvSpPr txBox="1"/>
              <p:nvPr/>
            </p:nvSpPr>
            <p:spPr>
              <a:xfrm>
                <a:off x="2212152" y="1841402"/>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3" name="组合 32"/>
          <p:cNvGrpSpPr/>
          <p:nvPr/>
        </p:nvGrpSpPr>
        <p:grpSpPr>
          <a:xfrm>
            <a:off x="3998225" y="1997359"/>
            <a:ext cx="2511960" cy="1352691"/>
            <a:chOff x="741422" y="4818742"/>
            <a:chExt cx="2511960" cy="1352691"/>
          </a:xfrm>
        </p:grpSpPr>
        <p:sp>
          <p:nvSpPr>
            <p:cNvPr id="34" name="矩形 33"/>
            <p:cNvSpPr/>
            <p:nvPr/>
          </p:nvSpPr>
          <p:spPr>
            <a:xfrm>
              <a:off x="741422" y="4818742"/>
              <a:ext cx="2511960" cy="1352691"/>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35" name="组合 34"/>
            <p:cNvGrpSpPr/>
            <p:nvPr/>
          </p:nvGrpSpPr>
          <p:grpSpPr>
            <a:xfrm>
              <a:off x="862324" y="4990405"/>
              <a:ext cx="2074034" cy="1115206"/>
              <a:chOff x="2212152" y="1342968"/>
              <a:chExt cx="2074034" cy="1115206"/>
            </a:xfrm>
          </p:grpSpPr>
          <p:sp>
            <p:nvSpPr>
              <p:cNvPr id="36" name="文本框 28"/>
              <p:cNvSpPr txBox="1"/>
              <p:nvPr/>
            </p:nvSpPr>
            <p:spPr>
              <a:xfrm>
                <a:off x="2212152" y="1342968"/>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37" name="文本框 29"/>
              <p:cNvSpPr txBox="1"/>
              <p:nvPr/>
            </p:nvSpPr>
            <p:spPr>
              <a:xfrm>
                <a:off x="2212152" y="1841402"/>
                <a:ext cx="2074034"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a:t>
                </a:r>
              </a:p>
            </p:txBody>
          </p:sp>
        </p:grpSp>
      </p:grpSp>
      <p:grpSp>
        <p:nvGrpSpPr>
          <p:cNvPr id="38" name="组合 37"/>
          <p:cNvGrpSpPr/>
          <p:nvPr/>
        </p:nvGrpSpPr>
        <p:grpSpPr>
          <a:xfrm>
            <a:off x="416216" y="4270892"/>
            <a:ext cx="4990086" cy="1486370"/>
            <a:chOff x="6634465" y="2167628"/>
            <a:chExt cx="4990086" cy="1486370"/>
          </a:xfrm>
        </p:grpSpPr>
        <p:sp>
          <p:nvSpPr>
            <p:cNvPr id="39" name="文本框 31"/>
            <p:cNvSpPr txBox="1"/>
            <p:nvPr/>
          </p:nvSpPr>
          <p:spPr>
            <a:xfrm>
              <a:off x="10169435" y="2167628"/>
              <a:ext cx="1415772"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40" name="文本框 32"/>
            <p:cNvSpPr txBox="1"/>
            <p:nvPr/>
          </p:nvSpPr>
          <p:spPr>
            <a:xfrm>
              <a:off x="6634465" y="2760227"/>
              <a:ext cx="4990086" cy="893771"/>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点击此处添加具体文本说明点击此处添加具体文本说明点击此处添加具点击此处添加具体文本说明点击此处添加具体文本说明点击此处添加具体文本说明点点击本说明点点击此处添体文本说明点点击本说明</a:t>
              </a:r>
            </a:p>
          </p:txBody>
        </p:sp>
      </p:grpSp>
      <p:cxnSp>
        <p:nvCxnSpPr>
          <p:cNvPr id="41" name="直接连接符 40"/>
          <p:cNvCxnSpPr/>
          <p:nvPr/>
        </p:nvCxnSpPr>
        <p:spPr>
          <a:xfrm>
            <a:off x="2104605" y="3771866"/>
            <a:ext cx="4353298" cy="0"/>
          </a:xfrm>
          <a:prstGeom prst="line">
            <a:avLst/>
          </a:prstGeom>
          <a:noFill/>
          <a:ln w="6350" cap="flat" cmpd="sng" algn="ctr">
            <a:solidFill>
              <a:sysClr val="window" lastClr="FFFFFF">
                <a:alpha val="76000"/>
              </a:sysClr>
            </a:solidFill>
            <a:prstDash val="solid"/>
            <a:miter lim="800000"/>
          </a:ln>
          <a:effectLst/>
        </p:spPr>
      </p:cxnSp>
      <p:grpSp>
        <p:nvGrpSpPr>
          <p:cNvPr id="42" name="组合 41"/>
          <p:cNvGrpSpPr/>
          <p:nvPr/>
        </p:nvGrpSpPr>
        <p:grpSpPr>
          <a:xfrm>
            <a:off x="5691060" y="4119510"/>
            <a:ext cx="659126" cy="672221"/>
            <a:chOff x="2667000" y="3952875"/>
            <a:chExt cx="719138" cy="733425"/>
          </a:xfrm>
          <a:solidFill>
            <a:srgbClr val="01EFFB"/>
          </a:solidFill>
        </p:grpSpPr>
        <p:sp>
          <p:nvSpPr>
            <p:cNvPr id="43"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44"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45"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right)">
                                      <p:cBhvr>
                                        <p:cTn id="20" dur="500"/>
                                        <p:tgtEl>
                                          <p:spTgt spid="41"/>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21290" y="0"/>
            <a:ext cx="5349421" cy="1014931"/>
            <a:chOff x="3585028" y="0"/>
            <a:chExt cx="5349421" cy="1014931"/>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1"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45139"/>
          <a:stretch>
            <a:fillRect/>
          </a:stretch>
        </p:blipFill>
        <p:spPr>
          <a:xfrm>
            <a:off x="-631372" y="802489"/>
            <a:ext cx="13454743" cy="4126678"/>
          </a:xfrm>
          <a:prstGeom prst="rect">
            <a:avLst/>
          </a:prstGeom>
        </p:spPr>
      </p:pic>
      <p:grpSp>
        <p:nvGrpSpPr>
          <p:cNvPr id="13" name="组合 12"/>
          <p:cNvGrpSpPr/>
          <p:nvPr/>
        </p:nvGrpSpPr>
        <p:grpSpPr>
          <a:xfrm>
            <a:off x="938254" y="4547058"/>
            <a:ext cx="8757287" cy="2054631"/>
            <a:chOff x="7313492" y="1828800"/>
            <a:chExt cx="8757287" cy="2054631"/>
          </a:xfrm>
        </p:grpSpPr>
        <p:sp>
          <p:nvSpPr>
            <p:cNvPr id="14" name="文本框 27"/>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5" name="文本框 28"/>
            <p:cNvSpPr txBox="1"/>
            <p:nvPr/>
          </p:nvSpPr>
          <p:spPr>
            <a:xfrm>
              <a:off x="7313492" y="2435662"/>
              <a:ext cx="8757287" cy="1447769"/>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具体文本说明点击此处添加具体文本说明点击此点击此处添加具体文本说明点击此处添加</a:t>
              </a: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421290" y="0"/>
            <a:ext cx="5349421" cy="1014931"/>
            <a:chOff x="3585028" y="0"/>
            <a:chExt cx="5349421" cy="1014931"/>
          </a:xfrm>
        </p:grpSpPr>
        <p:pic>
          <p:nvPicPr>
            <p:cNvPr id="34" name="图片 33"/>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5"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6" name="组合 35"/>
          <p:cNvGrpSpPr/>
          <p:nvPr/>
        </p:nvGrpSpPr>
        <p:grpSpPr>
          <a:xfrm>
            <a:off x="1970073" y="1567544"/>
            <a:ext cx="2814578" cy="4644570"/>
            <a:chOff x="1970073" y="1567544"/>
            <a:chExt cx="2814578" cy="4644570"/>
          </a:xfrm>
        </p:grpSpPr>
        <p:sp>
          <p:nvSpPr>
            <p:cNvPr id="37" name="矩形: 圆角 9"/>
            <p:cNvSpPr/>
            <p:nvPr/>
          </p:nvSpPr>
          <p:spPr>
            <a:xfrm>
              <a:off x="1970073" y="1567544"/>
              <a:ext cx="2814578" cy="4644570"/>
            </a:xfrm>
            <a:prstGeom prst="roundRect">
              <a:avLst>
                <a:gd name="adj" fmla="val 5838"/>
              </a:avLst>
            </a:prstGeom>
            <a:gradFill flip="none" rotWithShape="1">
              <a:gsLst>
                <a:gs pos="0">
                  <a:srgbClr val="01EFFB">
                    <a:alpha val="78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38" name="组合 37"/>
            <p:cNvGrpSpPr/>
            <p:nvPr/>
          </p:nvGrpSpPr>
          <p:grpSpPr>
            <a:xfrm>
              <a:off x="2353696" y="2724434"/>
              <a:ext cx="2047332" cy="2566022"/>
              <a:chOff x="2238854" y="1255883"/>
              <a:chExt cx="2047332" cy="2566022"/>
            </a:xfrm>
          </p:grpSpPr>
          <p:sp>
            <p:nvSpPr>
              <p:cNvPr id="39" name="文本框 11"/>
              <p:cNvSpPr txBox="1"/>
              <p:nvPr/>
            </p:nvSpPr>
            <p:spPr>
              <a:xfrm>
                <a:off x="2541283" y="1255883"/>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40" name="文本框 12"/>
              <p:cNvSpPr txBox="1"/>
              <p:nvPr/>
            </p:nvSpPr>
            <p:spPr>
              <a:xfrm>
                <a:off x="2238854" y="1820139"/>
                <a:ext cx="2047332" cy="2001766"/>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点击此处添加具体文本说点击此处添加点击此处添加具体文本说点击此处添加点击此处添加具体文本说点击此处添加点击此处添加具体文本说点击此处添加</a:t>
                </a:r>
              </a:p>
              <a:p>
                <a:pPr algn="ctr" defTabSz="914400">
                  <a:lnSpc>
                    <a:spcPct val="150000"/>
                  </a:lnSpc>
                  <a:defRPr/>
                </a:pPr>
                <a:endPar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endParaRPr>
              </a:p>
            </p:txBody>
          </p:sp>
        </p:grpSp>
      </p:grpSp>
      <p:grpSp>
        <p:nvGrpSpPr>
          <p:cNvPr id="41" name="组合 40"/>
          <p:cNvGrpSpPr/>
          <p:nvPr/>
        </p:nvGrpSpPr>
        <p:grpSpPr>
          <a:xfrm>
            <a:off x="7364565" y="1567544"/>
            <a:ext cx="2814578" cy="4644570"/>
            <a:chOff x="7364565" y="1567544"/>
            <a:chExt cx="2814578" cy="4644570"/>
          </a:xfrm>
        </p:grpSpPr>
        <p:sp>
          <p:nvSpPr>
            <p:cNvPr id="42" name="矩形: 圆角 14"/>
            <p:cNvSpPr/>
            <p:nvPr/>
          </p:nvSpPr>
          <p:spPr>
            <a:xfrm>
              <a:off x="7364565" y="1567544"/>
              <a:ext cx="2814578" cy="4644570"/>
            </a:xfrm>
            <a:prstGeom prst="roundRect">
              <a:avLst>
                <a:gd name="adj" fmla="val 5838"/>
              </a:avLst>
            </a:prstGeom>
            <a:gradFill flip="none" rotWithShape="1">
              <a:gsLst>
                <a:gs pos="0">
                  <a:srgbClr val="01EFFB">
                    <a:alpha val="78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43" name="组合 42"/>
            <p:cNvGrpSpPr/>
            <p:nvPr/>
          </p:nvGrpSpPr>
          <p:grpSpPr>
            <a:xfrm>
              <a:off x="7821978" y="1856921"/>
              <a:ext cx="2047332" cy="1793125"/>
              <a:chOff x="7821978" y="1856921"/>
              <a:chExt cx="2047332" cy="1793125"/>
            </a:xfrm>
          </p:grpSpPr>
          <p:grpSp>
            <p:nvGrpSpPr>
              <p:cNvPr id="49" name="组合 48"/>
              <p:cNvGrpSpPr/>
              <p:nvPr/>
            </p:nvGrpSpPr>
            <p:grpSpPr>
              <a:xfrm>
                <a:off x="7821978" y="1856921"/>
                <a:ext cx="2047332" cy="1793125"/>
                <a:chOff x="2238854" y="930872"/>
                <a:chExt cx="2047332" cy="1793125"/>
              </a:xfrm>
            </p:grpSpPr>
            <p:sp>
              <p:nvSpPr>
                <p:cNvPr id="51" name="文本框 24"/>
                <p:cNvSpPr txBox="1"/>
                <p:nvPr/>
              </p:nvSpPr>
              <p:spPr>
                <a:xfrm>
                  <a:off x="2776022" y="930872"/>
                  <a:ext cx="1031051" cy="707886"/>
                </a:xfrm>
                <a:prstGeom prst="rect">
                  <a:avLst/>
                </a:prstGeom>
                <a:noFill/>
              </p:spPr>
              <p:txBody>
                <a:bodyPr wrap="none" rtlCol="0">
                  <a:spAutoFit/>
                </a:bodyPr>
                <a:lstStyle/>
                <a:p>
                  <a:pPr algn="ctr" defTabSz="914400">
                    <a:defRPr/>
                  </a:pPr>
                  <a:r>
                    <a:rPr lang="en-US" altLang="zh-CN" sz="4000" kern="0" dirty="0" smtClean="0">
                      <a:solidFill>
                        <a:srgbClr val="08284E"/>
                      </a:solidFill>
                      <a:latin typeface="仓耳青禾体-谷力 W04" panose="02020400000000000000" pitchFamily="18" charset="-122"/>
                      <a:ea typeface="仓耳青禾体-谷力 W04" panose="02020400000000000000" pitchFamily="18" charset="-122"/>
                    </a:rPr>
                    <a:t>50%</a:t>
                  </a:r>
                  <a:endParaRPr lang="zh-CN" altLang="en-US" sz="4000" kern="0" dirty="0" smtClean="0">
                    <a:solidFill>
                      <a:srgbClr val="08284E"/>
                    </a:solidFill>
                    <a:latin typeface="仓耳青禾体-谷力 W04" panose="02020400000000000000" pitchFamily="18" charset="-122"/>
                    <a:ea typeface="仓耳青禾体-谷力 W04" panose="02020400000000000000" pitchFamily="18" charset="-122"/>
                  </a:endParaRPr>
                </a:p>
              </p:txBody>
            </p:sp>
            <p:sp>
              <p:nvSpPr>
                <p:cNvPr id="52" name="文本框 25"/>
                <p:cNvSpPr txBox="1"/>
                <p:nvPr/>
              </p:nvSpPr>
              <p:spPr>
                <a:xfrm>
                  <a:off x="2238854" y="2107225"/>
                  <a:ext cx="2047332" cy="616772"/>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a:t>
                  </a:r>
                </a:p>
              </p:txBody>
            </p:sp>
          </p:grpSp>
          <p:sp>
            <p:nvSpPr>
              <p:cNvPr id="50" name="文本框 27"/>
              <p:cNvSpPr txBox="1"/>
              <p:nvPr/>
            </p:nvSpPr>
            <p:spPr>
              <a:xfrm>
                <a:off x="8137758" y="2571609"/>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grpSp>
        <p:grpSp>
          <p:nvGrpSpPr>
            <p:cNvPr id="44" name="组合 43"/>
            <p:cNvGrpSpPr/>
            <p:nvPr/>
          </p:nvGrpSpPr>
          <p:grpSpPr>
            <a:xfrm>
              <a:off x="7851006" y="4048481"/>
              <a:ext cx="2047332" cy="1793125"/>
              <a:chOff x="7821978" y="1856921"/>
              <a:chExt cx="2047332" cy="1793125"/>
            </a:xfrm>
          </p:grpSpPr>
          <p:grpSp>
            <p:nvGrpSpPr>
              <p:cNvPr id="45" name="组合 44"/>
              <p:cNvGrpSpPr/>
              <p:nvPr/>
            </p:nvGrpSpPr>
            <p:grpSpPr>
              <a:xfrm>
                <a:off x="7821978" y="1856921"/>
                <a:ext cx="2047332" cy="1793125"/>
                <a:chOff x="2238854" y="930872"/>
                <a:chExt cx="2047332" cy="1793125"/>
              </a:xfrm>
            </p:grpSpPr>
            <p:sp>
              <p:nvSpPr>
                <p:cNvPr id="47" name="文本框 32"/>
                <p:cNvSpPr txBox="1"/>
                <p:nvPr/>
              </p:nvSpPr>
              <p:spPr>
                <a:xfrm>
                  <a:off x="2493093" y="930872"/>
                  <a:ext cx="1596912" cy="707886"/>
                </a:xfrm>
                <a:prstGeom prst="rect">
                  <a:avLst/>
                </a:prstGeom>
                <a:noFill/>
              </p:spPr>
              <p:txBody>
                <a:bodyPr wrap="none" rtlCol="0">
                  <a:spAutoFit/>
                </a:bodyPr>
                <a:lstStyle/>
                <a:p>
                  <a:pPr algn="ctr" defTabSz="914400">
                    <a:defRPr/>
                  </a:pPr>
                  <a:r>
                    <a:rPr lang="en-US" altLang="zh-CN" sz="4000" kern="0" dirty="0" smtClean="0">
                      <a:solidFill>
                        <a:srgbClr val="08284E"/>
                      </a:solidFill>
                      <a:latin typeface="仓耳青禾体-谷力 W04" panose="02020400000000000000" pitchFamily="18" charset="-122"/>
                      <a:ea typeface="仓耳青禾体-谷力 W04" panose="02020400000000000000" pitchFamily="18" charset="-122"/>
                    </a:rPr>
                    <a:t>$1,000</a:t>
                  </a:r>
                  <a:endParaRPr lang="zh-CN" altLang="en-US" sz="4000" kern="0" dirty="0" smtClean="0">
                    <a:solidFill>
                      <a:srgbClr val="08284E"/>
                    </a:solidFill>
                    <a:latin typeface="仓耳青禾体-谷力 W04" panose="02020400000000000000" pitchFamily="18" charset="-122"/>
                    <a:ea typeface="仓耳青禾体-谷力 W04" panose="02020400000000000000" pitchFamily="18" charset="-122"/>
                  </a:endParaRPr>
                </a:p>
              </p:txBody>
            </p:sp>
            <p:sp>
              <p:nvSpPr>
                <p:cNvPr id="48" name="文本框 33"/>
                <p:cNvSpPr txBox="1"/>
                <p:nvPr/>
              </p:nvSpPr>
              <p:spPr>
                <a:xfrm>
                  <a:off x="2238854" y="2107225"/>
                  <a:ext cx="2047332" cy="616772"/>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a:t>
                  </a:r>
                </a:p>
              </p:txBody>
            </p:sp>
          </p:grpSp>
          <p:sp>
            <p:nvSpPr>
              <p:cNvPr id="46" name="文本框 31"/>
              <p:cNvSpPr txBox="1"/>
              <p:nvPr/>
            </p:nvSpPr>
            <p:spPr>
              <a:xfrm>
                <a:off x="8137758" y="2571609"/>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grpSp>
      </p:grpSp>
      <p:grpSp>
        <p:nvGrpSpPr>
          <p:cNvPr id="53" name="组合 52"/>
          <p:cNvGrpSpPr/>
          <p:nvPr/>
        </p:nvGrpSpPr>
        <p:grpSpPr>
          <a:xfrm>
            <a:off x="4579015" y="1421826"/>
            <a:ext cx="2991186" cy="4936006"/>
            <a:chOff x="4579015" y="1421826"/>
            <a:chExt cx="2991186" cy="4936006"/>
          </a:xfrm>
        </p:grpSpPr>
        <p:sp>
          <p:nvSpPr>
            <p:cNvPr id="54" name="矩形: 圆角 13"/>
            <p:cNvSpPr/>
            <p:nvPr/>
          </p:nvSpPr>
          <p:spPr>
            <a:xfrm>
              <a:off x="4579015" y="1421826"/>
              <a:ext cx="2991186" cy="4936006"/>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55" name="组合 54"/>
            <p:cNvGrpSpPr/>
            <p:nvPr/>
          </p:nvGrpSpPr>
          <p:grpSpPr>
            <a:xfrm>
              <a:off x="5036428" y="1856921"/>
              <a:ext cx="2047332" cy="4184740"/>
              <a:chOff x="5036428" y="1856921"/>
              <a:chExt cx="2047332" cy="4184740"/>
            </a:xfrm>
          </p:grpSpPr>
          <p:grpSp>
            <p:nvGrpSpPr>
              <p:cNvPr id="56" name="组合 55"/>
              <p:cNvGrpSpPr/>
              <p:nvPr/>
            </p:nvGrpSpPr>
            <p:grpSpPr>
              <a:xfrm>
                <a:off x="5036428" y="1856921"/>
                <a:ext cx="2047332" cy="4184740"/>
                <a:chOff x="5036428" y="1856921"/>
                <a:chExt cx="2047332" cy="4184740"/>
              </a:xfrm>
            </p:grpSpPr>
            <p:grpSp>
              <p:nvGrpSpPr>
                <p:cNvPr id="58" name="组合 57"/>
                <p:cNvGrpSpPr/>
                <p:nvPr/>
              </p:nvGrpSpPr>
              <p:grpSpPr>
                <a:xfrm>
                  <a:off x="5036428" y="1856921"/>
                  <a:ext cx="2047332" cy="1735026"/>
                  <a:chOff x="2238854" y="1255883"/>
                  <a:chExt cx="2047332" cy="1735026"/>
                </a:xfrm>
              </p:grpSpPr>
              <p:sp>
                <p:nvSpPr>
                  <p:cNvPr id="62" name="文本框 16"/>
                  <p:cNvSpPr txBox="1"/>
                  <p:nvPr/>
                </p:nvSpPr>
                <p:spPr>
                  <a:xfrm>
                    <a:off x="2541283" y="1255883"/>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63" name="文本框 17"/>
                  <p:cNvSpPr txBox="1"/>
                  <p:nvPr/>
                </p:nvSpPr>
                <p:spPr>
                  <a:xfrm>
                    <a:off x="2238854" y="1820139"/>
                    <a:ext cx="2047332" cy="1170770"/>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nvGrpSpPr>
                <p:cNvPr id="59" name="组合 58"/>
                <p:cNvGrpSpPr/>
                <p:nvPr/>
              </p:nvGrpSpPr>
              <p:grpSpPr>
                <a:xfrm>
                  <a:off x="5036428" y="3694538"/>
                  <a:ext cx="2047332" cy="2347123"/>
                  <a:chOff x="2238854" y="930872"/>
                  <a:chExt cx="2047332" cy="2347123"/>
                </a:xfrm>
              </p:grpSpPr>
              <p:sp>
                <p:nvSpPr>
                  <p:cNvPr id="60" name="文本框 19"/>
                  <p:cNvSpPr txBox="1"/>
                  <p:nvPr/>
                </p:nvSpPr>
                <p:spPr>
                  <a:xfrm>
                    <a:off x="2776022" y="930872"/>
                    <a:ext cx="1031051" cy="707886"/>
                  </a:xfrm>
                  <a:prstGeom prst="rect">
                    <a:avLst/>
                  </a:prstGeom>
                  <a:noFill/>
                </p:spPr>
                <p:txBody>
                  <a:bodyPr wrap="none" rtlCol="0">
                    <a:spAutoFit/>
                  </a:bodyPr>
                  <a:lstStyle/>
                  <a:p>
                    <a:pPr algn="ctr" defTabSz="914400">
                      <a:defRPr/>
                    </a:pPr>
                    <a:r>
                      <a:rPr lang="en-US" altLang="zh-CN" sz="4000" kern="0" dirty="0" smtClean="0">
                        <a:solidFill>
                          <a:srgbClr val="08284E"/>
                        </a:solidFill>
                        <a:latin typeface="仓耳青禾体-谷力 W04" panose="02020400000000000000" pitchFamily="18" charset="-122"/>
                        <a:ea typeface="仓耳青禾体-谷力 W04" panose="02020400000000000000" pitchFamily="18" charset="-122"/>
                      </a:rPr>
                      <a:t>99%</a:t>
                    </a:r>
                    <a:endParaRPr lang="zh-CN" altLang="en-US" sz="4000" kern="0" dirty="0" smtClean="0">
                      <a:solidFill>
                        <a:srgbClr val="08284E"/>
                      </a:solidFill>
                      <a:latin typeface="仓耳青禾体-谷力 W04" panose="02020400000000000000" pitchFamily="18" charset="-122"/>
                      <a:ea typeface="仓耳青禾体-谷力 W04" panose="02020400000000000000" pitchFamily="18" charset="-122"/>
                    </a:endParaRPr>
                  </a:p>
                </p:txBody>
              </p:sp>
              <p:sp>
                <p:nvSpPr>
                  <p:cNvPr id="61" name="文本框 20"/>
                  <p:cNvSpPr txBox="1"/>
                  <p:nvPr/>
                </p:nvSpPr>
                <p:spPr>
                  <a:xfrm>
                    <a:off x="2238854" y="2107225"/>
                    <a:ext cx="2047332" cy="1170770"/>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sp>
            <p:nvSpPr>
              <p:cNvPr id="57" name="文本框 36"/>
              <p:cNvSpPr txBox="1"/>
              <p:nvPr/>
            </p:nvSpPr>
            <p:spPr>
              <a:xfrm>
                <a:off x="5332560" y="4329677"/>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250"/>
                                        <p:tgtEl>
                                          <p:spTgt spid="5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1250"/>
                                        <p:tgtEl>
                                          <p:spTgt spid="36"/>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21290" y="0"/>
            <a:ext cx="5349421" cy="1014931"/>
            <a:chOff x="3585028" y="0"/>
            <a:chExt cx="5349421" cy="1014931"/>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4"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518" y="1141931"/>
            <a:ext cx="11068504" cy="6226034"/>
          </a:xfrm>
          <a:prstGeom prst="rect">
            <a:avLst/>
          </a:prstGeom>
        </p:spPr>
      </p:pic>
      <p:grpSp>
        <p:nvGrpSpPr>
          <p:cNvPr id="16" name="组合 15"/>
          <p:cNvGrpSpPr/>
          <p:nvPr/>
        </p:nvGrpSpPr>
        <p:grpSpPr>
          <a:xfrm>
            <a:off x="5960970" y="2131862"/>
            <a:ext cx="5619482" cy="1777632"/>
            <a:chOff x="7313493" y="1828800"/>
            <a:chExt cx="5619482" cy="1777632"/>
          </a:xfrm>
        </p:grpSpPr>
        <p:sp>
          <p:nvSpPr>
            <p:cNvPr id="17" name="文本框 6"/>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8" name="文本框 7"/>
            <p:cNvSpPr txBox="1"/>
            <p:nvPr/>
          </p:nvSpPr>
          <p:spPr>
            <a:xfrm>
              <a:off x="7313493" y="2435662"/>
              <a:ext cx="5619482" cy="1170770"/>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a:t>
              </a: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9" name="组合 18"/>
          <p:cNvGrpSpPr/>
          <p:nvPr/>
        </p:nvGrpSpPr>
        <p:grpSpPr>
          <a:xfrm>
            <a:off x="5960970" y="4254948"/>
            <a:ext cx="5619482" cy="1777632"/>
            <a:chOff x="7313493" y="1828800"/>
            <a:chExt cx="5619482" cy="1777632"/>
          </a:xfrm>
        </p:grpSpPr>
        <p:sp>
          <p:nvSpPr>
            <p:cNvPr id="20" name="文本框 9"/>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1" name="文本框 10"/>
            <p:cNvSpPr txBox="1"/>
            <p:nvPr/>
          </p:nvSpPr>
          <p:spPr>
            <a:xfrm>
              <a:off x="7313493" y="2435662"/>
              <a:ext cx="5619482" cy="1170770"/>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点击此处添加具体文本说明点击此处添加具体文本说明点击此处添加具体文本说明点击此点击此处添加具体文本说明点击此处添加具体文本说明点击此处添加具体文本说明点击此点击此处</a:t>
              </a:r>
            </a:p>
            <a:p>
              <a:pP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9" name="文本框 8"/>
          <p:cNvSpPr txBox="1"/>
          <p:nvPr/>
        </p:nvSpPr>
        <p:spPr>
          <a:xfrm>
            <a:off x="6086168" y="2424876"/>
            <a:ext cx="4288353" cy="1323439"/>
          </a:xfrm>
          <a:prstGeom prst="rect">
            <a:avLst/>
          </a:prstGeom>
          <a:noFill/>
        </p:spPr>
        <p:txBody>
          <a:bodyPr wrap="none" rtlCol="0">
            <a:spAutoFit/>
          </a:bodyPr>
          <a:lstStyle/>
          <a:p>
            <a:pPr defTabSz="914400"/>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0" name="文本框 9"/>
          <p:cNvSpPr txBox="1"/>
          <p:nvPr/>
        </p:nvSpPr>
        <p:spPr>
          <a:xfrm>
            <a:off x="6288121" y="3748315"/>
            <a:ext cx="3413902" cy="380938"/>
          </a:xfrm>
          <a:prstGeom prst="rect">
            <a:avLst/>
          </a:prstGeom>
          <a:noFill/>
        </p:spPr>
        <p:txBody>
          <a:bodyPr wrap="square" rtlCol="0">
            <a:spAutoFit/>
          </a:bodyPr>
          <a:lstStyle/>
          <a:p>
            <a:pPr defTabSz="914400">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1" name="文本框 1"/>
          <p:cNvSpPr txBox="1"/>
          <p:nvPr/>
        </p:nvSpPr>
        <p:spPr>
          <a:xfrm>
            <a:off x="256868" y="0"/>
            <a:ext cx="2661893" cy="6447919"/>
          </a:xfrm>
          <a:prstGeom prst="rect">
            <a:avLst/>
          </a:prstGeom>
          <a:noFill/>
        </p:spPr>
        <p:txBody>
          <a:bodyPr wrap="square" rtlCol="0">
            <a:spAutoFit/>
          </a:bodyPr>
          <a:lstStyle/>
          <a:p>
            <a:pPr defTabSz="914400"/>
            <a:r>
              <a:rPr lang="en-US" altLang="zh-CN" sz="41300" dirty="0" smtClean="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4</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形状 94"/>
          <p:cNvSpPr/>
          <p:nvPr/>
        </p:nvSpPr>
        <p:spPr bwMode="auto">
          <a:xfrm rot="16200000" flipV="1">
            <a:off x="2473703" y="-5099405"/>
            <a:ext cx="7291754" cy="13223364"/>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rgbClr val="00A3FE">
                  <a:alpha val="15000"/>
                </a:srgbClr>
              </a:gs>
              <a:gs pos="100000">
                <a:srgbClr val="00A3FE">
                  <a:alpha val="0"/>
                </a:srgbClr>
              </a:gs>
            </a:gsLst>
            <a:lin ang="5400000" scaled="1"/>
            <a:tileRect/>
          </a:gradFill>
          <a:ln w="12700" cap="flat" cmpd="sng" algn="ctr">
            <a:gradFill>
              <a:gsLst>
                <a:gs pos="100000">
                  <a:srgbClr val="14E8CC"/>
                </a:gs>
                <a:gs pos="65000">
                  <a:srgbClr val="14E8CC">
                    <a:alpha val="0"/>
                  </a:srgbClr>
                </a:gs>
              </a:gsLst>
              <a:lin ang="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mn-cs"/>
            </a:endParaRPr>
          </a:p>
        </p:txBody>
      </p:sp>
      <p:sp>
        <p:nvSpPr>
          <p:cNvPr id="104" name="椭圆 103"/>
          <p:cNvSpPr/>
          <p:nvPr/>
        </p:nvSpPr>
        <p:spPr>
          <a:xfrm>
            <a:off x="521370" y="4157930"/>
            <a:ext cx="11149262" cy="1455820"/>
          </a:xfrm>
          <a:prstGeom prst="ellipse">
            <a:avLst/>
          </a:prstGeom>
          <a:gradFill flip="none" rotWithShape="1">
            <a:gsLst>
              <a:gs pos="100000">
                <a:srgbClr val="00A3FE">
                  <a:alpha val="10000"/>
                </a:srgbClr>
              </a:gs>
              <a:gs pos="42000">
                <a:srgbClr val="00A3FE">
                  <a:alpha val="0"/>
                </a:srgbClr>
              </a:gs>
            </a:gsLst>
            <a:lin ang="5400000" scaled="0"/>
            <a:tileRect/>
          </a:gradFill>
          <a:ln w="12700" cap="flat" cmpd="sng" algn="ctr">
            <a:gradFill>
              <a:gsLst>
                <a:gs pos="11000">
                  <a:srgbClr val="00A3FE">
                    <a:alpha val="0"/>
                  </a:srgbClr>
                </a:gs>
                <a:gs pos="100000">
                  <a:srgbClr val="00A3FE">
                    <a:alpha val="49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mn-cs"/>
            </a:endParaRPr>
          </a:p>
        </p:txBody>
      </p:sp>
      <p:cxnSp>
        <p:nvCxnSpPr>
          <p:cNvPr id="105" name="直接连接符 104"/>
          <p:cNvCxnSpPr/>
          <p:nvPr/>
        </p:nvCxnSpPr>
        <p:spPr>
          <a:xfrm>
            <a:off x="6716670" y="638240"/>
            <a:ext cx="0" cy="902702"/>
          </a:xfrm>
          <a:prstGeom prst="line">
            <a:avLst/>
          </a:prstGeom>
          <a:noFill/>
          <a:ln w="6350" cap="flat" cmpd="sng" algn="ctr">
            <a:gradFill>
              <a:gsLst>
                <a:gs pos="0">
                  <a:srgbClr val="00A3FE">
                    <a:alpha val="46000"/>
                  </a:srgbClr>
                </a:gs>
                <a:gs pos="100000">
                  <a:srgbClr val="00A3FE">
                    <a:alpha val="0"/>
                  </a:srgbClr>
                </a:gs>
              </a:gsLst>
              <a:lin ang="5400000" scaled="1"/>
            </a:gradFill>
            <a:prstDash val="solid"/>
            <a:miter lim="800000"/>
          </a:ln>
          <a:effectLst/>
        </p:spPr>
      </p:cxnSp>
      <p:sp>
        <p:nvSpPr>
          <p:cNvPr id="106" name="矩形 105"/>
          <p:cNvSpPr/>
          <p:nvPr/>
        </p:nvSpPr>
        <p:spPr>
          <a:xfrm>
            <a:off x="0" y="0"/>
            <a:ext cx="12192000" cy="1402080"/>
          </a:xfrm>
          <a:prstGeom prst="rect">
            <a:avLst/>
          </a:prstGeom>
          <a:gradFill>
            <a:gsLst>
              <a:gs pos="100000">
                <a:srgbClr val="212745">
                  <a:lumMod val="50000"/>
                  <a:alpha val="0"/>
                </a:srgbClr>
              </a:gs>
              <a:gs pos="0">
                <a:srgbClr val="212745">
                  <a:lumMod val="50000"/>
                  <a:alpha val="94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a:ea typeface="阿里巴巴普惠体 R"/>
              <a:cs typeface="+mn-cs"/>
            </a:endParaRPr>
          </a:p>
        </p:txBody>
      </p:sp>
      <p:sp>
        <p:nvSpPr>
          <p:cNvPr id="107" name="矩形 106"/>
          <p:cNvSpPr/>
          <p:nvPr/>
        </p:nvSpPr>
        <p:spPr>
          <a:xfrm>
            <a:off x="1123949" y="1506737"/>
            <a:ext cx="9944101" cy="3696854"/>
          </a:xfrm>
          <a:prstGeom prst="rect">
            <a:avLst/>
          </a:prstGeom>
          <a:solidFill>
            <a:srgbClr val="0C4280"/>
          </a:soli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108" name="椭圆 107"/>
          <p:cNvSpPr/>
          <p:nvPr/>
        </p:nvSpPr>
        <p:spPr>
          <a:xfrm>
            <a:off x="1701800" y="5797550"/>
            <a:ext cx="9342406" cy="196850"/>
          </a:xfrm>
          <a:prstGeom prst="ellipse">
            <a:avLst/>
          </a:prstGeom>
          <a:solidFill>
            <a:srgbClr val="05203A">
              <a:alpha val="77000"/>
            </a:srgbClr>
          </a:solidFill>
          <a:ln w="12700" cap="flat" cmpd="sng" algn="ctr">
            <a:noFill/>
            <a:prstDash val="solid"/>
            <a:miter lim="800000"/>
          </a:ln>
          <a:effectLst>
            <a:softEdge rad="25400"/>
          </a:effectLst>
        </p:spPr>
        <p:txBody>
          <a:bodyPr rtlCol="0" anchor="ctr"/>
          <a:lstStyle/>
          <a:p>
            <a:pPr algn="ctr" defTabSz="914400">
              <a:defRPr/>
            </a:pPr>
            <a:endParaRPr lang="zh-CN" altLang="en-US" sz="1800" kern="0" smtClean="0">
              <a:solidFill>
                <a:prstClr val="black"/>
              </a:solidFill>
              <a:latin typeface="等线" panose="02010600030101010101" charset="-122"/>
              <a:ea typeface="等线" panose="02010600030101010101" charset="-122"/>
            </a:endParaRPr>
          </a:p>
        </p:txBody>
      </p:sp>
      <p:sp>
        <p:nvSpPr>
          <p:cNvPr id="109" name="文本框 1"/>
          <p:cNvSpPr txBox="1"/>
          <p:nvPr/>
        </p:nvSpPr>
        <p:spPr>
          <a:xfrm>
            <a:off x="5168899" y="1730141"/>
            <a:ext cx="1313180" cy="769441"/>
          </a:xfrm>
          <a:prstGeom prst="rect">
            <a:avLst/>
          </a:prstGeom>
          <a:noFill/>
        </p:spPr>
        <p:txBody>
          <a:bodyPr wrap="none" rtlCol="0">
            <a:spAutoFit/>
          </a:bodyPr>
          <a:lstStyle/>
          <a:p>
            <a:pPr defTabSz="914400"/>
            <a:r>
              <a:rPr lang="zh-CN" altLang="en-US" sz="4400" dirty="0">
                <a:solidFill>
                  <a:prstClr val="white"/>
                </a:solidFill>
                <a:latin typeface="仓耳青禾体-谷力 W04" panose="02020400000000000000" pitchFamily="18" charset="-122"/>
                <a:ea typeface="仓耳青禾体-谷力 W04" panose="02020400000000000000" pitchFamily="18" charset="-122"/>
              </a:rPr>
              <a:t>目录</a:t>
            </a:r>
          </a:p>
        </p:txBody>
      </p:sp>
      <p:grpSp>
        <p:nvGrpSpPr>
          <p:cNvPr id="110" name="组合 109"/>
          <p:cNvGrpSpPr/>
          <p:nvPr/>
        </p:nvGrpSpPr>
        <p:grpSpPr>
          <a:xfrm>
            <a:off x="2079733" y="2620853"/>
            <a:ext cx="3815325" cy="882404"/>
            <a:chOff x="2079733" y="2620853"/>
            <a:chExt cx="3815325" cy="882404"/>
          </a:xfrm>
        </p:grpSpPr>
        <p:grpSp>
          <p:nvGrpSpPr>
            <p:cNvPr id="111" name="组合 110"/>
            <p:cNvGrpSpPr/>
            <p:nvPr/>
          </p:nvGrpSpPr>
          <p:grpSpPr>
            <a:xfrm>
              <a:off x="2079733" y="2772790"/>
              <a:ext cx="526096" cy="536548"/>
              <a:chOff x="2667000" y="3952875"/>
              <a:chExt cx="719138" cy="733425"/>
            </a:xfrm>
            <a:solidFill>
              <a:srgbClr val="01EFFB"/>
            </a:solidFill>
          </p:grpSpPr>
          <p:sp>
            <p:nvSpPr>
              <p:cNvPr id="115"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16"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17"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grpSp>
          <p:nvGrpSpPr>
            <p:cNvPr id="112" name="组合 111"/>
            <p:cNvGrpSpPr/>
            <p:nvPr/>
          </p:nvGrpSpPr>
          <p:grpSpPr>
            <a:xfrm>
              <a:off x="2739806" y="2620853"/>
              <a:ext cx="3155252" cy="882404"/>
              <a:chOff x="2739807" y="2351212"/>
              <a:chExt cx="3155252" cy="882404"/>
            </a:xfrm>
          </p:grpSpPr>
          <p:sp>
            <p:nvSpPr>
              <p:cNvPr id="113" name="文本框 39"/>
              <p:cNvSpPr txBox="1"/>
              <p:nvPr/>
            </p:nvSpPr>
            <p:spPr>
              <a:xfrm>
                <a:off x="2739807" y="2351212"/>
                <a:ext cx="1620957" cy="523220"/>
              </a:xfrm>
              <a:prstGeom prst="rect">
                <a:avLst/>
              </a:prstGeom>
              <a:noFill/>
            </p:spPr>
            <p:txBody>
              <a:bodyPr wrap="none" rtlCol="0">
                <a:spAutoFit/>
              </a:bodyPr>
              <a:lstStyle/>
              <a:p>
                <a:pPr defTabSz="914400"/>
                <a:r>
                  <a:rPr lang="zh-CN" altLang="en-US" sz="2800" dirty="0" smtClean="0">
                    <a:solidFill>
                      <a:prstClr val="white">
                        <a:alpha val="91000"/>
                      </a:prstClr>
                    </a:solidFill>
                    <a:latin typeface="仓耳青禾体-谷力 W04" panose="02020400000000000000" pitchFamily="18" charset="-122"/>
                    <a:ea typeface="仓耳青禾体-谷力 W04" panose="02020400000000000000" pitchFamily="18" charset="-122"/>
                  </a:rPr>
                  <a:t>文字内容</a:t>
                </a:r>
                <a:endPar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endParaRPr>
              </a:p>
            </p:txBody>
          </p:sp>
          <p:sp>
            <p:nvSpPr>
              <p:cNvPr id="114" name="文本框 40"/>
              <p:cNvSpPr txBox="1"/>
              <p:nvPr/>
            </p:nvSpPr>
            <p:spPr>
              <a:xfrm>
                <a:off x="2739807" y="2802729"/>
                <a:ext cx="3155252" cy="430887"/>
              </a:xfrm>
              <a:prstGeom prst="rect">
                <a:avLst/>
              </a:prstGeom>
              <a:noFill/>
            </p:spPr>
            <p:txBody>
              <a:bodyPr wrap="square" rtlCol="0">
                <a:spAutoFit/>
              </a:bodyPr>
              <a:lstStyle/>
              <a:p>
                <a:pPr defTabSz="914400"/>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18" name="组合 117"/>
          <p:cNvGrpSpPr/>
          <p:nvPr/>
        </p:nvGrpSpPr>
        <p:grpSpPr>
          <a:xfrm>
            <a:off x="6201951" y="2620853"/>
            <a:ext cx="3866241" cy="882404"/>
            <a:chOff x="6201951" y="2620853"/>
            <a:chExt cx="3866241" cy="882404"/>
          </a:xfrm>
        </p:grpSpPr>
        <p:grpSp>
          <p:nvGrpSpPr>
            <p:cNvPr id="119" name="组合 118"/>
            <p:cNvGrpSpPr/>
            <p:nvPr/>
          </p:nvGrpSpPr>
          <p:grpSpPr>
            <a:xfrm>
              <a:off x="6201951" y="2763100"/>
              <a:ext cx="539240" cy="687266"/>
              <a:chOff x="7264400" y="3906838"/>
              <a:chExt cx="647700" cy="825499"/>
            </a:xfrm>
            <a:solidFill>
              <a:srgbClr val="01EFFB"/>
            </a:solidFill>
          </p:grpSpPr>
          <p:sp>
            <p:nvSpPr>
              <p:cNvPr id="123" name="Freeform 181"/>
              <p:cNvSpPr>
                <a:spLocks noEditPoints="1"/>
              </p:cNvSpPr>
              <p:nvPr/>
            </p:nvSpPr>
            <p:spPr bwMode="auto">
              <a:xfrm>
                <a:off x="7264400" y="3906838"/>
                <a:ext cx="647700" cy="800100"/>
              </a:xfrm>
              <a:custGeom>
                <a:avLst/>
                <a:gdLst>
                  <a:gd name="T0" fmla="*/ 1909 w 2854"/>
                  <a:gd name="T1" fmla="*/ 3181 h 3525"/>
                  <a:gd name="T2" fmla="*/ 1280 w 2854"/>
                  <a:gd name="T3" fmla="*/ 3518 h 3525"/>
                  <a:gd name="T4" fmla="*/ 1283 w 2854"/>
                  <a:gd name="T5" fmla="*/ 3416 h 3525"/>
                  <a:gd name="T6" fmla="*/ 1840 w 2854"/>
                  <a:gd name="T7" fmla="*/ 2868 h 3525"/>
                  <a:gd name="T8" fmla="*/ 1248 w 2854"/>
                  <a:gd name="T9" fmla="*/ 3188 h 3525"/>
                  <a:gd name="T10" fmla="*/ 1167 w 2854"/>
                  <a:gd name="T11" fmla="*/ 3141 h 3525"/>
                  <a:gd name="T12" fmla="*/ 1733 w 2854"/>
                  <a:gd name="T13" fmla="*/ 2561 h 3525"/>
                  <a:gd name="T14" fmla="*/ 1794 w 2854"/>
                  <a:gd name="T15" fmla="*/ 2642 h 3525"/>
                  <a:gd name="T16" fmla="*/ 1180 w 2854"/>
                  <a:gd name="T17" fmla="*/ 2891 h 3525"/>
                  <a:gd name="T18" fmla="*/ 1146 w 2854"/>
                  <a:gd name="T19" fmla="*/ 2796 h 3525"/>
                  <a:gd name="T20" fmla="*/ 550 w 2854"/>
                  <a:gd name="T21" fmla="*/ 2081 h 3525"/>
                  <a:gd name="T22" fmla="*/ 448 w 2854"/>
                  <a:gd name="T23" fmla="*/ 2325 h 3525"/>
                  <a:gd name="T24" fmla="*/ 361 w 2854"/>
                  <a:gd name="T25" fmla="*/ 2289 h 3525"/>
                  <a:gd name="T26" fmla="*/ 508 w 2854"/>
                  <a:gd name="T27" fmla="*/ 2061 h 3525"/>
                  <a:gd name="T28" fmla="*/ 2632 w 2854"/>
                  <a:gd name="T29" fmla="*/ 2142 h 3525"/>
                  <a:gd name="T30" fmla="*/ 2544 w 2854"/>
                  <a:gd name="T31" fmla="*/ 2184 h 3525"/>
                  <a:gd name="T32" fmla="*/ 2423 w 2854"/>
                  <a:gd name="T33" fmla="*/ 1955 h 3525"/>
                  <a:gd name="T34" fmla="*/ 288 w 2854"/>
                  <a:gd name="T35" fmla="*/ 1436 h 3525"/>
                  <a:gd name="T36" fmla="*/ 42 w 2854"/>
                  <a:gd name="T37" fmla="*/ 1538 h 3525"/>
                  <a:gd name="T38" fmla="*/ 17 w 2854"/>
                  <a:gd name="T39" fmla="*/ 1439 h 3525"/>
                  <a:gd name="T40" fmla="*/ 2829 w 2854"/>
                  <a:gd name="T41" fmla="*/ 1236 h 3525"/>
                  <a:gd name="T42" fmla="*/ 2795 w 2854"/>
                  <a:gd name="T43" fmla="*/ 1343 h 3525"/>
                  <a:gd name="T44" fmla="*/ 2570 w 2854"/>
                  <a:gd name="T45" fmla="*/ 1249 h 3525"/>
                  <a:gd name="T46" fmla="*/ 1136 w 2854"/>
                  <a:gd name="T47" fmla="*/ 553 h 3525"/>
                  <a:gd name="T48" fmla="*/ 774 w 2854"/>
                  <a:gd name="T49" fmla="*/ 801 h 3525"/>
                  <a:gd name="T50" fmla="*/ 597 w 2854"/>
                  <a:gd name="T51" fmla="*/ 1167 h 3525"/>
                  <a:gd name="T52" fmla="*/ 605 w 2854"/>
                  <a:gd name="T53" fmla="*/ 1546 h 3525"/>
                  <a:gd name="T54" fmla="*/ 746 w 2854"/>
                  <a:gd name="T55" fmla="*/ 1850 h 3525"/>
                  <a:gd name="T56" fmla="*/ 1149 w 2854"/>
                  <a:gd name="T57" fmla="*/ 2461 h 3525"/>
                  <a:gd name="T58" fmla="*/ 1863 w 2854"/>
                  <a:gd name="T59" fmla="*/ 2114 h 3525"/>
                  <a:gd name="T60" fmla="*/ 2054 w 2854"/>
                  <a:gd name="T61" fmla="*/ 1860 h 3525"/>
                  <a:gd name="T62" fmla="*/ 2232 w 2854"/>
                  <a:gd name="T63" fmla="*/ 1500 h 3525"/>
                  <a:gd name="T64" fmla="*/ 2233 w 2854"/>
                  <a:gd name="T65" fmla="*/ 1105 h 3525"/>
                  <a:gd name="T66" fmla="*/ 1997 w 2854"/>
                  <a:gd name="T67" fmla="*/ 729 h 3525"/>
                  <a:gd name="T68" fmla="*/ 1540 w 2854"/>
                  <a:gd name="T69" fmla="*/ 524 h 3525"/>
                  <a:gd name="T70" fmla="*/ 1768 w 2854"/>
                  <a:gd name="T71" fmla="*/ 458 h 3525"/>
                  <a:gd name="T72" fmla="*/ 2188 w 2854"/>
                  <a:gd name="T73" fmla="*/ 759 h 3525"/>
                  <a:gd name="T74" fmla="*/ 2373 w 2854"/>
                  <a:gd name="T75" fmla="*/ 1199 h 3525"/>
                  <a:gd name="T76" fmla="*/ 2310 w 2854"/>
                  <a:gd name="T77" fmla="*/ 1630 h 3525"/>
                  <a:gd name="T78" fmla="*/ 2097 w 2854"/>
                  <a:gd name="T79" fmla="*/ 2007 h 3525"/>
                  <a:gd name="T80" fmla="*/ 1918 w 2854"/>
                  <a:gd name="T81" fmla="*/ 2230 h 3525"/>
                  <a:gd name="T82" fmla="*/ 710 w 2854"/>
                  <a:gd name="T83" fmla="*/ 2003 h 3525"/>
                  <a:gd name="T84" fmla="*/ 569 w 2854"/>
                  <a:gd name="T85" fmla="*/ 1784 h 3525"/>
                  <a:gd name="T86" fmla="*/ 460 w 2854"/>
                  <a:gd name="T87" fmla="*/ 1404 h 3525"/>
                  <a:gd name="T88" fmla="*/ 527 w 2854"/>
                  <a:gd name="T89" fmla="*/ 994 h 3525"/>
                  <a:gd name="T90" fmla="*/ 785 w 2854"/>
                  <a:gd name="T91" fmla="*/ 617 h 3525"/>
                  <a:gd name="T92" fmla="*/ 1245 w 2854"/>
                  <a:gd name="T93" fmla="*/ 407 h 3525"/>
                  <a:gd name="T94" fmla="*/ 566 w 2854"/>
                  <a:gd name="T95" fmla="*/ 516 h 3525"/>
                  <a:gd name="T96" fmla="*/ 514 w 2854"/>
                  <a:gd name="T97" fmla="*/ 603 h 3525"/>
                  <a:gd name="T98" fmla="*/ 301 w 2854"/>
                  <a:gd name="T99" fmla="*/ 454 h 3525"/>
                  <a:gd name="T100" fmla="*/ 2612 w 2854"/>
                  <a:gd name="T101" fmla="*/ 367 h 3525"/>
                  <a:gd name="T102" fmla="*/ 2520 w 2854"/>
                  <a:gd name="T103" fmla="*/ 591 h 3525"/>
                  <a:gd name="T104" fmla="*/ 2419 w 2854"/>
                  <a:gd name="T105" fmla="*/ 559 h 3525"/>
                  <a:gd name="T106" fmla="*/ 1364 w 2854"/>
                  <a:gd name="T107" fmla="*/ 2 h 3525"/>
                  <a:gd name="T108" fmla="*/ 1379 w 2854"/>
                  <a:gd name="T109" fmla="*/ 249 h 3525"/>
                  <a:gd name="T110" fmla="*/ 1285 w 2854"/>
                  <a:gd name="T111" fmla="*/ 59 h 3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4" h="3525">
                    <a:moveTo>
                      <a:pt x="1855" y="3104"/>
                    </a:moveTo>
                    <a:lnTo>
                      <a:pt x="1870" y="3107"/>
                    </a:lnTo>
                    <a:lnTo>
                      <a:pt x="1883" y="3113"/>
                    </a:lnTo>
                    <a:lnTo>
                      <a:pt x="1896" y="3122"/>
                    </a:lnTo>
                    <a:lnTo>
                      <a:pt x="1904" y="3135"/>
                    </a:lnTo>
                    <a:lnTo>
                      <a:pt x="1910" y="3151"/>
                    </a:lnTo>
                    <a:lnTo>
                      <a:pt x="1911" y="3166"/>
                    </a:lnTo>
                    <a:lnTo>
                      <a:pt x="1909" y="3181"/>
                    </a:lnTo>
                    <a:lnTo>
                      <a:pt x="1903" y="3195"/>
                    </a:lnTo>
                    <a:lnTo>
                      <a:pt x="1893" y="3206"/>
                    </a:lnTo>
                    <a:lnTo>
                      <a:pt x="1880" y="3215"/>
                    </a:lnTo>
                    <a:lnTo>
                      <a:pt x="1340" y="3520"/>
                    </a:lnTo>
                    <a:lnTo>
                      <a:pt x="1323" y="3524"/>
                    </a:lnTo>
                    <a:lnTo>
                      <a:pt x="1310" y="3525"/>
                    </a:lnTo>
                    <a:lnTo>
                      <a:pt x="1294" y="3523"/>
                    </a:lnTo>
                    <a:lnTo>
                      <a:pt x="1280" y="3518"/>
                    </a:lnTo>
                    <a:lnTo>
                      <a:pt x="1268" y="3509"/>
                    </a:lnTo>
                    <a:lnTo>
                      <a:pt x="1259" y="3497"/>
                    </a:lnTo>
                    <a:lnTo>
                      <a:pt x="1253" y="3481"/>
                    </a:lnTo>
                    <a:lnTo>
                      <a:pt x="1252" y="3466"/>
                    </a:lnTo>
                    <a:lnTo>
                      <a:pt x="1254" y="3450"/>
                    </a:lnTo>
                    <a:lnTo>
                      <a:pt x="1260" y="3437"/>
                    </a:lnTo>
                    <a:lnTo>
                      <a:pt x="1270" y="3426"/>
                    </a:lnTo>
                    <a:lnTo>
                      <a:pt x="1283" y="3416"/>
                    </a:lnTo>
                    <a:lnTo>
                      <a:pt x="1825" y="3112"/>
                    </a:lnTo>
                    <a:lnTo>
                      <a:pt x="1839" y="3107"/>
                    </a:lnTo>
                    <a:lnTo>
                      <a:pt x="1855" y="3104"/>
                    </a:lnTo>
                    <a:close/>
                    <a:moveTo>
                      <a:pt x="1786" y="2845"/>
                    </a:moveTo>
                    <a:lnTo>
                      <a:pt x="1802" y="2845"/>
                    </a:lnTo>
                    <a:lnTo>
                      <a:pt x="1816" y="2849"/>
                    </a:lnTo>
                    <a:lnTo>
                      <a:pt x="1829" y="2857"/>
                    </a:lnTo>
                    <a:lnTo>
                      <a:pt x="1840" y="2868"/>
                    </a:lnTo>
                    <a:lnTo>
                      <a:pt x="1848" y="2881"/>
                    </a:lnTo>
                    <a:lnTo>
                      <a:pt x="1851" y="2897"/>
                    </a:lnTo>
                    <a:lnTo>
                      <a:pt x="1851" y="2911"/>
                    </a:lnTo>
                    <a:lnTo>
                      <a:pt x="1847" y="2926"/>
                    </a:lnTo>
                    <a:lnTo>
                      <a:pt x="1839" y="2940"/>
                    </a:lnTo>
                    <a:lnTo>
                      <a:pt x="1829" y="2950"/>
                    </a:lnTo>
                    <a:lnTo>
                      <a:pt x="1816" y="2957"/>
                    </a:lnTo>
                    <a:lnTo>
                      <a:pt x="1248" y="3188"/>
                    </a:lnTo>
                    <a:lnTo>
                      <a:pt x="1242" y="3191"/>
                    </a:lnTo>
                    <a:lnTo>
                      <a:pt x="1236" y="3192"/>
                    </a:lnTo>
                    <a:lnTo>
                      <a:pt x="1227" y="3192"/>
                    </a:lnTo>
                    <a:lnTo>
                      <a:pt x="1209" y="3189"/>
                    </a:lnTo>
                    <a:lnTo>
                      <a:pt x="1194" y="3182"/>
                    </a:lnTo>
                    <a:lnTo>
                      <a:pt x="1180" y="3171"/>
                    </a:lnTo>
                    <a:lnTo>
                      <a:pt x="1170" y="3156"/>
                    </a:lnTo>
                    <a:lnTo>
                      <a:pt x="1167" y="3141"/>
                    </a:lnTo>
                    <a:lnTo>
                      <a:pt x="1167" y="3125"/>
                    </a:lnTo>
                    <a:lnTo>
                      <a:pt x="1172" y="3111"/>
                    </a:lnTo>
                    <a:lnTo>
                      <a:pt x="1179" y="3098"/>
                    </a:lnTo>
                    <a:lnTo>
                      <a:pt x="1189" y="3087"/>
                    </a:lnTo>
                    <a:lnTo>
                      <a:pt x="1203" y="3079"/>
                    </a:lnTo>
                    <a:lnTo>
                      <a:pt x="1771" y="2848"/>
                    </a:lnTo>
                    <a:lnTo>
                      <a:pt x="1786" y="2845"/>
                    </a:lnTo>
                    <a:close/>
                    <a:moveTo>
                      <a:pt x="1733" y="2561"/>
                    </a:moveTo>
                    <a:lnTo>
                      <a:pt x="1749" y="2561"/>
                    </a:lnTo>
                    <a:lnTo>
                      <a:pt x="1763" y="2565"/>
                    </a:lnTo>
                    <a:lnTo>
                      <a:pt x="1776" y="2573"/>
                    </a:lnTo>
                    <a:lnTo>
                      <a:pt x="1787" y="2584"/>
                    </a:lnTo>
                    <a:lnTo>
                      <a:pt x="1795" y="2597"/>
                    </a:lnTo>
                    <a:lnTo>
                      <a:pt x="1798" y="2613"/>
                    </a:lnTo>
                    <a:lnTo>
                      <a:pt x="1798" y="2627"/>
                    </a:lnTo>
                    <a:lnTo>
                      <a:pt x="1794" y="2642"/>
                    </a:lnTo>
                    <a:lnTo>
                      <a:pt x="1786" y="2656"/>
                    </a:lnTo>
                    <a:lnTo>
                      <a:pt x="1776" y="2666"/>
                    </a:lnTo>
                    <a:lnTo>
                      <a:pt x="1762" y="2673"/>
                    </a:lnTo>
                    <a:lnTo>
                      <a:pt x="1215" y="2887"/>
                    </a:lnTo>
                    <a:lnTo>
                      <a:pt x="1208" y="2891"/>
                    </a:lnTo>
                    <a:lnTo>
                      <a:pt x="1200" y="2892"/>
                    </a:lnTo>
                    <a:lnTo>
                      <a:pt x="1194" y="2893"/>
                    </a:lnTo>
                    <a:lnTo>
                      <a:pt x="1180" y="2891"/>
                    </a:lnTo>
                    <a:lnTo>
                      <a:pt x="1167" y="2887"/>
                    </a:lnTo>
                    <a:lnTo>
                      <a:pt x="1155" y="2878"/>
                    </a:lnTo>
                    <a:lnTo>
                      <a:pt x="1145" y="2868"/>
                    </a:lnTo>
                    <a:lnTo>
                      <a:pt x="1138" y="2855"/>
                    </a:lnTo>
                    <a:lnTo>
                      <a:pt x="1134" y="2839"/>
                    </a:lnTo>
                    <a:lnTo>
                      <a:pt x="1134" y="2824"/>
                    </a:lnTo>
                    <a:lnTo>
                      <a:pt x="1138" y="2809"/>
                    </a:lnTo>
                    <a:lnTo>
                      <a:pt x="1146" y="2796"/>
                    </a:lnTo>
                    <a:lnTo>
                      <a:pt x="1157" y="2785"/>
                    </a:lnTo>
                    <a:lnTo>
                      <a:pt x="1170" y="2777"/>
                    </a:lnTo>
                    <a:lnTo>
                      <a:pt x="1718" y="2564"/>
                    </a:lnTo>
                    <a:lnTo>
                      <a:pt x="1733" y="2561"/>
                    </a:lnTo>
                    <a:close/>
                    <a:moveTo>
                      <a:pt x="508" y="2061"/>
                    </a:moveTo>
                    <a:lnTo>
                      <a:pt x="524" y="2063"/>
                    </a:lnTo>
                    <a:lnTo>
                      <a:pt x="537" y="2070"/>
                    </a:lnTo>
                    <a:lnTo>
                      <a:pt x="550" y="2081"/>
                    </a:lnTo>
                    <a:lnTo>
                      <a:pt x="559" y="2093"/>
                    </a:lnTo>
                    <a:lnTo>
                      <a:pt x="566" y="2108"/>
                    </a:lnTo>
                    <a:lnTo>
                      <a:pt x="567" y="2122"/>
                    </a:lnTo>
                    <a:lnTo>
                      <a:pt x="565" y="2136"/>
                    </a:lnTo>
                    <a:lnTo>
                      <a:pt x="558" y="2151"/>
                    </a:lnTo>
                    <a:lnTo>
                      <a:pt x="470" y="2304"/>
                    </a:lnTo>
                    <a:lnTo>
                      <a:pt x="460" y="2316"/>
                    </a:lnTo>
                    <a:lnTo>
                      <a:pt x="448" y="2325"/>
                    </a:lnTo>
                    <a:lnTo>
                      <a:pt x="434" y="2332"/>
                    </a:lnTo>
                    <a:lnTo>
                      <a:pt x="419" y="2334"/>
                    </a:lnTo>
                    <a:lnTo>
                      <a:pt x="409" y="2333"/>
                    </a:lnTo>
                    <a:lnTo>
                      <a:pt x="399" y="2330"/>
                    </a:lnTo>
                    <a:lnTo>
                      <a:pt x="389" y="2325"/>
                    </a:lnTo>
                    <a:lnTo>
                      <a:pt x="377" y="2314"/>
                    </a:lnTo>
                    <a:lnTo>
                      <a:pt x="367" y="2302"/>
                    </a:lnTo>
                    <a:lnTo>
                      <a:pt x="361" y="2289"/>
                    </a:lnTo>
                    <a:lnTo>
                      <a:pt x="359" y="2273"/>
                    </a:lnTo>
                    <a:lnTo>
                      <a:pt x="363" y="2259"/>
                    </a:lnTo>
                    <a:lnTo>
                      <a:pt x="369" y="2245"/>
                    </a:lnTo>
                    <a:lnTo>
                      <a:pt x="458" y="2091"/>
                    </a:lnTo>
                    <a:lnTo>
                      <a:pt x="468" y="2078"/>
                    </a:lnTo>
                    <a:lnTo>
                      <a:pt x="480" y="2069"/>
                    </a:lnTo>
                    <a:lnTo>
                      <a:pt x="494" y="2063"/>
                    </a:lnTo>
                    <a:lnTo>
                      <a:pt x="508" y="2061"/>
                    </a:lnTo>
                    <a:close/>
                    <a:moveTo>
                      <a:pt x="2439" y="1949"/>
                    </a:moveTo>
                    <a:lnTo>
                      <a:pt x="2457" y="1949"/>
                    </a:lnTo>
                    <a:lnTo>
                      <a:pt x="2475" y="1955"/>
                    </a:lnTo>
                    <a:lnTo>
                      <a:pt x="2490" y="1967"/>
                    </a:lnTo>
                    <a:lnTo>
                      <a:pt x="2614" y="2091"/>
                    </a:lnTo>
                    <a:lnTo>
                      <a:pt x="2626" y="2106"/>
                    </a:lnTo>
                    <a:lnTo>
                      <a:pt x="2632" y="2124"/>
                    </a:lnTo>
                    <a:lnTo>
                      <a:pt x="2632" y="2142"/>
                    </a:lnTo>
                    <a:lnTo>
                      <a:pt x="2626" y="2158"/>
                    </a:lnTo>
                    <a:lnTo>
                      <a:pt x="2614" y="2174"/>
                    </a:lnTo>
                    <a:lnTo>
                      <a:pt x="2606" y="2182"/>
                    </a:lnTo>
                    <a:lnTo>
                      <a:pt x="2596" y="2187"/>
                    </a:lnTo>
                    <a:lnTo>
                      <a:pt x="2584" y="2190"/>
                    </a:lnTo>
                    <a:lnTo>
                      <a:pt x="2573" y="2192"/>
                    </a:lnTo>
                    <a:lnTo>
                      <a:pt x="2559" y="2189"/>
                    </a:lnTo>
                    <a:lnTo>
                      <a:pt x="2544" y="2184"/>
                    </a:lnTo>
                    <a:lnTo>
                      <a:pt x="2531" y="2174"/>
                    </a:lnTo>
                    <a:lnTo>
                      <a:pt x="2407" y="2050"/>
                    </a:lnTo>
                    <a:lnTo>
                      <a:pt x="2396" y="2035"/>
                    </a:lnTo>
                    <a:lnTo>
                      <a:pt x="2390" y="2017"/>
                    </a:lnTo>
                    <a:lnTo>
                      <a:pt x="2390" y="1999"/>
                    </a:lnTo>
                    <a:lnTo>
                      <a:pt x="2396" y="1983"/>
                    </a:lnTo>
                    <a:lnTo>
                      <a:pt x="2407" y="1967"/>
                    </a:lnTo>
                    <a:lnTo>
                      <a:pt x="2423" y="1955"/>
                    </a:lnTo>
                    <a:lnTo>
                      <a:pt x="2439" y="1949"/>
                    </a:lnTo>
                    <a:close/>
                    <a:moveTo>
                      <a:pt x="231" y="1376"/>
                    </a:moveTo>
                    <a:lnTo>
                      <a:pt x="246" y="1378"/>
                    </a:lnTo>
                    <a:lnTo>
                      <a:pt x="261" y="1384"/>
                    </a:lnTo>
                    <a:lnTo>
                      <a:pt x="272" y="1392"/>
                    </a:lnTo>
                    <a:lnTo>
                      <a:pt x="281" y="1405"/>
                    </a:lnTo>
                    <a:lnTo>
                      <a:pt x="286" y="1420"/>
                    </a:lnTo>
                    <a:lnTo>
                      <a:pt x="288" y="1436"/>
                    </a:lnTo>
                    <a:lnTo>
                      <a:pt x="286" y="1451"/>
                    </a:lnTo>
                    <a:lnTo>
                      <a:pt x="281" y="1465"/>
                    </a:lnTo>
                    <a:lnTo>
                      <a:pt x="272" y="1476"/>
                    </a:lnTo>
                    <a:lnTo>
                      <a:pt x="260" y="1485"/>
                    </a:lnTo>
                    <a:lnTo>
                      <a:pt x="244" y="1491"/>
                    </a:lnTo>
                    <a:lnTo>
                      <a:pt x="73" y="1541"/>
                    </a:lnTo>
                    <a:lnTo>
                      <a:pt x="59" y="1541"/>
                    </a:lnTo>
                    <a:lnTo>
                      <a:pt x="42" y="1538"/>
                    </a:lnTo>
                    <a:lnTo>
                      <a:pt x="29" y="1533"/>
                    </a:lnTo>
                    <a:lnTo>
                      <a:pt x="17" y="1524"/>
                    </a:lnTo>
                    <a:lnTo>
                      <a:pt x="8" y="1512"/>
                    </a:lnTo>
                    <a:lnTo>
                      <a:pt x="2" y="1496"/>
                    </a:lnTo>
                    <a:lnTo>
                      <a:pt x="0" y="1481"/>
                    </a:lnTo>
                    <a:lnTo>
                      <a:pt x="1" y="1465"/>
                    </a:lnTo>
                    <a:lnTo>
                      <a:pt x="7" y="1451"/>
                    </a:lnTo>
                    <a:lnTo>
                      <a:pt x="17" y="1439"/>
                    </a:lnTo>
                    <a:lnTo>
                      <a:pt x="29" y="1430"/>
                    </a:lnTo>
                    <a:lnTo>
                      <a:pt x="43" y="1426"/>
                    </a:lnTo>
                    <a:lnTo>
                      <a:pt x="214" y="1378"/>
                    </a:lnTo>
                    <a:lnTo>
                      <a:pt x="231" y="1376"/>
                    </a:lnTo>
                    <a:close/>
                    <a:moveTo>
                      <a:pt x="2617" y="1225"/>
                    </a:moveTo>
                    <a:lnTo>
                      <a:pt x="2795" y="1225"/>
                    </a:lnTo>
                    <a:lnTo>
                      <a:pt x="2813" y="1228"/>
                    </a:lnTo>
                    <a:lnTo>
                      <a:pt x="2829" y="1236"/>
                    </a:lnTo>
                    <a:lnTo>
                      <a:pt x="2843" y="1249"/>
                    </a:lnTo>
                    <a:lnTo>
                      <a:pt x="2850" y="1265"/>
                    </a:lnTo>
                    <a:lnTo>
                      <a:pt x="2854" y="1283"/>
                    </a:lnTo>
                    <a:lnTo>
                      <a:pt x="2850" y="1302"/>
                    </a:lnTo>
                    <a:lnTo>
                      <a:pt x="2843" y="1318"/>
                    </a:lnTo>
                    <a:lnTo>
                      <a:pt x="2829" y="1332"/>
                    </a:lnTo>
                    <a:lnTo>
                      <a:pt x="2813" y="1339"/>
                    </a:lnTo>
                    <a:lnTo>
                      <a:pt x="2795" y="1343"/>
                    </a:lnTo>
                    <a:lnTo>
                      <a:pt x="2617" y="1343"/>
                    </a:lnTo>
                    <a:lnTo>
                      <a:pt x="2598" y="1339"/>
                    </a:lnTo>
                    <a:lnTo>
                      <a:pt x="2582" y="1332"/>
                    </a:lnTo>
                    <a:lnTo>
                      <a:pt x="2570" y="1318"/>
                    </a:lnTo>
                    <a:lnTo>
                      <a:pt x="2561" y="1302"/>
                    </a:lnTo>
                    <a:lnTo>
                      <a:pt x="2558" y="1283"/>
                    </a:lnTo>
                    <a:lnTo>
                      <a:pt x="2561" y="1265"/>
                    </a:lnTo>
                    <a:lnTo>
                      <a:pt x="2570" y="1249"/>
                    </a:lnTo>
                    <a:lnTo>
                      <a:pt x="2582" y="1236"/>
                    </a:lnTo>
                    <a:lnTo>
                      <a:pt x="2598" y="1228"/>
                    </a:lnTo>
                    <a:lnTo>
                      <a:pt x="2617" y="1225"/>
                    </a:lnTo>
                    <a:close/>
                    <a:moveTo>
                      <a:pt x="1393" y="514"/>
                    </a:moveTo>
                    <a:lnTo>
                      <a:pt x="1324" y="517"/>
                    </a:lnTo>
                    <a:lnTo>
                      <a:pt x="1258" y="524"/>
                    </a:lnTo>
                    <a:lnTo>
                      <a:pt x="1196" y="536"/>
                    </a:lnTo>
                    <a:lnTo>
                      <a:pt x="1136" y="553"/>
                    </a:lnTo>
                    <a:lnTo>
                      <a:pt x="1081" y="572"/>
                    </a:lnTo>
                    <a:lnTo>
                      <a:pt x="1028" y="596"/>
                    </a:lnTo>
                    <a:lnTo>
                      <a:pt x="978" y="623"/>
                    </a:lnTo>
                    <a:lnTo>
                      <a:pt x="931" y="654"/>
                    </a:lnTo>
                    <a:lnTo>
                      <a:pt x="886" y="687"/>
                    </a:lnTo>
                    <a:lnTo>
                      <a:pt x="847" y="723"/>
                    </a:lnTo>
                    <a:lnTo>
                      <a:pt x="808" y="761"/>
                    </a:lnTo>
                    <a:lnTo>
                      <a:pt x="774" y="801"/>
                    </a:lnTo>
                    <a:lnTo>
                      <a:pt x="742" y="844"/>
                    </a:lnTo>
                    <a:lnTo>
                      <a:pt x="712" y="887"/>
                    </a:lnTo>
                    <a:lnTo>
                      <a:pt x="686" y="933"/>
                    </a:lnTo>
                    <a:lnTo>
                      <a:pt x="662" y="978"/>
                    </a:lnTo>
                    <a:lnTo>
                      <a:pt x="642" y="1026"/>
                    </a:lnTo>
                    <a:lnTo>
                      <a:pt x="624" y="1072"/>
                    </a:lnTo>
                    <a:lnTo>
                      <a:pt x="609" y="1120"/>
                    </a:lnTo>
                    <a:lnTo>
                      <a:pt x="597" y="1167"/>
                    </a:lnTo>
                    <a:lnTo>
                      <a:pt x="588" y="1213"/>
                    </a:lnTo>
                    <a:lnTo>
                      <a:pt x="581" y="1260"/>
                    </a:lnTo>
                    <a:lnTo>
                      <a:pt x="577" y="1305"/>
                    </a:lnTo>
                    <a:lnTo>
                      <a:pt x="576" y="1348"/>
                    </a:lnTo>
                    <a:lnTo>
                      <a:pt x="578" y="1400"/>
                    </a:lnTo>
                    <a:lnTo>
                      <a:pt x="584" y="1450"/>
                    </a:lnTo>
                    <a:lnTo>
                      <a:pt x="592" y="1499"/>
                    </a:lnTo>
                    <a:lnTo>
                      <a:pt x="605" y="1546"/>
                    </a:lnTo>
                    <a:lnTo>
                      <a:pt x="618" y="1593"/>
                    </a:lnTo>
                    <a:lnTo>
                      <a:pt x="634" y="1637"/>
                    </a:lnTo>
                    <a:lnTo>
                      <a:pt x="652" y="1679"/>
                    </a:lnTo>
                    <a:lnTo>
                      <a:pt x="670" y="1717"/>
                    </a:lnTo>
                    <a:lnTo>
                      <a:pt x="690" y="1755"/>
                    </a:lnTo>
                    <a:lnTo>
                      <a:pt x="708" y="1789"/>
                    </a:lnTo>
                    <a:lnTo>
                      <a:pt x="728" y="1821"/>
                    </a:lnTo>
                    <a:lnTo>
                      <a:pt x="746" y="1850"/>
                    </a:lnTo>
                    <a:lnTo>
                      <a:pt x="764" y="1875"/>
                    </a:lnTo>
                    <a:lnTo>
                      <a:pt x="779" y="1898"/>
                    </a:lnTo>
                    <a:lnTo>
                      <a:pt x="794" y="1915"/>
                    </a:lnTo>
                    <a:lnTo>
                      <a:pt x="805" y="1930"/>
                    </a:lnTo>
                    <a:lnTo>
                      <a:pt x="813" y="1940"/>
                    </a:lnTo>
                    <a:lnTo>
                      <a:pt x="818" y="1946"/>
                    </a:lnTo>
                    <a:lnTo>
                      <a:pt x="1058" y="2177"/>
                    </a:lnTo>
                    <a:lnTo>
                      <a:pt x="1149" y="2461"/>
                    </a:lnTo>
                    <a:lnTo>
                      <a:pt x="1739" y="2348"/>
                    </a:lnTo>
                    <a:lnTo>
                      <a:pt x="1807" y="2177"/>
                    </a:lnTo>
                    <a:lnTo>
                      <a:pt x="1816" y="2168"/>
                    </a:lnTo>
                    <a:lnTo>
                      <a:pt x="1818" y="2165"/>
                    </a:lnTo>
                    <a:lnTo>
                      <a:pt x="1824" y="2158"/>
                    </a:lnTo>
                    <a:lnTo>
                      <a:pt x="1834" y="2147"/>
                    </a:lnTo>
                    <a:lnTo>
                      <a:pt x="1847" y="2133"/>
                    </a:lnTo>
                    <a:lnTo>
                      <a:pt x="1863" y="2114"/>
                    </a:lnTo>
                    <a:lnTo>
                      <a:pt x="1881" y="2092"/>
                    </a:lnTo>
                    <a:lnTo>
                      <a:pt x="1902" y="2067"/>
                    </a:lnTo>
                    <a:lnTo>
                      <a:pt x="1924" y="2038"/>
                    </a:lnTo>
                    <a:lnTo>
                      <a:pt x="1949" y="2007"/>
                    </a:lnTo>
                    <a:lnTo>
                      <a:pt x="1974" y="1974"/>
                    </a:lnTo>
                    <a:lnTo>
                      <a:pt x="2001" y="1937"/>
                    </a:lnTo>
                    <a:lnTo>
                      <a:pt x="2027" y="1900"/>
                    </a:lnTo>
                    <a:lnTo>
                      <a:pt x="2054" y="1860"/>
                    </a:lnTo>
                    <a:lnTo>
                      <a:pt x="2080" y="1818"/>
                    </a:lnTo>
                    <a:lnTo>
                      <a:pt x="2106" y="1775"/>
                    </a:lnTo>
                    <a:lnTo>
                      <a:pt x="2131" y="1731"/>
                    </a:lnTo>
                    <a:lnTo>
                      <a:pt x="2155" y="1685"/>
                    </a:lnTo>
                    <a:lnTo>
                      <a:pt x="2177" y="1640"/>
                    </a:lnTo>
                    <a:lnTo>
                      <a:pt x="2197" y="1594"/>
                    </a:lnTo>
                    <a:lnTo>
                      <a:pt x="2216" y="1546"/>
                    </a:lnTo>
                    <a:lnTo>
                      <a:pt x="2232" y="1500"/>
                    </a:lnTo>
                    <a:lnTo>
                      <a:pt x="2245" y="1453"/>
                    </a:lnTo>
                    <a:lnTo>
                      <a:pt x="2254" y="1407"/>
                    </a:lnTo>
                    <a:lnTo>
                      <a:pt x="2260" y="1360"/>
                    </a:lnTo>
                    <a:lnTo>
                      <a:pt x="2262" y="1316"/>
                    </a:lnTo>
                    <a:lnTo>
                      <a:pt x="2260" y="1263"/>
                    </a:lnTo>
                    <a:lnTo>
                      <a:pt x="2255" y="1210"/>
                    </a:lnTo>
                    <a:lnTo>
                      <a:pt x="2245" y="1157"/>
                    </a:lnTo>
                    <a:lnTo>
                      <a:pt x="2233" y="1105"/>
                    </a:lnTo>
                    <a:lnTo>
                      <a:pt x="2215" y="1053"/>
                    </a:lnTo>
                    <a:lnTo>
                      <a:pt x="2195" y="1002"/>
                    </a:lnTo>
                    <a:lnTo>
                      <a:pt x="2171" y="953"/>
                    </a:lnTo>
                    <a:lnTo>
                      <a:pt x="2143" y="904"/>
                    </a:lnTo>
                    <a:lnTo>
                      <a:pt x="2112" y="858"/>
                    </a:lnTo>
                    <a:lnTo>
                      <a:pt x="2078" y="812"/>
                    </a:lnTo>
                    <a:lnTo>
                      <a:pt x="2039" y="770"/>
                    </a:lnTo>
                    <a:lnTo>
                      <a:pt x="1997" y="729"/>
                    </a:lnTo>
                    <a:lnTo>
                      <a:pt x="1952" y="692"/>
                    </a:lnTo>
                    <a:lnTo>
                      <a:pt x="1903" y="658"/>
                    </a:lnTo>
                    <a:lnTo>
                      <a:pt x="1851" y="626"/>
                    </a:lnTo>
                    <a:lnTo>
                      <a:pt x="1796" y="598"/>
                    </a:lnTo>
                    <a:lnTo>
                      <a:pt x="1736" y="574"/>
                    </a:lnTo>
                    <a:lnTo>
                      <a:pt x="1674" y="553"/>
                    </a:lnTo>
                    <a:lnTo>
                      <a:pt x="1609" y="536"/>
                    </a:lnTo>
                    <a:lnTo>
                      <a:pt x="1540" y="524"/>
                    </a:lnTo>
                    <a:lnTo>
                      <a:pt x="1468" y="517"/>
                    </a:lnTo>
                    <a:lnTo>
                      <a:pt x="1393" y="514"/>
                    </a:lnTo>
                    <a:close/>
                    <a:moveTo>
                      <a:pt x="1393" y="396"/>
                    </a:moveTo>
                    <a:lnTo>
                      <a:pt x="1474" y="399"/>
                    </a:lnTo>
                    <a:lnTo>
                      <a:pt x="1553" y="407"/>
                    </a:lnTo>
                    <a:lnTo>
                      <a:pt x="1628" y="419"/>
                    </a:lnTo>
                    <a:lnTo>
                      <a:pt x="1700" y="437"/>
                    </a:lnTo>
                    <a:lnTo>
                      <a:pt x="1768" y="458"/>
                    </a:lnTo>
                    <a:lnTo>
                      <a:pt x="1834" y="484"/>
                    </a:lnTo>
                    <a:lnTo>
                      <a:pt x="1894" y="514"/>
                    </a:lnTo>
                    <a:lnTo>
                      <a:pt x="1953" y="547"/>
                    </a:lnTo>
                    <a:lnTo>
                      <a:pt x="2007" y="584"/>
                    </a:lnTo>
                    <a:lnTo>
                      <a:pt x="2058" y="623"/>
                    </a:lnTo>
                    <a:lnTo>
                      <a:pt x="2106" y="666"/>
                    </a:lnTo>
                    <a:lnTo>
                      <a:pt x="2149" y="712"/>
                    </a:lnTo>
                    <a:lnTo>
                      <a:pt x="2188" y="759"/>
                    </a:lnTo>
                    <a:lnTo>
                      <a:pt x="2225" y="809"/>
                    </a:lnTo>
                    <a:lnTo>
                      <a:pt x="2257" y="861"/>
                    </a:lnTo>
                    <a:lnTo>
                      <a:pt x="2286" y="915"/>
                    </a:lnTo>
                    <a:lnTo>
                      <a:pt x="2311" y="970"/>
                    </a:lnTo>
                    <a:lnTo>
                      <a:pt x="2332" y="1026"/>
                    </a:lnTo>
                    <a:lnTo>
                      <a:pt x="2350" y="1083"/>
                    </a:lnTo>
                    <a:lnTo>
                      <a:pt x="2363" y="1141"/>
                    </a:lnTo>
                    <a:lnTo>
                      <a:pt x="2373" y="1199"/>
                    </a:lnTo>
                    <a:lnTo>
                      <a:pt x="2379" y="1258"/>
                    </a:lnTo>
                    <a:lnTo>
                      <a:pt x="2381" y="1316"/>
                    </a:lnTo>
                    <a:lnTo>
                      <a:pt x="2379" y="1368"/>
                    </a:lnTo>
                    <a:lnTo>
                      <a:pt x="2372" y="1420"/>
                    </a:lnTo>
                    <a:lnTo>
                      <a:pt x="2361" y="1472"/>
                    </a:lnTo>
                    <a:lnTo>
                      <a:pt x="2348" y="1525"/>
                    </a:lnTo>
                    <a:lnTo>
                      <a:pt x="2330" y="1578"/>
                    </a:lnTo>
                    <a:lnTo>
                      <a:pt x="2310" y="1630"/>
                    </a:lnTo>
                    <a:lnTo>
                      <a:pt x="2288" y="1681"/>
                    </a:lnTo>
                    <a:lnTo>
                      <a:pt x="2264" y="1732"/>
                    </a:lnTo>
                    <a:lnTo>
                      <a:pt x="2238" y="1782"/>
                    </a:lnTo>
                    <a:lnTo>
                      <a:pt x="2211" y="1830"/>
                    </a:lnTo>
                    <a:lnTo>
                      <a:pt x="2183" y="1878"/>
                    </a:lnTo>
                    <a:lnTo>
                      <a:pt x="2154" y="1922"/>
                    </a:lnTo>
                    <a:lnTo>
                      <a:pt x="2125" y="1966"/>
                    </a:lnTo>
                    <a:lnTo>
                      <a:pt x="2097" y="2007"/>
                    </a:lnTo>
                    <a:lnTo>
                      <a:pt x="2068" y="2046"/>
                    </a:lnTo>
                    <a:lnTo>
                      <a:pt x="2040" y="2082"/>
                    </a:lnTo>
                    <a:lnTo>
                      <a:pt x="2015" y="2115"/>
                    </a:lnTo>
                    <a:lnTo>
                      <a:pt x="1991" y="2145"/>
                    </a:lnTo>
                    <a:lnTo>
                      <a:pt x="1968" y="2172"/>
                    </a:lnTo>
                    <a:lnTo>
                      <a:pt x="1949" y="2195"/>
                    </a:lnTo>
                    <a:lnTo>
                      <a:pt x="1931" y="2215"/>
                    </a:lnTo>
                    <a:lnTo>
                      <a:pt x="1918" y="2230"/>
                    </a:lnTo>
                    <a:lnTo>
                      <a:pt x="1908" y="2242"/>
                    </a:lnTo>
                    <a:lnTo>
                      <a:pt x="1821" y="2452"/>
                    </a:lnTo>
                    <a:lnTo>
                      <a:pt x="1070" y="2597"/>
                    </a:lnTo>
                    <a:lnTo>
                      <a:pt x="955" y="2242"/>
                    </a:lnTo>
                    <a:lnTo>
                      <a:pt x="729" y="2026"/>
                    </a:lnTo>
                    <a:lnTo>
                      <a:pt x="726" y="2022"/>
                    </a:lnTo>
                    <a:lnTo>
                      <a:pt x="720" y="2015"/>
                    </a:lnTo>
                    <a:lnTo>
                      <a:pt x="710" y="2003"/>
                    </a:lnTo>
                    <a:lnTo>
                      <a:pt x="696" y="1987"/>
                    </a:lnTo>
                    <a:lnTo>
                      <a:pt x="682" y="1967"/>
                    </a:lnTo>
                    <a:lnTo>
                      <a:pt x="665" y="1944"/>
                    </a:lnTo>
                    <a:lnTo>
                      <a:pt x="648" y="1919"/>
                    </a:lnTo>
                    <a:lnTo>
                      <a:pt x="629" y="1889"/>
                    </a:lnTo>
                    <a:lnTo>
                      <a:pt x="609" y="1857"/>
                    </a:lnTo>
                    <a:lnTo>
                      <a:pt x="589" y="1821"/>
                    </a:lnTo>
                    <a:lnTo>
                      <a:pt x="569" y="1784"/>
                    </a:lnTo>
                    <a:lnTo>
                      <a:pt x="549" y="1744"/>
                    </a:lnTo>
                    <a:lnTo>
                      <a:pt x="532" y="1701"/>
                    </a:lnTo>
                    <a:lnTo>
                      <a:pt x="514" y="1656"/>
                    </a:lnTo>
                    <a:lnTo>
                      <a:pt x="498" y="1609"/>
                    </a:lnTo>
                    <a:lnTo>
                      <a:pt x="484" y="1560"/>
                    </a:lnTo>
                    <a:lnTo>
                      <a:pt x="473" y="1510"/>
                    </a:lnTo>
                    <a:lnTo>
                      <a:pt x="464" y="1457"/>
                    </a:lnTo>
                    <a:lnTo>
                      <a:pt x="460" y="1404"/>
                    </a:lnTo>
                    <a:lnTo>
                      <a:pt x="458" y="1348"/>
                    </a:lnTo>
                    <a:lnTo>
                      <a:pt x="459" y="1301"/>
                    </a:lnTo>
                    <a:lnTo>
                      <a:pt x="463" y="1251"/>
                    </a:lnTo>
                    <a:lnTo>
                      <a:pt x="470" y="1200"/>
                    </a:lnTo>
                    <a:lnTo>
                      <a:pt x="480" y="1149"/>
                    </a:lnTo>
                    <a:lnTo>
                      <a:pt x="493" y="1097"/>
                    </a:lnTo>
                    <a:lnTo>
                      <a:pt x="508" y="1045"/>
                    </a:lnTo>
                    <a:lnTo>
                      <a:pt x="527" y="994"/>
                    </a:lnTo>
                    <a:lnTo>
                      <a:pt x="548" y="943"/>
                    </a:lnTo>
                    <a:lnTo>
                      <a:pt x="574" y="892"/>
                    </a:lnTo>
                    <a:lnTo>
                      <a:pt x="601" y="842"/>
                    </a:lnTo>
                    <a:lnTo>
                      <a:pt x="631" y="793"/>
                    </a:lnTo>
                    <a:lnTo>
                      <a:pt x="665" y="747"/>
                    </a:lnTo>
                    <a:lnTo>
                      <a:pt x="702" y="702"/>
                    </a:lnTo>
                    <a:lnTo>
                      <a:pt x="742" y="658"/>
                    </a:lnTo>
                    <a:lnTo>
                      <a:pt x="785" y="617"/>
                    </a:lnTo>
                    <a:lnTo>
                      <a:pt x="831" y="579"/>
                    </a:lnTo>
                    <a:lnTo>
                      <a:pt x="880" y="544"/>
                    </a:lnTo>
                    <a:lnTo>
                      <a:pt x="933" y="512"/>
                    </a:lnTo>
                    <a:lnTo>
                      <a:pt x="988" y="482"/>
                    </a:lnTo>
                    <a:lnTo>
                      <a:pt x="1048" y="458"/>
                    </a:lnTo>
                    <a:lnTo>
                      <a:pt x="1110" y="435"/>
                    </a:lnTo>
                    <a:lnTo>
                      <a:pt x="1175" y="419"/>
                    </a:lnTo>
                    <a:lnTo>
                      <a:pt x="1245" y="407"/>
                    </a:lnTo>
                    <a:lnTo>
                      <a:pt x="1316" y="399"/>
                    </a:lnTo>
                    <a:lnTo>
                      <a:pt x="1393" y="396"/>
                    </a:lnTo>
                    <a:close/>
                    <a:moveTo>
                      <a:pt x="360" y="396"/>
                    </a:moveTo>
                    <a:lnTo>
                      <a:pt x="376" y="398"/>
                    </a:lnTo>
                    <a:lnTo>
                      <a:pt x="389" y="404"/>
                    </a:lnTo>
                    <a:lnTo>
                      <a:pt x="544" y="494"/>
                    </a:lnTo>
                    <a:lnTo>
                      <a:pt x="556" y="504"/>
                    </a:lnTo>
                    <a:lnTo>
                      <a:pt x="566" y="516"/>
                    </a:lnTo>
                    <a:lnTo>
                      <a:pt x="571" y="530"/>
                    </a:lnTo>
                    <a:lnTo>
                      <a:pt x="573" y="545"/>
                    </a:lnTo>
                    <a:lnTo>
                      <a:pt x="570" y="559"/>
                    </a:lnTo>
                    <a:lnTo>
                      <a:pt x="564" y="574"/>
                    </a:lnTo>
                    <a:lnTo>
                      <a:pt x="555" y="586"/>
                    </a:lnTo>
                    <a:lnTo>
                      <a:pt x="544" y="595"/>
                    </a:lnTo>
                    <a:lnTo>
                      <a:pt x="529" y="601"/>
                    </a:lnTo>
                    <a:lnTo>
                      <a:pt x="514" y="603"/>
                    </a:lnTo>
                    <a:lnTo>
                      <a:pt x="504" y="602"/>
                    </a:lnTo>
                    <a:lnTo>
                      <a:pt x="494" y="599"/>
                    </a:lnTo>
                    <a:lnTo>
                      <a:pt x="484" y="595"/>
                    </a:lnTo>
                    <a:lnTo>
                      <a:pt x="330" y="505"/>
                    </a:lnTo>
                    <a:lnTo>
                      <a:pt x="317" y="495"/>
                    </a:lnTo>
                    <a:lnTo>
                      <a:pt x="307" y="483"/>
                    </a:lnTo>
                    <a:lnTo>
                      <a:pt x="302" y="469"/>
                    </a:lnTo>
                    <a:lnTo>
                      <a:pt x="301" y="454"/>
                    </a:lnTo>
                    <a:lnTo>
                      <a:pt x="303" y="440"/>
                    </a:lnTo>
                    <a:lnTo>
                      <a:pt x="309" y="425"/>
                    </a:lnTo>
                    <a:lnTo>
                      <a:pt x="319" y="412"/>
                    </a:lnTo>
                    <a:lnTo>
                      <a:pt x="333" y="403"/>
                    </a:lnTo>
                    <a:lnTo>
                      <a:pt x="346" y="398"/>
                    </a:lnTo>
                    <a:lnTo>
                      <a:pt x="360" y="396"/>
                    </a:lnTo>
                    <a:close/>
                    <a:moveTo>
                      <a:pt x="2594" y="367"/>
                    </a:moveTo>
                    <a:lnTo>
                      <a:pt x="2612" y="367"/>
                    </a:lnTo>
                    <a:lnTo>
                      <a:pt x="2628" y="372"/>
                    </a:lnTo>
                    <a:lnTo>
                      <a:pt x="2644" y="385"/>
                    </a:lnTo>
                    <a:lnTo>
                      <a:pt x="2655" y="400"/>
                    </a:lnTo>
                    <a:lnTo>
                      <a:pt x="2660" y="417"/>
                    </a:lnTo>
                    <a:lnTo>
                      <a:pt x="2660" y="434"/>
                    </a:lnTo>
                    <a:lnTo>
                      <a:pt x="2655" y="452"/>
                    </a:lnTo>
                    <a:lnTo>
                      <a:pt x="2644" y="467"/>
                    </a:lnTo>
                    <a:lnTo>
                      <a:pt x="2520" y="591"/>
                    </a:lnTo>
                    <a:lnTo>
                      <a:pt x="2507" y="601"/>
                    </a:lnTo>
                    <a:lnTo>
                      <a:pt x="2492" y="607"/>
                    </a:lnTo>
                    <a:lnTo>
                      <a:pt x="2478" y="609"/>
                    </a:lnTo>
                    <a:lnTo>
                      <a:pt x="2464" y="607"/>
                    </a:lnTo>
                    <a:lnTo>
                      <a:pt x="2449" y="601"/>
                    </a:lnTo>
                    <a:lnTo>
                      <a:pt x="2437" y="591"/>
                    </a:lnTo>
                    <a:lnTo>
                      <a:pt x="2425" y="576"/>
                    </a:lnTo>
                    <a:lnTo>
                      <a:pt x="2419" y="559"/>
                    </a:lnTo>
                    <a:lnTo>
                      <a:pt x="2419" y="542"/>
                    </a:lnTo>
                    <a:lnTo>
                      <a:pt x="2425" y="524"/>
                    </a:lnTo>
                    <a:lnTo>
                      <a:pt x="2437" y="508"/>
                    </a:lnTo>
                    <a:lnTo>
                      <a:pt x="2561" y="385"/>
                    </a:lnTo>
                    <a:lnTo>
                      <a:pt x="2576" y="372"/>
                    </a:lnTo>
                    <a:lnTo>
                      <a:pt x="2594" y="367"/>
                    </a:lnTo>
                    <a:close/>
                    <a:moveTo>
                      <a:pt x="1345" y="0"/>
                    </a:moveTo>
                    <a:lnTo>
                      <a:pt x="1364" y="2"/>
                    </a:lnTo>
                    <a:lnTo>
                      <a:pt x="1379" y="11"/>
                    </a:lnTo>
                    <a:lnTo>
                      <a:pt x="1393" y="24"/>
                    </a:lnTo>
                    <a:lnTo>
                      <a:pt x="1401" y="40"/>
                    </a:lnTo>
                    <a:lnTo>
                      <a:pt x="1404" y="59"/>
                    </a:lnTo>
                    <a:lnTo>
                      <a:pt x="1404" y="201"/>
                    </a:lnTo>
                    <a:lnTo>
                      <a:pt x="1401" y="220"/>
                    </a:lnTo>
                    <a:lnTo>
                      <a:pt x="1393" y="235"/>
                    </a:lnTo>
                    <a:lnTo>
                      <a:pt x="1379" y="249"/>
                    </a:lnTo>
                    <a:lnTo>
                      <a:pt x="1364" y="256"/>
                    </a:lnTo>
                    <a:lnTo>
                      <a:pt x="1345" y="260"/>
                    </a:lnTo>
                    <a:lnTo>
                      <a:pt x="1326" y="256"/>
                    </a:lnTo>
                    <a:lnTo>
                      <a:pt x="1310" y="249"/>
                    </a:lnTo>
                    <a:lnTo>
                      <a:pt x="1298" y="235"/>
                    </a:lnTo>
                    <a:lnTo>
                      <a:pt x="1289" y="220"/>
                    </a:lnTo>
                    <a:lnTo>
                      <a:pt x="1285" y="201"/>
                    </a:lnTo>
                    <a:lnTo>
                      <a:pt x="1285" y="59"/>
                    </a:lnTo>
                    <a:lnTo>
                      <a:pt x="1289" y="40"/>
                    </a:lnTo>
                    <a:lnTo>
                      <a:pt x="1298" y="24"/>
                    </a:lnTo>
                    <a:lnTo>
                      <a:pt x="1310" y="11"/>
                    </a:lnTo>
                    <a:lnTo>
                      <a:pt x="1326" y="2"/>
                    </a:lnTo>
                    <a:lnTo>
                      <a:pt x="134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24" name="Freeform 182"/>
              <p:cNvSpPr/>
              <p:nvPr/>
            </p:nvSpPr>
            <p:spPr bwMode="auto">
              <a:xfrm>
                <a:off x="7570788" y="4629150"/>
                <a:ext cx="123825" cy="103187"/>
              </a:xfrm>
              <a:custGeom>
                <a:avLst/>
                <a:gdLst>
                  <a:gd name="T0" fmla="*/ 542 w 549"/>
                  <a:gd name="T1" fmla="*/ 4 h 458"/>
                  <a:gd name="T2" fmla="*/ 545 w 549"/>
                  <a:gd name="T3" fmla="*/ 25 h 458"/>
                  <a:gd name="T4" fmla="*/ 548 w 549"/>
                  <a:gd name="T5" fmla="*/ 61 h 458"/>
                  <a:gd name="T6" fmla="*/ 548 w 549"/>
                  <a:gd name="T7" fmla="*/ 107 h 458"/>
                  <a:gd name="T8" fmla="*/ 543 w 549"/>
                  <a:gd name="T9" fmla="*/ 161 h 458"/>
                  <a:gd name="T10" fmla="*/ 530 w 549"/>
                  <a:gd name="T11" fmla="*/ 220 h 458"/>
                  <a:gd name="T12" fmla="*/ 508 w 549"/>
                  <a:gd name="T13" fmla="*/ 278 h 458"/>
                  <a:gd name="T14" fmla="*/ 472 w 549"/>
                  <a:gd name="T15" fmla="*/ 336 h 458"/>
                  <a:gd name="T16" fmla="*/ 423 w 549"/>
                  <a:gd name="T17" fmla="*/ 387 h 458"/>
                  <a:gd name="T18" fmla="*/ 355 w 549"/>
                  <a:gd name="T19" fmla="*/ 429 h 458"/>
                  <a:gd name="T20" fmla="*/ 272 w 549"/>
                  <a:gd name="T21" fmla="*/ 455 h 458"/>
                  <a:gd name="T22" fmla="*/ 202 w 549"/>
                  <a:gd name="T23" fmla="*/ 456 h 458"/>
                  <a:gd name="T24" fmla="*/ 147 w 549"/>
                  <a:gd name="T25" fmla="*/ 441 h 458"/>
                  <a:gd name="T26" fmla="*/ 93 w 549"/>
                  <a:gd name="T27" fmla="*/ 407 h 458"/>
                  <a:gd name="T28" fmla="*/ 52 w 549"/>
                  <a:gd name="T29" fmla="*/ 365 h 458"/>
                  <a:gd name="T30" fmla="*/ 24 w 549"/>
                  <a:gd name="T31" fmla="*/ 321 h 458"/>
                  <a:gd name="T32" fmla="*/ 7 w 549"/>
                  <a:gd name="T33" fmla="*/ 287 h 458"/>
                  <a:gd name="T34" fmla="*/ 0 w 549"/>
                  <a:gd name="T35" fmla="*/ 268 h 458"/>
                  <a:gd name="T36" fmla="*/ 116 w 549"/>
                  <a:gd name="T37" fmla="*/ 244 h 458"/>
                  <a:gd name="T38" fmla="*/ 133 w 549"/>
                  <a:gd name="T39" fmla="*/ 275 h 458"/>
                  <a:gd name="T40" fmla="*/ 160 w 549"/>
                  <a:gd name="T41" fmla="*/ 308 h 458"/>
                  <a:gd name="T42" fmla="*/ 195 w 549"/>
                  <a:gd name="T43" fmla="*/ 334 h 458"/>
                  <a:gd name="T44" fmla="*/ 235 w 549"/>
                  <a:gd name="T45" fmla="*/ 341 h 458"/>
                  <a:gd name="T46" fmla="*/ 280 w 549"/>
                  <a:gd name="T47" fmla="*/ 332 h 458"/>
                  <a:gd name="T48" fmla="*/ 332 w 549"/>
                  <a:gd name="T49" fmla="*/ 306 h 458"/>
                  <a:gd name="T50" fmla="*/ 375 w 549"/>
                  <a:gd name="T51" fmla="*/ 266 h 458"/>
                  <a:gd name="T52" fmla="*/ 404 w 549"/>
                  <a:gd name="T53" fmla="*/ 220 h 458"/>
                  <a:gd name="T54" fmla="*/ 420 w 549"/>
                  <a:gd name="T55" fmla="*/ 170 h 458"/>
                  <a:gd name="T56" fmla="*/ 428 w 549"/>
                  <a:gd name="T57" fmla="*/ 123 h 458"/>
                  <a:gd name="T58" fmla="*/ 430 w 549"/>
                  <a:gd name="T59" fmla="*/ 79 h 458"/>
                  <a:gd name="T60" fmla="*/ 428 w 549"/>
                  <a:gd name="T61" fmla="*/ 45 h 458"/>
                  <a:gd name="T62" fmla="*/ 426 w 549"/>
                  <a:gd name="T63" fmla="*/ 24 h 458"/>
                  <a:gd name="T64" fmla="*/ 541 w 549"/>
                  <a:gd name="T6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58">
                    <a:moveTo>
                      <a:pt x="541" y="0"/>
                    </a:moveTo>
                    <a:lnTo>
                      <a:pt x="542" y="4"/>
                    </a:lnTo>
                    <a:lnTo>
                      <a:pt x="543" y="13"/>
                    </a:lnTo>
                    <a:lnTo>
                      <a:pt x="545" y="25"/>
                    </a:lnTo>
                    <a:lnTo>
                      <a:pt x="546" y="42"/>
                    </a:lnTo>
                    <a:lnTo>
                      <a:pt x="548" y="61"/>
                    </a:lnTo>
                    <a:lnTo>
                      <a:pt x="549" y="83"/>
                    </a:lnTo>
                    <a:lnTo>
                      <a:pt x="548" y="107"/>
                    </a:lnTo>
                    <a:lnTo>
                      <a:pt x="546" y="134"/>
                    </a:lnTo>
                    <a:lnTo>
                      <a:pt x="543" y="161"/>
                    </a:lnTo>
                    <a:lnTo>
                      <a:pt x="538" y="190"/>
                    </a:lnTo>
                    <a:lnTo>
                      <a:pt x="530" y="220"/>
                    </a:lnTo>
                    <a:lnTo>
                      <a:pt x="520" y="250"/>
                    </a:lnTo>
                    <a:lnTo>
                      <a:pt x="508" y="278"/>
                    </a:lnTo>
                    <a:lnTo>
                      <a:pt x="491" y="307"/>
                    </a:lnTo>
                    <a:lnTo>
                      <a:pt x="472" y="336"/>
                    </a:lnTo>
                    <a:lnTo>
                      <a:pt x="449" y="362"/>
                    </a:lnTo>
                    <a:lnTo>
                      <a:pt x="423" y="387"/>
                    </a:lnTo>
                    <a:lnTo>
                      <a:pt x="391" y="409"/>
                    </a:lnTo>
                    <a:lnTo>
                      <a:pt x="355" y="429"/>
                    </a:lnTo>
                    <a:lnTo>
                      <a:pt x="313" y="445"/>
                    </a:lnTo>
                    <a:lnTo>
                      <a:pt x="272" y="455"/>
                    </a:lnTo>
                    <a:lnTo>
                      <a:pt x="230" y="458"/>
                    </a:lnTo>
                    <a:lnTo>
                      <a:pt x="202" y="456"/>
                    </a:lnTo>
                    <a:lnTo>
                      <a:pt x="175" y="451"/>
                    </a:lnTo>
                    <a:lnTo>
                      <a:pt x="147" y="441"/>
                    </a:lnTo>
                    <a:lnTo>
                      <a:pt x="119" y="425"/>
                    </a:lnTo>
                    <a:lnTo>
                      <a:pt x="93" y="407"/>
                    </a:lnTo>
                    <a:lnTo>
                      <a:pt x="71" y="387"/>
                    </a:lnTo>
                    <a:lnTo>
                      <a:pt x="52" y="365"/>
                    </a:lnTo>
                    <a:lnTo>
                      <a:pt x="36" y="342"/>
                    </a:lnTo>
                    <a:lnTo>
                      <a:pt x="24" y="321"/>
                    </a:lnTo>
                    <a:lnTo>
                      <a:pt x="14" y="303"/>
                    </a:lnTo>
                    <a:lnTo>
                      <a:pt x="7" y="287"/>
                    </a:lnTo>
                    <a:lnTo>
                      <a:pt x="2" y="275"/>
                    </a:lnTo>
                    <a:lnTo>
                      <a:pt x="0" y="268"/>
                    </a:lnTo>
                    <a:lnTo>
                      <a:pt x="112" y="233"/>
                    </a:lnTo>
                    <a:lnTo>
                      <a:pt x="116" y="244"/>
                    </a:lnTo>
                    <a:lnTo>
                      <a:pt x="123" y="258"/>
                    </a:lnTo>
                    <a:lnTo>
                      <a:pt x="133" y="275"/>
                    </a:lnTo>
                    <a:lnTo>
                      <a:pt x="144" y="293"/>
                    </a:lnTo>
                    <a:lnTo>
                      <a:pt x="160" y="308"/>
                    </a:lnTo>
                    <a:lnTo>
                      <a:pt x="176" y="323"/>
                    </a:lnTo>
                    <a:lnTo>
                      <a:pt x="195" y="334"/>
                    </a:lnTo>
                    <a:lnTo>
                      <a:pt x="214" y="339"/>
                    </a:lnTo>
                    <a:lnTo>
                      <a:pt x="235" y="341"/>
                    </a:lnTo>
                    <a:lnTo>
                      <a:pt x="257" y="339"/>
                    </a:lnTo>
                    <a:lnTo>
                      <a:pt x="280" y="332"/>
                    </a:lnTo>
                    <a:lnTo>
                      <a:pt x="304" y="323"/>
                    </a:lnTo>
                    <a:lnTo>
                      <a:pt x="332" y="306"/>
                    </a:lnTo>
                    <a:lnTo>
                      <a:pt x="356" y="287"/>
                    </a:lnTo>
                    <a:lnTo>
                      <a:pt x="375" y="266"/>
                    </a:lnTo>
                    <a:lnTo>
                      <a:pt x="391" y="244"/>
                    </a:lnTo>
                    <a:lnTo>
                      <a:pt x="404" y="220"/>
                    </a:lnTo>
                    <a:lnTo>
                      <a:pt x="414" y="195"/>
                    </a:lnTo>
                    <a:lnTo>
                      <a:pt x="420" y="170"/>
                    </a:lnTo>
                    <a:lnTo>
                      <a:pt x="425" y="146"/>
                    </a:lnTo>
                    <a:lnTo>
                      <a:pt x="428" y="123"/>
                    </a:lnTo>
                    <a:lnTo>
                      <a:pt x="429" y="99"/>
                    </a:lnTo>
                    <a:lnTo>
                      <a:pt x="430" y="79"/>
                    </a:lnTo>
                    <a:lnTo>
                      <a:pt x="429" y="61"/>
                    </a:lnTo>
                    <a:lnTo>
                      <a:pt x="428" y="45"/>
                    </a:lnTo>
                    <a:lnTo>
                      <a:pt x="427" y="33"/>
                    </a:lnTo>
                    <a:lnTo>
                      <a:pt x="426" y="24"/>
                    </a:lnTo>
                    <a:lnTo>
                      <a:pt x="426" y="21"/>
                    </a:lnTo>
                    <a:lnTo>
                      <a:pt x="541"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25" name="Freeform 183"/>
              <p:cNvSpPr>
                <a:spLocks noEditPoints="1"/>
              </p:cNvSpPr>
              <p:nvPr/>
            </p:nvSpPr>
            <p:spPr bwMode="auto">
              <a:xfrm>
                <a:off x="7470775" y="4130675"/>
                <a:ext cx="211138" cy="147637"/>
              </a:xfrm>
              <a:custGeom>
                <a:avLst/>
                <a:gdLst>
                  <a:gd name="T0" fmla="*/ 287 w 929"/>
                  <a:gd name="T1" fmla="*/ 328 h 654"/>
                  <a:gd name="T2" fmla="*/ 553 w 929"/>
                  <a:gd name="T3" fmla="*/ 437 h 654"/>
                  <a:gd name="T4" fmla="*/ 553 w 929"/>
                  <a:gd name="T5" fmla="*/ 654 h 654"/>
                  <a:gd name="T6" fmla="*/ 287 w 929"/>
                  <a:gd name="T7" fmla="*/ 545 h 654"/>
                  <a:gd name="T8" fmla="*/ 287 w 929"/>
                  <a:gd name="T9" fmla="*/ 328 h 654"/>
                  <a:gd name="T10" fmla="*/ 760 w 929"/>
                  <a:gd name="T11" fmla="*/ 284 h 654"/>
                  <a:gd name="T12" fmla="*/ 760 w 929"/>
                  <a:gd name="T13" fmla="*/ 506 h 654"/>
                  <a:gd name="T14" fmla="*/ 583 w 929"/>
                  <a:gd name="T15" fmla="*/ 654 h 654"/>
                  <a:gd name="T16" fmla="*/ 583 w 929"/>
                  <a:gd name="T17" fmla="*/ 435 h 654"/>
                  <a:gd name="T18" fmla="*/ 760 w 929"/>
                  <a:gd name="T19" fmla="*/ 284 h 654"/>
                  <a:gd name="T20" fmla="*/ 3 w 929"/>
                  <a:gd name="T21" fmla="*/ 215 h 654"/>
                  <a:gd name="T22" fmla="*/ 257 w 929"/>
                  <a:gd name="T23" fmla="*/ 319 h 654"/>
                  <a:gd name="T24" fmla="*/ 257 w 929"/>
                  <a:gd name="T25" fmla="*/ 536 h 654"/>
                  <a:gd name="T26" fmla="*/ 0 w 929"/>
                  <a:gd name="T27" fmla="*/ 428 h 654"/>
                  <a:gd name="T28" fmla="*/ 3 w 929"/>
                  <a:gd name="T29" fmla="*/ 215 h 654"/>
                  <a:gd name="T30" fmla="*/ 474 w 929"/>
                  <a:gd name="T31" fmla="*/ 142 h 654"/>
                  <a:gd name="T32" fmla="*/ 749 w 929"/>
                  <a:gd name="T33" fmla="*/ 252 h 654"/>
                  <a:gd name="T34" fmla="*/ 568 w 929"/>
                  <a:gd name="T35" fmla="*/ 399 h 654"/>
                  <a:gd name="T36" fmla="*/ 301 w 929"/>
                  <a:gd name="T37" fmla="*/ 296 h 654"/>
                  <a:gd name="T38" fmla="*/ 474 w 929"/>
                  <a:gd name="T39" fmla="*/ 142 h 654"/>
                  <a:gd name="T40" fmla="*/ 926 w 929"/>
                  <a:gd name="T41" fmla="*/ 133 h 654"/>
                  <a:gd name="T42" fmla="*/ 929 w 929"/>
                  <a:gd name="T43" fmla="*/ 354 h 654"/>
                  <a:gd name="T44" fmla="*/ 790 w 929"/>
                  <a:gd name="T45" fmla="*/ 479 h 654"/>
                  <a:gd name="T46" fmla="*/ 790 w 929"/>
                  <a:gd name="T47" fmla="*/ 261 h 654"/>
                  <a:gd name="T48" fmla="*/ 926 w 929"/>
                  <a:gd name="T49" fmla="*/ 133 h 654"/>
                  <a:gd name="T50" fmla="*/ 199 w 929"/>
                  <a:gd name="T51" fmla="*/ 32 h 654"/>
                  <a:gd name="T52" fmla="*/ 444 w 929"/>
                  <a:gd name="T53" fmla="*/ 127 h 654"/>
                  <a:gd name="T54" fmla="*/ 269 w 929"/>
                  <a:gd name="T55" fmla="*/ 284 h 654"/>
                  <a:gd name="T56" fmla="*/ 3 w 929"/>
                  <a:gd name="T57" fmla="*/ 180 h 654"/>
                  <a:gd name="T58" fmla="*/ 199 w 929"/>
                  <a:gd name="T59" fmla="*/ 32 h 654"/>
                  <a:gd name="T60" fmla="*/ 642 w 929"/>
                  <a:gd name="T61" fmla="*/ 0 h 654"/>
                  <a:gd name="T62" fmla="*/ 903 w 929"/>
                  <a:gd name="T63" fmla="*/ 115 h 654"/>
                  <a:gd name="T64" fmla="*/ 772 w 929"/>
                  <a:gd name="T65" fmla="*/ 227 h 654"/>
                  <a:gd name="T66" fmla="*/ 509 w 929"/>
                  <a:gd name="T67" fmla="*/ 121 h 654"/>
                  <a:gd name="T68" fmla="*/ 642 w 929"/>
                  <a:gd name="T69"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654">
                    <a:moveTo>
                      <a:pt x="287" y="328"/>
                    </a:moveTo>
                    <a:lnTo>
                      <a:pt x="553" y="437"/>
                    </a:lnTo>
                    <a:lnTo>
                      <a:pt x="553" y="654"/>
                    </a:lnTo>
                    <a:lnTo>
                      <a:pt x="287" y="545"/>
                    </a:lnTo>
                    <a:lnTo>
                      <a:pt x="287" y="328"/>
                    </a:lnTo>
                    <a:close/>
                    <a:moveTo>
                      <a:pt x="760" y="284"/>
                    </a:moveTo>
                    <a:lnTo>
                      <a:pt x="760" y="506"/>
                    </a:lnTo>
                    <a:lnTo>
                      <a:pt x="583" y="654"/>
                    </a:lnTo>
                    <a:lnTo>
                      <a:pt x="583" y="435"/>
                    </a:lnTo>
                    <a:lnTo>
                      <a:pt x="760" y="284"/>
                    </a:lnTo>
                    <a:close/>
                    <a:moveTo>
                      <a:pt x="3" y="215"/>
                    </a:moveTo>
                    <a:lnTo>
                      <a:pt x="257" y="319"/>
                    </a:lnTo>
                    <a:lnTo>
                      <a:pt x="257" y="536"/>
                    </a:lnTo>
                    <a:lnTo>
                      <a:pt x="0" y="428"/>
                    </a:lnTo>
                    <a:lnTo>
                      <a:pt x="3" y="215"/>
                    </a:lnTo>
                    <a:close/>
                    <a:moveTo>
                      <a:pt x="474" y="142"/>
                    </a:moveTo>
                    <a:lnTo>
                      <a:pt x="749" y="252"/>
                    </a:lnTo>
                    <a:lnTo>
                      <a:pt x="568" y="399"/>
                    </a:lnTo>
                    <a:lnTo>
                      <a:pt x="301" y="296"/>
                    </a:lnTo>
                    <a:lnTo>
                      <a:pt x="474" y="142"/>
                    </a:lnTo>
                    <a:close/>
                    <a:moveTo>
                      <a:pt x="926" y="133"/>
                    </a:moveTo>
                    <a:lnTo>
                      <a:pt x="929" y="354"/>
                    </a:lnTo>
                    <a:lnTo>
                      <a:pt x="790" y="479"/>
                    </a:lnTo>
                    <a:lnTo>
                      <a:pt x="790" y="261"/>
                    </a:lnTo>
                    <a:lnTo>
                      <a:pt x="926" y="133"/>
                    </a:lnTo>
                    <a:close/>
                    <a:moveTo>
                      <a:pt x="199" y="32"/>
                    </a:moveTo>
                    <a:lnTo>
                      <a:pt x="444" y="127"/>
                    </a:lnTo>
                    <a:lnTo>
                      <a:pt x="269" y="284"/>
                    </a:lnTo>
                    <a:lnTo>
                      <a:pt x="3" y="180"/>
                    </a:lnTo>
                    <a:lnTo>
                      <a:pt x="199" y="32"/>
                    </a:lnTo>
                    <a:close/>
                    <a:moveTo>
                      <a:pt x="642" y="0"/>
                    </a:moveTo>
                    <a:lnTo>
                      <a:pt x="903" y="115"/>
                    </a:lnTo>
                    <a:lnTo>
                      <a:pt x="772" y="227"/>
                    </a:lnTo>
                    <a:lnTo>
                      <a:pt x="509" y="121"/>
                    </a:lnTo>
                    <a:lnTo>
                      <a:pt x="642"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grpSp>
          <p:nvGrpSpPr>
            <p:cNvPr id="120" name="组合 119"/>
            <p:cNvGrpSpPr/>
            <p:nvPr/>
          </p:nvGrpSpPr>
          <p:grpSpPr>
            <a:xfrm>
              <a:off x="6912940" y="2620853"/>
              <a:ext cx="3155252" cy="882404"/>
              <a:chOff x="2739807" y="2351212"/>
              <a:chExt cx="3155252" cy="882404"/>
            </a:xfrm>
          </p:grpSpPr>
          <p:sp>
            <p:nvSpPr>
              <p:cNvPr id="121" name="文本框 42"/>
              <p:cNvSpPr txBox="1"/>
              <p:nvPr/>
            </p:nvSpPr>
            <p:spPr>
              <a:xfrm>
                <a:off x="2739807" y="2351212"/>
                <a:ext cx="1620957" cy="523220"/>
              </a:xfrm>
              <a:prstGeom prst="rect">
                <a:avLst/>
              </a:prstGeom>
              <a:noFill/>
            </p:spPr>
            <p:txBody>
              <a:bodyPr wrap="none" rtlCol="0">
                <a:spAutoFit/>
              </a:bodyPr>
              <a:lstStyle/>
              <a:p>
                <a:pPr defTabSz="914400"/>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虚位以待</a:t>
                </a:r>
              </a:p>
            </p:txBody>
          </p:sp>
          <p:sp>
            <p:nvSpPr>
              <p:cNvPr id="122" name="文本框 43"/>
              <p:cNvSpPr txBox="1"/>
              <p:nvPr/>
            </p:nvSpPr>
            <p:spPr>
              <a:xfrm>
                <a:off x="2739807" y="2802729"/>
                <a:ext cx="3155252" cy="430887"/>
              </a:xfrm>
              <a:prstGeom prst="rect">
                <a:avLst/>
              </a:prstGeom>
              <a:noFill/>
            </p:spPr>
            <p:txBody>
              <a:bodyPr wrap="square" rtlCol="0">
                <a:spAutoFit/>
              </a:bodyPr>
              <a:lstStyle/>
              <a:p>
                <a:pPr defTabSz="914400"/>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26" name="组合 125"/>
          <p:cNvGrpSpPr/>
          <p:nvPr/>
        </p:nvGrpSpPr>
        <p:grpSpPr>
          <a:xfrm>
            <a:off x="6329654" y="4074003"/>
            <a:ext cx="3738538" cy="882404"/>
            <a:chOff x="6329654" y="4074003"/>
            <a:chExt cx="3738538" cy="882404"/>
          </a:xfrm>
        </p:grpSpPr>
        <p:grpSp>
          <p:nvGrpSpPr>
            <p:cNvPr id="127" name="组合 126"/>
            <p:cNvGrpSpPr/>
            <p:nvPr/>
          </p:nvGrpSpPr>
          <p:grpSpPr>
            <a:xfrm>
              <a:off x="6329654" y="4243236"/>
              <a:ext cx="539240" cy="549019"/>
              <a:chOff x="8110538" y="2668588"/>
              <a:chExt cx="612775" cy="623888"/>
            </a:xfrm>
            <a:solidFill>
              <a:srgbClr val="01EFFB"/>
            </a:solidFill>
          </p:grpSpPr>
          <p:sp>
            <p:nvSpPr>
              <p:cNvPr id="131" name="Freeform 86"/>
              <p:cNvSpPr>
                <a:spLocks noEditPoints="1"/>
              </p:cNvSpPr>
              <p:nvPr/>
            </p:nvSpPr>
            <p:spPr bwMode="auto">
              <a:xfrm>
                <a:off x="8110538" y="2668588"/>
                <a:ext cx="612775" cy="623888"/>
              </a:xfrm>
              <a:custGeom>
                <a:avLst/>
                <a:gdLst>
                  <a:gd name="T0" fmla="*/ 1827 w 3474"/>
                  <a:gd name="T1" fmla="*/ 3177 h 3538"/>
                  <a:gd name="T2" fmla="*/ 1110 w 3474"/>
                  <a:gd name="T3" fmla="*/ 3179 h 3538"/>
                  <a:gd name="T4" fmla="*/ 479 w 3474"/>
                  <a:gd name="T5" fmla="*/ 3183 h 3538"/>
                  <a:gd name="T6" fmla="*/ 133 w 3474"/>
                  <a:gd name="T7" fmla="*/ 3185 h 3538"/>
                  <a:gd name="T8" fmla="*/ 2368 w 3474"/>
                  <a:gd name="T9" fmla="*/ 3327 h 3538"/>
                  <a:gd name="T10" fmla="*/ 2600 w 3474"/>
                  <a:gd name="T11" fmla="*/ 2188 h 3538"/>
                  <a:gd name="T12" fmla="*/ 2259 w 3474"/>
                  <a:gd name="T13" fmla="*/ 2470 h 3538"/>
                  <a:gd name="T14" fmla="*/ 2213 w 3474"/>
                  <a:gd name="T15" fmla="*/ 2925 h 3538"/>
                  <a:gd name="T16" fmla="*/ 2495 w 3474"/>
                  <a:gd name="T17" fmla="*/ 3267 h 3538"/>
                  <a:gd name="T18" fmla="*/ 2950 w 3474"/>
                  <a:gd name="T19" fmla="*/ 3311 h 3538"/>
                  <a:gd name="T20" fmla="*/ 3292 w 3474"/>
                  <a:gd name="T21" fmla="*/ 3029 h 3538"/>
                  <a:gd name="T22" fmla="*/ 3336 w 3474"/>
                  <a:gd name="T23" fmla="*/ 2576 h 3538"/>
                  <a:gd name="T24" fmla="*/ 3055 w 3474"/>
                  <a:gd name="T25" fmla="*/ 2233 h 3538"/>
                  <a:gd name="T26" fmla="*/ 258 w 3474"/>
                  <a:gd name="T27" fmla="*/ 644 h 3538"/>
                  <a:gd name="T28" fmla="*/ 507 w 3474"/>
                  <a:gd name="T29" fmla="*/ 1254 h 3538"/>
                  <a:gd name="T30" fmla="*/ 1014 w 3474"/>
                  <a:gd name="T31" fmla="*/ 1654 h 3538"/>
                  <a:gd name="T32" fmla="*/ 1073 w 3474"/>
                  <a:gd name="T33" fmla="*/ 1717 h 3538"/>
                  <a:gd name="T34" fmla="*/ 754 w 3474"/>
                  <a:gd name="T35" fmla="*/ 1928 h 3538"/>
                  <a:gd name="T36" fmla="*/ 337 w 3474"/>
                  <a:gd name="T37" fmla="*/ 2458 h 3538"/>
                  <a:gd name="T38" fmla="*/ 231 w 3474"/>
                  <a:gd name="T39" fmla="*/ 3068 h 3538"/>
                  <a:gd name="T40" fmla="*/ 783 w 3474"/>
                  <a:gd name="T41" fmla="*/ 3065 h 3538"/>
                  <a:gd name="T42" fmla="*/ 1134 w 3474"/>
                  <a:gd name="T43" fmla="*/ 2819 h 3538"/>
                  <a:gd name="T44" fmla="*/ 1298 w 3474"/>
                  <a:gd name="T45" fmla="*/ 1435 h 3538"/>
                  <a:gd name="T46" fmla="*/ 879 w 3474"/>
                  <a:gd name="T47" fmla="*/ 1123 h 3538"/>
                  <a:gd name="T48" fmla="*/ 2200 w 3474"/>
                  <a:gd name="T49" fmla="*/ 646 h 3538"/>
                  <a:gd name="T50" fmla="*/ 2021 w 3474"/>
                  <a:gd name="T51" fmla="*/ 1177 h 3538"/>
                  <a:gd name="T52" fmla="*/ 1580 w 3474"/>
                  <a:gd name="T53" fmla="*/ 1447 h 3538"/>
                  <a:gd name="T54" fmla="*/ 1742 w 3474"/>
                  <a:gd name="T55" fmla="*/ 2816 h 3538"/>
                  <a:gd name="T56" fmla="*/ 2109 w 3474"/>
                  <a:gd name="T57" fmla="*/ 2964 h 3538"/>
                  <a:gd name="T58" fmla="*/ 2126 w 3474"/>
                  <a:gd name="T59" fmla="*/ 2492 h 3538"/>
                  <a:gd name="T60" fmla="*/ 2295 w 3474"/>
                  <a:gd name="T61" fmla="*/ 2116 h 3538"/>
                  <a:gd name="T62" fmla="*/ 1840 w 3474"/>
                  <a:gd name="T63" fmla="*/ 1796 h 3538"/>
                  <a:gd name="T64" fmla="*/ 1849 w 3474"/>
                  <a:gd name="T65" fmla="*/ 1697 h 3538"/>
                  <a:gd name="T66" fmla="*/ 2174 w 3474"/>
                  <a:gd name="T67" fmla="*/ 1508 h 3538"/>
                  <a:gd name="T68" fmla="*/ 2579 w 3474"/>
                  <a:gd name="T69" fmla="*/ 973 h 3538"/>
                  <a:gd name="T70" fmla="*/ 114 w 3474"/>
                  <a:gd name="T71" fmla="*/ 113 h 3538"/>
                  <a:gd name="T72" fmla="*/ 2795 w 3474"/>
                  <a:gd name="T73" fmla="*/ 11 h 3538"/>
                  <a:gd name="T74" fmla="*/ 2850 w 3474"/>
                  <a:gd name="T75" fmla="*/ 401 h 3538"/>
                  <a:gd name="T76" fmla="*/ 2750 w 3474"/>
                  <a:gd name="T77" fmla="*/ 814 h 3538"/>
                  <a:gd name="T78" fmla="*/ 2425 w 3474"/>
                  <a:gd name="T79" fmla="*/ 1424 h 3538"/>
                  <a:gd name="T80" fmla="*/ 2129 w 3474"/>
                  <a:gd name="T81" fmla="*/ 1816 h 3538"/>
                  <a:gd name="T82" fmla="*/ 2440 w 3474"/>
                  <a:gd name="T83" fmla="*/ 2126 h 3538"/>
                  <a:gd name="T84" fmla="*/ 2842 w 3474"/>
                  <a:gd name="T85" fmla="*/ 2055 h 3538"/>
                  <a:gd name="T86" fmla="*/ 3291 w 3474"/>
                  <a:gd name="T87" fmla="*/ 2280 h 3538"/>
                  <a:gd name="T88" fmla="*/ 3474 w 3474"/>
                  <a:gd name="T89" fmla="*/ 2753 h 3538"/>
                  <a:gd name="T90" fmla="*/ 3291 w 3474"/>
                  <a:gd name="T91" fmla="*/ 3224 h 3538"/>
                  <a:gd name="T92" fmla="*/ 2842 w 3474"/>
                  <a:gd name="T93" fmla="*/ 3448 h 3538"/>
                  <a:gd name="T94" fmla="*/ 2717 w 3474"/>
                  <a:gd name="T95" fmla="*/ 3500 h 3538"/>
                  <a:gd name="T96" fmla="*/ 45 w 3474"/>
                  <a:gd name="T97" fmla="*/ 3512 h 3538"/>
                  <a:gd name="T98" fmla="*/ 25 w 3474"/>
                  <a:gd name="T99" fmla="*/ 3114 h 3538"/>
                  <a:gd name="T100" fmla="*/ 159 w 3474"/>
                  <a:gd name="T101" fmla="*/ 2603 h 3538"/>
                  <a:gd name="T102" fmla="*/ 531 w 3474"/>
                  <a:gd name="T103" fmla="*/ 1973 h 3538"/>
                  <a:gd name="T104" fmla="*/ 658 w 3474"/>
                  <a:gd name="T105" fmla="*/ 1570 h 3538"/>
                  <a:gd name="T106" fmla="*/ 242 w 3474"/>
                  <a:gd name="T107" fmla="*/ 1008 h 3538"/>
                  <a:gd name="T108" fmla="*/ 87 w 3474"/>
                  <a:gd name="T109" fmla="*/ 466 h 3538"/>
                  <a:gd name="T110" fmla="*/ 3 w 3474"/>
                  <a:gd name="T111" fmla="*/ 86 h 3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538">
                    <a:moveTo>
                      <a:pt x="2200" y="3157"/>
                    </a:moveTo>
                    <a:lnTo>
                      <a:pt x="2188" y="3166"/>
                    </a:lnTo>
                    <a:lnTo>
                      <a:pt x="2173" y="3173"/>
                    </a:lnTo>
                    <a:lnTo>
                      <a:pt x="2157" y="3176"/>
                    </a:lnTo>
                    <a:lnTo>
                      <a:pt x="2078" y="3176"/>
                    </a:lnTo>
                    <a:lnTo>
                      <a:pt x="1996" y="3176"/>
                    </a:lnTo>
                    <a:lnTo>
                      <a:pt x="1913" y="3176"/>
                    </a:lnTo>
                    <a:lnTo>
                      <a:pt x="1827" y="3177"/>
                    </a:lnTo>
                    <a:lnTo>
                      <a:pt x="1740" y="3177"/>
                    </a:lnTo>
                    <a:lnTo>
                      <a:pt x="1650" y="3177"/>
                    </a:lnTo>
                    <a:lnTo>
                      <a:pt x="1560" y="3177"/>
                    </a:lnTo>
                    <a:lnTo>
                      <a:pt x="1470" y="3178"/>
                    </a:lnTo>
                    <a:lnTo>
                      <a:pt x="1380" y="3178"/>
                    </a:lnTo>
                    <a:lnTo>
                      <a:pt x="1288" y="3178"/>
                    </a:lnTo>
                    <a:lnTo>
                      <a:pt x="1199" y="3179"/>
                    </a:lnTo>
                    <a:lnTo>
                      <a:pt x="1110" y="3179"/>
                    </a:lnTo>
                    <a:lnTo>
                      <a:pt x="1022" y="3180"/>
                    </a:lnTo>
                    <a:lnTo>
                      <a:pt x="936" y="3180"/>
                    </a:lnTo>
                    <a:lnTo>
                      <a:pt x="852" y="3181"/>
                    </a:lnTo>
                    <a:lnTo>
                      <a:pt x="771" y="3181"/>
                    </a:lnTo>
                    <a:lnTo>
                      <a:pt x="693" y="3181"/>
                    </a:lnTo>
                    <a:lnTo>
                      <a:pt x="618" y="3182"/>
                    </a:lnTo>
                    <a:lnTo>
                      <a:pt x="547" y="3182"/>
                    </a:lnTo>
                    <a:lnTo>
                      <a:pt x="479" y="3183"/>
                    </a:lnTo>
                    <a:lnTo>
                      <a:pt x="417" y="3183"/>
                    </a:lnTo>
                    <a:lnTo>
                      <a:pt x="359" y="3183"/>
                    </a:lnTo>
                    <a:lnTo>
                      <a:pt x="305" y="3184"/>
                    </a:lnTo>
                    <a:lnTo>
                      <a:pt x="258" y="3184"/>
                    </a:lnTo>
                    <a:lnTo>
                      <a:pt x="217" y="3184"/>
                    </a:lnTo>
                    <a:lnTo>
                      <a:pt x="182" y="3184"/>
                    </a:lnTo>
                    <a:lnTo>
                      <a:pt x="154" y="3185"/>
                    </a:lnTo>
                    <a:lnTo>
                      <a:pt x="133" y="3185"/>
                    </a:lnTo>
                    <a:lnTo>
                      <a:pt x="119" y="3185"/>
                    </a:lnTo>
                    <a:lnTo>
                      <a:pt x="114" y="3185"/>
                    </a:lnTo>
                    <a:lnTo>
                      <a:pt x="114" y="3430"/>
                    </a:lnTo>
                    <a:lnTo>
                      <a:pt x="2585" y="3430"/>
                    </a:lnTo>
                    <a:lnTo>
                      <a:pt x="2527" y="3411"/>
                    </a:lnTo>
                    <a:lnTo>
                      <a:pt x="2472" y="3388"/>
                    </a:lnTo>
                    <a:lnTo>
                      <a:pt x="2419" y="3359"/>
                    </a:lnTo>
                    <a:lnTo>
                      <a:pt x="2368" y="3327"/>
                    </a:lnTo>
                    <a:lnTo>
                      <a:pt x="2321" y="3290"/>
                    </a:lnTo>
                    <a:lnTo>
                      <a:pt x="2277" y="3250"/>
                    </a:lnTo>
                    <a:lnTo>
                      <a:pt x="2236" y="3206"/>
                    </a:lnTo>
                    <a:lnTo>
                      <a:pt x="2200" y="3157"/>
                    </a:lnTo>
                    <a:close/>
                    <a:moveTo>
                      <a:pt x="2775" y="2162"/>
                    </a:moveTo>
                    <a:lnTo>
                      <a:pt x="2715" y="2165"/>
                    </a:lnTo>
                    <a:lnTo>
                      <a:pt x="2656" y="2174"/>
                    </a:lnTo>
                    <a:lnTo>
                      <a:pt x="2600" y="2188"/>
                    </a:lnTo>
                    <a:lnTo>
                      <a:pt x="2547" y="2208"/>
                    </a:lnTo>
                    <a:lnTo>
                      <a:pt x="2495" y="2233"/>
                    </a:lnTo>
                    <a:lnTo>
                      <a:pt x="2447" y="2262"/>
                    </a:lnTo>
                    <a:lnTo>
                      <a:pt x="2402" y="2297"/>
                    </a:lnTo>
                    <a:lnTo>
                      <a:pt x="2360" y="2334"/>
                    </a:lnTo>
                    <a:lnTo>
                      <a:pt x="2321" y="2376"/>
                    </a:lnTo>
                    <a:lnTo>
                      <a:pt x="2288" y="2421"/>
                    </a:lnTo>
                    <a:lnTo>
                      <a:pt x="2259" y="2470"/>
                    </a:lnTo>
                    <a:lnTo>
                      <a:pt x="2233" y="2521"/>
                    </a:lnTo>
                    <a:lnTo>
                      <a:pt x="2213" y="2575"/>
                    </a:lnTo>
                    <a:lnTo>
                      <a:pt x="2200" y="2632"/>
                    </a:lnTo>
                    <a:lnTo>
                      <a:pt x="2190" y="2690"/>
                    </a:lnTo>
                    <a:lnTo>
                      <a:pt x="2187" y="2750"/>
                    </a:lnTo>
                    <a:lnTo>
                      <a:pt x="2190" y="2810"/>
                    </a:lnTo>
                    <a:lnTo>
                      <a:pt x="2200" y="2868"/>
                    </a:lnTo>
                    <a:lnTo>
                      <a:pt x="2213" y="2925"/>
                    </a:lnTo>
                    <a:lnTo>
                      <a:pt x="2233" y="2979"/>
                    </a:lnTo>
                    <a:lnTo>
                      <a:pt x="2259" y="3030"/>
                    </a:lnTo>
                    <a:lnTo>
                      <a:pt x="2288" y="3079"/>
                    </a:lnTo>
                    <a:lnTo>
                      <a:pt x="2321" y="3124"/>
                    </a:lnTo>
                    <a:lnTo>
                      <a:pt x="2360" y="3166"/>
                    </a:lnTo>
                    <a:lnTo>
                      <a:pt x="2402" y="3203"/>
                    </a:lnTo>
                    <a:lnTo>
                      <a:pt x="2447" y="3238"/>
                    </a:lnTo>
                    <a:lnTo>
                      <a:pt x="2495" y="3267"/>
                    </a:lnTo>
                    <a:lnTo>
                      <a:pt x="2547" y="3292"/>
                    </a:lnTo>
                    <a:lnTo>
                      <a:pt x="2600" y="3312"/>
                    </a:lnTo>
                    <a:lnTo>
                      <a:pt x="2656" y="3326"/>
                    </a:lnTo>
                    <a:lnTo>
                      <a:pt x="2715" y="3335"/>
                    </a:lnTo>
                    <a:lnTo>
                      <a:pt x="2775" y="3338"/>
                    </a:lnTo>
                    <a:lnTo>
                      <a:pt x="2836" y="3335"/>
                    </a:lnTo>
                    <a:lnTo>
                      <a:pt x="2894" y="3326"/>
                    </a:lnTo>
                    <a:lnTo>
                      <a:pt x="2950" y="3311"/>
                    </a:lnTo>
                    <a:lnTo>
                      <a:pt x="3004" y="3292"/>
                    </a:lnTo>
                    <a:lnTo>
                      <a:pt x="3055" y="3267"/>
                    </a:lnTo>
                    <a:lnTo>
                      <a:pt x="3104" y="3237"/>
                    </a:lnTo>
                    <a:lnTo>
                      <a:pt x="3149" y="3202"/>
                    </a:lnTo>
                    <a:lnTo>
                      <a:pt x="3191" y="3165"/>
                    </a:lnTo>
                    <a:lnTo>
                      <a:pt x="3229" y="3123"/>
                    </a:lnTo>
                    <a:lnTo>
                      <a:pt x="3262" y="3078"/>
                    </a:lnTo>
                    <a:lnTo>
                      <a:pt x="3292" y="3029"/>
                    </a:lnTo>
                    <a:lnTo>
                      <a:pt x="3317" y="2978"/>
                    </a:lnTo>
                    <a:lnTo>
                      <a:pt x="3336" y="2924"/>
                    </a:lnTo>
                    <a:lnTo>
                      <a:pt x="3351" y="2867"/>
                    </a:lnTo>
                    <a:lnTo>
                      <a:pt x="3360" y="2810"/>
                    </a:lnTo>
                    <a:lnTo>
                      <a:pt x="3363" y="2750"/>
                    </a:lnTo>
                    <a:lnTo>
                      <a:pt x="3360" y="2691"/>
                    </a:lnTo>
                    <a:lnTo>
                      <a:pt x="3351" y="2633"/>
                    </a:lnTo>
                    <a:lnTo>
                      <a:pt x="3336" y="2576"/>
                    </a:lnTo>
                    <a:lnTo>
                      <a:pt x="3317" y="2522"/>
                    </a:lnTo>
                    <a:lnTo>
                      <a:pt x="3292" y="2472"/>
                    </a:lnTo>
                    <a:lnTo>
                      <a:pt x="3262" y="2422"/>
                    </a:lnTo>
                    <a:lnTo>
                      <a:pt x="3229" y="2377"/>
                    </a:lnTo>
                    <a:lnTo>
                      <a:pt x="3191" y="2335"/>
                    </a:lnTo>
                    <a:lnTo>
                      <a:pt x="3149" y="2298"/>
                    </a:lnTo>
                    <a:lnTo>
                      <a:pt x="3104" y="2263"/>
                    </a:lnTo>
                    <a:lnTo>
                      <a:pt x="3055" y="2233"/>
                    </a:lnTo>
                    <a:lnTo>
                      <a:pt x="3004" y="2208"/>
                    </a:lnTo>
                    <a:lnTo>
                      <a:pt x="2950" y="2189"/>
                    </a:lnTo>
                    <a:lnTo>
                      <a:pt x="2894" y="2174"/>
                    </a:lnTo>
                    <a:lnTo>
                      <a:pt x="2836" y="2165"/>
                    </a:lnTo>
                    <a:lnTo>
                      <a:pt x="2775" y="2162"/>
                    </a:lnTo>
                    <a:close/>
                    <a:moveTo>
                      <a:pt x="243" y="469"/>
                    </a:moveTo>
                    <a:lnTo>
                      <a:pt x="247" y="557"/>
                    </a:lnTo>
                    <a:lnTo>
                      <a:pt x="258" y="644"/>
                    </a:lnTo>
                    <a:lnTo>
                      <a:pt x="273" y="729"/>
                    </a:lnTo>
                    <a:lnTo>
                      <a:pt x="292" y="812"/>
                    </a:lnTo>
                    <a:lnTo>
                      <a:pt x="317" y="892"/>
                    </a:lnTo>
                    <a:lnTo>
                      <a:pt x="346" y="969"/>
                    </a:lnTo>
                    <a:lnTo>
                      <a:pt x="380" y="1045"/>
                    </a:lnTo>
                    <a:lnTo>
                      <a:pt x="418" y="1118"/>
                    </a:lnTo>
                    <a:lnTo>
                      <a:pt x="461" y="1188"/>
                    </a:lnTo>
                    <a:lnTo>
                      <a:pt x="507" y="1254"/>
                    </a:lnTo>
                    <a:lnTo>
                      <a:pt x="558" y="1318"/>
                    </a:lnTo>
                    <a:lnTo>
                      <a:pt x="611" y="1377"/>
                    </a:lnTo>
                    <a:lnTo>
                      <a:pt x="670" y="1433"/>
                    </a:lnTo>
                    <a:lnTo>
                      <a:pt x="732" y="1485"/>
                    </a:lnTo>
                    <a:lnTo>
                      <a:pt x="797" y="1534"/>
                    </a:lnTo>
                    <a:lnTo>
                      <a:pt x="866" y="1578"/>
                    </a:lnTo>
                    <a:lnTo>
                      <a:pt x="939" y="1618"/>
                    </a:lnTo>
                    <a:lnTo>
                      <a:pt x="1014" y="1654"/>
                    </a:lnTo>
                    <a:lnTo>
                      <a:pt x="1018" y="1657"/>
                    </a:lnTo>
                    <a:lnTo>
                      <a:pt x="1023" y="1659"/>
                    </a:lnTo>
                    <a:lnTo>
                      <a:pt x="1026" y="1663"/>
                    </a:lnTo>
                    <a:lnTo>
                      <a:pt x="1039" y="1667"/>
                    </a:lnTo>
                    <a:lnTo>
                      <a:pt x="1051" y="1675"/>
                    </a:lnTo>
                    <a:lnTo>
                      <a:pt x="1062" y="1686"/>
                    </a:lnTo>
                    <a:lnTo>
                      <a:pt x="1069" y="1699"/>
                    </a:lnTo>
                    <a:lnTo>
                      <a:pt x="1073" y="1717"/>
                    </a:lnTo>
                    <a:lnTo>
                      <a:pt x="1070" y="1736"/>
                    </a:lnTo>
                    <a:lnTo>
                      <a:pt x="1063" y="1751"/>
                    </a:lnTo>
                    <a:lnTo>
                      <a:pt x="1051" y="1764"/>
                    </a:lnTo>
                    <a:lnTo>
                      <a:pt x="1036" y="1773"/>
                    </a:lnTo>
                    <a:lnTo>
                      <a:pt x="962" y="1803"/>
                    </a:lnTo>
                    <a:lnTo>
                      <a:pt x="890" y="1839"/>
                    </a:lnTo>
                    <a:lnTo>
                      <a:pt x="821" y="1881"/>
                    </a:lnTo>
                    <a:lnTo>
                      <a:pt x="754" y="1928"/>
                    </a:lnTo>
                    <a:lnTo>
                      <a:pt x="691" y="1980"/>
                    </a:lnTo>
                    <a:lnTo>
                      <a:pt x="630" y="2036"/>
                    </a:lnTo>
                    <a:lnTo>
                      <a:pt x="572" y="2097"/>
                    </a:lnTo>
                    <a:lnTo>
                      <a:pt x="518" y="2162"/>
                    </a:lnTo>
                    <a:lnTo>
                      <a:pt x="467" y="2231"/>
                    </a:lnTo>
                    <a:lnTo>
                      <a:pt x="420" y="2304"/>
                    </a:lnTo>
                    <a:lnTo>
                      <a:pt x="376" y="2379"/>
                    </a:lnTo>
                    <a:lnTo>
                      <a:pt x="337" y="2458"/>
                    </a:lnTo>
                    <a:lnTo>
                      <a:pt x="302" y="2539"/>
                    </a:lnTo>
                    <a:lnTo>
                      <a:pt x="272" y="2623"/>
                    </a:lnTo>
                    <a:lnTo>
                      <a:pt x="246" y="2709"/>
                    </a:lnTo>
                    <a:lnTo>
                      <a:pt x="225" y="2797"/>
                    </a:lnTo>
                    <a:lnTo>
                      <a:pt x="207" y="2886"/>
                    </a:lnTo>
                    <a:lnTo>
                      <a:pt x="197" y="2977"/>
                    </a:lnTo>
                    <a:lnTo>
                      <a:pt x="190" y="3068"/>
                    </a:lnTo>
                    <a:lnTo>
                      <a:pt x="231" y="3068"/>
                    </a:lnTo>
                    <a:lnTo>
                      <a:pt x="279" y="3068"/>
                    </a:lnTo>
                    <a:lnTo>
                      <a:pt x="334" y="3068"/>
                    </a:lnTo>
                    <a:lnTo>
                      <a:pt x="396" y="3068"/>
                    </a:lnTo>
                    <a:lnTo>
                      <a:pt x="464" y="3067"/>
                    </a:lnTo>
                    <a:lnTo>
                      <a:pt x="537" y="3067"/>
                    </a:lnTo>
                    <a:lnTo>
                      <a:pt x="615" y="3066"/>
                    </a:lnTo>
                    <a:lnTo>
                      <a:pt x="697" y="3066"/>
                    </a:lnTo>
                    <a:lnTo>
                      <a:pt x="783" y="3065"/>
                    </a:lnTo>
                    <a:lnTo>
                      <a:pt x="872" y="3064"/>
                    </a:lnTo>
                    <a:lnTo>
                      <a:pt x="965" y="3063"/>
                    </a:lnTo>
                    <a:lnTo>
                      <a:pt x="1061" y="3063"/>
                    </a:lnTo>
                    <a:lnTo>
                      <a:pt x="1064" y="3009"/>
                    </a:lnTo>
                    <a:lnTo>
                      <a:pt x="1072" y="2957"/>
                    </a:lnTo>
                    <a:lnTo>
                      <a:pt x="1087" y="2908"/>
                    </a:lnTo>
                    <a:lnTo>
                      <a:pt x="1108" y="2862"/>
                    </a:lnTo>
                    <a:lnTo>
                      <a:pt x="1134" y="2819"/>
                    </a:lnTo>
                    <a:lnTo>
                      <a:pt x="1163" y="2780"/>
                    </a:lnTo>
                    <a:lnTo>
                      <a:pt x="1196" y="2745"/>
                    </a:lnTo>
                    <a:lnTo>
                      <a:pt x="1234" y="2715"/>
                    </a:lnTo>
                    <a:lnTo>
                      <a:pt x="1274" y="2689"/>
                    </a:lnTo>
                    <a:lnTo>
                      <a:pt x="1317" y="2669"/>
                    </a:lnTo>
                    <a:lnTo>
                      <a:pt x="1364" y="2655"/>
                    </a:lnTo>
                    <a:lnTo>
                      <a:pt x="1364" y="1449"/>
                    </a:lnTo>
                    <a:lnTo>
                      <a:pt x="1298" y="1435"/>
                    </a:lnTo>
                    <a:lnTo>
                      <a:pt x="1236" y="1414"/>
                    </a:lnTo>
                    <a:lnTo>
                      <a:pt x="1174" y="1387"/>
                    </a:lnTo>
                    <a:lnTo>
                      <a:pt x="1117" y="1355"/>
                    </a:lnTo>
                    <a:lnTo>
                      <a:pt x="1063" y="1319"/>
                    </a:lnTo>
                    <a:lnTo>
                      <a:pt x="1011" y="1277"/>
                    </a:lnTo>
                    <a:lnTo>
                      <a:pt x="963" y="1230"/>
                    </a:lnTo>
                    <a:lnTo>
                      <a:pt x="919" y="1178"/>
                    </a:lnTo>
                    <a:lnTo>
                      <a:pt x="879" y="1123"/>
                    </a:lnTo>
                    <a:lnTo>
                      <a:pt x="843" y="1064"/>
                    </a:lnTo>
                    <a:lnTo>
                      <a:pt x="812" y="1001"/>
                    </a:lnTo>
                    <a:lnTo>
                      <a:pt x="786" y="935"/>
                    </a:lnTo>
                    <a:lnTo>
                      <a:pt x="766" y="866"/>
                    </a:lnTo>
                    <a:lnTo>
                      <a:pt x="751" y="795"/>
                    </a:lnTo>
                    <a:lnTo>
                      <a:pt x="741" y="721"/>
                    </a:lnTo>
                    <a:lnTo>
                      <a:pt x="738" y="646"/>
                    </a:lnTo>
                    <a:lnTo>
                      <a:pt x="2200" y="646"/>
                    </a:lnTo>
                    <a:lnTo>
                      <a:pt x="2196" y="721"/>
                    </a:lnTo>
                    <a:lnTo>
                      <a:pt x="2187" y="794"/>
                    </a:lnTo>
                    <a:lnTo>
                      <a:pt x="2173" y="866"/>
                    </a:lnTo>
                    <a:lnTo>
                      <a:pt x="2152" y="934"/>
                    </a:lnTo>
                    <a:lnTo>
                      <a:pt x="2126" y="1000"/>
                    </a:lnTo>
                    <a:lnTo>
                      <a:pt x="2096" y="1063"/>
                    </a:lnTo>
                    <a:lnTo>
                      <a:pt x="2061" y="1122"/>
                    </a:lnTo>
                    <a:lnTo>
                      <a:pt x="2021" y="1177"/>
                    </a:lnTo>
                    <a:lnTo>
                      <a:pt x="1977" y="1228"/>
                    </a:lnTo>
                    <a:lnTo>
                      <a:pt x="1930" y="1275"/>
                    </a:lnTo>
                    <a:lnTo>
                      <a:pt x="1879" y="1317"/>
                    </a:lnTo>
                    <a:lnTo>
                      <a:pt x="1825" y="1354"/>
                    </a:lnTo>
                    <a:lnTo>
                      <a:pt x="1768" y="1386"/>
                    </a:lnTo>
                    <a:lnTo>
                      <a:pt x="1707" y="1412"/>
                    </a:lnTo>
                    <a:lnTo>
                      <a:pt x="1645" y="1433"/>
                    </a:lnTo>
                    <a:lnTo>
                      <a:pt x="1580" y="1447"/>
                    </a:lnTo>
                    <a:lnTo>
                      <a:pt x="1513" y="1454"/>
                    </a:lnTo>
                    <a:lnTo>
                      <a:pt x="1513" y="2655"/>
                    </a:lnTo>
                    <a:lnTo>
                      <a:pt x="1559" y="2668"/>
                    </a:lnTo>
                    <a:lnTo>
                      <a:pt x="1602" y="2688"/>
                    </a:lnTo>
                    <a:lnTo>
                      <a:pt x="1643" y="2712"/>
                    </a:lnTo>
                    <a:lnTo>
                      <a:pt x="1679" y="2741"/>
                    </a:lnTo>
                    <a:lnTo>
                      <a:pt x="1713" y="2776"/>
                    </a:lnTo>
                    <a:lnTo>
                      <a:pt x="1742" y="2816"/>
                    </a:lnTo>
                    <a:lnTo>
                      <a:pt x="1768" y="2857"/>
                    </a:lnTo>
                    <a:lnTo>
                      <a:pt x="1788" y="2904"/>
                    </a:lnTo>
                    <a:lnTo>
                      <a:pt x="1803" y="2953"/>
                    </a:lnTo>
                    <a:lnTo>
                      <a:pt x="1813" y="3006"/>
                    </a:lnTo>
                    <a:lnTo>
                      <a:pt x="1817" y="3059"/>
                    </a:lnTo>
                    <a:lnTo>
                      <a:pt x="2150" y="3059"/>
                    </a:lnTo>
                    <a:lnTo>
                      <a:pt x="2128" y="3012"/>
                    </a:lnTo>
                    <a:lnTo>
                      <a:pt x="2109" y="2964"/>
                    </a:lnTo>
                    <a:lnTo>
                      <a:pt x="2095" y="2912"/>
                    </a:lnTo>
                    <a:lnTo>
                      <a:pt x="2085" y="2861"/>
                    </a:lnTo>
                    <a:lnTo>
                      <a:pt x="2079" y="2806"/>
                    </a:lnTo>
                    <a:lnTo>
                      <a:pt x="2077" y="2750"/>
                    </a:lnTo>
                    <a:lnTo>
                      <a:pt x="2080" y="2682"/>
                    </a:lnTo>
                    <a:lnTo>
                      <a:pt x="2090" y="2617"/>
                    </a:lnTo>
                    <a:lnTo>
                      <a:pt x="2105" y="2553"/>
                    </a:lnTo>
                    <a:lnTo>
                      <a:pt x="2126" y="2492"/>
                    </a:lnTo>
                    <a:lnTo>
                      <a:pt x="2153" y="2433"/>
                    </a:lnTo>
                    <a:lnTo>
                      <a:pt x="2186" y="2378"/>
                    </a:lnTo>
                    <a:lnTo>
                      <a:pt x="2222" y="2326"/>
                    </a:lnTo>
                    <a:lnTo>
                      <a:pt x="2264" y="2277"/>
                    </a:lnTo>
                    <a:lnTo>
                      <a:pt x="2309" y="2233"/>
                    </a:lnTo>
                    <a:lnTo>
                      <a:pt x="2359" y="2192"/>
                    </a:lnTo>
                    <a:lnTo>
                      <a:pt x="2344" y="2177"/>
                    </a:lnTo>
                    <a:lnTo>
                      <a:pt x="2295" y="2116"/>
                    </a:lnTo>
                    <a:lnTo>
                      <a:pt x="2244" y="2058"/>
                    </a:lnTo>
                    <a:lnTo>
                      <a:pt x="2187" y="2004"/>
                    </a:lnTo>
                    <a:lnTo>
                      <a:pt x="2128" y="1955"/>
                    </a:lnTo>
                    <a:lnTo>
                      <a:pt x="2063" y="1910"/>
                    </a:lnTo>
                    <a:lnTo>
                      <a:pt x="1996" y="1869"/>
                    </a:lnTo>
                    <a:lnTo>
                      <a:pt x="1927" y="1833"/>
                    </a:lnTo>
                    <a:lnTo>
                      <a:pt x="1854" y="1803"/>
                    </a:lnTo>
                    <a:lnTo>
                      <a:pt x="1840" y="1796"/>
                    </a:lnTo>
                    <a:lnTo>
                      <a:pt x="1828" y="1785"/>
                    </a:lnTo>
                    <a:lnTo>
                      <a:pt x="1820" y="1772"/>
                    </a:lnTo>
                    <a:lnTo>
                      <a:pt x="1816" y="1759"/>
                    </a:lnTo>
                    <a:lnTo>
                      <a:pt x="1816" y="1744"/>
                    </a:lnTo>
                    <a:lnTo>
                      <a:pt x="1819" y="1730"/>
                    </a:lnTo>
                    <a:lnTo>
                      <a:pt x="1827" y="1716"/>
                    </a:lnTo>
                    <a:lnTo>
                      <a:pt x="1836" y="1704"/>
                    </a:lnTo>
                    <a:lnTo>
                      <a:pt x="1849" y="1697"/>
                    </a:lnTo>
                    <a:lnTo>
                      <a:pt x="1862" y="1694"/>
                    </a:lnTo>
                    <a:lnTo>
                      <a:pt x="1865" y="1690"/>
                    </a:lnTo>
                    <a:lnTo>
                      <a:pt x="1870" y="1687"/>
                    </a:lnTo>
                    <a:lnTo>
                      <a:pt x="1875" y="1684"/>
                    </a:lnTo>
                    <a:lnTo>
                      <a:pt x="1955" y="1648"/>
                    </a:lnTo>
                    <a:lnTo>
                      <a:pt x="2031" y="1606"/>
                    </a:lnTo>
                    <a:lnTo>
                      <a:pt x="2104" y="1558"/>
                    </a:lnTo>
                    <a:lnTo>
                      <a:pt x="2174" y="1508"/>
                    </a:lnTo>
                    <a:lnTo>
                      <a:pt x="2239" y="1453"/>
                    </a:lnTo>
                    <a:lnTo>
                      <a:pt x="2301" y="1394"/>
                    </a:lnTo>
                    <a:lnTo>
                      <a:pt x="2359" y="1332"/>
                    </a:lnTo>
                    <a:lnTo>
                      <a:pt x="2411" y="1266"/>
                    </a:lnTo>
                    <a:lnTo>
                      <a:pt x="2460" y="1197"/>
                    </a:lnTo>
                    <a:lnTo>
                      <a:pt x="2505" y="1125"/>
                    </a:lnTo>
                    <a:lnTo>
                      <a:pt x="2544" y="1050"/>
                    </a:lnTo>
                    <a:lnTo>
                      <a:pt x="2579" y="973"/>
                    </a:lnTo>
                    <a:lnTo>
                      <a:pt x="2609" y="893"/>
                    </a:lnTo>
                    <a:lnTo>
                      <a:pt x="2634" y="812"/>
                    </a:lnTo>
                    <a:lnTo>
                      <a:pt x="2653" y="728"/>
                    </a:lnTo>
                    <a:lnTo>
                      <a:pt x="2668" y="643"/>
                    </a:lnTo>
                    <a:lnTo>
                      <a:pt x="2677" y="556"/>
                    </a:lnTo>
                    <a:lnTo>
                      <a:pt x="2680" y="469"/>
                    </a:lnTo>
                    <a:lnTo>
                      <a:pt x="243" y="469"/>
                    </a:lnTo>
                    <a:close/>
                    <a:moveTo>
                      <a:pt x="114" y="113"/>
                    </a:moveTo>
                    <a:lnTo>
                      <a:pt x="114" y="355"/>
                    </a:lnTo>
                    <a:lnTo>
                      <a:pt x="2744" y="355"/>
                    </a:lnTo>
                    <a:lnTo>
                      <a:pt x="2744" y="113"/>
                    </a:lnTo>
                    <a:lnTo>
                      <a:pt x="114" y="113"/>
                    </a:lnTo>
                    <a:close/>
                    <a:moveTo>
                      <a:pt x="114" y="0"/>
                    </a:moveTo>
                    <a:lnTo>
                      <a:pt x="2744" y="0"/>
                    </a:lnTo>
                    <a:lnTo>
                      <a:pt x="2771" y="2"/>
                    </a:lnTo>
                    <a:lnTo>
                      <a:pt x="2795" y="11"/>
                    </a:lnTo>
                    <a:lnTo>
                      <a:pt x="2816" y="25"/>
                    </a:lnTo>
                    <a:lnTo>
                      <a:pt x="2833" y="43"/>
                    </a:lnTo>
                    <a:lnTo>
                      <a:pt x="2846" y="64"/>
                    </a:lnTo>
                    <a:lnTo>
                      <a:pt x="2855" y="87"/>
                    </a:lnTo>
                    <a:lnTo>
                      <a:pt x="2858" y="113"/>
                    </a:lnTo>
                    <a:lnTo>
                      <a:pt x="2858" y="358"/>
                    </a:lnTo>
                    <a:lnTo>
                      <a:pt x="2856" y="381"/>
                    </a:lnTo>
                    <a:lnTo>
                      <a:pt x="2850" y="401"/>
                    </a:lnTo>
                    <a:lnTo>
                      <a:pt x="2841" y="420"/>
                    </a:lnTo>
                    <a:lnTo>
                      <a:pt x="2828" y="436"/>
                    </a:lnTo>
                    <a:lnTo>
                      <a:pt x="2812" y="449"/>
                    </a:lnTo>
                    <a:lnTo>
                      <a:pt x="2794" y="459"/>
                    </a:lnTo>
                    <a:lnTo>
                      <a:pt x="2791" y="549"/>
                    </a:lnTo>
                    <a:lnTo>
                      <a:pt x="2782" y="639"/>
                    </a:lnTo>
                    <a:lnTo>
                      <a:pt x="2769" y="727"/>
                    </a:lnTo>
                    <a:lnTo>
                      <a:pt x="2750" y="814"/>
                    </a:lnTo>
                    <a:lnTo>
                      <a:pt x="2726" y="897"/>
                    </a:lnTo>
                    <a:lnTo>
                      <a:pt x="2697" y="980"/>
                    </a:lnTo>
                    <a:lnTo>
                      <a:pt x="2663" y="1061"/>
                    </a:lnTo>
                    <a:lnTo>
                      <a:pt x="2625" y="1139"/>
                    </a:lnTo>
                    <a:lnTo>
                      <a:pt x="2581" y="1214"/>
                    </a:lnTo>
                    <a:lnTo>
                      <a:pt x="2534" y="1288"/>
                    </a:lnTo>
                    <a:lnTo>
                      <a:pt x="2482" y="1357"/>
                    </a:lnTo>
                    <a:lnTo>
                      <a:pt x="2425" y="1424"/>
                    </a:lnTo>
                    <a:lnTo>
                      <a:pt x="2365" y="1487"/>
                    </a:lnTo>
                    <a:lnTo>
                      <a:pt x="2301" y="1548"/>
                    </a:lnTo>
                    <a:lnTo>
                      <a:pt x="2233" y="1603"/>
                    </a:lnTo>
                    <a:lnTo>
                      <a:pt x="2161" y="1655"/>
                    </a:lnTo>
                    <a:lnTo>
                      <a:pt x="2086" y="1702"/>
                    </a:lnTo>
                    <a:lnTo>
                      <a:pt x="2006" y="1745"/>
                    </a:lnTo>
                    <a:lnTo>
                      <a:pt x="2068" y="1780"/>
                    </a:lnTo>
                    <a:lnTo>
                      <a:pt x="2129" y="1816"/>
                    </a:lnTo>
                    <a:lnTo>
                      <a:pt x="2186" y="1857"/>
                    </a:lnTo>
                    <a:lnTo>
                      <a:pt x="2241" y="1901"/>
                    </a:lnTo>
                    <a:lnTo>
                      <a:pt x="2293" y="1948"/>
                    </a:lnTo>
                    <a:lnTo>
                      <a:pt x="2342" y="1999"/>
                    </a:lnTo>
                    <a:lnTo>
                      <a:pt x="2389" y="2053"/>
                    </a:lnTo>
                    <a:lnTo>
                      <a:pt x="2432" y="2110"/>
                    </a:lnTo>
                    <a:lnTo>
                      <a:pt x="2437" y="2118"/>
                    </a:lnTo>
                    <a:lnTo>
                      <a:pt x="2440" y="2126"/>
                    </a:lnTo>
                    <a:lnTo>
                      <a:pt x="2441" y="2134"/>
                    </a:lnTo>
                    <a:lnTo>
                      <a:pt x="2492" y="2111"/>
                    </a:lnTo>
                    <a:lnTo>
                      <a:pt x="2544" y="2090"/>
                    </a:lnTo>
                    <a:lnTo>
                      <a:pt x="2600" y="2074"/>
                    </a:lnTo>
                    <a:lnTo>
                      <a:pt x="2657" y="2061"/>
                    </a:lnTo>
                    <a:lnTo>
                      <a:pt x="2715" y="2055"/>
                    </a:lnTo>
                    <a:lnTo>
                      <a:pt x="2775" y="2052"/>
                    </a:lnTo>
                    <a:lnTo>
                      <a:pt x="2842" y="2055"/>
                    </a:lnTo>
                    <a:lnTo>
                      <a:pt x="2908" y="2064"/>
                    </a:lnTo>
                    <a:lnTo>
                      <a:pt x="2971" y="2079"/>
                    </a:lnTo>
                    <a:lnTo>
                      <a:pt x="3032" y="2101"/>
                    </a:lnTo>
                    <a:lnTo>
                      <a:pt x="3090" y="2128"/>
                    </a:lnTo>
                    <a:lnTo>
                      <a:pt x="3146" y="2159"/>
                    </a:lnTo>
                    <a:lnTo>
                      <a:pt x="3198" y="2196"/>
                    </a:lnTo>
                    <a:lnTo>
                      <a:pt x="3246" y="2235"/>
                    </a:lnTo>
                    <a:lnTo>
                      <a:pt x="3291" y="2280"/>
                    </a:lnTo>
                    <a:lnTo>
                      <a:pt x="3331" y="2330"/>
                    </a:lnTo>
                    <a:lnTo>
                      <a:pt x="3368" y="2381"/>
                    </a:lnTo>
                    <a:lnTo>
                      <a:pt x="3399" y="2437"/>
                    </a:lnTo>
                    <a:lnTo>
                      <a:pt x="3424" y="2495"/>
                    </a:lnTo>
                    <a:lnTo>
                      <a:pt x="3446" y="2557"/>
                    </a:lnTo>
                    <a:lnTo>
                      <a:pt x="3461" y="2620"/>
                    </a:lnTo>
                    <a:lnTo>
                      <a:pt x="3471" y="2686"/>
                    </a:lnTo>
                    <a:lnTo>
                      <a:pt x="3474" y="2753"/>
                    </a:lnTo>
                    <a:lnTo>
                      <a:pt x="3471" y="2821"/>
                    </a:lnTo>
                    <a:lnTo>
                      <a:pt x="3461" y="2885"/>
                    </a:lnTo>
                    <a:lnTo>
                      <a:pt x="3446" y="2949"/>
                    </a:lnTo>
                    <a:lnTo>
                      <a:pt x="3424" y="3010"/>
                    </a:lnTo>
                    <a:lnTo>
                      <a:pt x="3399" y="3068"/>
                    </a:lnTo>
                    <a:lnTo>
                      <a:pt x="3368" y="3124"/>
                    </a:lnTo>
                    <a:lnTo>
                      <a:pt x="3331" y="3176"/>
                    </a:lnTo>
                    <a:lnTo>
                      <a:pt x="3291" y="3224"/>
                    </a:lnTo>
                    <a:lnTo>
                      <a:pt x="3246" y="3269"/>
                    </a:lnTo>
                    <a:lnTo>
                      <a:pt x="3198" y="3309"/>
                    </a:lnTo>
                    <a:lnTo>
                      <a:pt x="3146" y="3345"/>
                    </a:lnTo>
                    <a:lnTo>
                      <a:pt x="3090" y="3376"/>
                    </a:lnTo>
                    <a:lnTo>
                      <a:pt x="3032" y="3402"/>
                    </a:lnTo>
                    <a:lnTo>
                      <a:pt x="2971" y="3424"/>
                    </a:lnTo>
                    <a:lnTo>
                      <a:pt x="2908" y="3439"/>
                    </a:lnTo>
                    <a:lnTo>
                      <a:pt x="2842" y="3448"/>
                    </a:lnTo>
                    <a:lnTo>
                      <a:pt x="2775" y="3452"/>
                    </a:lnTo>
                    <a:lnTo>
                      <a:pt x="2753" y="3452"/>
                    </a:lnTo>
                    <a:lnTo>
                      <a:pt x="2730" y="3451"/>
                    </a:lnTo>
                    <a:lnTo>
                      <a:pt x="2708" y="3448"/>
                    </a:lnTo>
                    <a:lnTo>
                      <a:pt x="2713" y="3458"/>
                    </a:lnTo>
                    <a:lnTo>
                      <a:pt x="2719" y="3469"/>
                    </a:lnTo>
                    <a:lnTo>
                      <a:pt x="2720" y="3482"/>
                    </a:lnTo>
                    <a:lnTo>
                      <a:pt x="2717" y="3500"/>
                    </a:lnTo>
                    <a:lnTo>
                      <a:pt x="2710" y="3515"/>
                    </a:lnTo>
                    <a:lnTo>
                      <a:pt x="2697" y="3527"/>
                    </a:lnTo>
                    <a:lnTo>
                      <a:pt x="2682" y="3534"/>
                    </a:lnTo>
                    <a:lnTo>
                      <a:pt x="2665" y="3538"/>
                    </a:lnTo>
                    <a:lnTo>
                      <a:pt x="117" y="3538"/>
                    </a:lnTo>
                    <a:lnTo>
                      <a:pt x="90" y="3534"/>
                    </a:lnTo>
                    <a:lnTo>
                      <a:pt x="67" y="3526"/>
                    </a:lnTo>
                    <a:lnTo>
                      <a:pt x="45" y="3512"/>
                    </a:lnTo>
                    <a:lnTo>
                      <a:pt x="28" y="3495"/>
                    </a:lnTo>
                    <a:lnTo>
                      <a:pt x="15" y="3473"/>
                    </a:lnTo>
                    <a:lnTo>
                      <a:pt x="6" y="3450"/>
                    </a:lnTo>
                    <a:lnTo>
                      <a:pt x="3" y="3424"/>
                    </a:lnTo>
                    <a:lnTo>
                      <a:pt x="3" y="3182"/>
                    </a:lnTo>
                    <a:lnTo>
                      <a:pt x="6" y="3157"/>
                    </a:lnTo>
                    <a:lnTo>
                      <a:pt x="13" y="3135"/>
                    </a:lnTo>
                    <a:lnTo>
                      <a:pt x="25" y="3114"/>
                    </a:lnTo>
                    <a:lnTo>
                      <a:pt x="40" y="3098"/>
                    </a:lnTo>
                    <a:lnTo>
                      <a:pt x="58" y="3084"/>
                    </a:lnTo>
                    <a:lnTo>
                      <a:pt x="81" y="3074"/>
                    </a:lnTo>
                    <a:lnTo>
                      <a:pt x="85" y="2978"/>
                    </a:lnTo>
                    <a:lnTo>
                      <a:pt x="96" y="2881"/>
                    </a:lnTo>
                    <a:lnTo>
                      <a:pt x="112" y="2787"/>
                    </a:lnTo>
                    <a:lnTo>
                      <a:pt x="133" y="2694"/>
                    </a:lnTo>
                    <a:lnTo>
                      <a:pt x="159" y="2603"/>
                    </a:lnTo>
                    <a:lnTo>
                      <a:pt x="190" y="2514"/>
                    </a:lnTo>
                    <a:lnTo>
                      <a:pt x="227" y="2427"/>
                    </a:lnTo>
                    <a:lnTo>
                      <a:pt x="267" y="2343"/>
                    </a:lnTo>
                    <a:lnTo>
                      <a:pt x="312" y="2261"/>
                    </a:lnTo>
                    <a:lnTo>
                      <a:pt x="361" y="2184"/>
                    </a:lnTo>
                    <a:lnTo>
                      <a:pt x="414" y="2110"/>
                    </a:lnTo>
                    <a:lnTo>
                      <a:pt x="471" y="2040"/>
                    </a:lnTo>
                    <a:lnTo>
                      <a:pt x="531" y="1973"/>
                    </a:lnTo>
                    <a:lnTo>
                      <a:pt x="594" y="1912"/>
                    </a:lnTo>
                    <a:lnTo>
                      <a:pt x="662" y="1855"/>
                    </a:lnTo>
                    <a:lnTo>
                      <a:pt x="732" y="1802"/>
                    </a:lnTo>
                    <a:lnTo>
                      <a:pt x="804" y="1756"/>
                    </a:lnTo>
                    <a:lnTo>
                      <a:pt x="879" y="1715"/>
                    </a:lnTo>
                    <a:lnTo>
                      <a:pt x="802" y="1671"/>
                    </a:lnTo>
                    <a:lnTo>
                      <a:pt x="727" y="1623"/>
                    </a:lnTo>
                    <a:lnTo>
                      <a:pt x="658" y="1570"/>
                    </a:lnTo>
                    <a:lnTo>
                      <a:pt x="590" y="1513"/>
                    </a:lnTo>
                    <a:lnTo>
                      <a:pt x="528" y="1452"/>
                    </a:lnTo>
                    <a:lnTo>
                      <a:pt x="470" y="1386"/>
                    </a:lnTo>
                    <a:lnTo>
                      <a:pt x="415" y="1318"/>
                    </a:lnTo>
                    <a:lnTo>
                      <a:pt x="364" y="1246"/>
                    </a:lnTo>
                    <a:lnTo>
                      <a:pt x="319" y="1169"/>
                    </a:lnTo>
                    <a:lnTo>
                      <a:pt x="278" y="1091"/>
                    </a:lnTo>
                    <a:lnTo>
                      <a:pt x="242" y="1008"/>
                    </a:lnTo>
                    <a:lnTo>
                      <a:pt x="209" y="924"/>
                    </a:lnTo>
                    <a:lnTo>
                      <a:pt x="184" y="837"/>
                    </a:lnTo>
                    <a:lnTo>
                      <a:pt x="162" y="748"/>
                    </a:lnTo>
                    <a:lnTo>
                      <a:pt x="145" y="657"/>
                    </a:lnTo>
                    <a:lnTo>
                      <a:pt x="134" y="563"/>
                    </a:lnTo>
                    <a:lnTo>
                      <a:pt x="129" y="469"/>
                    </a:lnTo>
                    <a:lnTo>
                      <a:pt x="114" y="469"/>
                    </a:lnTo>
                    <a:lnTo>
                      <a:pt x="87" y="466"/>
                    </a:lnTo>
                    <a:lnTo>
                      <a:pt x="63" y="457"/>
                    </a:lnTo>
                    <a:lnTo>
                      <a:pt x="42" y="443"/>
                    </a:lnTo>
                    <a:lnTo>
                      <a:pt x="25" y="426"/>
                    </a:lnTo>
                    <a:lnTo>
                      <a:pt x="12" y="404"/>
                    </a:lnTo>
                    <a:lnTo>
                      <a:pt x="3" y="381"/>
                    </a:lnTo>
                    <a:lnTo>
                      <a:pt x="0" y="355"/>
                    </a:lnTo>
                    <a:lnTo>
                      <a:pt x="0" y="113"/>
                    </a:lnTo>
                    <a:lnTo>
                      <a:pt x="3" y="86"/>
                    </a:lnTo>
                    <a:lnTo>
                      <a:pt x="12" y="63"/>
                    </a:lnTo>
                    <a:lnTo>
                      <a:pt x="26" y="41"/>
                    </a:lnTo>
                    <a:lnTo>
                      <a:pt x="43" y="24"/>
                    </a:lnTo>
                    <a:lnTo>
                      <a:pt x="64" y="11"/>
                    </a:lnTo>
                    <a:lnTo>
                      <a:pt x="88" y="2"/>
                    </a:lnTo>
                    <a:lnTo>
                      <a:pt x="114"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32" name="Freeform 87"/>
              <p:cNvSpPr/>
              <p:nvPr/>
            </p:nvSpPr>
            <p:spPr bwMode="auto">
              <a:xfrm>
                <a:off x="8510588" y="3065463"/>
                <a:ext cx="177800" cy="177800"/>
              </a:xfrm>
              <a:custGeom>
                <a:avLst/>
                <a:gdLst>
                  <a:gd name="T0" fmla="*/ 513 w 1004"/>
                  <a:gd name="T1" fmla="*/ 2 h 1007"/>
                  <a:gd name="T2" fmla="*/ 527 w 1004"/>
                  <a:gd name="T3" fmla="*/ 16 h 1007"/>
                  <a:gd name="T4" fmla="*/ 527 w 1004"/>
                  <a:gd name="T5" fmla="*/ 38 h 1007"/>
                  <a:gd name="T6" fmla="*/ 513 w 1004"/>
                  <a:gd name="T7" fmla="*/ 53 h 1007"/>
                  <a:gd name="T8" fmla="*/ 450 w 1004"/>
                  <a:gd name="T9" fmla="*/ 58 h 1007"/>
                  <a:gd name="T10" fmla="*/ 352 w 1004"/>
                  <a:gd name="T11" fmla="*/ 81 h 1007"/>
                  <a:gd name="T12" fmla="*/ 263 w 1004"/>
                  <a:gd name="T13" fmla="*/ 125 h 1007"/>
                  <a:gd name="T14" fmla="*/ 187 w 1004"/>
                  <a:gd name="T15" fmla="*/ 186 h 1007"/>
                  <a:gd name="T16" fmla="*/ 125 w 1004"/>
                  <a:gd name="T17" fmla="*/ 263 h 1007"/>
                  <a:gd name="T18" fmla="*/ 81 w 1004"/>
                  <a:gd name="T19" fmla="*/ 352 h 1007"/>
                  <a:gd name="T20" fmla="*/ 58 w 1004"/>
                  <a:gd name="T21" fmla="*/ 450 h 1007"/>
                  <a:gd name="T22" fmla="*/ 58 w 1004"/>
                  <a:gd name="T23" fmla="*/ 554 h 1007"/>
                  <a:gd name="T24" fmla="*/ 81 w 1004"/>
                  <a:gd name="T25" fmla="*/ 652 h 1007"/>
                  <a:gd name="T26" fmla="*/ 125 w 1004"/>
                  <a:gd name="T27" fmla="*/ 741 h 1007"/>
                  <a:gd name="T28" fmla="*/ 187 w 1004"/>
                  <a:gd name="T29" fmla="*/ 818 h 1007"/>
                  <a:gd name="T30" fmla="*/ 263 w 1004"/>
                  <a:gd name="T31" fmla="*/ 879 h 1007"/>
                  <a:gd name="T32" fmla="*/ 352 w 1004"/>
                  <a:gd name="T33" fmla="*/ 923 h 1007"/>
                  <a:gd name="T34" fmla="*/ 450 w 1004"/>
                  <a:gd name="T35" fmla="*/ 946 h 1007"/>
                  <a:gd name="T36" fmla="*/ 554 w 1004"/>
                  <a:gd name="T37" fmla="*/ 946 h 1007"/>
                  <a:gd name="T38" fmla="*/ 652 w 1004"/>
                  <a:gd name="T39" fmla="*/ 923 h 1007"/>
                  <a:gd name="T40" fmla="*/ 741 w 1004"/>
                  <a:gd name="T41" fmla="*/ 879 h 1007"/>
                  <a:gd name="T42" fmla="*/ 817 w 1004"/>
                  <a:gd name="T43" fmla="*/ 818 h 1007"/>
                  <a:gd name="T44" fmla="*/ 880 w 1004"/>
                  <a:gd name="T45" fmla="*/ 741 h 1007"/>
                  <a:gd name="T46" fmla="*/ 923 w 1004"/>
                  <a:gd name="T47" fmla="*/ 652 h 1007"/>
                  <a:gd name="T48" fmla="*/ 946 w 1004"/>
                  <a:gd name="T49" fmla="*/ 554 h 1007"/>
                  <a:gd name="T50" fmla="*/ 952 w 1004"/>
                  <a:gd name="T51" fmla="*/ 491 h 1007"/>
                  <a:gd name="T52" fmla="*/ 966 w 1004"/>
                  <a:gd name="T53" fmla="*/ 476 h 1007"/>
                  <a:gd name="T54" fmla="*/ 987 w 1004"/>
                  <a:gd name="T55" fmla="*/ 476 h 1007"/>
                  <a:gd name="T56" fmla="*/ 1002 w 1004"/>
                  <a:gd name="T57" fmla="*/ 492 h 1007"/>
                  <a:gd name="T58" fmla="*/ 1001 w 1004"/>
                  <a:gd name="T59" fmla="*/ 560 h 1007"/>
                  <a:gd name="T60" fmla="*/ 978 w 1004"/>
                  <a:gd name="T61" fmla="*/ 663 h 1007"/>
                  <a:gd name="T62" fmla="*/ 937 w 1004"/>
                  <a:gd name="T63" fmla="*/ 758 h 1007"/>
                  <a:gd name="T64" fmla="*/ 875 w 1004"/>
                  <a:gd name="T65" fmla="*/ 840 h 1007"/>
                  <a:gd name="T66" fmla="*/ 799 w 1004"/>
                  <a:gd name="T67" fmla="*/ 910 h 1007"/>
                  <a:gd name="T68" fmla="*/ 710 w 1004"/>
                  <a:gd name="T69" fmla="*/ 962 h 1007"/>
                  <a:gd name="T70" fmla="*/ 610 w 1004"/>
                  <a:gd name="T71" fmla="*/ 995 h 1007"/>
                  <a:gd name="T72" fmla="*/ 502 w 1004"/>
                  <a:gd name="T73" fmla="*/ 1007 h 1007"/>
                  <a:gd name="T74" fmla="*/ 394 w 1004"/>
                  <a:gd name="T75" fmla="*/ 995 h 1007"/>
                  <a:gd name="T76" fmla="*/ 294 w 1004"/>
                  <a:gd name="T77" fmla="*/ 962 h 1007"/>
                  <a:gd name="T78" fmla="*/ 205 w 1004"/>
                  <a:gd name="T79" fmla="*/ 909 h 1007"/>
                  <a:gd name="T80" fmla="*/ 129 w 1004"/>
                  <a:gd name="T81" fmla="*/ 839 h 1007"/>
                  <a:gd name="T82" fmla="*/ 68 w 1004"/>
                  <a:gd name="T83" fmla="*/ 756 h 1007"/>
                  <a:gd name="T84" fmla="*/ 25 w 1004"/>
                  <a:gd name="T85" fmla="*/ 660 h 1007"/>
                  <a:gd name="T86" fmla="*/ 3 w 1004"/>
                  <a:gd name="T87" fmla="*/ 557 h 1007"/>
                  <a:gd name="T88" fmla="*/ 3 w 1004"/>
                  <a:gd name="T89" fmla="*/ 444 h 1007"/>
                  <a:gd name="T90" fmla="*/ 30 w 1004"/>
                  <a:gd name="T91" fmla="*/ 333 h 1007"/>
                  <a:gd name="T92" fmla="*/ 78 w 1004"/>
                  <a:gd name="T93" fmla="*/ 233 h 1007"/>
                  <a:gd name="T94" fmla="*/ 148 w 1004"/>
                  <a:gd name="T95" fmla="*/ 147 h 1007"/>
                  <a:gd name="T96" fmla="*/ 234 w 1004"/>
                  <a:gd name="T97" fmla="*/ 79 h 1007"/>
                  <a:gd name="T98" fmla="*/ 334 w 1004"/>
                  <a:gd name="T99" fmla="*/ 29 h 1007"/>
                  <a:gd name="T100" fmla="*/ 443 w 1004"/>
                  <a:gd name="T101" fmla="*/ 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007">
                    <a:moveTo>
                      <a:pt x="502" y="0"/>
                    </a:moveTo>
                    <a:lnTo>
                      <a:pt x="513" y="2"/>
                    </a:lnTo>
                    <a:lnTo>
                      <a:pt x="522" y="8"/>
                    </a:lnTo>
                    <a:lnTo>
                      <a:pt x="527" y="16"/>
                    </a:lnTo>
                    <a:lnTo>
                      <a:pt x="529" y="27"/>
                    </a:lnTo>
                    <a:lnTo>
                      <a:pt x="527" y="38"/>
                    </a:lnTo>
                    <a:lnTo>
                      <a:pt x="522" y="46"/>
                    </a:lnTo>
                    <a:lnTo>
                      <a:pt x="513" y="53"/>
                    </a:lnTo>
                    <a:lnTo>
                      <a:pt x="502" y="55"/>
                    </a:lnTo>
                    <a:lnTo>
                      <a:pt x="450" y="58"/>
                    </a:lnTo>
                    <a:lnTo>
                      <a:pt x="400" y="67"/>
                    </a:lnTo>
                    <a:lnTo>
                      <a:pt x="352" y="81"/>
                    </a:lnTo>
                    <a:lnTo>
                      <a:pt x="306" y="101"/>
                    </a:lnTo>
                    <a:lnTo>
                      <a:pt x="263" y="125"/>
                    </a:lnTo>
                    <a:lnTo>
                      <a:pt x="223" y="154"/>
                    </a:lnTo>
                    <a:lnTo>
                      <a:pt x="187" y="186"/>
                    </a:lnTo>
                    <a:lnTo>
                      <a:pt x="154" y="224"/>
                    </a:lnTo>
                    <a:lnTo>
                      <a:pt x="125" y="263"/>
                    </a:lnTo>
                    <a:lnTo>
                      <a:pt x="101" y="306"/>
                    </a:lnTo>
                    <a:lnTo>
                      <a:pt x="81" y="352"/>
                    </a:lnTo>
                    <a:lnTo>
                      <a:pt x="67" y="400"/>
                    </a:lnTo>
                    <a:lnTo>
                      <a:pt x="58" y="450"/>
                    </a:lnTo>
                    <a:lnTo>
                      <a:pt x="55" y="502"/>
                    </a:lnTo>
                    <a:lnTo>
                      <a:pt x="58" y="554"/>
                    </a:lnTo>
                    <a:lnTo>
                      <a:pt x="67" y="604"/>
                    </a:lnTo>
                    <a:lnTo>
                      <a:pt x="81" y="652"/>
                    </a:lnTo>
                    <a:lnTo>
                      <a:pt x="101" y="698"/>
                    </a:lnTo>
                    <a:lnTo>
                      <a:pt x="125" y="741"/>
                    </a:lnTo>
                    <a:lnTo>
                      <a:pt x="154" y="781"/>
                    </a:lnTo>
                    <a:lnTo>
                      <a:pt x="187" y="818"/>
                    </a:lnTo>
                    <a:lnTo>
                      <a:pt x="223" y="850"/>
                    </a:lnTo>
                    <a:lnTo>
                      <a:pt x="263" y="879"/>
                    </a:lnTo>
                    <a:lnTo>
                      <a:pt x="306" y="904"/>
                    </a:lnTo>
                    <a:lnTo>
                      <a:pt x="352" y="923"/>
                    </a:lnTo>
                    <a:lnTo>
                      <a:pt x="400" y="937"/>
                    </a:lnTo>
                    <a:lnTo>
                      <a:pt x="450" y="946"/>
                    </a:lnTo>
                    <a:lnTo>
                      <a:pt x="502" y="949"/>
                    </a:lnTo>
                    <a:lnTo>
                      <a:pt x="554" y="946"/>
                    </a:lnTo>
                    <a:lnTo>
                      <a:pt x="605" y="937"/>
                    </a:lnTo>
                    <a:lnTo>
                      <a:pt x="652" y="923"/>
                    </a:lnTo>
                    <a:lnTo>
                      <a:pt x="698" y="904"/>
                    </a:lnTo>
                    <a:lnTo>
                      <a:pt x="741" y="879"/>
                    </a:lnTo>
                    <a:lnTo>
                      <a:pt x="781" y="850"/>
                    </a:lnTo>
                    <a:lnTo>
                      <a:pt x="817" y="818"/>
                    </a:lnTo>
                    <a:lnTo>
                      <a:pt x="851" y="781"/>
                    </a:lnTo>
                    <a:lnTo>
                      <a:pt x="880" y="741"/>
                    </a:lnTo>
                    <a:lnTo>
                      <a:pt x="903" y="698"/>
                    </a:lnTo>
                    <a:lnTo>
                      <a:pt x="923" y="652"/>
                    </a:lnTo>
                    <a:lnTo>
                      <a:pt x="938" y="604"/>
                    </a:lnTo>
                    <a:lnTo>
                      <a:pt x="946" y="554"/>
                    </a:lnTo>
                    <a:lnTo>
                      <a:pt x="949" y="502"/>
                    </a:lnTo>
                    <a:lnTo>
                      <a:pt x="952" y="491"/>
                    </a:lnTo>
                    <a:lnTo>
                      <a:pt x="957" y="483"/>
                    </a:lnTo>
                    <a:lnTo>
                      <a:pt x="966" y="476"/>
                    </a:lnTo>
                    <a:lnTo>
                      <a:pt x="976" y="474"/>
                    </a:lnTo>
                    <a:lnTo>
                      <a:pt x="987" y="476"/>
                    </a:lnTo>
                    <a:lnTo>
                      <a:pt x="997" y="483"/>
                    </a:lnTo>
                    <a:lnTo>
                      <a:pt x="1002" y="492"/>
                    </a:lnTo>
                    <a:lnTo>
                      <a:pt x="1004" y="505"/>
                    </a:lnTo>
                    <a:lnTo>
                      <a:pt x="1001" y="560"/>
                    </a:lnTo>
                    <a:lnTo>
                      <a:pt x="992" y="613"/>
                    </a:lnTo>
                    <a:lnTo>
                      <a:pt x="978" y="663"/>
                    </a:lnTo>
                    <a:lnTo>
                      <a:pt x="960" y="712"/>
                    </a:lnTo>
                    <a:lnTo>
                      <a:pt x="937" y="758"/>
                    </a:lnTo>
                    <a:lnTo>
                      <a:pt x="908" y="801"/>
                    </a:lnTo>
                    <a:lnTo>
                      <a:pt x="875" y="840"/>
                    </a:lnTo>
                    <a:lnTo>
                      <a:pt x="839" y="877"/>
                    </a:lnTo>
                    <a:lnTo>
                      <a:pt x="799" y="910"/>
                    </a:lnTo>
                    <a:lnTo>
                      <a:pt x="756" y="938"/>
                    </a:lnTo>
                    <a:lnTo>
                      <a:pt x="710" y="962"/>
                    </a:lnTo>
                    <a:lnTo>
                      <a:pt x="662" y="981"/>
                    </a:lnTo>
                    <a:lnTo>
                      <a:pt x="610" y="995"/>
                    </a:lnTo>
                    <a:lnTo>
                      <a:pt x="557" y="1005"/>
                    </a:lnTo>
                    <a:lnTo>
                      <a:pt x="502" y="1007"/>
                    </a:lnTo>
                    <a:lnTo>
                      <a:pt x="448" y="1005"/>
                    </a:lnTo>
                    <a:lnTo>
                      <a:pt x="394" y="995"/>
                    </a:lnTo>
                    <a:lnTo>
                      <a:pt x="342" y="981"/>
                    </a:lnTo>
                    <a:lnTo>
                      <a:pt x="294" y="962"/>
                    </a:lnTo>
                    <a:lnTo>
                      <a:pt x="248" y="937"/>
                    </a:lnTo>
                    <a:lnTo>
                      <a:pt x="205" y="909"/>
                    </a:lnTo>
                    <a:lnTo>
                      <a:pt x="165" y="876"/>
                    </a:lnTo>
                    <a:lnTo>
                      <a:pt x="129" y="839"/>
                    </a:lnTo>
                    <a:lnTo>
                      <a:pt x="96" y="799"/>
                    </a:lnTo>
                    <a:lnTo>
                      <a:pt x="68" y="756"/>
                    </a:lnTo>
                    <a:lnTo>
                      <a:pt x="45" y="709"/>
                    </a:lnTo>
                    <a:lnTo>
                      <a:pt x="25" y="660"/>
                    </a:lnTo>
                    <a:lnTo>
                      <a:pt x="11" y="609"/>
                    </a:lnTo>
                    <a:lnTo>
                      <a:pt x="3" y="557"/>
                    </a:lnTo>
                    <a:lnTo>
                      <a:pt x="0" y="502"/>
                    </a:lnTo>
                    <a:lnTo>
                      <a:pt x="3" y="444"/>
                    </a:lnTo>
                    <a:lnTo>
                      <a:pt x="14" y="387"/>
                    </a:lnTo>
                    <a:lnTo>
                      <a:pt x="30" y="333"/>
                    </a:lnTo>
                    <a:lnTo>
                      <a:pt x="51" y="282"/>
                    </a:lnTo>
                    <a:lnTo>
                      <a:pt x="78" y="233"/>
                    </a:lnTo>
                    <a:lnTo>
                      <a:pt x="110" y="188"/>
                    </a:lnTo>
                    <a:lnTo>
                      <a:pt x="148" y="147"/>
                    </a:lnTo>
                    <a:lnTo>
                      <a:pt x="189" y="111"/>
                    </a:lnTo>
                    <a:lnTo>
                      <a:pt x="234" y="79"/>
                    </a:lnTo>
                    <a:lnTo>
                      <a:pt x="282" y="51"/>
                    </a:lnTo>
                    <a:lnTo>
                      <a:pt x="334" y="29"/>
                    </a:lnTo>
                    <a:lnTo>
                      <a:pt x="387" y="13"/>
                    </a:lnTo>
                    <a:lnTo>
                      <a:pt x="443" y="3"/>
                    </a:lnTo>
                    <a:lnTo>
                      <a:pt x="502"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33" name="Freeform 88"/>
              <p:cNvSpPr/>
              <p:nvPr/>
            </p:nvSpPr>
            <p:spPr bwMode="auto">
              <a:xfrm>
                <a:off x="8599488" y="3086101"/>
                <a:ext cx="74613" cy="82550"/>
              </a:xfrm>
              <a:custGeom>
                <a:avLst/>
                <a:gdLst>
                  <a:gd name="T0" fmla="*/ 58 w 425"/>
                  <a:gd name="T1" fmla="*/ 0 h 469"/>
                  <a:gd name="T2" fmla="*/ 75 w 425"/>
                  <a:gd name="T3" fmla="*/ 3 h 469"/>
                  <a:gd name="T4" fmla="*/ 91 w 425"/>
                  <a:gd name="T5" fmla="*/ 11 h 469"/>
                  <a:gd name="T6" fmla="*/ 102 w 425"/>
                  <a:gd name="T7" fmla="*/ 23 h 469"/>
                  <a:gd name="T8" fmla="*/ 111 w 425"/>
                  <a:gd name="T9" fmla="*/ 38 h 469"/>
                  <a:gd name="T10" fmla="*/ 113 w 425"/>
                  <a:gd name="T11" fmla="*/ 55 h 469"/>
                  <a:gd name="T12" fmla="*/ 113 w 425"/>
                  <a:gd name="T13" fmla="*/ 340 h 469"/>
                  <a:gd name="T14" fmla="*/ 355 w 425"/>
                  <a:gd name="T15" fmla="*/ 276 h 469"/>
                  <a:gd name="T16" fmla="*/ 372 w 425"/>
                  <a:gd name="T17" fmla="*/ 273 h 469"/>
                  <a:gd name="T18" fmla="*/ 388 w 425"/>
                  <a:gd name="T19" fmla="*/ 277 h 469"/>
                  <a:gd name="T20" fmla="*/ 403 w 425"/>
                  <a:gd name="T21" fmla="*/ 286 h 469"/>
                  <a:gd name="T22" fmla="*/ 415 w 425"/>
                  <a:gd name="T23" fmla="*/ 299 h 469"/>
                  <a:gd name="T24" fmla="*/ 423 w 425"/>
                  <a:gd name="T25" fmla="*/ 315 h 469"/>
                  <a:gd name="T26" fmla="*/ 425 w 425"/>
                  <a:gd name="T27" fmla="*/ 332 h 469"/>
                  <a:gd name="T28" fmla="*/ 421 w 425"/>
                  <a:gd name="T29" fmla="*/ 349 h 469"/>
                  <a:gd name="T30" fmla="*/ 413 w 425"/>
                  <a:gd name="T31" fmla="*/ 364 h 469"/>
                  <a:gd name="T32" fmla="*/ 400 w 425"/>
                  <a:gd name="T33" fmla="*/ 375 h 469"/>
                  <a:gd name="T34" fmla="*/ 383 w 425"/>
                  <a:gd name="T35" fmla="*/ 383 h 469"/>
                  <a:gd name="T36" fmla="*/ 70 w 425"/>
                  <a:gd name="T37" fmla="*/ 466 h 469"/>
                  <a:gd name="T38" fmla="*/ 67 w 425"/>
                  <a:gd name="T39" fmla="*/ 467 h 469"/>
                  <a:gd name="T40" fmla="*/ 65 w 425"/>
                  <a:gd name="T41" fmla="*/ 468 h 469"/>
                  <a:gd name="T42" fmla="*/ 61 w 425"/>
                  <a:gd name="T43" fmla="*/ 469 h 469"/>
                  <a:gd name="T44" fmla="*/ 58 w 425"/>
                  <a:gd name="T45" fmla="*/ 469 h 469"/>
                  <a:gd name="T46" fmla="*/ 55 w 425"/>
                  <a:gd name="T47" fmla="*/ 469 h 469"/>
                  <a:gd name="T48" fmla="*/ 38 w 425"/>
                  <a:gd name="T49" fmla="*/ 466 h 469"/>
                  <a:gd name="T50" fmla="*/ 23 w 425"/>
                  <a:gd name="T51" fmla="*/ 456 h 469"/>
                  <a:gd name="T52" fmla="*/ 10 w 425"/>
                  <a:gd name="T53" fmla="*/ 443 h 469"/>
                  <a:gd name="T54" fmla="*/ 3 w 425"/>
                  <a:gd name="T55" fmla="*/ 426 h 469"/>
                  <a:gd name="T56" fmla="*/ 1 w 425"/>
                  <a:gd name="T57" fmla="*/ 415 h 469"/>
                  <a:gd name="T58" fmla="*/ 1 w 425"/>
                  <a:gd name="T59" fmla="*/ 407 h 469"/>
                  <a:gd name="T60" fmla="*/ 3 w 425"/>
                  <a:gd name="T61" fmla="*/ 398 h 469"/>
                  <a:gd name="T62" fmla="*/ 2 w 425"/>
                  <a:gd name="T63" fmla="*/ 394 h 469"/>
                  <a:gd name="T64" fmla="*/ 1 w 425"/>
                  <a:gd name="T65" fmla="*/ 388 h 469"/>
                  <a:gd name="T66" fmla="*/ 0 w 425"/>
                  <a:gd name="T67" fmla="*/ 380 h 469"/>
                  <a:gd name="T68" fmla="*/ 0 w 425"/>
                  <a:gd name="T69" fmla="*/ 55 h 469"/>
                  <a:gd name="T70" fmla="*/ 3 w 425"/>
                  <a:gd name="T71" fmla="*/ 38 h 469"/>
                  <a:gd name="T72" fmla="*/ 12 w 425"/>
                  <a:gd name="T73" fmla="*/ 23 h 469"/>
                  <a:gd name="T74" fmla="*/ 25 w 425"/>
                  <a:gd name="T75" fmla="*/ 11 h 469"/>
                  <a:gd name="T76" fmla="*/ 40 w 425"/>
                  <a:gd name="T77" fmla="*/ 3 h 469"/>
                  <a:gd name="T78" fmla="*/ 58 w 425"/>
                  <a:gd name="T7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5" h="469">
                    <a:moveTo>
                      <a:pt x="58" y="0"/>
                    </a:moveTo>
                    <a:lnTo>
                      <a:pt x="75" y="3"/>
                    </a:lnTo>
                    <a:lnTo>
                      <a:pt x="91" y="11"/>
                    </a:lnTo>
                    <a:lnTo>
                      <a:pt x="102" y="23"/>
                    </a:lnTo>
                    <a:lnTo>
                      <a:pt x="111" y="38"/>
                    </a:lnTo>
                    <a:lnTo>
                      <a:pt x="113" y="55"/>
                    </a:lnTo>
                    <a:lnTo>
                      <a:pt x="113" y="340"/>
                    </a:lnTo>
                    <a:lnTo>
                      <a:pt x="355" y="276"/>
                    </a:lnTo>
                    <a:lnTo>
                      <a:pt x="372" y="273"/>
                    </a:lnTo>
                    <a:lnTo>
                      <a:pt x="388" y="277"/>
                    </a:lnTo>
                    <a:lnTo>
                      <a:pt x="403" y="286"/>
                    </a:lnTo>
                    <a:lnTo>
                      <a:pt x="415" y="299"/>
                    </a:lnTo>
                    <a:lnTo>
                      <a:pt x="423" y="315"/>
                    </a:lnTo>
                    <a:lnTo>
                      <a:pt x="425" y="332"/>
                    </a:lnTo>
                    <a:lnTo>
                      <a:pt x="421" y="349"/>
                    </a:lnTo>
                    <a:lnTo>
                      <a:pt x="413" y="364"/>
                    </a:lnTo>
                    <a:lnTo>
                      <a:pt x="400" y="375"/>
                    </a:lnTo>
                    <a:lnTo>
                      <a:pt x="383" y="383"/>
                    </a:lnTo>
                    <a:lnTo>
                      <a:pt x="70" y="466"/>
                    </a:lnTo>
                    <a:lnTo>
                      <a:pt x="67" y="467"/>
                    </a:lnTo>
                    <a:lnTo>
                      <a:pt x="65" y="468"/>
                    </a:lnTo>
                    <a:lnTo>
                      <a:pt x="61" y="469"/>
                    </a:lnTo>
                    <a:lnTo>
                      <a:pt x="58" y="469"/>
                    </a:lnTo>
                    <a:lnTo>
                      <a:pt x="55" y="469"/>
                    </a:lnTo>
                    <a:lnTo>
                      <a:pt x="38" y="466"/>
                    </a:lnTo>
                    <a:lnTo>
                      <a:pt x="23" y="456"/>
                    </a:lnTo>
                    <a:lnTo>
                      <a:pt x="10" y="443"/>
                    </a:lnTo>
                    <a:lnTo>
                      <a:pt x="3" y="426"/>
                    </a:lnTo>
                    <a:lnTo>
                      <a:pt x="1" y="415"/>
                    </a:lnTo>
                    <a:lnTo>
                      <a:pt x="1" y="407"/>
                    </a:lnTo>
                    <a:lnTo>
                      <a:pt x="3" y="398"/>
                    </a:lnTo>
                    <a:lnTo>
                      <a:pt x="2" y="394"/>
                    </a:lnTo>
                    <a:lnTo>
                      <a:pt x="1" y="388"/>
                    </a:lnTo>
                    <a:lnTo>
                      <a:pt x="0" y="380"/>
                    </a:lnTo>
                    <a:lnTo>
                      <a:pt x="0" y="55"/>
                    </a:lnTo>
                    <a:lnTo>
                      <a:pt x="3" y="38"/>
                    </a:lnTo>
                    <a:lnTo>
                      <a:pt x="12" y="23"/>
                    </a:lnTo>
                    <a:lnTo>
                      <a:pt x="25" y="11"/>
                    </a:lnTo>
                    <a:lnTo>
                      <a:pt x="40" y="3"/>
                    </a:lnTo>
                    <a:lnTo>
                      <a:pt x="58"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grpSp>
          <p:nvGrpSpPr>
            <p:cNvPr id="128" name="组合 127"/>
            <p:cNvGrpSpPr/>
            <p:nvPr/>
          </p:nvGrpSpPr>
          <p:grpSpPr>
            <a:xfrm>
              <a:off x="6912940" y="4074003"/>
              <a:ext cx="3155252" cy="882404"/>
              <a:chOff x="2739807" y="2351212"/>
              <a:chExt cx="3155252" cy="882404"/>
            </a:xfrm>
          </p:grpSpPr>
          <p:sp>
            <p:nvSpPr>
              <p:cNvPr id="129" name="文本框 45"/>
              <p:cNvSpPr txBox="1"/>
              <p:nvPr/>
            </p:nvSpPr>
            <p:spPr>
              <a:xfrm>
                <a:off x="2739807" y="2351212"/>
                <a:ext cx="1620957" cy="523220"/>
              </a:xfrm>
              <a:prstGeom prst="rect">
                <a:avLst/>
              </a:prstGeom>
              <a:noFill/>
            </p:spPr>
            <p:txBody>
              <a:bodyPr wrap="none" rtlCol="0">
                <a:spAutoFit/>
              </a:bodyPr>
              <a:lstStyle/>
              <a:p>
                <a:pPr defTabSz="914400"/>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遇见未来</a:t>
                </a:r>
              </a:p>
            </p:txBody>
          </p:sp>
          <p:sp>
            <p:nvSpPr>
              <p:cNvPr id="130" name="文本框 46"/>
              <p:cNvSpPr txBox="1"/>
              <p:nvPr/>
            </p:nvSpPr>
            <p:spPr>
              <a:xfrm>
                <a:off x="2739807" y="2802729"/>
                <a:ext cx="3155252" cy="430887"/>
              </a:xfrm>
              <a:prstGeom prst="rect">
                <a:avLst/>
              </a:prstGeom>
              <a:noFill/>
            </p:spPr>
            <p:txBody>
              <a:bodyPr wrap="square" rtlCol="0">
                <a:spAutoFit/>
              </a:bodyPr>
              <a:lstStyle/>
              <a:p>
                <a:pPr defTabSz="914400"/>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grpSp>
        <p:nvGrpSpPr>
          <p:cNvPr id="134" name="组合 133"/>
          <p:cNvGrpSpPr/>
          <p:nvPr/>
        </p:nvGrpSpPr>
        <p:grpSpPr>
          <a:xfrm>
            <a:off x="1987193" y="4074003"/>
            <a:ext cx="3906812" cy="882404"/>
            <a:chOff x="1987193" y="4074003"/>
            <a:chExt cx="3906812" cy="882404"/>
          </a:xfrm>
        </p:grpSpPr>
        <p:grpSp>
          <p:nvGrpSpPr>
            <p:cNvPr id="135" name="组合 134"/>
            <p:cNvGrpSpPr/>
            <p:nvPr/>
          </p:nvGrpSpPr>
          <p:grpSpPr>
            <a:xfrm>
              <a:off x="1987193" y="4240220"/>
              <a:ext cx="737041" cy="555050"/>
              <a:chOff x="2587625" y="1466850"/>
              <a:chExt cx="879475" cy="668338"/>
            </a:xfrm>
            <a:solidFill>
              <a:srgbClr val="01EFFB"/>
            </a:solidFill>
          </p:grpSpPr>
          <p:sp>
            <p:nvSpPr>
              <p:cNvPr id="139" name="Freeform 6"/>
              <p:cNvSpPr>
                <a:spLocks noEditPoints="1"/>
              </p:cNvSpPr>
              <p:nvPr/>
            </p:nvSpPr>
            <p:spPr bwMode="auto">
              <a:xfrm>
                <a:off x="2587625" y="1466850"/>
                <a:ext cx="879475" cy="668338"/>
              </a:xfrm>
              <a:custGeom>
                <a:avLst/>
                <a:gdLst>
                  <a:gd name="T0" fmla="*/ 3286 w 3324"/>
                  <a:gd name="T1" fmla="*/ 969 h 2529"/>
                  <a:gd name="T2" fmla="*/ 3321 w 3324"/>
                  <a:gd name="T3" fmla="*/ 1005 h 2529"/>
                  <a:gd name="T4" fmla="*/ 3313 w 3324"/>
                  <a:gd name="T5" fmla="*/ 1056 h 2529"/>
                  <a:gd name="T6" fmla="*/ 3269 w 3324"/>
                  <a:gd name="T7" fmla="*/ 1079 h 2529"/>
                  <a:gd name="T8" fmla="*/ 3012 w 3324"/>
                  <a:gd name="T9" fmla="*/ 1067 h 2529"/>
                  <a:gd name="T10" fmla="*/ 2989 w 3324"/>
                  <a:gd name="T11" fmla="*/ 1021 h 2529"/>
                  <a:gd name="T12" fmla="*/ 3012 w 3324"/>
                  <a:gd name="T13" fmla="*/ 977 h 2529"/>
                  <a:gd name="T14" fmla="*/ 55 w 3324"/>
                  <a:gd name="T15" fmla="*/ 966 h 2529"/>
                  <a:gd name="T16" fmla="*/ 313 w 3324"/>
                  <a:gd name="T17" fmla="*/ 978 h 2529"/>
                  <a:gd name="T18" fmla="*/ 335 w 3324"/>
                  <a:gd name="T19" fmla="*/ 1018 h 2529"/>
                  <a:gd name="T20" fmla="*/ 312 w 3324"/>
                  <a:gd name="T21" fmla="*/ 1064 h 2529"/>
                  <a:gd name="T22" fmla="*/ 55 w 3324"/>
                  <a:gd name="T23" fmla="*/ 1076 h 2529"/>
                  <a:gd name="T24" fmla="*/ 11 w 3324"/>
                  <a:gd name="T25" fmla="*/ 1053 h 2529"/>
                  <a:gd name="T26" fmla="*/ 3 w 3324"/>
                  <a:gd name="T27" fmla="*/ 1004 h 2529"/>
                  <a:gd name="T28" fmla="*/ 38 w 3324"/>
                  <a:gd name="T29" fmla="*/ 969 h 2529"/>
                  <a:gd name="T30" fmla="*/ 660 w 3324"/>
                  <a:gd name="T31" fmla="*/ 1121 h 2529"/>
                  <a:gd name="T32" fmla="*/ 2401 w 3324"/>
                  <a:gd name="T33" fmla="*/ 670 h 2529"/>
                  <a:gd name="T34" fmla="*/ 2433 w 3324"/>
                  <a:gd name="T35" fmla="*/ 556 h 2529"/>
                  <a:gd name="T36" fmla="*/ 2477 w 3324"/>
                  <a:gd name="T37" fmla="*/ 581 h 2529"/>
                  <a:gd name="T38" fmla="*/ 2837 w 3324"/>
                  <a:gd name="T39" fmla="*/ 1117 h 2529"/>
                  <a:gd name="T40" fmla="*/ 2825 w 3324"/>
                  <a:gd name="T41" fmla="*/ 1157 h 2529"/>
                  <a:gd name="T42" fmla="*/ 1738 w 3324"/>
                  <a:gd name="T43" fmla="*/ 2496 h 2529"/>
                  <a:gd name="T44" fmla="*/ 1717 w 3324"/>
                  <a:gd name="T45" fmla="*/ 2521 h 2529"/>
                  <a:gd name="T46" fmla="*/ 1681 w 3324"/>
                  <a:gd name="T47" fmla="*/ 2529 h 2529"/>
                  <a:gd name="T48" fmla="*/ 1640 w 3324"/>
                  <a:gd name="T49" fmla="*/ 2511 h 2529"/>
                  <a:gd name="T50" fmla="*/ 1630 w 3324"/>
                  <a:gd name="T51" fmla="*/ 2493 h 2529"/>
                  <a:gd name="T52" fmla="*/ 538 w 3324"/>
                  <a:gd name="T53" fmla="*/ 1147 h 2529"/>
                  <a:gd name="T54" fmla="*/ 536 w 3324"/>
                  <a:gd name="T55" fmla="*/ 1106 h 2529"/>
                  <a:gd name="T56" fmla="*/ 906 w 3324"/>
                  <a:gd name="T57" fmla="*/ 570 h 2529"/>
                  <a:gd name="T58" fmla="*/ 942 w 3324"/>
                  <a:gd name="T59" fmla="*/ 556 h 2529"/>
                  <a:gd name="T60" fmla="*/ 554 w 3324"/>
                  <a:gd name="T61" fmla="*/ 191 h 2529"/>
                  <a:gd name="T62" fmla="*/ 729 w 3324"/>
                  <a:gd name="T63" fmla="*/ 377 h 2529"/>
                  <a:gd name="T64" fmla="*/ 724 w 3324"/>
                  <a:gd name="T65" fmla="*/ 419 h 2529"/>
                  <a:gd name="T66" fmla="*/ 689 w 3324"/>
                  <a:gd name="T67" fmla="*/ 447 h 2529"/>
                  <a:gd name="T68" fmla="*/ 647 w 3324"/>
                  <a:gd name="T69" fmla="*/ 441 h 2529"/>
                  <a:gd name="T70" fmla="*/ 467 w 3324"/>
                  <a:gd name="T71" fmla="*/ 260 h 2529"/>
                  <a:gd name="T72" fmla="*/ 461 w 3324"/>
                  <a:gd name="T73" fmla="*/ 217 h 2529"/>
                  <a:gd name="T74" fmla="*/ 491 w 3324"/>
                  <a:gd name="T75" fmla="*/ 180 h 2529"/>
                  <a:gd name="T76" fmla="*/ 2807 w 3324"/>
                  <a:gd name="T77" fmla="*/ 174 h 2529"/>
                  <a:gd name="T78" fmla="*/ 2848 w 3324"/>
                  <a:gd name="T79" fmla="*/ 191 h 2529"/>
                  <a:gd name="T80" fmla="*/ 2865 w 3324"/>
                  <a:gd name="T81" fmla="*/ 231 h 2529"/>
                  <a:gd name="T82" fmla="*/ 2851 w 3324"/>
                  <a:gd name="T83" fmla="*/ 272 h 2529"/>
                  <a:gd name="T84" fmla="*/ 2666 w 3324"/>
                  <a:gd name="T85" fmla="*/ 447 h 2529"/>
                  <a:gd name="T86" fmla="*/ 2624 w 3324"/>
                  <a:gd name="T87" fmla="*/ 441 h 2529"/>
                  <a:gd name="T88" fmla="*/ 2598 w 3324"/>
                  <a:gd name="T89" fmla="*/ 406 h 2529"/>
                  <a:gd name="T90" fmla="*/ 2603 w 3324"/>
                  <a:gd name="T91" fmla="*/ 363 h 2529"/>
                  <a:gd name="T92" fmla="*/ 2781 w 3324"/>
                  <a:gd name="T93" fmla="*/ 182 h 2529"/>
                  <a:gd name="T94" fmla="*/ 1662 w 3324"/>
                  <a:gd name="T95" fmla="*/ 0 h 2529"/>
                  <a:gd name="T96" fmla="*/ 1697 w 3324"/>
                  <a:gd name="T97" fmla="*/ 11 h 2529"/>
                  <a:gd name="T98" fmla="*/ 1720 w 3324"/>
                  <a:gd name="T99" fmla="*/ 55 h 2529"/>
                  <a:gd name="T100" fmla="*/ 1709 w 3324"/>
                  <a:gd name="T101" fmla="*/ 318 h 2529"/>
                  <a:gd name="T102" fmla="*/ 1662 w 3324"/>
                  <a:gd name="T103" fmla="*/ 340 h 2529"/>
                  <a:gd name="T104" fmla="*/ 1618 w 3324"/>
                  <a:gd name="T105" fmla="*/ 318 h 2529"/>
                  <a:gd name="T106" fmla="*/ 1607 w 3324"/>
                  <a:gd name="T107" fmla="*/ 55 h 2529"/>
                  <a:gd name="T108" fmla="*/ 1630 w 3324"/>
                  <a:gd name="T109" fmla="*/ 11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4" h="2529">
                    <a:moveTo>
                      <a:pt x="3044" y="966"/>
                    </a:moveTo>
                    <a:lnTo>
                      <a:pt x="3269" y="966"/>
                    </a:lnTo>
                    <a:lnTo>
                      <a:pt x="3286" y="969"/>
                    </a:lnTo>
                    <a:lnTo>
                      <a:pt x="3301" y="977"/>
                    </a:lnTo>
                    <a:lnTo>
                      <a:pt x="3313" y="989"/>
                    </a:lnTo>
                    <a:lnTo>
                      <a:pt x="3321" y="1005"/>
                    </a:lnTo>
                    <a:lnTo>
                      <a:pt x="3324" y="1024"/>
                    </a:lnTo>
                    <a:lnTo>
                      <a:pt x="3321" y="1041"/>
                    </a:lnTo>
                    <a:lnTo>
                      <a:pt x="3313" y="1056"/>
                    </a:lnTo>
                    <a:lnTo>
                      <a:pt x="3301" y="1068"/>
                    </a:lnTo>
                    <a:lnTo>
                      <a:pt x="3286" y="1076"/>
                    </a:lnTo>
                    <a:lnTo>
                      <a:pt x="3269" y="1079"/>
                    </a:lnTo>
                    <a:lnTo>
                      <a:pt x="3044" y="1079"/>
                    </a:lnTo>
                    <a:lnTo>
                      <a:pt x="3027" y="1076"/>
                    </a:lnTo>
                    <a:lnTo>
                      <a:pt x="3012" y="1067"/>
                    </a:lnTo>
                    <a:lnTo>
                      <a:pt x="3000" y="1054"/>
                    </a:lnTo>
                    <a:lnTo>
                      <a:pt x="2992" y="1039"/>
                    </a:lnTo>
                    <a:lnTo>
                      <a:pt x="2989" y="1021"/>
                    </a:lnTo>
                    <a:lnTo>
                      <a:pt x="2992" y="1004"/>
                    </a:lnTo>
                    <a:lnTo>
                      <a:pt x="3000" y="989"/>
                    </a:lnTo>
                    <a:lnTo>
                      <a:pt x="3012" y="977"/>
                    </a:lnTo>
                    <a:lnTo>
                      <a:pt x="3027" y="969"/>
                    </a:lnTo>
                    <a:lnTo>
                      <a:pt x="3044" y="966"/>
                    </a:lnTo>
                    <a:close/>
                    <a:moveTo>
                      <a:pt x="55" y="966"/>
                    </a:moveTo>
                    <a:lnTo>
                      <a:pt x="283" y="966"/>
                    </a:lnTo>
                    <a:lnTo>
                      <a:pt x="298" y="970"/>
                    </a:lnTo>
                    <a:lnTo>
                      <a:pt x="313" y="978"/>
                    </a:lnTo>
                    <a:lnTo>
                      <a:pt x="324" y="989"/>
                    </a:lnTo>
                    <a:lnTo>
                      <a:pt x="332" y="1002"/>
                    </a:lnTo>
                    <a:lnTo>
                      <a:pt x="335" y="1018"/>
                    </a:lnTo>
                    <a:lnTo>
                      <a:pt x="332" y="1036"/>
                    </a:lnTo>
                    <a:lnTo>
                      <a:pt x="324" y="1052"/>
                    </a:lnTo>
                    <a:lnTo>
                      <a:pt x="312" y="1064"/>
                    </a:lnTo>
                    <a:lnTo>
                      <a:pt x="297" y="1073"/>
                    </a:lnTo>
                    <a:lnTo>
                      <a:pt x="280" y="1076"/>
                    </a:lnTo>
                    <a:lnTo>
                      <a:pt x="55" y="1076"/>
                    </a:lnTo>
                    <a:lnTo>
                      <a:pt x="38" y="1073"/>
                    </a:lnTo>
                    <a:lnTo>
                      <a:pt x="23" y="1065"/>
                    </a:lnTo>
                    <a:lnTo>
                      <a:pt x="11" y="1053"/>
                    </a:lnTo>
                    <a:lnTo>
                      <a:pt x="3" y="1038"/>
                    </a:lnTo>
                    <a:lnTo>
                      <a:pt x="0" y="1021"/>
                    </a:lnTo>
                    <a:lnTo>
                      <a:pt x="3" y="1004"/>
                    </a:lnTo>
                    <a:lnTo>
                      <a:pt x="11" y="989"/>
                    </a:lnTo>
                    <a:lnTo>
                      <a:pt x="23" y="977"/>
                    </a:lnTo>
                    <a:lnTo>
                      <a:pt x="38" y="969"/>
                    </a:lnTo>
                    <a:lnTo>
                      <a:pt x="55" y="966"/>
                    </a:lnTo>
                    <a:close/>
                    <a:moveTo>
                      <a:pt x="970" y="670"/>
                    </a:moveTo>
                    <a:lnTo>
                      <a:pt x="660" y="1121"/>
                    </a:lnTo>
                    <a:lnTo>
                      <a:pt x="1684" y="2379"/>
                    </a:lnTo>
                    <a:lnTo>
                      <a:pt x="2715" y="1121"/>
                    </a:lnTo>
                    <a:lnTo>
                      <a:pt x="2401" y="670"/>
                    </a:lnTo>
                    <a:lnTo>
                      <a:pt x="970" y="670"/>
                    </a:lnTo>
                    <a:close/>
                    <a:moveTo>
                      <a:pt x="942" y="556"/>
                    </a:moveTo>
                    <a:lnTo>
                      <a:pt x="2433" y="556"/>
                    </a:lnTo>
                    <a:lnTo>
                      <a:pt x="2449" y="559"/>
                    </a:lnTo>
                    <a:lnTo>
                      <a:pt x="2464" y="568"/>
                    </a:lnTo>
                    <a:lnTo>
                      <a:pt x="2477" y="581"/>
                    </a:lnTo>
                    <a:lnTo>
                      <a:pt x="2828" y="1090"/>
                    </a:lnTo>
                    <a:lnTo>
                      <a:pt x="2834" y="1103"/>
                    </a:lnTo>
                    <a:lnTo>
                      <a:pt x="2837" y="1117"/>
                    </a:lnTo>
                    <a:lnTo>
                      <a:pt x="2837" y="1131"/>
                    </a:lnTo>
                    <a:lnTo>
                      <a:pt x="2833" y="1144"/>
                    </a:lnTo>
                    <a:lnTo>
                      <a:pt x="2825" y="1157"/>
                    </a:lnTo>
                    <a:lnTo>
                      <a:pt x="1740" y="2490"/>
                    </a:lnTo>
                    <a:lnTo>
                      <a:pt x="1739" y="2493"/>
                    </a:lnTo>
                    <a:lnTo>
                      <a:pt x="1738" y="2496"/>
                    </a:lnTo>
                    <a:lnTo>
                      <a:pt x="1737" y="2498"/>
                    </a:lnTo>
                    <a:lnTo>
                      <a:pt x="1728" y="2511"/>
                    </a:lnTo>
                    <a:lnTo>
                      <a:pt x="1717" y="2521"/>
                    </a:lnTo>
                    <a:lnTo>
                      <a:pt x="1703" y="2527"/>
                    </a:lnTo>
                    <a:lnTo>
                      <a:pt x="1687" y="2529"/>
                    </a:lnTo>
                    <a:lnTo>
                      <a:pt x="1681" y="2529"/>
                    </a:lnTo>
                    <a:lnTo>
                      <a:pt x="1665" y="2527"/>
                    </a:lnTo>
                    <a:lnTo>
                      <a:pt x="1651" y="2521"/>
                    </a:lnTo>
                    <a:lnTo>
                      <a:pt x="1640" y="2511"/>
                    </a:lnTo>
                    <a:lnTo>
                      <a:pt x="1632" y="2498"/>
                    </a:lnTo>
                    <a:lnTo>
                      <a:pt x="1631" y="2496"/>
                    </a:lnTo>
                    <a:lnTo>
                      <a:pt x="1630" y="2493"/>
                    </a:lnTo>
                    <a:lnTo>
                      <a:pt x="1629" y="2490"/>
                    </a:lnTo>
                    <a:lnTo>
                      <a:pt x="546" y="1159"/>
                    </a:lnTo>
                    <a:lnTo>
                      <a:pt x="538" y="1147"/>
                    </a:lnTo>
                    <a:lnTo>
                      <a:pt x="534" y="1133"/>
                    </a:lnTo>
                    <a:lnTo>
                      <a:pt x="533" y="1119"/>
                    </a:lnTo>
                    <a:lnTo>
                      <a:pt x="536" y="1106"/>
                    </a:lnTo>
                    <a:lnTo>
                      <a:pt x="543" y="1092"/>
                    </a:lnTo>
                    <a:lnTo>
                      <a:pt x="897" y="581"/>
                    </a:lnTo>
                    <a:lnTo>
                      <a:pt x="906" y="570"/>
                    </a:lnTo>
                    <a:lnTo>
                      <a:pt x="916" y="562"/>
                    </a:lnTo>
                    <a:lnTo>
                      <a:pt x="928" y="557"/>
                    </a:lnTo>
                    <a:lnTo>
                      <a:pt x="942" y="556"/>
                    </a:lnTo>
                    <a:close/>
                    <a:moveTo>
                      <a:pt x="524" y="175"/>
                    </a:moveTo>
                    <a:lnTo>
                      <a:pt x="540" y="180"/>
                    </a:lnTo>
                    <a:lnTo>
                      <a:pt x="554" y="191"/>
                    </a:lnTo>
                    <a:lnTo>
                      <a:pt x="715" y="351"/>
                    </a:lnTo>
                    <a:lnTo>
                      <a:pt x="724" y="363"/>
                    </a:lnTo>
                    <a:lnTo>
                      <a:pt x="729" y="377"/>
                    </a:lnTo>
                    <a:lnTo>
                      <a:pt x="731" y="391"/>
                    </a:lnTo>
                    <a:lnTo>
                      <a:pt x="729" y="406"/>
                    </a:lnTo>
                    <a:lnTo>
                      <a:pt x="724" y="419"/>
                    </a:lnTo>
                    <a:lnTo>
                      <a:pt x="715" y="432"/>
                    </a:lnTo>
                    <a:lnTo>
                      <a:pt x="702" y="441"/>
                    </a:lnTo>
                    <a:lnTo>
                      <a:pt x="689" y="447"/>
                    </a:lnTo>
                    <a:lnTo>
                      <a:pt x="675" y="449"/>
                    </a:lnTo>
                    <a:lnTo>
                      <a:pt x="660" y="447"/>
                    </a:lnTo>
                    <a:lnTo>
                      <a:pt x="647" y="441"/>
                    </a:lnTo>
                    <a:lnTo>
                      <a:pt x="635" y="432"/>
                    </a:lnTo>
                    <a:lnTo>
                      <a:pt x="476" y="272"/>
                    </a:lnTo>
                    <a:lnTo>
                      <a:pt x="467" y="260"/>
                    </a:lnTo>
                    <a:lnTo>
                      <a:pt x="461" y="245"/>
                    </a:lnTo>
                    <a:lnTo>
                      <a:pt x="460" y="231"/>
                    </a:lnTo>
                    <a:lnTo>
                      <a:pt x="461" y="217"/>
                    </a:lnTo>
                    <a:lnTo>
                      <a:pt x="467" y="203"/>
                    </a:lnTo>
                    <a:lnTo>
                      <a:pt x="476" y="191"/>
                    </a:lnTo>
                    <a:lnTo>
                      <a:pt x="491" y="180"/>
                    </a:lnTo>
                    <a:lnTo>
                      <a:pt x="507" y="175"/>
                    </a:lnTo>
                    <a:lnTo>
                      <a:pt x="524" y="175"/>
                    </a:lnTo>
                    <a:close/>
                    <a:moveTo>
                      <a:pt x="2807" y="174"/>
                    </a:moveTo>
                    <a:lnTo>
                      <a:pt x="2822" y="176"/>
                    </a:lnTo>
                    <a:lnTo>
                      <a:pt x="2835" y="182"/>
                    </a:lnTo>
                    <a:lnTo>
                      <a:pt x="2848" y="191"/>
                    </a:lnTo>
                    <a:lnTo>
                      <a:pt x="2857" y="203"/>
                    </a:lnTo>
                    <a:lnTo>
                      <a:pt x="2863" y="217"/>
                    </a:lnTo>
                    <a:lnTo>
                      <a:pt x="2865" y="231"/>
                    </a:lnTo>
                    <a:lnTo>
                      <a:pt x="2863" y="245"/>
                    </a:lnTo>
                    <a:lnTo>
                      <a:pt x="2859" y="260"/>
                    </a:lnTo>
                    <a:lnTo>
                      <a:pt x="2851" y="272"/>
                    </a:lnTo>
                    <a:lnTo>
                      <a:pt x="2692" y="432"/>
                    </a:lnTo>
                    <a:lnTo>
                      <a:pt x="2680" y="441"/>
                    </a:lnTo>
                    <a:lnTo>
                      <a:pt x="2666" y="447"/>
                    </a:lnTo>
                    <a:lnTo>
                      <a:pt x="2652" y="449"/>
                    </a:lnTo>
                    <a:lnTo>
                      <a:pt x="2638" y="447"/>
                    </a:lnTo>
                    <a:lnTo>
                      <a:pt x="2624" y="441"/>
                    </a:lnTo>
                    <a:lnTo>
                      <a:pt x="2612" y="432"/>
                    </a:lnTo>
                    <a:lnTo>
                      <a:pt x="2603" y="419"/>
                    </a:lnTo>
                    <a:lnTo>
                      <a:pt x="2598" y="406"/>
                    </a:lnTo>
                    <a:lnTo>
                      <a:pt x="2596" y="391"/>
                    </a:lnTo>
                    <a:lnTo>
                      <a:pt x="2598" y="377"/>
                    </a:lnTo>
                    <a:lnTo>
                      <a:pt x="2603" y="363"/>
                    </a:lnTo>
                    <a:lnTo>
                      <a:pt x="2612" y="351"/>
                    </a:lnTo>
                    <a:lnTo>
                      <a:pt x="2770" y="191"/>
                    </a:lnTo>
                    <a:lnTo>
                      <a:pt x="2781" y="182"/>
                    </a:lnTo>
                    <a:lnTo>
                      <a:pt x="2794" y="176"/>
                    </a:lnTo>
                    <a:lnTo>
                      <a:pt x="2807" y="174"/>
                    </a:lnTo>
                    <a:close/>
                    <a:moveTo>
                      <a:pt x="1662" y="0"/>
                    </a:moveTo>
                    <a:lnTo>
                      <a:pt x="1665" y="0"/>
                    </a:lnTo>
                    <a:lnTo>
                      <a:pt x="1682" y="3"/>
                    </a:lnTo>
                    <a:lnTo>
                      <a:pt x="1697" y="11"/>
                    </a:lnTo>
                    <a:lnTo>
                      <a:pt x="1709" y="23"/>
                    </a:lnTo>
                    <a:lnTo>
                      <a:pt x="1717" y="38"/>
                    </a:lnTo>
                    <a:lnTo>
                      <a:pt x="1720" y="55"/>
                    </a:lnTo>
                    <a:lnTo>
                      <a:pt x="1720" y="285"/>
                    </a:lnTo>
                    <a:lnTo>
                      <a:pt x="1717" y="303"/>
                    </a:lnTo>
                    <a:lnTo>
                      <a:pt x="1709" y="318"/>
                    </a:lnTo>
                    <a:lnTo>
                      <a:pt x="1697" y="330"/>
                    </a:lnTo>
                    <a:lnTo>
                      <a:pt x="1681" y="338"/>
                    </a:lnTo>
                    <a:lnTo>
                      <a:pt x="1662" y="340"/>
                    </a:lnTo>
                    <a:lnTo>
                      <a:pt x="1645" y="338"/>
                    </a:lnTo>
                    <a:lnTo>
                      <a:pt x="1630" y="330"/>
                    </a:lnTo>
                    <a:lnTo>
                      <a:pt x="1618" y="318"/>
                    </a:lnTo>
                    <a:lnTo>
                      <a:pt x="1610" y="303"/>
                    </a:lnTo>
                    <a:lnTo>
                      <a:pt x="1607" y="285"/>
                    </a:lnTo>
                    <a:lnTo>
                      <a:pt x="1607" y="55"/>
                    </a:lnTo>
                    <a:lnTo>
                      <a:pt x="1610" y="38"/>
                    </a:lnTo>
                    <a:lnTo>
                      <a:pt x="1618" y="23"/>
                    </a:lnTo>
                    <a:lnTo>
                      <a:pt x="1630" y="11"/>
                    </a:lnTo>
                    <a:lnTo>
                      <a:pt x="1645" y="3"/>
                    </a:lnTo>
                    <a:lnTo>
                      <a:pt x="1662"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140" name="Freeform 7"/>
              <p:cNvSpPr>
                <a:spLocks noEditPoints="1"/>
              </p:cNvSpPr>
              <p:nvPr/>
            </p:nvSpPr>
            <p:spPr bwMode="auto">
              <a:xfrm>
                <a:off x="2828925" y="1690688"/>
                <a:ext cx="419100" cy="300038"/>
              </a:xfrm>
              <a:custGeom>
                <a:avLst/>
                <a:gdLst>
                  <a:gd name="T0" fmla="*/ 1377 w 1584"/>
                  <a:gd name="T1" fmla="*/ 255 h 1132"/>
                  <a:gd name="T2" fmla="*/ 1537 w 1584"/>
                  <a:gd name="T3" fmla="*/ 255 h 1132"/>
                  <a:gd name="T4" fmla="*/ 780 w 1584"/>
                  <a:gd name="T5" fmla="*/ 1132 h 1132"/>
                  <a:gd name="T6" fmla="*/ 780 w 1584"/>
                  <a:gd name="T7" fmla="*/ 1129 h 1132"/>
                  <a:gd name="T8" fmla="*/ 1377 w 1584"/>
                  <a:gd name="T9" fmla="*/ 255 h 1132"/>
                  <a:gd name="T10" fmla="*/ 288 w 1584"/>
                  <a:gd name="T11" fmla="*/ 255 h 1132"/>
                  <a:gd name="T12" fmla="*/ 1331 w 1584"/>
                  <a:gd name="T13" fmla="*/ 255 h 1132"/>
                  <a:gd name="T14" fmla="*/ 761 w 1584"/>
                  <a:gd name="T15" fmla="*/ 1096 h 1132"/>
                  <a:gd name="T16" fmla="*/ 277 w 1584"/>
                  <a:gd name="T17" fmla="*/ 258 h 1132"/>
                  <a:gd name="T18" fmla="*/ 288 w 1584"/>
                  <a:gd name="T19" fmla="*/ 255 h 1132"/>
                  <a:gd name="T20" fmla="*/ 22 w 1584"/>
                  <a:gd name="T21" fmla="*/ 255 h 1132"/>
                  <a:gd name="T22" fmla="*/ 229 w 1584"/>
                  <a:gd name="T23" fmla="*/ 255 h 1132"/>
                  <a:gd name="T24" fmla="*/ 235 w 1584"/>
                  <a:gd name="T25" fmla="*/ 264 h 1132"/>
                  <a:gd name="T26" fmla="*/ 739 w 1584"/>
                  <a:gd name="T27" fmla="*/ 1127 h 1132"/>
                  <a:gd name="T28" fmla="*/ 736 w 1584"/>
                  <a:gd name="T29" fmla="*/ 1132 h 1132"/>
                  <a:gd name="T30" fmla="*/ 22 w 1584"/>
                  <a:gd name="T31" fmla="*/ 255 h 1132"/>
                  <a:gd name="T32" fmla="*/ 1420 w 1584"/>
                  <a:gd name="T33" fmla="*/ 20 h 1132"/>
                  <a:gd name="T34" fmla="*/ 1584 w 1584"/>
                  <a:gd name="T35" fmla="*/ 197 h 1132"/>
                  <a:gd name="T36" fmla="*/ 1562 w 1584"/>
                  <a:gd name="T37" fmla="*/ 227 h 1132"/>
                  <a:gd name="T38" fmla="*/ 1379 w 1584"/>
                  <a:gd name="T39" fmla="*/ 227 h 1132"/>
                  <a:gd name="T40" fmla="*/ 1420 w 1584"/>
                  <a:gd name="T41" fmla="*/ 20 h 1132"/>
                  <a:gd name="T42" fmla="*/ 171 w 1584"/>
                  <a:gd name="T43" fmla="*/ 14 h 1132"/>
                  <a:gd name="T44" fmla="*/ 221 w 1584"/>
                  <a:gd name="T45" fmla="*/ 208 h 1132"/>
                  <a:gd name="T46" fmla="*/ 180 w 1584"/>
                  <a:gd name="T47" fmla="*/ 227 h 1132"/>
                  <a:gd name="T48" fmla="*/ 0 w 1584"/>
                  <a:gd name="T49" fmla="*/ 227 h 1132"/>
                  <a:gd name="T50" fmla="*/ 171 w 1584"/>
                  <a:gd name="T51" fmla="*/ 14 h 1132"/>
                  <a:gd name="T52" fmla="*/ 753 w 1584"/>
                  <a:gd name="T53" fmla="*/ 11 h 1132"/>
                  <a:gd name="T54" fmla="*/ 1268 w 1584"/>
                  <a:gd name="T55" fmla="*/ 227 h 1132"/>
                  <a:gd name="T56" fmla="*/ 291 w 1584"/>
                  <a:gd name="T57" fmla="*/ 227 h 1132"/>
                  <a:gd name="T58" fmla="*/ 753 w 1584"/>
                  <a:gd name="T59" fmla="*/ 11 h 1132"/>
                  <a:gd name="T60" fmla="*/ 805 w 1584"/>
                  <a:gd name="T61" fmla="*/ 0 h 1132"/>
                  <a:gd name="T62" fmla="*/ 1379 w 1584"/>
                  <a:gd name="T63" fmla="*/ 0 h 1132"/>
                  <a:gd name="T64" fmla="*/ 1334 w 1584"/>
                  <a:gd name="T65" fmla="*/ 213 h 1132"/>
                  <a:gd name="T66" fmla="*/ 805 w 1584"/>
                  <a:gd name="T67" fmla="*/ 0 h 1132"/>
                  <a:gd name="T68" fmla="*/ 215 w 1584"/>
                  <a:gd name="T69" fmla="*/ 0 h 1132"/>
                  <a:gd name="T70" fmla="*/ 695 w 1584"/>
                  <a:gd name="T71" fmla="*/ 0 h 1132"/>
                  <a:gd name="T72" fmla="*/ 269 w 1584"/>
                  <a:gd name="T73" fmla="*/ 188 h 1132"/>
                  <a:gd name="T74" fmla="*/ 215 w 1584"/>
                  <a:gd name="T75"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4" h="1132">
                    <a:moveTo>
                      <a:pt x="1377" y="255"/>
                    </a:moveTo>
                    <a:lnTo>
                      <a:pt x="1537" y="255"/>
                    </a:lnTo>
                    <a:lnTo>
                      <a:pt x="780" y="1132"/>
                    </a:lnTo>
                    <a:lnTo>
                      <a:pt x="780" y="1129"/>
                    </a:lnTo>
                    <a:lnTo>
                      <a:pt x="1377" y="255"/>
                    </a:lnTo>
                    <a:close/>
                    <a:moveTo>
                      <a:pt x="288" y="255"/>
                    </a:moveTo>
                    <a:lnTo>
                      <a:pt x="1331" y="255"/>
                    </a:lnTo>
                    <a:lnTo>
                      <a:pt x="761" y="1096"/>
                    </a:lnTo>
                    <a:lnTo>
                      <a:pt x="277" y="258"/>
                    </a:lnTo>
                    <a:lnTo>
                      <a:pt x="288" y="255"/>
                    </a:lnTo>
                    <a:close/>
                    <a:moveTo>
                      <a:pt x="22" y="255"/>
                    </a:moveTo>
                    <a:lnTo>
                      <a:pt x="229" y="255"/>
                    </a:lnTo>
                    <a:lnTo>
                      <a:pt x="235" y="264"/>
                    </a:lnTo>
                    <a:lnTo>
                      <a:pt x="739" y="1127"/>
                    </a:lnTo>
                    <a:lnTo>
                      <a:pt x="736" y="1132"/>
                    </a:lnTo>
                    <a:lnTo>
                      <a:pt x="22" y="255"/>
                    </a:lnTo>
                    <a:close/>
                    <a:moveTo>
                      <a:pt x="1420" y="20"/>
                    </a:moveTo>
                    <a:lnTo>
                      <a:pt x="1584" y="197"/>
                    </a:lnTo>
                    <a:lnTo>
                      <a:pt x="1562" y="227"/>
                    </a:lnTo>
                    <a:lnTo>
                      <a:pt x="1379" y="227"/>
                    </a:lnTo>
                    <a:lnTo>
                      <a:pt x="1420" y="20"/>
                    </a:lnTo>
                    <a:close/>
                    <a:moveTo>
                      <a:pt x="171" y="14"/>
                    </a:moveTo>
                    <a:lnTo>
                      <a:pt x="221" y="208"/>
                    </a:lnTo>
                    <a:lnTo>
                      <a:pt x="180" y="227"/>
                    </a:lnTo>
                    <a:lnTo>
                      <a:pt x="0" y="227"/>
                    </a:lnTo>
                    <a:lnTo>
                      <a:pt x="171" y="14"/>
                    </a:lnTo>
                    <a:close/>
                    <a:moveTo>
                      <a:pt x="753" y="11"/>
                    </a:moveTo>
                    <a:lnTo>
                      <a:pt x="1268" y="227"/>
                    </a:lnTo>
                    <a:lnTo>
                      <a:pt x="291" y="227"/>
                    </a:lnTo>
                    <a:lnTo>
                      <a:pt x="753" y="11"/>
                    </a:lnTo>
                    <a:close/>
                    <a:moveTo>
                      <a:pt x="805" y="0"/>
                    </a:moveTo>
                    <a:lnTo>
                      <a:pt x="1379" y="0"/>
                    </a:lnTo>
                    <a:lnTo>
                      <a:pt x="1334" y="213"/>
                    </a:lnTo>
                    <a:lnTo>
                      <a:pt x="805" y="0"/>
                    </a:lnTo>
                    <a:close/>
                    <a:moveTo>
                      <a:pt x="215" y="0"/>
                    </a:moveTo>
                    <a:lnTo>
                      <a:pt x="695" y="0"/>
                    </a:lnTo>
                    <a:lnTo>
                      <a:pt x="269" y="188"/>
                    </a:lnTo>
                    <a:lnTo>
                      <a:pt x="21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grpSp>
          <p:nvGrpSpPr>
            <p:cNvPr id="136" name="组合 135"/>
            <p:cNvGrpSpPr/>
            <p:nvPr/>
          </p:nvGrpSpPr>
          <p:grpSpPr>
            <a:xfrm>
              <a:off x="2738753" y="4074003"/>
              <a:ext cx="3155252" cy="882404"/>
              <a:chOff x="2739807" y="2351212"/>
              <a:chExt cx="3155252" cy="882404"/>
            </a:xfrm>
          </p:grpSpPr>
          <p:sp>
            <p:nvSpPr>
              <p:cNvPr id="137" name="文本框 48"/>
              <p:cNvSpPr txBox="1"/>
              <p:nvPr/>
            </p:nvSpPr>
            <p:spPr>
              <a:xfrm>
                <a:off x="2739807" y="2351212"/>
                <a:ext cx="1620957" cy="523220"/>
              </a:xfrm>
              <a:prstGeom prst="rect">
                <a:avLst/>
              </a:prstGeom>
              <a:noFill/>
            </p:spPr>
            <p:txBody>
              <a:bodyPr wrap="none" rtlCol="0">
                <a:spAutoFit/>
              </a:bodyPr>
              <a:lstStyle/>
              <a:p>
                <a:pPr defTabSz="914400"/>
                <a:r>
                  <a:rPr lang="zh-CN" altLang="en-US" sz="2800" dirty="0">
                    <a:solidFill>
                      <a:prstClr val="white">
                        <a:alpha val="91000"/>
                      </a:prstClr>
                    </a:solidFill>
                    <a:latin typeface="仓耳青禾体-谷力 W04" panose="02020400000000000000" pitchFamily="18" charset="-122"/>
                    <a:ea typeface="仓耳青禾体-谷力 W04" panose="02020400000000000000" pitchFamily="18" charset="-122"/>
                  </a:rPr>
                  <a:t>未来以来</a:t>
                </a:r>
              </a:p>
            </p:txBody>
          </p:sp>
          <p:sp>
            <p:nvSpPr>
              <p:cNvPr id="138" name="文本框 49"/>
              <p:cNvSpPr txBox="1"/>
              <p:nvPr/>
            </p:nvSpPr>
            <p:spPr>
              <a:xfrm>
                <a:off x="2739807" y="2802729"/>
                <a:ext cx="3155252" cy="430887"/>
              </a:xfrm>
              <a:prstGeom prst="rect">
                <a:avLst/>
              </a:prstGeom>
              <a:noFill/>
            </p:spPr>
            <p:txBody>
              <a:bodyPr wrap="square" rtlCol="0">
                <a:spAutoFit/>
              </a:bodyPr>
              <a:lstStyle/>
              <a:p>
                <a:pPr defTabSz="914400"/>
                <a:r>
                  <a:rPr lang="zh-CN" altLang="en-US" sz="1100" dirty="0">
                    <a:solidFill>
                      <a:prstClr val="white">
                        <a:alpha val="61000"/>
                      </a:prstClr>
                    </a:solidFill>
                    <a:latin typeface="仓耳青禾体-谷力 W04" panose="02020400000000000000" pitchFamily="18" charset="-122"/>
                    <a:ea typeface="仓耳青禾体-谷力 W04" panose="02020400000000000000" pitchFamily="18" charset="-122"/>
                  </a:rPr>
                  <a:t>点击此处添加具体文本描述点击此处添加具体文本描述点击此处添加具体文本描述点击此处</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airplan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4"/>
                                        </p:tgtEl>
                                        <p:attrNameLst>
                                          <p:attrName>style.visibility</p:attrName>
                                        </p:attrNameLst>
                                      </p:cBhvr>
                                      <p:to>
                                        <p:strVal val="visible"/>
                                      </p:to>
                                    </p:set>
                                    <p:anim calcmode="lin" valueType="num">
                                      <p:cBhvr>
                                        <p:cTn id="24" dur="500" fill="hold"/>
                                        <p:tgtEl>
                                          <p:spTgt spid="134"/>
                                        </p:tgtEl>
                                        <p:attrNameLst>
                                          <p:attrName>ppt_w</p:attrName>
                                        </p:attrNameLst>
                                      </p:cBhvr>
                                      <p:tavLst>
                                        <p:tav tm="0">
                                          <p:val>
                                            <p:fltVal val="0"/>
                                          </p:val>
                                        </p:tav>
                                        <p:tav tm="100000">
                                          <p:val>
                                            <p:strVal val="#ppt_w"/>
                                          </p:val>
                                        </p:tav>
                                      </p:tavLst>
                                    </p:anim>
                                    <p:anim calcmode="lin" valueType="num">
                                      <p:cBhvr>
                                        <p:cTn id="25" dur="500" fill="hold"/>
                                        <p:tgtEl>
                                          <p:spTgt spid="134"/>
                                        </p:tgtEl>
                                        <p:attrNameLst>
                                          <p:attrName>ppt_h</p:attrName>
                                        </p:attrNameLst>
                                      </p:cBhvr>
                                      <p:tavLst>
                                        <p:tav tm="0">
                                          <p:val>
                                            <p:fltVal val="0"/>
                                          </p:val>
                                        </p:tav>
                                        <p:tav tm="100000">
                                          <p:val>
                                            <p:strVal val="#ppt_h"/>
                                          </p:val>
                                        </p:tav>
                                      </p:tavLst>
                                    </p:anim>
                                    <p:animEffect transition="in" filter="fade">
                                      <p:cBhvr>
                                        <p:cTn id="26" dur="500"/>
                                        <p:tgtEl>
                                          <p:spTgt spid="13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6"/>
                                        </p:tgtEl>
                                        <p:attrNameLst>
                                          <p:attrName>style.visibility</p:attrName>
                                        </p:attrNameLst>
                                      </p:cBhvr>
                                      <p:to>
                                        <p:strVal val="visible"/>
                                      </p:to>
                                    </p:set>
                                    <p:anim calcmode="lin" valueType="num">
                                      <p:cBhvr>
                                        <p:cTn id="30" dur="500" fill="hold"/>
                                        <p:tgtEl>
                                          <p:spTgt spid="126"/>
                                        </p:tgtEl>
                                        <p:attrNameLst>
                                          <p:attrName>ppt_w</p:attrName>
                                        </p:attrNameLst>
                                      </p:cBhvr>
                                      <p:tavLst>
                                        <p:tav tm="0">
                                          <p:val>
                                            <p:fltVal val="0"/>
                                          </p:val>
                                        </p:tav>
                                        <p:tav tm="100000">
                                          <p:val>
                                            <p:strVal val="#ppt_w"/>
                                          </p:val>
                                        </p:tav>
                                      </p:tavLst>
                                    </p:anim>
                                    <p:anim calcmode="lin" valueType="num">
                                      <p:cBhvr>
                                        <p:cTn id="31" dur="500" fill="hold"/>
                                        <p:tgtEl>
                                          <p:spTgt spid="126"/>
                                        </p:tgtEl>
                                        <p:attrNameLst>
                                          <p:attrName>ppt_h</p:attrName>
                                        </p:attrNameLst>
                                      </p:cBhvr>
                                      <p:tavLst>
                                        <p:tav tm="0">
                                          <p:val>
                                            <p:fltVal val="0"/>
                                          </p:val>
                                        </p:tav>
                                        <p:tav tm="100000">
                                          <p:val>
                                            <p:strVal val="#ppt_h"/>
                                          </p:val>
                                        </p:tav>
                                      </p:tavLst>
                                    </p:anim>
                                    <p:animEffect transition="in" filter="fade">
                                      <p:cBhvr>
                                        <p:cTn id="3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421290" y="0"/>
            <a:ext cx="5349421" cy="1014931"/>
            <a:chOff x="3585028" y="0"/>
            <a:chExt cx="5349421" cy="1014931"/>
          </a:xfrm>
        </p:grpSpPr>
        <p:pic>
          <p:nvPicPr>
            <p:cNvPr id="34" name="图片 33"/>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5"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6" name="组合 35"/>
          <p:cNvGrpSpPr/>
          <p:nvPr/>
        </p:nvGrpSpPr>
        <p:grpSpPr>
          <a:xfrm>
            <a:off x="6979189" y="2478690"/>
            <a:ext cx="4221416" cy="3535178"/>
            <a:chOff x="4706906" y="2649647"/>
            <a:chExt cx="3105629" cy="2600774"/>
          </a:xfrm>
        </p:grpSpPr>
        <p:sp>
          <p:nvSpPr>
            <p:cNvPr id="37" name="任意多边形: 形状 5"/>
            <p:cNvSpPr/>
            <p:nvPr/>
          </p:nvSpPr>
          <p:spPr>
            <a:xfrm>
              <a:off x="4706906" y="3012265"/>
              <a:ext cx="3105629" cy="2238156"/>
            </a:xfrm>
            <a:custGeom>
              <a:avLst/>
              <a:gdLst>
                <a:gd name="connsiteX0" fmla="*/ 2992542 w 3105629"/>
                <a:gd name="connsiteY0" fmla="*/ 0 h 2238157"/>
                <a:gd name="connsiteX1" fmla="*/ 3054029 w 3105629"/>
                <a:gd name="connsiteY1" fmla="*/ 189522 h 2238157"/>
                <a:gd name="connsiteX2" fmla="*/ 3105629 w 3105629"/>
                <a:gd name="connsiteY2" fmla="*/ 599138 h 2238157"/>
                <a:gd name="connsiteX3" fmla="*/ 1466610 w 3105629"/>
                <a:gd name="connsiteY3" fmla="*/ 2238157 h 2238157"/>
                <a:gd name="connsiteX4" fmla="*/ 25412 w 3105629"/>
                <a:gd name="connsiteY4" fmla="*/ 1380392 h 2238157"/>
                <a:gd name="connsiteX5" fmla="*/ 0 w 3105629"/>
                <a:gd name="connsiteY5" fmla="*/ 1327640 h 2238157"/>
                <a:gd name="connsiteX6" fmla="*/ 304908 w 3105629"/>
                <a:gd name="connsiteY6" fmla="*/ 1177139 h 2238157"/>
                <a:gd name="connsiteX7" fmla="*/ 386482 w 3105629"/>
                <a:gd name="connsiteY7" fmla="*/ 1327427 h 2238157"/>
                <a:gd name="connsiteX8" fmla="*/ 1466609 w 3105629"/>
                <a:gd name="connsiteY8" fmla="*/ 1901726 h 2238157"/>
                <a:gd name="connsiteX9" fmla="*/ 2769198 w 3105629"/>
                <a:gd name="connsiteY9" fmla="*/ 599137 h 2238157"/>
                <a:gd name="connsiteX10" fmla="*/ 2678847 w 3105629"/>
                <a:gd name="connsiteY10" fmla="*/ 121511 h 2238157"/>
                <a:gd name="connsiteX11" fmla="*/ 2676660 w 3105629"/>
                <a:gd name="connsiteY11" fmla="*/ 116825 h 2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629" h="2238157">
                  <a:moveTo>
                    <a:pt x="2992542" y="0"/>
                  </a:moveTo>
                  <a:lnTo>
                    <a:pt x="3054029" y="189522"/>
                  </a:lnTo>
                  <a:cubicBezTo>
                    <a:pt x="3087714" y="320446"/>
                    <a:pt x="3105629" y="457700"/>
                    <a:pt x="3105629" y="599138"/>
                  </a:cubicBezTo>
                  <a:cubicBezTo>
                    <a:pt x="3105629" y="1504343"/>
                    <a:pt x="2371815" y="2238157"/>
                    <a:pt x="1466610" y="2238157"/>
                  </a:cubicBezTo>
                  <a:cubicBezTo>
                    <a:pt x="844282" y="2238157"/>
                    <a:pt x="302962" y="1891315"/>
                    <a:pt x="25412" y="1380392"/>
                  </a:cubicBezTo>
                  <a:lnTo>
                    <a:pt x="0" y="1327640"/>
                  </a:lnTo>
                  <a:lnTo>
                    <a:pt x="304908" y="1177139"/>
                  </a:lnTo>
                  <a:lnTo>
                    <a:pt x="386482" y="1327427"/>
                  </a:lnTo>
                  <a:cubicBezTo>
                    <a:pt x="620567" y="1673918"/>
                    <a:pt x="1016984" y="1901726"/>
                    <a:pt x="1466609" y="1901726"/>
                  </a:cubicBezTo>
                  <a:cubicBezTo>
                    <a:pt x="2186009" y="1901726"/>
                    <a:pt x="2769198" y="1318537"/>
                    <a:pt x="2769198" y="599137"/>
                  </a:cubicBezTo>
                  <a:cubicBezTo>
                    <a:pt x="2769198" y="430528"/>
                    <a:pt x="2737163" y="269401"/>
                    <a:pt x="2678847" y="121511"/>
                  </a:cubicBezTo>
                  <a:lnTo>
                    <a:pt x="2676660" y="116825"/>
                  </a:lnTo>
                  <a:close/>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8" name="任意多边形: 形状 6"/>
            <p:cNvSpPr/>
            <p:nvPr/>
          </p:nvSpPr>
          <p:spPr>
            <a:xfrm rot="20276209">
              <a:off x="5432136" y="2649647"/>
              <a:ext cx="1729124" cy="1880434"/>
            </a:xfrm>
            <a:custGeom>
              <a:avLst/>
              <a:gdLst>
                <a:gd name="connsiteX0" fmla="*/ 1151357 w 1729124"/>
                <a:gd name="connsiteY0" fmla="*/ 0 h 1880434"/>
                <a:gd name="connsiteX1" fmla="*/ 1213853 w 1729124"/>
                <a:gd name="connsiteY1" fmla="*/ 30106 h 1880434"/>
                <a:gd name="connsiteX2" fmla="*/ 1729124 w 1729124"/>
                <a:gd name="connsiteY2" fmla="*/ 895853 h 1880434"/>
                <a:gd name="connsiteX3" fmla="*/ 744543 w 1729124"/>
                <a:gd name="connsiteY3" fmla="*/ 1880434 h 1880434"/>
                <a:gd name="connsiteX4" fmla="*/ 48339 w 1729124"/>
                <a:gd name="connsiteY4" fmla="*/ 1592058 h 1880434"/>
                <a:gd name="connsiteX5" fmla="*/ 0 w 1729124"/>
                <a:gd name="connsiteY5" fmla="*/ 1533469 h 1880434"/>
                <a:gd name="connsiteX6" fmla="*/ 236503 w 1729124"/>
                <a:gd name="connsiteY6" fmla="*/ 1331572 h 1880434"/>
                <a:gd name="connsiteX7" fmla="*/ 274347 w 1729124"/>
                <a:gd name="connsiteY7" fmla="*/ 1377439 h 1880434"/>
                <a:gd name="connsiteX8" fmla="*/ 744541 w 1729124"/>
                <a:gd name="connsiteY8" fmla="*/ 1572200 h 1880434"/>
                <a:gd name="connsiteX9" fmla="*/ 1409497 w 1729124"/>
                <a:gd name="connsiteY9" fmla="*/ 907245 h 1880434"/>
                <a:gd name="connsiteX10" fmla="*/ 1116324 w 1729124"/>
                <a:gd name="connsiteY10" fmla="*/ 355853 h 1880434"/>
                <a:gd name="connsiteX11" fmla="*/ 1021255 w 1729124"/>
                <a:gd name="connsiteY11" fmla="*/ 304252 h 188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124" h="1880434">
                  <a:moveTo>
                    <a:pt x="1151357" y="0"/>
                  </a:moveTo>
                  <a:lnTo>
                    <a:pt x="1213853" y="30106"/>
                  </a:lnTo>
                  <a:cubicBezTo>
                    <a:pt x="1520772" y="196834"/>
                    <a:pt x="1729124" y="522012"/>
                    <a:pt x="1729124" y="895853"/>
                  </a:cubicBezTo>
                  <a:cubicBezTo>
                    <a:pt x="1729124" y="1439623"/>
                    <a:pt x="1288313" y="1880434"/>
                    <a:pt x="744543" y="1880434"/>
                  </a:cubicBezTo>
                  <a:cubicBezTo>
                    <a:pt x="472659" y="1880434"/>
                    <a:pt x="226514" y="1770231"/>
                    <a:pt x="48339" y="1592058"/>
                  </a:cubicBezTo>
                  <a:lnTo>
                    <a:pt x="0" y="1533469"/>
                  </a:lnTo>
                  <a:lnTo>
                    <a:pt x="236503" y="1331572"/>
                  </a:lnTo>
                  <a:lnTo>
                    <a:pt x="274347" y="1377439"/>
                  </a:lnTo>
                  <a:cubicBezTo>
                    <a:pt x="394681" y="1497772"/>
                    <a:pt x="560919" y="1572200"/>
                    <a:pt x="744541" y="1572200"/>
                  </a:cubicBezTo>
                  <a:cubicBezTo>
                    <a:pt x="1111786" y="1572200"/>
                    <a:pt x="1409497" y="1274489"/>
                    <a:pt x="1409497" y="907245"/>
                  </a:cubicBezTo>
                  <a:cubicBezTo>
                    <a:pt x="1409497" y="677717"/>
                    <a:pt x="1293203" y="475351"/>
                    <a:pt x="1116324" y="355853"/>
                  </a:cubicBezTo>
                  <a:lnTo>
                    <a:pt x="1021255" y="304252"/>
                  </a:lnTo>
                  <a:close/>
                </a:path>
              </a:pathLst>
            </a:cu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9" name="任意多边形: 形状 7"/>
            <p:cNvSpPr/>
            <p:nvPr/>
          </p:nvSpPr>
          <p:spPr>
            <a:xfrm rot="200330">
              <a:off x="4841439" y="2674126"/>
              <a:ext cx="2629676" cy="2243827"/>
            </a:xfrm>
            <a:custGeom>
              <a:avLst/>
              <a:gdLst>
                <a:gd name="connsiteX0" fmla="*/ 2245047 w 2629676"/>
                <a:gd name="connsiteY0" fmla="*/ 0 h 2243827"/>
                <a:gd name="connsiteX1" fmla="*/ 2287810 w 2629676"/>
                <a:gd name="connsiteY1" fmla="*/ 43018 h 2243827"/>
                <a:gd name="connsiteX2" fmla="*/ 2629676 w 2629676"/>
                <a:gd name="connsiteY2" fmla="*/ 927851 h 2243827"/>
                <a:gd name="connsiteX3" fmla="*/ 1313700 w 2629676"/>
                <a:gd name="connsiteY3" fmla="*/ 2243827 h 2243827"/>
                <a:gd name="connsiteX4" fmla="*/ 4518 w 2629676"/>
                <a:gd name="connsiteY4" fmla="*/ 1062402 h 2243827"/>
                <a:gd name="connsiteX5" fmla="*/ 0 w 2629676"/>
                <a:gd name="connsiteY5" fmla="*/ 972944 h 2243827"/>
                <a:gd name="connsiteX6" fmla="*/ 349060 w 2629676"/>
                <a:gd name="connsiteY6" fmla="*/ 972944 h 2243827"/>
                <a:gd name="connsiteX7" fmla="*/ 351212 w 2629676"/>
                <a:gd name="connsiteY7" fmla="*/ 1015575 h 2243827"/>
                <a:gd name="connsiteX8" fmla="*/ 1313701 w 2629676"/>
                <a:gd name="connsiteY8" fmla="*/ 1884139 h 2243827"/>
                <a:gd name="connsiteX9" fmla="*/ 2281184 w 2629676"/>
                <a:gd name="connsiteY9" fmla="*/ 916656 h 2243827"/>
                <a:gd name="connsiteX10" fmla="*/ 2029850 w 2629676"/>
                <a:gd name="connsiteY10" fmla="*/ 266142 h 2243827"/>
                <a:gd name="connsiteX11" fmla="*/ 2007484 w 2629676"/>
                <a:gd name="connsiteY11" fmla="*/ 245571 h 22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9676" h="2243827">
                  <a:moveTo>
                    <a:pt x="2245047" y="0"/>
                  </a:moveTo>
                  <a:lnTo>
                    <a:pt x="2287810" y="43018"/>
                  </a:lnTo>
                  <a:cubicBezTo>
                    <a:pt x="2500217" y="276718"/>
                    <a:pt x="2629676" y="587166"/>
                    <a:pt x="2629676" y="927851"/>
                  </a:cubicBezTo>
                  <a:cubicBezTo>
                    <a:pt x="2629676" y="1654644"/>
                    <a:pt x="2040493" y="2243827"/>
                    <a:pt x="1313700" y="2243827"/>
                  </a:cubicBezTo>
                  <a:cubicBezTo>
                    <a:pt x="632331" y="2243827"/>
                    <a:pt x="71909" y="1725991"/>
                    <a:pt x="4518" y="1062402"/>
                  </a:cubicBezTo>
                  <a:lnTo>
                    <a:pt x="0" y="972944"/>
                  </a:lnTo>
                  <a:lnTo>
                    <a:pt x="349060" y="972944"/>
                  </a:lnTo>
                  <a:lnTo>
                    <a:pt x="351212" y="1015575"/>
                  </a:lnTo>
                  <a:cubicBezTo>
                    <a:pt x="400757" y="1503435"/>
                    <a:pt x="812770" y="1884139"/>
                    <a:pt x="1313701" y="1884139"/>
                  </a:cubicBezTo>
                  <a:cubicBezTo>
                    <a:pt x="1848027" y="1884139"/>
                    <a:pt x="2281184" y="1450983"/>
                    <a:pt x="2281184" y="916656"/>
                  </a:cubicBezTo>
                  <a:cubicBezTo>
                    <a:pt x="2281184" y="666191"/>
                    <a:pt x="2186008" y="437955"/>
                    <a:pt x="2029850" y="266142"/>
                  </a:cubicBezTo>
                  <a:lnTo>
                    <a:pt x="2007484" y="245571"/>
                  </a:lnTo>
                  <a:close/>
                </a:path>
              </a:pathLst>
            </a:cu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grpSp>
        <p:nvGrpSpPr>
          <p:cNvPr id="40" name="组合 39"/>
          <p:cNvGrpSpPr/>
          <p:nvPr/>
        </p:nvGrpSpPr>
        <p:grpSpPr>
          <a:xfrm>
            <a:off x="5840352" y="4935431"/>
            <a:ext cx="1483274" cy="1078437"/>
            <a:chOff x="8077116" y="1828800"/>
            <a:chExt cx="1483274" cy="1078437"/>
          </a:xfrm>
        </p:grpSpPr>
        <p:sp>
          <p:nvSpPr>
            <p:cNvPr id="41" name="文本框 27"/>
            <p:cNvSpPr txBox="1"/>
            <p:nvPr/>
          </p:nvSpPr>
          <p:spPr>
            <a:xfrm>
              <a:off x="8388187" y="1828800"/>
              <a:ext cx="861133" cy="584775"/>
            </a:xfrm>
            <a:prstGeom prst="rect">
              <a:avLst/>
            </a:prstGeom>
            <a:noFill/>
          </p:spPr>
          <p:txBody>
            <a:bodyPr wrap="none" rtlCol="0">
              <a:spAutoFit/>
            </a:bodyPr>
            <a:lstStyle/>
            <a:p>
              <a:pPr algn="ctr" defTabSz="914400"/>
              <a:r>
                <a:rPr lang="en-US" altLang="zh-CN" sz="3200" dirty="0">
                  <a:solidFill>
                    <a:srgbClr val="02B1C4"/>
                  </a:solidFill>
                  <a:latin typeface="仓耳青禾体-谷力 W04" panose="02020400000000000000" pitchFamily="18" charset="-122"/>
                  <a:ea typeface="仓耳青禾体-谷力 W04" panose="02020400000000000000" pitchFamily="18" charset="-122"/>
                </a:rPr>
                <a:t>50%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2" name="文本框 28"/>
            <p:cNvSpPr txBox="1"/>
            <p:nvPr/>
          </p:nvSpPr>
          <p:spPr>
            <a:xfrm>
              <a:off x="8077116" y="2290465"/>
              <a:ext cx="1483274" cy="616772"/>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3" name="组合 42"/>
          <p:cNvGrpSpPr/>
          <p:nvPr/>
        </p:nvGrpSpPr>
        <p:grpSpPr>
          <a:xfrm>
            <a:off x="6187122" y="2495498"/>
            <a:ext cx="1483274" cy="1078437"/>
            <a:chOff x="8077116" y="1828800"/>
            <a:chExt cx="1483274" cy="1078437"/>
          </a:xfrm>
        </p:grpSpPr>
        <p:sp>
          <p:nvSpPr>
            <p:cNvPr id="44" name="文本框 30"/>
            <p:cNvSpPr txBox="1"/>
            <p:nvPr/>
          </p:nvSpPr>
          <p:spPr>
            <a:xfrm>
              <a:off x="8388187" y="1828800"/>
              <a:ext cx="861133" cy="584775"/>
            </a:xfrm>
            <a:prstGeom prst="rect">
              <a:avLst/>
            </a:prstGeom>
            <a:noFill/>
          </p:spPr>
          <p:txBody>
            <a:bodyPr wrap="none" rtlCol="0">
              <a:spAutoFit/>
            </a:bodyPr>
            <a:lstStyle/>
            <a:p>
              <a:pPr algn="ctr" defTabSz="914400"/>
              <a:r>
                <a:rPr lang="en-US" altLang="zh-CN" sz="3200" dirty="0">
                  <a:solidFill>
                    <a:srgbClr val="02B1C4"/>
                  </a:solidFill>
                  <a:latin typeface="仓耳青禾体-谷力 W04" panose="02020400000000000000" pitchFamily="18" charset="-122"/>
                  <a:ea typeface="仓耳青禾体-谷力 W04" panose="02020400000000000000" pitchFamily="18" charset="-122"/>
                </a:rPr>
                <a:t>80%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5" name="文本框 31"/>
            <p:cNvSpPr txBox="1"/>
            <p:nvPr/>
          </p:nvSpPr>
          <p:spPr>
            <a:xfrm>
              <a:off x="8077116" y="2290465"/>
              <a:ext cx="1483274" cy="616772"/>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6" name="组合 45"/>
          <p:cNvGrpSpPr/>
          <p:nvPr/>
        </p:nvGrpSpPr>
        <p:grpSpPr>
          <a:xfrm>
            <a:off x="8029074" y="1324813"/>
            <a:ext cx="1483274" cy="1078437"/>
            <a:chOff x="8077116" y="1828800"/>
            <a:chExt cx="1483274" cy="1078437"/>
          </a:xfrm>
        </p:grpSpPr>
        <p:sp>
          <p:nvSpPr>
            <p:cNvPr id="47" name="文本框 33"/>
            <p:cNvSpPr txBox="1"/>
            <p:nvPr/>
          </p:nvSpPr>
          <p:spPr>
            <a:xfrm>
              <a:off x="8388187" y="1828800"/>
              <a:ext cx="861133" cy="584775"/>
            </a:xfrm>
            <a:prstGeom prst="rect">
              <a:avLst/>
            </a:prstGeom>
            <a:noFill/>
          </p:spPr>
          <p:txBody>
            <a:bodyPr wrap="none" rtlCol="0">
              <a:spAutoFit/>
            </a:bodyPr>
            <a:lstStyle/>
            <a:p>
              <a:pPr algn="ctr" defTabSz="914400"/>
              <a:r>
                <a:rPr lang="en-US" altLang="zh-CN" sz="3200" dirty="0">
                  <a:solidFill>
                    <a:srgbClr val="02B1C4"/>
                  </a:solidFill>
                  <a:latin typeface="仓耳青禾体-谷力 W04" panose="02020400000000000000" pitchFamily="18" charset="-122"/>
                  <a:ea typeface="仓耳青禾体-谷力 W04" panose="02020400000000000000" pitchFamily="18" charset="-122"/>
                </a:rPr>
                <a:t>30%</a:t>
              </a:r>
              <a:endParaRPr lang="zh-CN" altLang="en-US" sz="32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8" name="文本框 34"/>
            <p:cNvSpPr txBox="1"/>
            <p:nvPr/>
          </p:nvSpPr>
          <p:spPr>
            <a:xfrm>
              <a:off x="8077116" y="2290465"/>
              <a:ext cx="1483274" cy="616772"/>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a:t>
              </a:r>
            </a:p>
          </p:txBody>
        </p:sp>
      </p:grpSp>
      <p:grpSp>
        <p:nvGrpSpPr>
          <p:cNvPr id="49" name="组合 48"/>
          <p:cNvGrpSpPr/>
          <p:nvPr/>
        </p:nvGrpSpPr>
        <p:grpSpPr>
          <a:xfrm>
            <a:off x="1015659" y="1606981"/>
            <a:ext cx="4299662" cy="1350182"/>
            <a:chOff x="723714" y="4608819"/>
            <a:chExt cx="4299662" cy="1350182"/>
          </a:xfrm>
        </p:grpSpPr>
        <p:sp>
          <p:nvSpPr>
            <p:cNvPr id="50" name="矩形 49"/>
            <p:cNvSpPr/>
            <p:nvPr/>
          </p:nvSpPr>
          <p:spPr>
            <a:xfrm>
              <a:off x="723714" y="4608819"/>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51" name="组合 50"/>
            <p:cNvGrpSpPr/>
            <p:nvPr/>
          </p:nvGrpSpPr>
          <p:grpSpPr>
            <a:xfrm>
              <a:off x="862323" y="4903320"/>
              <a:ext cx="3752533" cy="963891"/>
              <a:chOff x="2212151" y="1255883"/>
              <a:chExt cx="3752533" cy="963891"/>
            </a:xfrm>
          </p:grpSpPr>
          <p:sp>
            <p:nvSpPr>
              <p:cNvPr id="52" name="文本框 38"/>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3" name="文本框 39"/>
              <p:cNvSpPr txBox="1"/>
              <p:nvPr/>
            </p:nvSpPr>
            <p:spPr>
              <a:xfrm>
                <a:off x="2212151" y="1603002"/>
                <a:ext cx="3752533"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4" name="组合 53"/>
          <p:cNvGrpSpPr/>
          <p:nvPr/>
        </p:nvGrpSpPr>
        <p:grpSpPr>
          <a:xfrm>
            <a:off x="1015659" y="3205208"/>
            <a:ext cx="4299662" cy="1350182"/>
            <a:chOff x="723714" y="4825956"/>
            <a:chExt cx="4299662" cy="1350182"/>
          </a:xfrm>
        </p:grpSpPr>
        <p:sp>
          <p:nvSpPr>
            <p:cNvPr id="55" name="矩形 54"/>
            <p:cNvSpPr/>
            <p:nvPr/>
          </p:nvSpPr>
          <p:spPr>
            <a:xfrm>
              <a:off x="723714" y="4825956"/>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56" name="组合 55"/>
            <p:cNvGrpSpPr/>
            <p:nvPr/>
          </p:nvGrpSpPr>
          <p:grpSpPr>
            <a:xfrm>
              <a:off x="862323" y="4903320"/>
              <a:ext cx="3752533" cy="1181028"/>
              <a:chOff x="2212151" y="1255883"/>
              <a:chExt cx="3752533" cy="1181028"/>
            </a:xfrm>
          </p:grpSpPr>
          <p:sp>
            <p:nvSpPr>
              <p:cNvPr id="57" name="文本框 43"/>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8" name="文本框 44"/>
              <p:cNvSpPr txBox="1"/>
              <p:nvPr/>
            </p:nvSpPr>
            <p:spPr>
              <a:xfrm>
                <a:off x="2212151" y="1820139"/>
                <a:ext cx="3752533"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9" name="组合 58"/>
          <p:cNvGrpSpPr/>
          <p:nvPr/>
        </p:nvGrpSpPr>
        <p:grpSpPr>
          <a:xfrm>
            <a:off x="1015659" y="4803436"/>
            <a:ext cx="4299662" cy="1350182"/>
            <a:chOff x="723714" y="4825956"/>
            <a:chExt cx="4299662" cy="1350182"/>
          </a:xfrm>
        </p:grpSpPr>
        <p:sp>
          <p:nvSpPr>
            <p:cNvPr id="60" name="矩形 59"/>
            <p:cNvSpPr/>
            <p:nvPr/>
          </p:nvSpPr>
          <p:spPr>
            <a:xfrm>
              <a:off x="723714" y="4825956"/>
              <a:ext cx="429966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61" name="组合 60"/>
            <p:cNvGrpSpPr/>
            <p:nvPr/>
          </p:nvGrpSpPr>
          <p:grpSpPr>
            <a:xfrm>
              <a:off x="862323" y="4903320"/>
              <a:ext cx="3752533" cy="1181028"/>
              <a:chOff x="2212151" y="1255883"/>
              <a:chExt cx="3752533" cy="1181028"/>
            </a:xfrm>
          </p:grpSpPr>
          <p:sp>
            <p:nvSpPr>
              <p:cNvPr id="62" name="文本框 48"/>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63" name="文本框 49"/>
              <p:cNvSpPr txBox="1"/>
              <p:nvPr/>
            </p:nvSpPr>
            <p:spPr>
              <a:xfrm>
                <a:off x="2212151" y="1820139"/>
                <a:ext cx="3752533"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421290" y="0"/>
            <a:ext cx="5349421" cy="1014931"/>
            <a:chOff x="3585028" y="0"/>
            <a:chExt cx="5349421" cy="1014931"/>
          </a:xfrm>
        </p:grpSpPr>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4"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5" name="组合 34"/>
          <p:cNvGrpSpPr/>
          <p:nvPr/>
        </p:nvGrpSpPr>
        <p:grpSpPr>
          <a:xfrm>
            <a:off x="8513226" y="1886857"/>
            <a:ext cx="6857957" cy="4015657"/>
            <a:chOff x="6555869" y="1523638"/>
            <a:chExt cx="6507972" cy="3810724"/>
          </a:xfrm>
        </p:grpSpPr>
        <p:pic>
          <p:nvPicPr>
            <p:cNvPr id="36" name="稻壳儿_时尚演示出品_2" descr="New Macbook Silver.png"/>
            <p:cNvPicPr preferRelativeResize="0"/>
            <p:nvPr/>
          </p:nvPicPr>
          <p:blipFill rotWithShape="1">
            <a:blip r:embed="rId3"/>
            <a:srcRect/>
            <a:stretch>
              <a:fillRect/>
            </a:stretch>
          </p:blipFill>
          <p:spPr>
            <a:xfrm>
              <a:off x="6555869" y="1523638"/>
              <a:ext cx="6507972" cy="3810724"/>
            </a:xfrm>
            <a:prstGeom prst="rect">
              <a:avLst/>
            </a:prstGeom>
            <a:noFill/>
            <a:ln>
              <a:noFill/>
            </a:ln>
          </p:spPr>
        </p:pic>
        <p:pic>
          <p:nvPicPr>
            <p:cNvPr id="37" name="图片 36"/>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7242627" y="1812059"/>
              <a:ext cx="5051045" cy="3204854"/>
            </a:xfrm>
            <a:prstGeom prst="rect">
              <a:avLst/>
            </a:prstGeom>
          </p:spPr>
        </p:pic>
      </p:grpSp>
      <p:grpSp>
        <p:nvGrpSpPr>
          <p:cNvPr id="38" name="组合 37"/>
          <p:cNvGrpSpPr/>
          <p:nvPr/>
        </p:nvGrpSpPr>
        <p:grpSpPr>
          <a:xfrm>
            <a:off x="2140517" y="3424819"/>
            <a:ext cx="5685050" cy="1223634"/>
            <a:chOff x="5607533" y="1828800"/>
            <a:chExt cx="5685050" cy="1223634"/>
          </a:xfrm>
        </p:grpSpPr>
        <p:sp>
          <p:nvSpPr>
            <p:cNvPr id="39" name="文本框 8"/>
            <p:cNvSpPr txBox="1"/>
            <p:nvPr/>
          </p:nvSpPr>
          <p:spPr>
            <a:xfrm>
              <a:off x="9876811" y="1828800"/>
              <a:ext cx="1415772"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40" name="文本框 9"/>
            <p:cNvSpPr txBox="1"/>
            <p:nvPr/>
          </p:nvSpPr>
          <p:spPr>
            <a:xfrm>
              <a:off x="5607533" y="2435662"/>
              <a:ext cx="5685050" cy="616772"/>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a:t>
              </a:r>
            </a:p>
          </p:txBody>
        </p:sp>
      </p:grpSp>
      <p:grpSp>
        <p:nvGrpSpPr>
          <p:cNvPr id="41" name="组合 40"/>
          <p:cNvGrpSpPr/>
          <p:nvPr/>
        </p:nvGrpSpPr>
        <p:grpSpPr>
          <a:xfrm>
            <a:off x="4742090" y="1886857"/>
            <a:ext cx="3533409" cy="1209679"/>
            <a:chOff x="1489966" y="4749321"/>
            <a:chExt cx="3533409" cy="1209679"/>
          </a:xfrm>
        </p:grpSpPr>
        <p:sp>
          <p:nvSpPr>
            <p:cNvPr id="42" name="矩形 41"/>
            <p:cNvSpPr/>
            <p:nvPr/>
          </p:nvSpPr>
          <p:spPr>
            <a:xfrm>
              <a:off x="1489966" y="4749321"/>
              <a:ext cx="3533409" cy="1209679"/>
            </a:xfrm>
            <a:prstGeom prst="rect">
              <a:avLst/>
            </a:prstGeom>
            <a:gradFill flip="none" rotWithShape="1">
              <a:gsLst>
                <a:gs pos="0">
                  <a:srgbClr val="01EFFB">
                    <a:alpha val="78000"/>
                  </a:srgbClr>
                </a:gs>
                <a:gs pos="100000">
                  <a:srgbClr val="01EFFB">
                    <a:alpha val="17000"/>
                  </a:srgbClr>
                </a:gs>
              </a:gsLst>
              <a:lin ang="108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43" name="组合 42"/>
            <p:cNvGrpSpPr/>
            <p:nvPr/>
          </p:nvGrpSpPr>
          <p:grpSpPr>
            <a:xfrm>
              <a:off x="1730918" y="4862797"/>
              <a:ext cx="3133378" cy="963891"/>
              <a:chOff x="3080746" y="1215360"/>
              <a:chExt cx="3133378" cy="963891"/>
            </a:xfrm>
          </p:grpSpPr>
          <p:sp>
            <p:nvSpPr>
              <p:cNvPr id="44" name="文本框 13"/>
              <p:cNvSpPr txBox="1"/>
              <p:nvPr/>
            </p:nvSpPr>
            <p:spPr>
              <a:xfrm>
                <a:off x="4798352" y="1215360"/>
                <a:ext cx="1415772" cy="461665"/>
              </a:xfrm>
              <a:prstGeom prst="rect">
                <a:avLst/>
              </a:prstGeom>
              <a:noFill/>
            </p:spPr>
            <p:txBody>
              <a:bodyPr wrap="none" rtlCol="0">
                <a:spAutoFit/>
              </a:bodyPr>
              <a:lstStyle/>
              <a:p>
                <a:pPr algn="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45" name="文本框 14"/>
              <p:cNvSpPr txBox="1"/>
              <p:nvPr/>
            </p:nvSpPr>
            <p:spPr>
              <a:xfrm>
                <a:off x="3080746" y="1562479"/>
                <a:ext cx="3133378" cy="616772"/>
              </a:xfrm>
              <a:prstGeom prst="rect">
                <a:avLst/>
              </a:prstGeom>
              <a:noFill/>
            </p:spPr>
            <p:txBody>
              <a:bodyPr wrap="square" rtlCol="0">
                <a:spAutoFit/>
              </a:bodyPr>
              <a:lstStyle/>
              <a:p>
                <a:pPr algn="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46" name="组合 45"/>
          <p:cNvGrpSpPr/>
          <p:nvPr/>
        </p:nvGrpSpPr>
        <p:grpSpPr>
          <a:xfrm>
            <a:off x="676535" y="1886857"/>
            <a:ext cx="3533409" cy="1209679"/>
            <a:chOff x="1489966" y="4749321"/>
            <a:chExt cx="3533409" cy="1209679"/>
          </a:xfrm>
        </p:grpSpPr>
        <p:sp>
          <p:nvSpPr>
            <p:cNvPr id="47" name="矩形 46"/>
            <p:cNvSpPr/>
            <p:nvPr/>
          </p:nvSpPr>
          <p:spPr>
            <a:xfrm>
              <a:off x="1489966" y="4749321"/>
              <a:ext cx="3533409" cy="1209679"/>
            </a:xfrm>
            <a:prstGeom prst="rect">
              <a:avLst/>
            </a:prstGeom>
            <a:gradFill flip="none" rotWithShape="1">
              <a:gsLst>
                <a:gs pos="0">
                  <a:srgbClr val="01EFFB">
                    <a:alpha val="78000"/>
                  </a:srgbClr>
                </a:gs>
                <a:gs pos="100000">
                  <a:srgbClr val="01EFFB">
                    <a:alpha val="17000"/>
                  </a:srgbClr>
                </a:gs>
              </a:gsLst>
              <a:lin ang="108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48" name="组合 47"/>
            <p:cNvGrpSpPr/>
            <p:nvPr/>
          </p:nvGrpSpPr>
          <p:grpSpPr>
            <a:xfrm>
              <a:off x="1730918" y="4862797"/>
              <a:ext cx="3133378" cy="963891"/>
              <a:chOff x="3080746" y="1215360"/>
              <a:chExt cx="3133378" cy="963891"/>
            </a:xfrm>
          </p:grpSpPr>
          <p:sp>
            <p:nvSpPr>
              <p:cNvPr id="49" name="文本框 28"/>
              <p:cNvSpPr txBox="1"/>
              <p:nvPr/>
            </p:nvSpPr>
            <p:spPr>
              <a:xfrm>
                <a:off x="4798352" y="1215360"/>
                <a:ext cx="1415772" cy="461665"/>
              </a:xfrm>
              <a:prstGeom prst="rect">
                <a:avLst/>
              </a:prstGeom>
              <a:noFill/>
            </p:spPr>
            <p:txBody>
              <a:bodyPr wrap="none" rtlCol="0">
                <a:spAutoFit/>
              </a:bodyPr>
              <a:lstStyle/>
              <a:p>
                <a:pPr algn="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0" name="文本框 29"/>
              <p:cNvSpPr txBox="1"/>
              <p:nvPr/>
            </p:nvSpPr>
            <p:spPr>
              <a:xfrm>
                <a:off x="3080746" y="1562479"/>
                <a:ext cx="3133378" cy="616772"/>
              </a:xfrm>
              <a:prstGeom prst="rect">
                <a:avLst/>
              </a:prstGeom>
              <a:noFill/>
            </p:spPr>
            <p:txBody>
              <a:bodyPr wrap="square" rtlCol="0">
                <a:spAutoFit/>
              </a:bodyPr>
              <a:lstStyle/>
              <a:p>
                <a:pPr algn="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a:t>
                </a:r>
              </a:p>
            </p:txBody>
          </p:sp>
        </p:grpSp>
      </p:grpSp>
      <p:grpSp>
        <p:nvGrpSpPr>
          <p:cNvPr id="51" name="组合 50"/>
          <p:cNvGrpSpPr/>
          <p:nvPr/>
        </p:nvGrpSpPr>
        <p:grpSpPr>
          <a:xfrm>
            <a:off x="2140517" y="4937341"/>
            <a:ext cx="5685050" cy="1223634"/>
            <a:chOff x="5607533" y="1828800"/>
            <a:chExt cx="5685050" cy="1223634"/>
          </a:xfrm>
        </p:grpSpPr>
        <p:sp>
          <p:nvSpPr>
            <p:cNvPr id="52" name="文本框 31"/>
            <p:cNvSpPr txBox="1"/>
            <p:nvPr/>
          </p:nvSpPr>
          <p:spPr>
            <a:xfrm>
              <a:off x="9876811" y="1828800"/>
              <a:ext cx="1415772"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3" name="文本框 32"/>
            <p:cNvSpPr txBox="1"/>
            <p:nvPr/>
          </p:nvSpPr>
          <p:spPr>
            <a:xfrm>
              <a:off x="5607533" y="2435662"/>
              <a:ext cx="5685050" cy="616772"/>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a:t>
              </a:r>
            </a:p>
          </p:txBody>
        </p:sp>
      </p:grpSp>
      <p:grpSp>
        <p:nvGrpSpPr>
          <p:cNvPr id="54" name="组合 53"/>
          <p:cNvGrpSpPr/>
          <p:nvPr/>
        </p:nvGrpSpPr>
        <p:grpSpPr>
          <a:xfrm>
            <a:off x="7904398" y="3359460"/>
            <a:ext cx="659126" cy="672221"/>
            <a:chOff x="2667000" y="3952875"/>
            <a:chExt cx="719138" cy="733425"/>
          </a:xfrm>
          <a:solidFill>
            <a:srgbClr val="01EFFB"/>
          </a:solidFill>
        </p:grpSpPr>
        <p:sp>
          <p:nvSpPr>
            <p:cNvPr id="55"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56"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57"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grpSp>
        <p:nvGrpSpPr>
          <p:cNvPr id="58" name="组合 57"/>
          <p:cNvGrpSpPr/>
          <p:nvPr/>
        </p:nvGrpSpPr>
        <p:grpSpPr>
          <a:xfrm>
            <a:off x="7904398" y="4871982"/>
            <a:ext cx="659126" cy="672221"/>
            <a:chOff x="2667000" y="3952875"/>
            <a:chExt cx="719138" cy="733425"/>
          </a:xfrm>
          <a:solidFill>
            <a:srgbClr val="01EFFB"/>
          </a:solidFill>
        </p:grpSpPr>
        <p:sp>
          <p:nvSpPr>
            <p:cNvPr id="59" name="Freeform 140"/>
            <p:cNvSpPr>
              <a:spLocks noEditPoints="1"/>
            </p:cNvSpPr>
            <p:nvPr/>
          </p:nvSpPr>
          <p:spPr bwMode="auto">
            <a:xfrm>
              <a:off x="2667000" y="3952875"/>
              <a:ext cx="641350" cy="641350"/>
            </a:xfrm>
            <a:custGeom>
              <a:avLst/>
              <a:gdLst>
                <a:gd name="T0" fmla="*/ 1179 w 3229"/>
                <a:gd name="T1" fmla="*/ 2617 h 3231"/>
                <a:gd name="T2" fmla="*/ 1240 w 3229"/>
                <a:gd name="T3" fmla="*/ 3052 h 3231"/>
                <a:gd name="T4" fmla="*/ 1976 w 3229"/>
                <a:gd name="T5" fmla="*/ 3015 h 3231"/>
                <a:gd name="T6" fmla="*/ 2147 w 3229"/>
                <a:gd name="T7" fmla="*/ 2488 h 3231"/>
                <a:gd name="T8" fmla="*/ 1696 w 3229"/>
                <a:gd name="T9" fmla="*/ 2198 h 3231"/>
                <a:gd name="T10" fmla="*/ 2819 w 3229"/>
                <a:gd name="T11" fmla="*/ 2073 h 3231"/>
                <a:gd name="T12" fmla="*/ 2292 w 3229"/>
                <a:gd name="T13" fmla="*/ 2367 h 3231"/>
                <a:gd name="T14" fmla="*/ 2132 w 3229"/>
                <a:gd name="T15" fmla="*/ 3006 h 3231"/>
                <a:gd name="T16" fmla="*/ 2863 w 3229"/>
                <a:gd name="T17" fmla="*/ 2416 h 3231"/>
                <a:gd name="T18" fmla="*/ 1539 w 3229"/>
                <a:gd name="T19" fmla="*/ 1939 h 3231"/>
                <a:gd name="T20" fmla="*/ 2152 w 3229"/>
                <a:gd name="T21" fmla="*/ 2064 h 3231"/>
                <a:gd name="T22" fmla="*/ 1732 w 3229"/>
                <a:gd name="T23" fmla="*/ 1916 h 3231"/>
                <a:gd name="T24" fmla="*/ 441 w 3229"/>
                <a:gd name="T25" fmla="*/ 2154 h 3231"/>
                <a:gd name="T26" fmla="*/ 624 w 3229"/>
                <a:gd name="T27" fmla="*/ 2718 h 3231"/>
                <a:gd name="T28" fmla="*/ 1030 w 3229"/>
                <a:gd name="T29" fmla="*/ 2641 h 3231"/>
                <a:gd name="T30" fmla="*/ 1265 w 3229"/>
                <a:gd name="T31" fmla="*/ 2099 h 3231"/>
                <a:gd name="T32" fmla="*/ 580 w 3229"/>
                <a:gd name="T33" fmla="*/ 1585 h 3231"/>
                <a:gd name="T34" fmla="*/ 188 w 3229"/>
                <a:gd name="T35" fmla="*/ 2018 h 3231"/>
                <a:gd name="T36" fmla="*/ 386 w 3229"/>
                <a:gd name="T37" fmla="*/ 1753 h 3231"/>
                <a:gd name="T38" fmla="*/ 202 w 3229"/>
                <a:gd name="T39" fmla="*/ 1170 h 3231"/>
                <a:gd name="T40" fmla="*/ 1663 w 3229"/>
                <a:gd name="T41" fmla="*/ 969 h 3231"/>
                <a:gd name="T42" fmla="*/ 1602 w 3229"/>
                <a:gd name="T43" fmla="*/ 1563 h 3231"/>
                <a:gd name="T44" fmla="*/ 2077 w 3229"/>
                <a:gd name="T45" fmla="*/ 1908 h 3231"/>
                <a:gd name="T46" fmla="*/ 2620 w 3229"/>
                <a:gd name="T47" fmla="*/ 1668 h 3231"/>
                <a:gd name="T48" fmla="*/ 2682 w 3229"/>
                <a:gd name="T49" fmla="*/ 1074 h 3231"/>
                <a:gd name="T50" fmla="*/ 2206 w 3229"/>
                <a:gd name="T51" fmla="*/ 729 h 3231"/>
                <a:gd name="T52" fmla="*/ 2252 w 3229"/>
                <a:gd name="T53" fmla="*/ 376 h 3231"/>
                <a:gd name="T54" fmla="*/ 1681 w 3229"/>
                <a:gd name="T55" fmla="*/ 548 h 3231"/>
                <a:gd name="T56" fmla="*/ 936 w 3229"/>
                <a:gd name="T57" fmla="*/ 1035 h 3231"/>
                <a:gd name="T58" fmla="*/ 911 w 3229"/>
                <a:gd name="T59" fmla="*/ 1704 h 3231"/>
                <a:gd name="T60" fmla="*/ 1475 w 3229"/>
                <a:gd name="T61" fmla="*/ 1814 h 3231"/>
                <a:gd name="T62" fmla="*/ 1418 w 3229"/>
                <a:gd name="T63" fmla="*/ 1319 h 3231"/>
                <a:gd name="T64" fmla="*/ 1704 w 3229"/>
                <a:gd name="T65" fmla="*/ 741 h 3231"/>
                <a:gd name="T66" fmla="*/ 2345 w 3229"/>
                <a:gd name="T67" fmla="*/ 622 h 3231"/>
                <a:gd name="T68" fmla="*/ 2816 w 3229"/>
                <a:gd name="T69" fmla="*/ 1052 h 3231"/>
                <a:gd name="T70" fmla="*/ 2756 w 3229"/>
                <a:gd name="T71" fmla="*/ 1704 h 3231"/>
                <a:gd name="T72" fmla="*/ 2279 w 3229"/>
                <a:gd name="T73" fmla="*/ 2040 h 3231"/>
                <a:gd name="T74" fmla="*/ 2785 w 3229"/>
                <a:gd name="T75" fmla="*/ 1939 h 3231"/>
                <a:gd name="T76" fmla="*/ 3078 w 3229"/>
                <a:gd name="T77" fmla="*/ 1812 h 3231"/>
                <a:gd name="T78" fmla="*/ 3018 w 3229"/>
                <a:gd name="T79" fmla="*/ 1135 h 3231"/>
                <a:gd name="T80" fmla="*/ 2461 w 3229"/>
                <a:gd name="T81" fmla="*/ 398 h 3231"/>
                <a:gd name="T82" fmla="*/ 871 w 3229"/>
                <a:gd name="T83" fmla="*/ 331 h 3231"/>
                <a:gd name="T84" fmla="*/ 254 w 3229"/>
                <a:gd name="T85" fmla="*/ 1025 h 3231"/>
                <a:gd name="T86" fmla="*/ 544 w 3229"/>
                <a:gd name="T87" fmla="*/ 1352 h 3231"/>
                <a:gd name="T88" fmla="*/ 1175 w 3229"/>
                <a:gd name="T89" fmla="*/ 667 h 3231"/>
                <a:gd name="T90" fmla="*/ 1974 w 3229"/>
                <a:gd name="T91" fmla="*/ 302 h 3231"/>
                <a:gd name="T92" fmla="*/ 1615 w 3229"/>
                <a:gd name="T93" fmla="*/ 132 h 3231"/>
                <a:gd name="T94" fmla="*/ 2485 w 3229"/>
                <a:gd name="T95" fmla="*/ 256 h 3231"/>
                <a:gd name="T96" fmla="*/ 3111 w 3229"/>
                <a:gd name="T97" fmla="*/ 1010 h 3231"/>
                <a:gd name="T98" fmla="*/ 3175 w 3229"/>
                <a:gd name="T99" fmla="*/ 2027 h 3231"/>
                <a:gd name="T100" fmla="*/ 2646 w 3229"/>
                <a:gd name="T101" fmla="*/ 2857 h 3231"/>
                <a:gd name="T102" fmla="*/ 1720 w 3229"/>
                <a:gd name="T103" fmla="*/ 3227 h 3231"/>
                <a:gd name="T104" fmla="*/ 957 w 3229"/>
                <a:gd name="T105" fmla="*/ 3093 h 3231"/>
                <a:gd name="T106" fmla="*/ 320 w 3229"/>
                <a:gd name="T107" fmla="*/ 2590 h 3231"/>
                <a:gd name="T108" fmla="*/ 29 w 3229"/>
                <a:gd name="T109" fmla="*/ 1920 h 3231"/>
                <a:gd name="T110" fmla="*/ 113 w 3229"/>
                <a:gd name="T111" fmla="*/ 1018 h 3231"/>
                <a:gd name="T112" fmla="*/ 442 w 3229"/>
                <a:gd name="T113" fmla="*/ 506 h 3231"/>
                <a:gd name="T114" fmla="*/ 1303 w 3229"/>
                <a:gd name="T115" fmla="*/ 29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29" h="3231">
                  <a:moveTo>
                    <a:pt x="1394" y="2140"/>
                  </a:moveTo>
                  <a:lnTo>
                    <a:pt x="1384" y="2158"/>
                  </a:lnTo>
                  <a:lnTo>
                    <a:pt x="1374" y="2176"/>
                  </a:lnTo>
                  <a:lnTo>
                    <a:pt x="1341" y="2237"/>
                  </a:lnTo>
                  <a:lnTo>
                    <a:pt x="1310" y="2300"/>
                  </a:lnTo>
                  <a:lnTo>
                    <a:pt x="1280" y="2364"/>
                  </a:lnTo>
                  <a:lnTo>
                    <a:pt x="1252" y="2428"/>
                  </a:lnTo>
                  <a:lnTo>
                    <a:pt x="1226" y="2492"/>
                  </a:lnTo>
                  <a:lnTo>
                    <a:pt x="1201" y="2555"/>
                  </a:lnTo>
                  <a:lnTo>
                    <a:pt x="1179" y="2617"/>
                  </a:lnTo>
                  <a:lnTo>
                    <a:pt x="1159" y="2676"/>
                  </a:lnTo>
                  <a:lnTo>
                    <a:pt x="1139" y="2733"/>
                  </a:lnTo>
                  <a:lnTo>
                    <a:pt x="1123" y="2787"/>
                  </a:lnTo>
                  <a:lnTo>
                    <a:pt x="1108" y="2838"/>
                  </a:lnTo>
                  <a:lnTo>
                    <a:pt x="1095" y="2885"/>
                  </a:lnTo>
                  <a:lnTo>
                    <a:pt x="1082" y="2926"/>
                  </a:lnTo>
                  <a:lnTo>
                    <a:pt x="1072" y="2962"/>
                  </a:lnTo>
                  <a:lnTo>
                    <a:pt x="1064" y="2994"/>
                  </a:lnTo>
                  <a:lnTo>
                    <a:pt x="1152" y="3025"/>
                  </a:lnTo>
                  <a:lnTo>
                    <a:pt x="1240" y="3052"/>
                  </a:lnTo>
                  <a:lnTo>
                    <a:pt x="1331" y="3072"/>
                  </a:lnTo>
                  <a:lnTo>
                    <a:pt x="1423" y="3087"/>
                  </a:lnTo>
                  <a:lnTo>
                    <a:pt x="1519" y="3096"/>
                  </a:lnTo>
                  <a:lnTo>
                    <a:pt x="1615" y="3099"/>
                  </a:lnTo>
                  <a:lnTo>
                    <a:pt x="1700" y="3097"/>
                  </a:lnTo>
                  <a:lnTo>
                    <a:pt x="1783" y="3089"/>
                  </a:lnTo>
                  <a:lnTo>
                    <a:pt x="1866" y="3077"/>
                  </a:lnTo>
                  <a:lnTo>
                    <a:pt x="1947" y="3059"/>
                  </a:lnTo>
                  <a:lnTo>
                    <a:pt x="1960" y="3040"/>
                  </a:lnTo>
                  <a:lnTo>
                    <a:pt x="1976" y="3015"/>
                  </a:lnTo>
                  <a:lnTo>
                    <a:pt x="1993" y="2986"/>
                  </a:lnTo>
                  <a:lnTo>
                    <a:pt x="2012" y="2951"/>
                  </a:lnTo>
                  <a:lnTo>
                    <a:pt x="2031" y="2911"/>
                  </a:lnTo>
                  <a:lnTo>
                    <a:pt x="2050" y="2865"/>
                  </a:lnTo>
                  <a:lnTo>
                    <a:pt x="2070" y="2814"/>
                  </a:lnTo>
                  <a:lnTo>
                    <a:pt x="2088" y="2759"/>
                  </a:lnTo>
                  <a:lnTo>
                    <a:pt x="2106" y="2697"/>
                  </a:lnTo>
                  <a:lnTo>
                    <a:pt x="2122" y="2631"/>
                  </a:lnTo>
                  <a:lnTo>
                    <a:pt x="2137" y="2557"/>
                  </a:lnTo>
                  <a:lnTo>
                    <a:pt x="2147" y="2488"/>
                  </a:lnTo>
                  <a:lnTo>
                    <a:pt x="2156" y="2424"/>
                  </a:lnTo>
                  <a:lnTo>
                    <a:pt x="2161" y="2363"/>
                  </a:lnTo>
                  <a:lnTo>
                    <a:pt x="2165" y="2308"/>
                  </a:lnTo>
                  <a:lnTo>
                    <a:pt x="2166" y="2256"/>
                  </a:lnTo>
                  <a:lnTo>
                    <a:pt x="2165" y="2209"/>
                  </a:lnTo>
                  <a:lnTo>
                    <a:pt x="2074" y="2214"/>
                  </a:lnTo>
                  <a:lnTo>
                    <a:pt x="1981" y="2216"/>
                  </a:lnTo>
                  <a:lnTo>
                    <a:pt x="1888" y="2214"/>
                  </a:lnTo>
                  <a:lnTo>
                    <a:pt x="1792" y="2208"/>
                  </a:lnTo>
                  <a:lnTo>
                    <a:pt x="1696" y="2198"/>
                  </a:lnTo>
                  <a:lnTo>
                    <a:pt x="1598" y="2184"/>
                  </a:lnTo>
                  <a:lnTo>
                    <a:pt x="1498" y="2164"/>
                  </a:lnTo>
                  <a:lnTo>
                    <a:pt x="1397" y="2140"/>
                  </a:lnTo>
                  <a:lnTo>
                    <a:pt x="1394" y="2140"/>
                  </a:lnTo>
                  <a:close/>
                  <a:moveTo>
                    <a:pt x="3054" y="1978"/>
                  </a:moveTo>
                  <a:lnTo>
                    <a:pt x="3018" y="1995"/>
                  </a:lnTo>
                  <a:lnTo>
                    <a:pt x="2976" y="2013"/>
                  </a:lnTo>
                  <a:lnTo>
                    <a:pt x="2928" y="2033"/>
                  </a:lnTo>
                  <a:lnTo>
                    <a:pt x="2876" y="2053"/>
                  </a:lnTo>
                  <a:lnTo>
                    <a:pt x="2819" y="2073"/>
                  </a:lnTo>
                  <a:lnTo>
                    <a:pt x="2756" y="2095"/>
                  </a:lnTo>
                  <a:lnTo>
                    <a:pt x="2690" y="2115"/>
                  </a:lnTo>
                  <a:lnTo>
                    <a:pt x="2619" y="2135"/>
                  </a:lnTo>
                  <a:lnTo>
                    <a:pt x="2544" y="2154"/>
                  </a:lnTo>
                  <a:lnTo>
                    <a:pt x="2465" y="2171"/>
                  </a:lnTo>
                  <a:lnTo>
                    <a:pt x="2382" y="2186"/>
                  </a:lnTo>
                  <a:lnTo>
                    <a:pt x="2297" y="2199"/>
                  </a:lnTo>
                  <a:lnTo>
                    <a:pt x="2297" y="2251"/>
                  </a:lnTo>
                  <a:lnTo>
                    <a:pt x="2296" y="2307"/>
                  </a:lnTo>
                  <a:lnTo>
                    <a:pt x="2292" y="2367"/>
                  </a:lnTo>
                  <a:lnTo>
                    <a:pt x="2287" y="2434"/>
                  </a:lnTo>
                  <a:lnTo>
                    <a:pt x="2278" y="2504"/>
                  </a:lnTo>
                  <a:lnTo>
                    <a:pt x="2266" y="2580"/>
                  </a:lnTo>
                  <a:lnTo>
                    <a:pt x="2251" y="2660"/>
                  </a:lnTo>
                  <a:lnTo>
                    <a:pt x="2233" y="2730"/>
                  </a:lnTo>
                  <a:lnTo>
                    <a:pt x="2215" y="2795"/>
                  </a:lnTo>
                  <a:lnTo>
                    <a:pt x="2195" y="2856"/>
                  </a:lnTo>
                  <a:lnTo>
                    <a:pt x="2175" y="2911"/>
                  </a:lnTo>
                  <a:lnTo>
                    <a:pt x="2153" y="2961"/>
                  </a:lnTo>
                  <a:lnTo>
                    <a:pt x="2132" y="3006"/>
                  </a:lnTo>
                  <a:lnTo>
                    <a:pt x="2222" y="2969"/>
                  </a:lnTo>
                  <a:lnTo>
                    <a:pt x="2308" y="2926"/>
                  </a:lnTo>
                  <a:lnTo>
                    <a:pt x="2391" y="2879"/>
                  </a:lnTo>
                  <a:lnTo>
                    <a:pt x="2471" y="2827"/>
                  </a:lnTo>
                  <a:lnTo>
                    <a:pt x="2547" y="2768"/>
                  </a:lnTo>
                  <a:lnTo>
                    <a:pt x="2619" y="2706"/>
                  </a:lnTo>
                  <a:lnTo>
                    <a:pt x="2687" y="2640"/>
                  </a:lnTo>
                  <a:lnTo>
                    <a:pt x="2750" y="2569"/>
                  </a:lnTo>
                  <a:lnTo>
                    <a:pt x="2810" y="2494"/>
                  </a:lnTo>
                  <a:lnTo>
                    <a:pt x="2863" y="2416"/>
                  </a:lnTo>
                  <a:lnTo>
                    <a:pt x="2913" y="2335"/>
                  </a:lnTo>
                  <a:lnTo>
                    <a:pt x="2957" y="2250"/>
                  </a:lnTo>
                  <a:lnTo>
                    <a:pt x="2995" y="2162"/>
                  </a:lnTo>
                  <a:lnTo>
                    <a:pt x="3028" y="2071"/>
                  </a:lnTo>
                  <a:lnTo>
                    <a:pt x="3054" y="1978"/>
                  </a:lnTo>
                  <a:close/>
                  <a:moveTo>
                    <a:pt x="1637" y="1840"/>
                  </a:moveTo>
                  <a:lnTo>
                    <a:pt x="1617" y="1857"/>
                  </a:lnTo>
                  <a:lnTo>
                    <a:pt x="1595" y="1878"/>
                  </a:lnTo>
                  <a:lnTo>
                    <a:pt x="1568" y="1906"/>
                  </a:lnTo>
                  <a:lnTo>
                    <a:pt x="1539" y="1939"/>
                  </a:lnTo>
                  <a:lnTo>
                    <a:pt x="1506" y="1978"/>
                  </a:lnTo>
                  <a:lnTo>
                    <a:pt x="1473" y="2024"/>
                  </a:lnTo>
                  <a:lnTo>
                    <a:pt x="1576" y="2046"/>
                  </a:lnTo>
                  <a:lnTo>
                    <a:pt x="1677" y="2063"/>
                  </a:lnTo>
                  <a:lnTo>
                    <a:pt x="1777" y="2074"/>
                  </a:lnTo>
                  <a:lnTo>
                    <a:pt x="1874" y="2081"/>
                  </a:lnTo>
                  <a:lnTo>
                    <a:pt x="1969" y="2083"/>
                  </a:lnTo>
                  <a:lnTo>
                    <a:pt x="2064" y="2082"/>
                  </a:lnTo>
                  <a:lnTo>
                    <a:pt x="2155" y="2077"/>
                  </a:lnTo>
                  <a:lnTo>
                    <a:pt x="2152" y="2064"/>
                  </a:lnTo>
                  <a:lnTo>
                    <a:pt x="2151" y="2054"/>
                  </a:lnTo>
                  <a:lnTo>
                    <a:pt x="2149" y="2044"/>
                  </a:lnTo>
                  <a:lnTo>
                    <a:pt x="2142" y="2044"/>
                  </a:lnTo>
                  <a:lnTo>
                    <a:pt x="2077" y="2041"/>
                  </a:lnTo>
                  <a:lnTo>
                    <a:pt x="2013" y="2033"/>
                  </a:lnTo>
                  <a:lnTo>
                    <a:pt x="1953" y="2018"/>
                  </a:lnTo>
                  <a:lnTo>
                    <a:pt x="1893" y="2000"/>
                  </a:lnTo>
                  <a:lnTo>
                    <a:pt x="1837" y="1977"/>
                  </a:lnTo>
                  <a:lnTo>
                    <a:pt x="1783" y="1948"/>
                  </a:lnTo>
                  <a:lnTo>
                    <a:pt x="1732" y="1916"/>
                  </a:lnTo>
                  <a:lnTo>
                    <a:pt x="1683" y="1879"/>
                  </a:lnTo>
                  <a:lnTo>
                    <a:pt x="1637" y="1840"/>
                  </a:lnTo>
                  <a:close/>
                  <a:moveTo>
                    <a:pt x="580" y="1585"/>
                  </a:moveTo>
                  <a:lnTo>
                    <a:pt x="548" y="1673"/>
                  </a:lnTo>
                  <a:lnTo>
                    <a:pt x="520" y="1758"/>
                  </a:lnTo>
                  <a:lnTo>
                    <a:pt x="498" y="1842"/>
                  </a:lnTo>
                  <a:lnTo>
                    <a:pt x="479" y="1925"/>
                  </a:lnTo>
                  <a:lnTo>
                    <a:pt x="463" y="2005"/>
                  </a:lnTo>
                  <a:lnTo>
                    <a:pt x="451" y="2081"/>
                  </a:lnTo>
                  <a:lnTo>
                    <a:pt x="441" y="2154"/>
                  </a:lnTo>
                  <a:lnTo>
                    <a:pt x="434" y="2222"/>
                  </a:lnTo>
                  <a:lnTo>
                    <a:pt x="429" y="2286"/>
                  </a:lnTo>
                  <a:lnTo>
                    <a:pt x="426" y="2343"/>
                  </a:lnTo>
                  <a:lnTo>
                    <a:pt x="425" y="2393"/>
                  </a:lnTo>
                  <a:lnTo>
                    <a:pt x="425" y="2437"/>
                  </a:lnTo>
                  <a:lnTo>
                    <a:pt x="425" y="2474"/>
                  </a:lnTo>
                  <a:lnTo>
                    <a:pt x="425" y="2502"/>
                  </a:lnTo>
                  <a:lnTo>
                    <a:pt x="487" y="2578"/>
                  </a:lnTo>
                  <a:lnTo>
                    <a:pt x="553" y="2650"/>
                  </a:lnTo>
                  <a:lnTo>
                    <a:pt x="624" y="2718"/>
                  </a:lnTo>
                  <a:lnTo>
                    <a:pt x="699" y="2780"/>
                  </a:lnTo>
                  <a:lnTo>
                    <a:pt x="776" y="2838"/>
                  </a:lnTo>
                  <a:lnTo>
                    <a:pt x="858" y="2890"/>
                  </a:lnTo>
                  <a:lnTo>
                    <a:pt x="943" y="2938"/>
                  </a:lnTo>
                  <a:lnTo>
                    <a:pt x="952" y="2901"/>
                  </a:lnTo>
                  <a:lnTo>
                    <a:pt x="963" y="2858"/>
                  </a:lnTo>
                  <a:lnTo>
                    <a:pt x="977" y="2810"/>
                  </a:lnTo>
                  <a:lnTo>
                    <a:pt x="993" y="2757"/>
                  </a:lnTo>
                  <a:lnTo>
                    <a:pt x="1010" y="2701"/>
                  </a:lnTo>
                  <a:lnTo>
                    <a:pt x="1030" y="2641"/>
                  </a:lnTo>
                  <a:lnTo>
                    <a:pt x="1051" y="2578"/>
                  </a:lnTo>
                  <a:lnTo>
                    <a:pt x="1074" y="2513"/>
                  </a:lnTo>
                  <a:lnTo>
                    <a:pt x="1100" y="2446"/>
                  </a:lnTo>
                  <a:lnTo>
                    <a:pt x="1128" y="2379"/>
                  </a:lnTo>
                  <a:lnTo>
                    <a:pt x="1157" y="2311"/>
                  </a:lnTo>
                  <a:lnTo>
                    <a:pt x="1190" y="2243"/>
                  </a:lnTo>
                  <a:lnTo>
                    <a:pt x="1224" y="2176"/>
                  </a:lnTo>
                  <a:lnTo>
                    <a:pt x="1259" y="2110"/>
                  </a:lnTo>
                  <a:lnTo>
                    <a:pt x="1262" y="2104"/>
                  </a:lnTo>
                  <a:lnTo>
                    <a:pt x="1265" y="2099"/>
                  </a:lnTo>
                  <a:lnTo>
                    <a:pt x="1268" y="2094"/>
                  </a:lnTo>
                  <a:lnTo>
                    <a:pt x="1190" y="2055"/>
                  </a:lnTo>
                  <a:lnTo>
                    <a:pt x="1110" y="2012"/>
                  </a:lnTo>
                  <a:lnTo>
                    <a:pt x="1031" y="1961"/>
                  </a:lnTo>
                  <a:lnTo>
                    <a:pt x="951" y="1906"/>
                  </a:lnTo>
                  <a:lnTo>
                    <a:pt x="874" y="1847"/>
                  </a:lnTo>
                  <a:lnTo>
                    <a:pt x="797" y="1784"/>
                  </a:lnTo>
                  <a:lnTo>
                    <a:pt x="722" y="1719"/>
                  </a:lnTo>
                  <a:lnTo>
                    <a:pt x="649" y="1652"/>
                  </a:lnTo>
                  <a:lnTo>
                    <a:pt x="580" y="1585"/>
                  </a:lnTo>
                  <a:close/>
                  <a:moveTo>
                    <a:pt x="202" y="1170"/>
                  </a:moveTo>
                  <a:lnTo>
                    <a:pt x="176" y="1256"/>
                  </a:lnTo>
                  <a:lnTo>
                    <a:pt x="157" y="1344"/>
                  </a:lnTo>
                  <a:lnTo>
                    <a:pt x="143" y="1432"/>
                  </a:lnTo>
                  <a:lnTo>
                    <a:pt x="134" y="1523"/>
                  </a:lnTo>
                  <a:lnTo>
                    <a:pt x="132" y="1615"/>
                  </a:lnTo>
                  <a:lnTo>
                    <a:pt x="136" y="1719"/>
                  </a:lnTo>
                  <a:lnTo>
                    <a:pt x="147" y="1821"/>
                  </a:lnTo>
                  <a:lnTo>
                    <a:pt x="164" y="1921"/>
                  </a:lnTo>
                  <a:lnTo>
                    <a:pt x="188" y="2018"/>
                  </a:lnTo>
                  <a:lnTo>
                    <a:pt x="219" y="2113"/>
                  </a:lnTo>
                  <a:lnTo>
                    <a:pt x="254" y="2206"/>
                  </a:lnTo>
                  <a:lnTo>
                    <a:pt x="297" y="2294"/>
                  </a:lnTo>
                  <a:lnTo>
                    <a:pt x="300" y="2231"/>
                  </a:lnTo>
                  <a:lnTo>
                    <a:pt x="307" y="2161"/>
                  </a:lnTo>
                  <a:lnTo>
                    <a:pt x="316" y="2087"/>
                  </a:lnTo>
                  <a:lnTo>
                    <a:pt x="329" y="2008"/>
                  </a:lnTo>
                  <a:lnTo>
                    <a:pt x="343" y="1926"/>
                  </a:lnTo>
                  <a:lnTo>
                    <a:pt x="362" y="1841"/>
                  </a:lnTo>
                  <a:lnTo>
                    <a:pt x="386" y="1753"/>
                  </a:lnTo>
                  <a:lnTo>
                    <a:pt x="413" y="1665"/>
                  </a:lnTo>
                  <a:lnTo>
                    <a:pt x="444" y="1574"/>
                  </a:lnTo>
                  <a:lnTo>
                    <a:pt x="481" y="1483"/>
                  </a:lnTo>
                  <a:lnTo>
                    <a:pt x="432" y="1430"/>
                  </a:lnTo>
                  <a:lnTo>
                    <a:pt x="385" y="1380"/>
                  </a:lnTo>
                  <a:lnTo>
                    <a:pt x="341" y="1331"/>
                  </a:lnTo>
                  <a:lnTo>
                    <a:pt x="300" y="1285"/>
                  </a:lnTo>
                  <a:lnTo>
                    <a:pt x="263" y="1244"/>
                  </a:lnTo>
                  <a:lnTo>
                    <a:pt x="230" y="1205"/>
                  </a:lnTo>
                  <a:lnTo>
                    <a:pt x="202" y="1170"/>
                  </a:lnTo>
                  <a:close/>
                  <a:moveTo>
                    <a:pt x="2142" y="725"/>
                  </a:moveTo>
                  <a:lnTo>
                    <a:pt x="2077" y="729"/>
                  </a:lnTo>
                  <a:lnTo>
                    <a:pt x="2015" y="739"/>
                  </a:lnTo>
                  <a:lnTo>
                    <a:pt x="1955" y="756"/>
                  </a:lnTo>
                  <a:lnTo>
                    <a:pt x="1898" y="778"/>
                  </a:lnTo>
                  <a:lnTo>
                    <a:pt x="1843" y="806"/>
                  </a:lnTo>
                  <a:lnTo>
                    <a:pt x="1792" y="840"/>
                  </a:lnTo>
                  <a:lnTo>
                    <a:pt x="1745" y="878"/>
                  </a:lnTo>
                  <a:lnTo>
                    <a:pt x="1703" y="922"/>
                  </a:lnTo>
                  <a:lnTo>
                    <a:pt x="1663" y="969"/>
                  </a:lnTo>
                  <a:lnTo>
                    <a:pt x="1630" y="1019"/>
                  </a:lnTo>
                  <a:lnTo>
                    <a:pt x="1602" y="1074"/>
                  </a:lnTo>
                  <a:lnTo>
                    <a:pt x="1579" y="1132"/>
                  </a:lnTo>
                  <a:lnTo>
                    <a:pt x="1562" y="1191"/>
                  </a:lnTo>
                  <a:lnTo>
                    <a:pt x="1552" y="1254"/>
                  </a:lnTo>
                  <a:lnTo>
                    <a:pt x="1549" y="1319"/>
                  </a:lnTo>
                  <a:lnTo>
                    <a:pt x="1552" y="1383"/>
                  </a:lnTo>
                  <a:lnTo>
                    <a:pt x="1562" y="1446"/>
                  </a:lnTo>
                  <a:lnTo>
                    <a:pt x="1579" y="1505"/>
                  </a:lnTo>
                  <a:lnTo>
                    <a:pt x="1602" y="1563"/>
                  </a:lnTo>
                  <a:lnTo>
                    <a:pt x="1630" y="1618"/>
                  </a:lnTo>
                  <a:lnTo>
                    <a:pt x="1663" y="1668"/>
                  </a:lnTo>
                  <a:lnTo>
                    <a:pt x="1703" y="1715"/>
                  </a:lnTo>
                  <a:lnTo>
                    <a:pt x="1745" y="1759"/>
                  </a:lnTo>
                  <a:lnTo>
                    <a:pt x="1792" y="1797"/>
                  </a:lnTo>
                  <a:lnTo>
                    <a:pt x="1843" y="1831"/>
                  </a:lnTo>
                  <a:lnTo>
                    <a:pt x="1898" y="1859"/>
                  </a:lnTo>
                  <a:lnTo>
                    <a:pt x="1955" y="1881"/>
                  </a:lnTo>
                  <a:lnTo>
                    <a:pt x="2015" y="1898"/>
                  </a:lnTo>
                  <a:lnTo>
                    <a:pt x="2077" y="1908"/>
                  </a:lnTo>
                  <a:lnTo>
                    <a:pt x="2142" y="1912"/>
                  </a:lnTo>
                  <a:lnTo>
                    <a:pt x="2206" y="1908"/>
                  </a:lnTo>
                  <a:lnTo>
                    <a:pt x="2269" y="1898"/>
                  </a:lnTo>
                  <a:lnTo>
                    <a:pt x="2328" y="1881"/>
                  </a:lnTo>
                  <a:lnTo>
                    <a:pt x="2387" y="1859"/>
                  </a:lnTo>
                  <a:lnTo>
                    <a:pt x="2441" y="1831"/>
                  </a:lnTo>
                  <a:lnTo>
                    <a:pt x="2491" y="1797"/>
                  </a:lnTo>
                  <a:lnTo>
                    <a:pt x="2539" y="1759"/>
                  </a:lnTo>
                  <a:lnTo>
                    <a:pt x="2582" y="1715"/>
                  </a:lnTo>
                  <a:lnTo>
                    <a:pt x="2620" y="1668"/>
                  </a:lnTo>
                  <a:lnTo>
                    <a:pt x="2654" y="1618"/>
                  </a:lnTo>
                  <a:lnTo>
                    <a:pt x="2682" y="1563"/>
                  </a:lnTo>
                  <a:lnTo>
                    <a:pt x="2704" y="1505"/>
                  </a:lnTo>
                  <a:lnTo>
                    <a:pt x="2721" y="1446"/>
                  </a:lnTo>
                  <a:lnTo>
                    <a:pt x="2731" y="1383"/>
                  </a:lnTo>
                  <a:lnTo>
                    <a:pt x="2734" y="1319"/>
                  </a:lnTo>
                  <a:lnTo>
                    <a:pt x="2731" y="1254"/>
                  </a:lnTo>
                  <a:lnTo>
                    <a:pt x="2721" y="1191"/>
                  </a:lnTo>
                  <a:lnTo>
                    <a:pt x="2704" y="1132"/>
                  </a:lnTo>
                  <a:lnTo>
                    <a:pt x="2682" y="1074"/>
                  </a:lnTo>
                  <a:lnTo>
                    <a:pt x="2654" y="1019"/>
                  </a:lnTo>
                  <a:lnTo>
                    <a:pt x="2620" y="969"/>
                  </a:lnTo>
                  <a:lnTo>
                    <a:pt x="2582" y="922"/>
                  </a:lnTo>
                  <a:lnTo>
                    <a:pt x="2539" y="878"/>
                  </a:lnTo>
                  <a:lnTo>
                    <a:pt x="2491" y="840"/>
                  </a:lnTo>
                  <a:lnTo>
                    <a:pt x="2441" y="806"/>
                  </a:lnTo>
                  <a:lnTo>
                    <a:pt x="2387" y="778"/>
                  </a:lnTo>
                  <a:lnTo>
                    <a:pt x="2328" y="756"/>
                  </a:lnTo>
                  <a:lnTo>
                    <a:pt x="2269" y="739"/>
                  </a:lnTo>
                  <a:lnTo>
                    <a:pt x="2206" y="729"/>
                  </a:lnTo>
                  <a:lnTo>
                    <a:pt x="2142" y="725"/>
                  </a:lnTo>
                  <a:close/>
                  <a:moveTo>
                    <a:pt x="2382" y="346"/>
                  </a:moveTo>
                  <a:lnTo>
                    <a:pt x="2371" y="355"/>
                  </a:lnTo>
                  <a:lnTo>
                    <a:pt x="2359" y="361"/>
                  </a:lnTo>
                  <a:lnTo>
                    <a:pt x="2346" y="363"/>
                  </a:lnTo>
                  <a:lnTo>
                    <a:pt x="2342" y="363"/>
                  </a:lnTo>
                  <a:lnTo>
                    <a:pt x="2330" y="364"/>
                  </a:lnTo>
                  <a:lnTo>
                    <a:pt x="2310" y="367"/>
                  </a:lnTo>
                  <a:lnTo>
                    <a:pt x="2285" y="371"/>
                  </a:lnTo>
                  <a:lnTo>
                    <a:pt x="2252" y="376"/>
                  </a:lnTo>
                  <a:lnTo>
                    <a:pt x="2215" y="384"/>
                  </a:lnTo>
                  <a:lnTo>
                    <a:pt x="2171" y="393"/>
                  </a:lnTo>
                  <a:lnTo>
                    <a:pt x="2123" y="403"/>
                  </a:lnTo>
                  <a:lnTo>
                    <a:pt x="2070" y="417"/>
                  </a:lnTo>
                  <a:lnTo>
                    <a:pt x="2014" y="432"/>
                  </a:lnTo>
                  <a:lnTo>
                    <a:pt x="1954" y="449"/>
                  </a:lnTo>
                  <a:lnTo>
                    <a:pt x="1889" y="471"/>
                  </a:lnTo>
                  <a:lnTo>
                    <a:pt x="1823" y="493"/>
                  </a:lnTo>
                  <a:lnTo>
                    <a:pt x="1753" y="519"/>
                  </a:lnTo>
                  <a:lnTo>
                    <a:pt x="1681" y="548"/>
                  </a:lnTo>
                  <a:lnTo>
                    <a:pt x="1607" y="579"/>
                  </a:lnTo>
                  <a:lnTo>
                    <a:pt x="1533" y="615"/>
                  </a:lnTo>
                  <a:lnTo>
                    <a:pt x="1457" y="653"/>
                  </a:lnTo>
                  <a:lnTo>
                    <a:pt x="1381" y="696"/>
                  </a:lnTo>
                  <a:lnTo>
                    <a:pt x="1304" y="742"/>
                  </a:lnTo>
                  <a:lnTo>
                    <a:pt x="1229" y="793"/>
                  </a:lnTo>
                  <a:lnTo>
                    <a:pt x="1154" y="847"/>
                  </a:lnTo>
                  <a:lnTo>
                    <a:pt x="1079" y="905"/>
                  </a:lnTo>
                  <a:lnTo>
                    <a:pt x="1007" y="968"/>
                  </a:lnTo>
                  <a:lnTo>
                    <a:pt x="936" y="1035"/>
                  </a:lnTo>
                  <a:lnTo>
                    <a:pt x="875" y="1100"/>
                  </a:lnTo>
                  <a:lnTo>
                    <a:pt x="819" y="1169"/>
                  </a:lnTo>
                  <a:lnTo>
                    <a:pt x="767" y="1238"/>
                  </a:lnTo>
                  <a:lnTo>
                    <a:pt x="720" y="1310"/>
                  </a:lnTo>
                  <a:lnTo>
                    <a:pt x="677" y="1383"/>
                  </a:lnTo>
                  <a:lnTo>
                    <a:pt x="639" y="1457"/>
                  </a:lnTo>
                  <a:lnTo>
                    <a:pt x="704" y="1520"/>
                  </a:lnTo>
                  <a:lnTo>
                    <a:pt x="772" y="1582"/>
                  </a:lnTo>
                  <a:lnTo>
                    <a:pt x="840" y="1643"/>
                  </a:lnTo>
                  <a:lnTo>
                    <a:pt x="911" y="1704"/>
                  </a:lnTo>
                  <a:lnTo>
                    <a:pt x="981" y="1761"/>
                  </a:lnTo>
                  <a:lnTo>
                    <a:pt x="1054" y="1815"/>
                  </a:lnTo>
                  <a:lnTo>
                    <a:pt x="1126" y="1865"/>
                  </a:lnTo>
                  <a:lnTo>
                    <a:pt x="1199" y="1909"/>
                  </a:lnTo>
                  <a:lnTo>
                    <a:pt x="1271" y="1949"/>
                  </a:lnTo>
                  <a:lnTo>
                    <a:pt x="1341" y="1981"/>
                  </a:lnTo>
                  <a:lnTo>
                    <a:pt x="1376" y="1931"/>
                  </a:lnTo>
                  <a:lnTo>
                    <a:pt x="1411" y="1886"/>
                  </a:lnTo>
                  <a:lnTo>
                    <a:pt x="1443" y="1848"/>
                  </a:lnTo>
                  <a:lnTo>
                    <a:pt x="1475" y="1814"/>
                  </a:lnTo>
                  <a:lnTo>
                    <a:pt x="1503" y="1785"/>
                  </a:lnTo>
                  <a:lnTo>
                    <a:pt x="1530" y="1761"/>
                  </a:lnTo>
                  <a:lnTo>
                    <a:pt x="1552" y="1741"/>
                  </a:lnTo>
                  <a:lnTo>
                    <a:pt x="1517" y="1688"/>
                  </a:lnTo>
                  <a:lnTo>
                    <a:pt x="1488" y="1632"/>
                  </a:lnTo>
                  <a:lnTo>
                    <a:pt x="1462" y="1575"/>
                  </a:lnTo>
                  <a:lnTo>
                    <a:pt x="1443" y="1513"/>
                  </a:lnTo>
                  <a:lnTo>
                    <a:pt x="1429" y="1450"/>
                  </a:lnTo>
                  <a:lnTo>
                    <a:pt x="1420" y="1385"/>
                  </a:lnTo>
                  <a:lnTo>
                    <a:pt x="1418" y="1319"/>
                  </a:lnTo>
                  <a:lnTo>
                    <a:pt x="1420" y="1250"/>
                  </a:lnTo>
                  <a:lnTo>
                    <a:pt x="1430" y="1181"/>
                  </a:lnTo>
                  <a:lnTo>
                    <a:pt x="1446" y="1116"/>
                  </a:lnTo>
                  <a:lnTo>
                    <a:pt x="1468" y="1052"/>
                  </a:lnTo>
                  <a:lnTo>
                    <a:pt x="1495" y="991"/>
                  </a:lnTo>
                  <a:lnTo>
                    <a:pt x="1528" y="934"/>
                  </a:lnTo>
                  <a:lnTo>
                    <a:pt x="1566" y="880"/>
                  </a:lnTo>
                  <a:lnTo>
                    <a:pt x="1607" y="830"/>
                  </a:lnTo>
                  <a:lnTo>
                    <a:pt x="1653" y="784"/>
                  </a:lnTo>
                  <a:lnTo>
                    <a:pt x="1704" y="741"/>
                  </a:lnTo>
                  <a:lnTo>
                    <a:pt x="1757" y="704"/>
                  </a:lnTo>
                  <a:lnTo>
                    <a:pt x="1816" y="671"/>
                  </a:lnTo>
                  <a:lnTo>
                    <a:pt x="1876" y="645"/>
                  </a:lnTo>
                  <a:lnTo>
                    <a:pt x="1939" y="622"/>
                  </a:lnTo>
                  <a:lnTo>
                    <a:pt x="2004" y="606"/>
                  </a:lnTo>
                  <a:lnTo>
                    <a:pt x="2073" y="596"/>
                  </a:lnTo>
                  <a:lnTo>
                    <a:pt x="2142" y="593"/>
                  </a:lnTo>
                  <a:lnTo>
                    <a:pt x="2212" y="596"/>
                  </a:lnTo>
                  <a:lnTo>
                    <a:pt x="2279" y="606"/>
                  </a:lnTo>
                  <a:lnTo>
                    <a:pt x="2345" y="622"/>
                  </a:lnTo>
                  <a:lnTo>
                    <a:pt x="2408" y="645"/>
                  </a:lnTo>
                  <a:lnTo>
                    <a:pt x="2469" y="671"/>
                  </a:lnTo>
                  <a:lnTo>
                    <a:pt x="2526" y="704"/>
                  </a:lnTo>
                  <a:lnTo>
                    <a:pt x="2580" y="741"/>
                  </a:lnTo>
                  <a:lnTo>
                    <a:pt x="2630" y="784"/>
                  </a:lnTo>
                  <a:lnTo>
                    <a:pt x="2676" y="830"/>
                  </a:lnTo>
                  <a:lnTo>
                    <a:pt x="2719" y="880"/>
                  </a:lnTo>
                  <a:lnTo>
                    <a:pt x="2756" y="934"/>
                  </a:lnTo>
                  <a:lnTo>
                    <a:pt x="2788" y="991"/>
                  </a:lnTo>
                  <a:lnTo>
                    <a:pt x="2816" y="1052"/>
                  </a:lnTo>
                  <a:lnTo>
                    <a:pt x="2838" y="1116"/>
                  </a:lnTo>
                  <a:lnTo>
                    <a:pt x="2853" y="1181"/>
                  </a:lnTo>
                  <a:lnTo>
                    <a:pt x="2863" y="1250"/>
                  </a:lnTo>
                  <a:lnTo>
                    <a:pt x="2867" y="1319"/>
                  </a:lnTo>
                  <a:lnTo>
                    <a:pt x="2863" y="1389"/>
                  </a:lnTo>
                  <a:lnTo>
                    <a:pt x="2853" y="1456"/>
                  </a:lnTo>
                  <a:lnTo>
                    <a:pt x="2838" y="1522"/>
                  </a:lnTo>
                  <a:lnTo>
                    <a:pt x="2816" y="1585"/>
                  </a:lnTo>
                  <a:lnTo>
                    <a:pt x="2788" y="1646"/>
                  </a:lnTo>
                  <a:lnTo>
                    <a:pt x="2756" y="1704"/>
                  </a:lnTo>
                  <a:lnTo>
                    <a:pt x="2719" y="1758"/>
                  </a:lnTo>
                  <a:lnTo>
                    <a:pt x="2676" y="1808"/>
                  </a:lnTo>
                  <a:lnTo>
                    <a:pt x="2630" y="1854"/>
                  </a:lnTo>
                  <a:lnTo>
                    <a:pt x="2580" y="1897"/>
                  </a:lnTo>
                  <a:lnTo>
                    <a:pt x="2525" y="1934"/>
                  </a:lnTo>
                  <a:lnTo>
                    <a:pt x="2467" y="1967"/>
                  </a:lnTo>
                  <a:lnTo>
                    <a:pt x="2407" y="1994"/>
                  </a:lnTo>
                  <a:lnTo>
                    <a:pt x="2343" y="2015"/>
                  </a:lnTo>
                  <a:lnTo>
                    <a:pt x="2277" y="2031"/>
                  </a:lnTo>
                  <a:lnTo>
                    <a:pt x="2279" y="2040"/>
                  </a:lnTo>
                  <a:lnTo>
                    <a:pt x="2281" y="2050"/>
                  </a:lnTo>
                  <a:lnTo>
                    <a:pt x="2284" y="2060"/>
                  </a:lnTo>
                  <a:lnTo>
                    <a:pt x="2356" y="2050"/>
                  </a:lnTo>
                  <a:lnTo>
                    <a:pt x="2426" y="2037"/>
                  </a:lnTo>
                  <a:lnTo>
                    <a:pt x="2493" y="2023"/>
                  </a:lnTo>
                  <a:lnTo>
                    <a:pt x="2558" y="2007"/>
                  </a:lnTo>
                  <a:lnTo>
                    <a:pt x="2620" y="1991"/>
                  </a:lnTo>
                  <a:lnTo>
                    <a:pt x="2678" y="1975"/>
                  </a:lnTo>
                  <a:lnTo>
                    <a:pt x="2733" y="1957"/>
                  </a:lnTo>
                  <a:lnTo>
                    <a:pt x="2785" y="1939"/>
                  </a:lnTo>
                  <a:lnTo>
                    <a:pt x="2833" y="1922"/>
                  </a:lnTo>
                  <a:lnTo>
                    <a:pt x="2877" y="1904"/>
                  </a:lnTo>
                  <a:lnTo>
                    <a:pt x="2917" y="1888"/>
                  </a:lnTo>
                  <a:lnTo>
                    <a:pt x="2953" y="1872"/>
                  </a:lnTo>
                  <a:lnTo>
                    <a:pt x="2986" y="1858"/>
                  </a:lnTo>
                  <a:lnTo>
                    <a:pt x="3013" y="1844"/>
                  </a:lnTo>
                  <a:lnTo>
                    <a:pt x="3036" y="1833"/>
                  </a:lnTo>
                  <a:lnTo>
                    <a:pt x="3055" y="1824"/>
                  </a:lnTo>
                  <a:lnTo>
                    <a:pt x="3069" y="1816"/>
                  </a:lnTo>
                  <a:lnTo>
                    <a:pt x="3078" y="1812"/>
                  </a:lnTo>
                  <a:lnTo>
                    <a:pt x="3081" y="1810"/>
                  </a:lnTo>
                  <a:lnTo>
                    <a:pt x="3084" y="1810"/>
                  </a:lnTo>
                  <a:lnTo>
                    <a:pt x="3092" y="1747"/>
                  </a:lnTo>
                  <a:lnTo>
                    <a:pt x="3097" y="1682"/>
                  </a:lnTo>
                  <a:lnTo>
                    <a:pt x="3098" y="1615"/>
                  </a:lnTo>
                  <a:lnTo>
                    <a:pt x="3094" y="1516"/>
                  </a:lnTo>
                  <a:lnTo>
                    <a:pt x="3084" y="1417"/>
                  </a:lnTo>
                  <a:lnTo>
                    <a:pt x="3068" y="1321"/>
                  </a:lnTo>
                  <a:lnTo>
                    <a:pt x="3046" y="1227"/>
                  </a:lnTo>
                  <a:lnTo>
                    <a:pt x="3018" y="1135"/>
                  </a:lnTo>
                  <a:lnTo>
                    <a:pt x="2985" y="1046"/>
                  </a:lnTo>
                  <a:lnTo>
                    <a:pt x="2945" y="960"/>
                  </a:lnTo>
                  <a:lnTo>
                    <a:pt x="2900" y="877"/>
                  </a:lnTo>
                  <a:lnTo>
                    <a:pt x="2851" y="797"/>
                  </a:lnTo>
                  <a:lnTo>
                    <a:pt x="2797" y="721"/>
                  </a:lnTo>
                  <a:lnTo>
                    <a:pt x="2738" y="648"/>
                  </a:lnTo>
                  <a:lnTo>
                    <a:pt x="2675" y="578"/>
                  </a:lnTo>
                  <a:lnTo>
                    <a:pt x="2608" y="514"/>
                  </a:lnTo>
                  <a:lnTo>
                    <a:pt x="2536" y="454"/>
                  </a:lnTo>
                  <a:lnTo>
                    <a:pt x="2461" y="398"/>
                  </a:lnTo>
                  <a:lnTo>
                    <a:pt x="2382" y="346"/>
                  </a:lnTo>
                  <a:close/>
                  <a:moveTo>
                    <a:pt x="1615" y="132"/>
                  </a:moveTo>
                  <a:lnTo>
                    <a:pt x="1514" y="135"/>
                  </a:lnTo>
                  <a:lnTo>
                    <a:pt x="1415" y="145"/>
                  </a:lnTo>
                  <a:lnTo>
                    <a:pt x="1318" y="162"/>
                  </a:lnTo>
                  <a:lnTo>
                    <a:pt x="1224" y="184"/>
                  </a:lnTo>
                  <a:lnTo>
                    <a:pt x="1132" y="212"/>
                  </a:lnTo>
                  <a:lnTo>
                    <a:pt x="1042" y="247"/>
                  </a:lnTo>
                  <a:lnTo>
                    <a:pt x="954" y="286"/>
                  </a:lnTo>
                  <a:lnTo>
                    <a:pt x="871" y="331"/>
                  </a:lnTo>
                  <a:lnTo>
                    <a:pt x="791" y="382"/>
                  </a:lnTo>
                  <a:lnTo>
                    <a:pt x="714" y="437"/>
                  </a:lnTo>
                  <a:lnTo>
                    <a:pt x="641" y="496"/>
                  </a:lnTo>
                  <a:lnTo>
                    <a:pt x="572" y="560"/>
                  </a:lnTo>
                  <a:lnTo>
                    <a:pt x="508" y="629"/>
                  </a:lnTo>
                  <a:lnTo>
                    <a:pt x="447" y="701"/>
                  </a:lnTo>
                  <a:lnTo>
                    <a:pt x="391" y="777"/>
                  </a:lnTo>
                  <a:lnTo>
                    <a:pt x="341" y="857"/>
                  </a:lnTo>
                  <a:lnTo>
                    <a:pt x="295" y="940"/>
                  </a:lnTo>
                  <a:lnTo>
                    <a:pt x="254" y="1025"/>
                  </a:lnTo>
                  <a:lnTo>
                    <a:pt x="270" y="1044"/>
                  </a:lnTo>
                  <a:lnTo>
                    <a:pt x="288" y="1067"/>
                  </a:lnTo>
                  <a:lnTo>
                    <a:pt x="311" y="1093"/>
                  </a:lnTo>
                  <a:lnTo>
                    <a:pt x="336" y="1123"/>
                  </a:lnTo>
                  <a:lnTo>
                    <a:pt x="364" y="1155"/>
                  </a:lnTo>
                  <a:lnTo>
                    <a:pt x="396" y="1190"/>
                  </a:lnTo>
                  <a:lnTo>
                    <a:pt x="429" y="1228"/>
                  </a:lnTo>
                  <a:lnTo>
                    <a:pt x="465" y="1267"/>
                  </a:lnTo>
                  <a:lnTo>
                    <a:pt x="503" y="1309"/>
                  </a:lnTo>
                  <a:lnTo>
                    <a:pt x="544" y="1352"/>
                  </a:lnTo>
                  <a:lnTo>
                    <a:pt x="583" y="1281"/>
                  </a:lnTo>
                  <a:lnTo>
                    <a:pt x="627" y="1210"/>
                  </a:lnTo>
                  <a:lnTo>
                    <a:pt x="674" y="1141"/>
                  </a:lnTo>
                  <a:lnTo>
                    <a:pt x="726" y="1072"/>
                  </a:lnTo>
                  <a:lnTo>
                    <a:pt x="783" y="1005"/>
                  </a:lnTo>
                  <a:lnTo>
                    <a:pt x="843" y="940"/>
                  </a:lnTo>
                  <a:lnTo>
                    <a:pt x="924" y="863"/>
                  </a:lnTo>
                  <a:lnTo>
                    <a:pt x="1006" y="793"/>
                  </a:lnTo>
                  <a:lnTo>
                    <a:pt x="1090" y="726"/>
                  </a:lnTo>
                  <a:lnTo>
                    <a:pt x="1175" y="667"/>
                  </a:lnTo>
                  <a:lnTo>
                    <a:pt x="1261" y="611"/>
                  </a:lnTo>
                  <a:lnTo>
                    <a:pt x="1347" y="560"/>
                  </a:lnTo>
                  <a:lnTo>
                    <a:pt x="1431" y="514"/>
                  </a:lnTo>
                  <a:lnTo>
                    <a:pt x="1516" y="473"/>
                  </a:lnTo>
                  <a:lnTo>
                    <a:pt x="1598" y="436"/>
                  </a:lnTo>
                  <a:lnTo>
                    <a:pt x="1680" y="402"/>
                  </a:lnTo>
                  <a:lnTo>
                    <a:pt x="1759" y="372"/>
                  </a:lnTo>
                  <a:lnTo>
                    <a:pt x="1834" y="346"/>
                  </a:lnTo>
                  <a:lnTo>
                    <a:pt x="1906" y="322"/>
                  </a:lnTo>
                  <a:lnTo>
                    <a:pt x="1974" y="302"/>
                  </a:lnTo>
                  <a:lnTo>
                    <a:pt x="2038" y="285"/>
                  </a:lnTo>
                  <a:lnTo>
                    <a:pt x="2097" y="272"/>
                  </a:lnTo>
                  <a:lnTo>
                    <a:pt x="2150" y="260"/>
                  </a:lnTo>
                  <a:lnTo>
                    <a:pt x="2198" y="251"/>
                  </a:lnTo>
                  <a:lnTo>
                    <a:pt x="2107" y="216"/>
                  </a:lnTo>
                  <a:lnTo>
                    <a:pt x="2014" y="185"/>
                  </a:lnTo>
                  <a:lnTo>
                    <a:pt x="1918" y="163"/>
                  </a:lnTo>
                  <a:lnTo>
                    <a:pt x="1819" y="145"/>
                  </a:lnTo>
                  <a:lnTo>
                    <a:pt x="1718" y="135"/>
                  </a:lnTo>
                  <a:lnTo>
                    <a:pt x="1615" y="132"/>
                  </a:lnTo>
                  <a:close/>
                  <a:moveTo>
                    <a:pt x="1615" y="0"/>
                  </a:moveTo>
                  <a:lnTo>
                    <a:pt x="1720" y="4"/>
                  </a:lnTo>
                  <a:lnTo>
                    <a:pt x="1825" y="14"/>
                  </a:lnTo>
                  <a:lnTo>
                    <a:pt x="1927" y="31"/>
                  </a:lnTo>
                  <a:lnTo>
                    <a:pt x="2027" y="53"/>
                  </a:lnTo>
                  <a:lnTo>
                    <a:pt x="2124" y="82"/>
                  </a:lnTo>
                  <a:lnTo>
                    <a:pt x="2220" y="117"/>
                  </a:lnTo>
                  <a:lnTo>
                    <a:pt x="2310" y="159"/>
                  </a:lnTo>
                  <a:lnTo>
                    <a:pt x="2400" y="205"/>
                  </a:lnTo>
                  <a:lnTo>
                    <a:pt x="2485" y="256"/>
                  </a:lnTo>
                  <a:lnTo>
                    <a:pt x="2567" y="312"/>
                  </a:lnTo>
                  <a:lnTo>
                    <a:pt x="2646" y="373"/>
                  </a:lnTo>
                  <a:lnTo>
                    <a:pt x="2720" y="439"/>
                  </a:lnTo>
                  <a:lnTo>
                    <a:pt x="2791" y="510"/>
                  </a:lnTo>
                  <a:lnTo>
                    <a:pt x="2856" y="584"/>
                  </a:lnTo>
                  <a:lnTo>
                    <a:pt x="2917" y="662"/>
                  </a:lnTo>
                  <a:lnTo>
                    <a:pt x="2973" y="744"/>
                  </a:lnTo>
                  <a:lnTo>
                    <a:pt x="3025" y="830"/>
                  </a:lnTo>
                  <a:lnTo>
                    <a:pt x="3071" y="918"/>
                  </a:lnTo>
                  <a:lnTo>
                    <a:pt x="3111" y="1010"/>
                  </a:lnTo>
                  <a:lnTo>
                    <a:pt x="3147" y="1106"/>
                  </a:lnTo>
                  <a:lnTo>
                    <a:pt x="3175" y="1203"/>
                  </a:lnTo>
                  <a:lnTo>
                    <a:pt x="3199" y="1303"/>
                  </a:lnTo>
                  <a:lnTo>
                    <a:pt x="3216" y="1406"/>
                  </a:lnTo>
                  <a:lnTo>
                    <a:pt x="3226" y="1509"/>
                  </a:lnTo>
                  <a:lnTo>
                    <a:pt x="3229" y="1615"/>
                  </a:lnTo>
                  <a:lnTo>
                    <a:pt x="3226" y="1721"/>
                  </a:lnTo>
                  <a:lnTo>
                    <a:pt x="3216" y="1825"/>
                  </a:lnTo>
                  <a:lnTo>
                    <a:pt x="3199" y="1927"/>
                  </a:lnTo>
                  <a:lnTo>
                    <a:pt x="3175" y="2027"/>
                  </a:lnTo>
                  <a:lnTo>
                    <a:pt x="3147" y="2125"/>
                  </a:lnTo>
                  <a:lnTo>
                    <a:pt x="3111" y="2220"/>
                  </a:lnTo>
                  <a:lnTo>
                    <a:pt x="3071" y="2312"/>
                  </a:lnTo>
                  <a:lnTo>
                    <a:pt x="3025" y="2401"/>
                  </a:lnTo>
                  <a:lnTo>
                    <a:pt x="2973" y="2486"/>
                  </a:lnTo>
                  <a:lnTo>
                    <a:pt x="2917" y="2568"/>
                  </a:lnTo>
                  <a:lnTo>
                    <a:pt x="2856" y="2647"/>
                  </a:lnTo>
                  <a:lnTo>
                    <a:pt x="2791" y="2721"/>
                  </a:lnTo>
                  <a:lnTo>
                    <a:pt x="2720" y="2792"/>
                  </a:lnTo>
                  <a:lnTo>
                    <a:pt x="2646" y="2857"/>
                  </a:lnTo>
                  <a:lnTo>
                    <a:pt x="2567" y="2919"/>
                  </a:lnTo>
                  <a:lnTo>
                    <a:pt x="2485" y="2975"/>
                  </a:lnTo>
                  <a:lnTo>
                    <a:pt x="2400" y="3026"/>
                  </a:lnTo>
                  <a:lnTo>
                    <a:pt x="2310" y="3072"/>
                  </a:lnTo>
                  <a:lnTo>
                    <a:pt x="2220" y="3113"/>
                  </a:lnTo>
                  <a:lnTo>
                    <a:pt x="2124" y="3149"/>
                  </a:lnTo>
                  <a:lnTo>
                    <a:pt x="2027" y="3178"/>
                  </a:lnTo>
                  <a:lnTo>
                    <a:pt x="1927" y="3200"/>
                  </a:lnTo>
                  <a:lnTo>
                    <a:pt x="1825" y="3217"/>
                  </a:lnTo>
                  <a:lnTo>
                    <a:pt x="1720" y="3227"/>
                  </a:lnTo>
                  <a:lnTo>
                    <a:pt x="1615" y="3231"/>
                  </a:lnTo>
                  <a:lnTo>
                    <a:pt x="1516" y="3228"/>
                  </a:lnTo>
                  <a:lnTo>
                    <a:pt x="1421" y="3219"/>
                  </a:lnTo>
                  <a:lnTo>
                    <a:pt x="1326" y="3205"/>
                  </a:lnTo>
                  <a:lnTo>
                    <a:pt x="1234" y="3185"/>
                  </a:lnTo>
                  <a:lnTo>
                    <a:pt x="1143" y="3160"/>
                  </a:lnTo>
                  <a:lnTo>
                    <a:pt x="1055" y="3131"/>
                  </a:lnTo>
                  <a:lnTo>
                    <a:pt x="969" y="3096"/>
                  </a:lnTo>
                  <a:lnTo>
                    <a:pt x="962" y="3095"/>
                  </a:lnTo>
                  <a:lnTo>
                    <a:pt x="957" y="3093"/>
                  </a:lnTo>
                  <a:lnTo>
                    <a:pt x="952" y="3089"/>
                  </a:lnTo>
                  <a:lnTo>
                    <a:pt x="862" y="3044"/>
                  </a:lnTo>
                  <a:lnTo>
                    <a:pt x="776" y="2995"/>
                  </a:lnTo>
                  <a:lnTo>
                    <a:pt x="692" y="2940"/>
                  </a:lnTo>
                  <a:lnTo>
                    <a:pt x="612" y="2880"/>
                  </a:lnTo>
                  <a:lnTo>
                    <a:pt x="536" y="2816"/>
                  </a:lnTo>
                  <a:lnTo>
                    <a:pt x="464" y="2748"/>
                  </a:lnTo>
                  <a:lnTo>
                    <a:pt x="396" y="2675"/>
                  </a:lnTo>
                  <a:lnTo>
                    <a:pt x="333" y="2598"/>
                  </a:lnTo>
                  <a:lnTo>
                    <a:pt x="320" y="2590"/>
                  </a:lnTo>
                  <a:lnTo>
                    <a:pt x="308" y="2578"/>
                  </a:lnTo>
                  <a:lnTo>
                    <a:pt x="302" y="2565"/>
                  </a:lnTo>
                  <a:lnTo>
                    <a:pt x="297" y="2548"/>
                  </a:lnTo>
                  <a:lnTo>
                    <a:pt x="243" y="2467"/>
                  </a:lnTo>
                  <a:lnTo>
                    <a:pt x="195" y="2383"/>
                  </a:lnTo>
                  <a:lnTo>
                    <a:pt x="151" y="2296"/>
                  </a:lnTo>
                  <a:lnTo>
                    <a:pt x="113" y="2206"/>
                  </a:lnTo>
                  <a:lnTo>
                    <a:pt x="80" y="2113"/>
                  </a:lnTo>
                  <a:lnTo>
                    <a:pt x="51" y="2017"/>
                  </a:lnTo>
                  <a:lnTo>
                    <a:pt x="29" y="1920"/>
                  </a:lnTo>
                  <a:lnTo>
                    <a:pt x="13" y="1820"/>
                  </a:lnTo>
                  <a:lnTo>
                    <a:pt x="3" y="1719"/>
                  </a:lnTo>
                  <a:lnTo>
                    <a:pt x="0" y="1615"/>
                  </a:lnTo>
                  <a:lnTo>
                    <a:pt x="3" y="1511"/>
                  </a:lnTo>
                  <a:lnTo>
                    <a:pt x="13" y="1409"/>
                  </a:lnTo>
                  <a:lnTo>
                    <a:pt x="29" y="1309"/>
                  </a:lnTo>
                  <a:lnTo>
                    <a:pt x="51" y="1211"/>
                  </a:lnTo>
                  <a:lnTo>
                    <a:pt x="78" y="1115"/>
                  </a:lnTo>
                  <a:lnTo>
                    <a:pt x="112" y="1022"/>
                  </a:lnTo>
                  <a:lnTo>
                    <a:pt x="113" y="1018"/>
                  </a:lnTo>
                  <a:lnTo>
                    <a:pt x="114" y="1015"/>
                  </a:lnTo>
                  <a:lnTo>
                    <a:pt x="115" y="1012"/>
                  </a:lnTo>
                  <a:lnTo>
                    <a:pt x="117" y="1009"/>
                  </a:lnTo>
                  <a:lnTo>
                    <a:pt x="119" y="1005"/>
                  </a:lnTo>
                  <a:lnTo>
                    <a:pt x="160" y="914"/>
                  </a:lnTo>
                  <a:lnTo>
                    <a:pt x="206" y="825"/>
                  </a:lnTo>
                  <a:lnTo>
                    <a:pt x="258" y="740"/>
                  </a:lnTo>
                  <a:lnTo>
                    <a:pt x="315" y="658"/>
                  </a:lnTo>
                  <a:lnTo>
                    <a:pt x="377" y="581"/>
                  </a:lnTo>
                  <a:lnTo>
                    <a:pt x="442" y="506"/>
                  </a:lnTo>
                  <a:lnTo>
                    <a:pt x="512" y="436"/>
                  </a:lnTo>
                  <a:lnTo>
                    <a:pt x="586" y="371"/>
                  </a:lnTo>
                  <a:lnTo>
                    <a:pt x="665" y="310"/>
                  </a:lnTo>
                  <a:lnTo>
                    <a:pt x="747" y="254"/>
                  </a:lnTo>
                  <a:lnTo>
                    <a:pt x="832" y="202"/>
                  </a:lnTo>
                  <a:lnTo>
                    <a:pt x="921" y="157"/>
                  </a:lnTo>
                  <a:lnTo>
                    <a:pt x="1012" y="117"/>
                  </a:lnTo>
                  <a:lnTo>
                    <a:pt x="1106" y="82"/>
                  </a:lnTo>
                  <a:lnTo>
                    <a:pt x="1203" y="53"/>
                  </a:lnTo>
                  <a:lnTo>
                    <a:pt x="1303" y="29"/>
                  </a:lnTo>
                  <a:lnTo>
                    <a:pt x="1405" y="14"/>
                  </a:lnTo>
                  <a:lnTo>
                    <a:pt x="1508" y="4"/>
                  </a:lnTo>
                  <a:lnTo>
                    <a:pt x="1615"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60" name="Freeform 141"/>
            <p:cNvSpPr/>
            <p:nvPr/>
          </p:nvSpPr>
          <p:spPr bwMode="auto">
            <a:xfrm>
              <a:off x="2678113" y="3962400"/>
              <a:ext cx="708025" cy="723900"/>
            </a:xfrm>
            <a:custGeom>
              <a:avLst/>
              <a:gdLst>
                <a:gd name="T0" fmla="*/ 2748 w 3567"/>
                <a:gd name="T1" fmla="*/ 14 h 3650"/>
                <a:gd name="T2" fmla="*/ 2942 w 3567"/>
                <a:gd name="T3" fmla="*/ 176 h 3650"/>
                <a:gd name="T4" fmla="*/ 3156 w 3567"/>
                <a:gd name="T5" fmla="*/ 415 h 3650"/>
                <a:gd name="T6" fmla="*/ 3327 w 3567"/>
                <a:gd name="T7" fmla="*/ 679 h 3650"/>
                <a:gd name="T8" fmla="*/ 3452 w 3567"/>
                <a:gd name="T9" fmla="*/ 964 h 3650"/>
                <a:gd name="T10" fmla="*/ 3532 w 3567"/>
                <a:gd name="T11" fmla="*/ 1263 h 3650"/>
                <a:gd name="T12" fmla="*/ 3566 w 3567"/>
                <a:gd name="T13" fmla="*/ 1570 h 3650"/>
                <a:gd name="T14" fmla="*/ 3552 w 3567"/>
                <a:gd name="T15" fmla="*/ 1880 h 3650"/>
                <a:gd name="T16" fmla="*/ 3492 w 3567"/>
                <a:gd name="T17" fmla="*/ 2187 h 3650"/>
                <a:gd name="T18" fmla="*/ 3381 w 3567"/>
                <a:gd name="T19" fmla="*/ 2484 h 3650"/>
                <a:gd name="T20" fmla="*/ 3221 w 3567"/>
                <a:gd name="T21" fmla="*/ 2766 h 3650"/>
                <a:gd name="T22" fmla="*/ 3019 w 3567"/>
                <a:gd name="T23" fmla="*/ 3019 h 3650"/>
                <a:gd name="T24" fmla="*/ 2787 w 3567"/>
                <a:gd name="T25" fmla="*/ 3232 h 3650"/>
                <a:gd name="T26" fmla="*/ 2525 w 3567"/>
                <a:gd name="T27" fmla="*/ 3402 h 3650"/>
                <a:gd name="T28" fmla="*/ 2240 w 3567"/>
                <a:gd name="T29" fmla="*/ 3531 h 3650"/>
                <a:gd name="T30" fmla="*/ 1935 w 3567"/>
                <a:gd name="T31" fmla="*/ 3613 h 3650"/>
                <a:gd name="T32" fmla="*/ 1648 w 3567"/>
                <a:gd name="T33" fmla="*/ 3648 h 3650"/>
                <a:gd name="T34" fmla="*/ 1339 w 3567"/>
                <a:gd name="T35" fmla="*/ 3639 h 3650"/>
                <a:gd name="T36" fmla="*/ 1022 w 3567"/>
                <a:gd name="T37" fmla="*/ 3577 h 3650"/>
                <a:gd name="T38" fmla="*/ 718 w 3567"/>
                <a:gd name="T39" fmla="*/ 3465 h 3650"/>
                <a:gd name="T40" fmla="*/ 433 w 3567"/>
                <a:gd name="T41" fmla="*/ 3303 h 3650"/>
                <a:gd name="T42" fmla="*/ 203 w 3567"/>
                <a:gd name="T43" fmla="*/ 3122 h 3650"/>
                <a:gd name="T44" fmla="*/ 13 w 3567"/>
                <a:gd name="T45" fmla="*/ 2922 h 3650"/>
                <a:gd name="T46" fmla="*/ 0 w 3567"/>
                <a:gd name="T47" fmla="*/ 2875 h 3650"/>
                <a:gd name="T48" fmla="*/ 24 w 3567"/>
                <a:gd name="T49" fmla="*/ 2830 h 3650"/>
                <a:gd name="T50" fmla="*/ 71 w 3567"/>
                <a:gd name="T51" fmla="*/ 2816 h 3650"/>
                <a:gd name="T52" fmla="*/ 115 w 3567"/>
                <a:gd name="T53" fmla="*/ 2840 h 3650"/>
                <a:gd name="T54" fmla="*/ 292 w 3567"/>
                <a:gd name="T55" fmla="*/ 3024 h 3650"/>
                <a:gd name="T56" fmla="*/ 509 w 3567"/>
                <a:gd name="T57" fmla="*/ 3196 h 3650"/>
                <a:gd name="T58" fmla="*/ 785 w 3567"/>
                <a:gd name="T59" fmla="*/ 3351 h 3650"/>
                <a:gd name="T60" fmla="*/ 1080 w 3567"/>
                <a:gd name="T61" fmla="*/ 3456 h 3650"/>
                <a:gd name="T62" fmla="*/ 1389 w 3567"/>
                <a:gd name="T63" fmla="*/ 3510 h 3650"/>
                <a:gd name="T64" fmla="*/ 1706 w 3567"/>
                <a:gd name="T65" fmla="*/ 3511 h 3650"/>
                <a:gd name="T66" fmla="*/ 2022 w 3567"/>
                <a:gd name="T67" fmla="*/ 3458 h 3650"/>
                <a:gd name="T68" fmla="*/ 2321 w 3567"/>
                <a:gd name="T69" fmla="*/ 3355 h 3650"/>
                <a:gd name="T70" fmla="*/ 2595 w 3567"/>
                <a:gd name="T71" fmla="*/ 3205 h 3650"/>
                <a:gd name="T72" fmla="*/ 2841 w 3567"/>
                <a:gd name="T73" fmla="*/ 3010 h 3650"/>
                <a:gd name="T74" fmla="*/ 3054 w 3567"/>
                <a:gd name="T75" fmla="*/ 2774 h 3650"/>
                <a:gd name="T76" fmla="*/ 3224 w 3567"/>
                <a:gd name="T77" fmla="*/ 2508 h 3650"/>
                <a:gd name="T78" fmla="*/ 3344 w 3567"/>
                <a:gd name="T79" fmla="*/ 2224 h 3650"/>
                <a:gd name="T80" fmla="*/ 3413 w 3567"/>
                <a:gd name="T81" fmla="*/ 1930 h 3650"/>
                <a:gd name="T82" fmla="*/ 3436 w 3567"/>
                <a:gd name="T83" fmla="*/ 1631 h 3650"/>
                <a:gd name="T84" fmla="*/ 3411 w 3567"/>
                <a:gd name="T85" fmla="*/ 1334 h 3650"/>
                <a:gd name="T86" fmla="*/ 3340 w 3567"/>
                <a:gd name="T87" fmla="*/ 1043 h 3650"/>
                <a:gd name="T88" fmla="*/ 3224 w 3567"/>
                <a:gd name="T89" fmla="*/ 766 h 3650"/>
                <a:gd name="T90" fmla="*/ 3062 w 3567"/>
                <a:gd name="T91" fmla="*/ 509 h 3650"/>
                <a:gd name="T92" fmla="*/ 2857 w 3567"/>
                <a:gd name="T93" fmla="*/ 276 h 3650"/>
                <a:gd name="T94" fmla="*/ 2669 w 3567"/>
                <a:gd name="T95" fmla="*/ 119 h 3650"/>
                <a:gd name="T96" fmla="*/ 2643 w 3567"/>
                <a:gd name="T97" fmla="*/ 76 h 3650"/>
                <a:gd name="T98" fmla="*/ 2656 w 3567"/>
                <a:gd name="T99" fmla="*/ 27 h 3650"/>
                <a:gd name="T100" fmla="*/ 2700 w 3567"/>
                <a:gd name="T101" fmla="*/ 1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7" h="3650">
                  <a:moveTo>
                    <a:pt x="2717" y="0"/>
                  </a:moveTo>
                  <a:lnTo>
                    <a:pt x="2732" y="5"/>
                  </a:lnTo>
                  <a:lnTo>
                    <a:pt x="2748" y="14"/>
                  </a:lnTo>
                  <a:lnTo>
                    <a:pt x="2775" y="34"/>
                  </a:lnTo>
                  <a:lnTo>
                    <a:pt x="2860" y="103"/>
                  </a:lnTo>
                  <a:lnTo>
                    <a:pt x="2942" y="176"/>
                  </a:lnTo>
                  <a:lnTo>
                    <a:pt x="3018" y="253"/>
                  </a:lnTo>
                  <a:lnTo>
                    <a:pt x="3089" y="332"/>
                  </a:lnTo>
                  <a:lnTo>
                    <a:pt x="3156" y="415"/>
                  </a:lnTo>
                  <a:lnTo>
                    <a:pt x="3218" y="501"/>
                  </a:lnTo>
                  <a:lnTo>
                    <a:pt x="3275" y="588"/>
                  </a:lnTo>
                  <a:lnTo>
                    <a:pt x="3327" y="679"/>
                  </a:lnTo>
                  <a:lnTo>
                    <a:pt x="3374" y="772"/>
                  </a:lnTo>
                  <a:lnTo>
                    <a:pt x="3415" y="868"/>
                  </a:lnTo>
                  <a:lnTo>
                    <a:pt x="3452" y="964"/>
                  </a:lnTo>
                  <a:lnTo>
                    <a:pt x="3484" y="1062"/>
                  </a:lnTo>
                  <a:lnTo>
                    <a:pt x="3511" y="1162"/>
                  </a:lnTo>
                  <a:lnTo>
                    <a:pt x="3532" y="1263"/>
                  </a:lnTo>
                  <a:lnTo>
                    <a:pt x="3549" y="1365"/>
                  </a:lnTo>
                  <a:lnTo>
                    <a:pt x="3560" y="1467"/>
                  </a:lnTo>
                  <a:lnTo>
                    <a:pt x="3566" y="1570"/>
                  </a:lnTo>
                  <a:lnTo>
                    <a:pt x="3567" y="1674"/>
                  </a:lnTo>
                  <a:lnTo>
                    <a:pt x="3562" y="1777"/>
                  </a:lnTo>
                  <a:lnTo>
                    <a:pt x="3552" y="1880"/>
                  </a:lnTo>
                  <a:lnTo>
                    <a:pt x="3538" y="1982"/>
                  </a:lnTo>
                  <a:lnTo>
                    <a:pt x="3517" y="2084"/>
                  </a:lnTo>
                  <a:lnTo>
                    <a:pt x="3492" y="2187"/>
                  </a:lnTo>
                  <a:lnTo>
                    <a:pt x="3460" y="2287"/>
                  </a:lnTo>
                  <a:lnTo>
                    <a:pt x="3423" y="2385"/>
                  </a:lnTo>
                  <a:lnTo>
                    <a:pt x="3381" y="2484"/>
                  </a:lnTo>
                  <a:lnTo>
                    <a:pt x="3333" y="2579"/>
                  </a:lnTo>
                  <a:lnTo>
                    <a:pt x="3280" y="2674"/>
                  </a:lnTo>
                  <a:lnTo>
                    <a:pt x="3221" y="2766"/>
                  </a:lnTo>
                  <a:lnTo>
                    <a:pt x="3156" y="2856"/>
                  </a:lnTo>
                  <a:lnTo>
                    <a:pt x="3090" y="2940"/>
                  </a:lnTo>
                  <a:lnTo>
                    <a:pt x="3019" y="3019"/>
                  </a:lnTo>
                  <a:lnTo>
                    <a:pt x="2945" y="3095"/>
                  </a:lnTo>
                  <a:lnTo>
                    <a:pt x="2868" y="3165"/>
                  </a:lnTo>
                  <a:lnTo>
                    <a:pt x="2787" y="3232"/>
                  </a:lnTo>
                  <a:lnTo>
                    <a:pt x="2703" y="3293"/>
                  </a:lnTo>
                  <a:lnTo>
                    <a:pt x="2616" y="3351"/>
                  </a:lnTo>
                  <a:lnTo>
                    <a:pt x="2525" y="3402"/>
                  </a:lnTo>
                  <a:lnTo>
                    <a:pt x="2433" y="3450"/>
                  </a:lnTo>
                  <a:lnTo>
                    <a:pt x="2337" y="3493"/>
                  </a:lnTo>
                  <a:lnTo>
                    <a:pt x="2240" y="3531"/>
                  </a:lnTo>
                  <a:lnTo>
                    <a:pt x="2140" y="3564"/>
                  </a:lnTo>
                  <a:lnTo>
                    <a:pt x="2038" y="3591"/>
                  </a:lnTo>
                  <a:lnTo>
                    <a:pt x="1935" y="3613"/>
                  </a:lnTo>
                  <a:lnTo>
                    <a:pt x="1829" y="3631"/>
                  </a:lnTo>
                  <a:lnTo>
                    <a:pt x="1738" y="3642"/>
                  </a:lnTo>
                  <a:lnTo>
                    <a:pt x="1648" y="3648"/>
                  </a:lnTo>
                  <a:lnTo>
                    <a:pt x="1556" y="3650"/>
                  </a:lnTo>
                  <a:lnTo>
                    <a:pt x="1447" y="3648"/>
                  </a:lnTo>
                  <a:lnTo>
                    <a:pt x="1339" y="3639"/>
                  </a:lnTo>
                  <a:lnTo>
                    <a:pt x="1233" y="3624"/>
                  </a:lnTo>
                  <a:lnTo>
                    <a:pt x="1126" y="3604"/>
                  </a:lnTo>
                  <a:lnTo>
                    <a:pt x="1022" y="3577"/>
                  </a:lnTo>
                  <a:lnTo>
                    <a:pt x="919" y="3546"/>
                  </a:lnTo>
                  <a:lnTo>
                    <a:pt x="817" y="3509"/>
                  </a:lnTo>
                  <a:lnTo>
                    <a:pt x="718" y="3465"/>
                  </a:lnTo>
                  <a:lnTo>
                    <a:pt x="620" y="3417"/>
                  </a:lnTo>
                  <a:lnTo>
                    <a:pt x="525" y="3363"/>
                  </a:lnTo>
                  <a:lnTo>
                    <a:pt x="433" y="3303"/>
                  </a:lnTo>
                  <a:lnTo>
                    <a:pt x="343" y="3238"/>
                  </a:lnTo>
                  <a:lnTo>
                    <a:pt x="271" y="3181"/>
                  </a:lnTo>
                  <a:lnTo>
                    <a:pt x="203" y="3122"/>
                  </a:lnTo>
                  <a:lnTo>
                    <a:pt x="137" y="3058"/>
                  </a:lnTo>
                  <a:lnTo>
                    <a:pt x="74" y="2991"/>
                  </a:lnTo>
                  <a:lnTo>
                    <a:pt x="13" y="2922"/>
                  </a:lnTo>
                  <a:lnTo>
                    <a:pt x="4" y="2907"/>
                  </a:lnTo>
                  <a:lnTo>
                    <a:pt x="0" y="2892"/>
                  </a:lnTo>
                  <a:lnTo>
                    <a:pt x="0" y="2875"/>
                  </a:lnTo>
                  <a:lnTo>
                    <a:pt x="4" y="2858"/>
                  </a:lnTo>
                  <a:lnTo>
                    <a:pt x="12" y="2843"/>
                  </a:lnTo>
                  <a:lnTo>
                    <a:pt x="24" y="2830"/>
                  </a:lnTo>
                  <a:lnTo>
                    <a:pt x="38" y="2821"/>
                  </a:lnTo>
                  <a:lnTo>
                    <a:pt x="54" y="2816"/>
                  </a:lnTo>
                  <a:lnTo>
                    <a:pt x="71" y="2816"/>
                  </a:lnTo>
                  <a:lnTo>
                    <a:pt x="87" y="2821"/>
                  </a:lnTo>
                  <a:lnTo>
                    <a:pt x="103" y="2829"/>
                  </a:lnTo>
                  <a:lnTo>
                    <a:pt x="115" y="2840"/>
                  </a:lnTo>
                  <a:lnTo>
                    <a:pt x="170" y="2904"/>
                  </a:lnTo>
                  <a:lnTo>
                    <a:pt x="230" y="2966"/>
                  </a:lnTo>
                  <a:lnTo>
                    <a:pt x="292" y="3024"/>
                  </a:lnTo>
                  <a:lnTo>
                    <a:pt x="356" y="3080"/>
                  </a:lnTo>
                  <a:lnTo>
                    <a:pt x="422" y="3133"/>
                  </a:lnTo>
                  <a:lnTo>
                    <a:pt x="509" y="3196"/>
                  </a:lnTo>
                  <a:lnTo>
                    <a:pt x="599" y="3253"/>
                  </a:lnTo>
                  <a:lnTo>
                    <a:pt x="691" y="3305"/>
                  </a:lnTo>
                  <a:lnTo>
                    <a:pt x="785" y="3351"/>
                  </a:lnTo>
                  <a:lnTo>
                    <a:pt x="882" y="3391"/>
                  </a:lnTo>
                  <a:lnTo>
                    <a:pt x="980" y="3426"/>
                  </a:lnTo>
                  <a:lnTo>
                    <a:pt x="1080" y="3456"/>
                  </a:lnTo>
                  <a:lnTo>
                    <a:pt x="1182" y="3480"/>
                  </a:lnTo>
                  <a:lnTo>
                    <a:pt x="1285" y="3498"/>
                  </a:lnTo>
                  <a:lnTo>
                    <a:pt x="1389" y="3510"/>
                  </a:lnTo>
                  <a:lnTo>
                    <a:pt x="1494" y="3517"/>
                  </a:lnTo>
                  <a:lnTo>
                    <a:pt x="1599" y="3517"/>
                  </a:lnTo>
                  <a:lnTo>
                    <a:pt x="1706" y="3511"/>
                  </a:lnTo>
                  <a:lnTo>
                    <a:pt x="1813" y="3499"/>
                  </a:lnTo>
                  <a:lnTo>
                    <a:pt x="1918" y="3482"/>
                  </a:lnTo>
                  <a:lnTo>
                    <a:pt x="2022" y="3458"/>
                  </a:lnTo>
                  <a:lnTo>
                    <a:pt x="2123" y="3429"/>
                  </a:lnTo>
                  <a:lnTo>
                    <a:pt x="2223" y="3394"/>
                  </a:lnTo>
                  <a:lnTo>
                    <a:pt x="2321" y="3355"/>
                  </a:lnTo>
                  <a:lnTo>
                    <a:pt x="2415" y="3310"/>
                  </a:lnTo>
                  <a:lnTo>
                    <a:pt x="2507" y="3260"/>
                  </a:lnTo>
                  <a:lnTo>
                    <a:pt x="2595" y="3205"/>
                  </a:lnTo>
                  <a:lnTo>
                    <a:pt x="2681" y="3145"/>
                  </a:lnTo>
                  <a:lnTo>
                    <a:pt x="2763" y="3080"/>
                  </a:lnTo>
                  <a:lnTo>
                    <a:pt x="2841" y="3010"/>
                  </a:lnTo>
                  <a:lnTo>
                    <a:pt x="2916" y="2936"/>
                  </a:lnTo>
                  <a:lnTo>
                    <a:pt x="2988" y="2857"/>
                  </a:lnTo>
                  <a:lnTo>
                    <a:pt x="3054" y="2774"/>
                  </a:lnTo>
                  <a:lnTo>
                    <a:pt x="3117" y="2687"/>
                  </a:lnTo>
                  <a:lnTo>
                    <a:pt x="3173" y="2599"/>
                  </a:lnTo>
                  <a:lnTo>
                    <a:pt x="3224" y="2508"/>
                  </a:lnTo>
                  <a:lnTo>
                    <a:pt x="3270" y="2414"/>
                  </a:lnTo>
                  <a:lnTo>
                    <a:pt x="3309" y="2320"/>
                  </a:lnTo>
                  <a:lnTo>
                    <a:pt x="3344" y="2224"/>
                  </a:lnTo>
                  <a:lnTo>
                    <a:pt x="3372" y="2127"/>
                  </a:lnTo>
                  <a:lnTo>
                    <a:pt x="3395" y="2028"/>
                  </a:lnTo>
                  <a:lnTo>
                    <a:pt x="3413" y="1930"/>
                  </a:lnTo>
                  <a:lnTo>
                    <a:pt x="3427" y="1831"/>
                  </a:lnTo>
                  <a:lnTo>
                    <a:pt x="3434" y="1731"/>
                  </a:lnTo>
                  <a:lnTo>
                    <a:pt x="3436" y="1631"/>
                  </a:lnTo>
                  <a:lnTo>
                    <a:pt x="3433" y="1531"/>
                  </a:lnTo>
                  <a:lnTo>
                    <a:pt x="3424" y="1432"/>
                  </a:lnTo>
                  <a:lnTo>
                    <a:pt x="3411" y="1334"/>
                  </a:lnTo>
                  <a:lnTo>
                    <a:pt x="3393" y="1235"/>
                  </a:lnTo>
                  <a:lnTo>
                    <a:pt x="3369" y="1138"/>
                  </a:lnTo>
                  <a:lnTo>
                    <a:pt x="3340" y="1043"/>
                  </a:lnTo>
                  <a:lnTo>
                    <a:pt x="3307" y="949"/>
                  </a:lnTo>
                  <a:lnTo>
                    <a:pt x="3267" y="857"/>
                  </a:lnTo>
                  <a:lnTo>
                    <a:pt x="3224" y="766"/>
                  </a:lnTo>
                  <a:lnTo>
                    <a:pt x="3174" y="678"/>
                  </a:lnTo>
                  <a:lnTo>
                    <a:pt x="3120" y="592"/>
                  </a:lnTo>
                  <a:lnTo>
                    <a:pt x="3062" y="509"/>
                  </a:lnTo>
                  <a:lnTo>
                    <a:pt x="2998" y="428"/>
                  </a:lnTo>
                  <a:lnTo>
                    <a:pt x="2930" y="350"/>
                  </a:lnTo>
                  <a:lnTo>
                    <a:pt x="2857" y="276"/>
                  </a:lnTo>
                  <a:lnTo>
                    <a:pt x="2778" y="207"/>
                  </a:lnTo>
                  <a:lnTo>
                    <a:pt x="2695" y="139"/>
                  </a:lnTo>
                  <a:lnTo>
                    <a:pt x="2669" y="119"/>
                  </a:lnTo>
                  <a:lnTo>
                    <a:pt x="2656" y="107"/>
                  </a:lnTo>
                  <a:lnTo>
                    <a:pt x="2647" y="92"/>
                  </a:lnTo>
                  <a:lnTo>
                    <a:pt x="2643" y="76"/>
                  </a:lnTo>
                  <a:lnTo>
                    <a:pt x="2643" y="60"/>
                  </a:lnTo>
                  <a:lnTo>
                    <a:pt x="2647" y="43"/>
                  </a:lnTo>
                  <a:lnTo>
                    <a:pt x="2656" y="27"/>
                  </a:lnTo>
                  <a:lnTo>
                    <a:pt x="2668" y="15"/>
                  </a:lnTo>
                  <a:lnTo>
                    <a:pt x="2683" y="6"/>
                  </a:lnTo>
                  <a:lnTo>
                    <a:pt x="2700" y="1"/>
                  </a:lnTo>
                  <a:lnTo>
                    <a:pt x="2717"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sp>
          <p:nvSpPr>
            <p:cNvPr id="61" name="Freeform 142"/>
            <p:cNvSpPr>
              <a:spLocks noEditPoints="1"/>
            </p:cNvSpPr>
            <p:nvPr/>
          </p:nvSpPr>
          <p:spPr bwMode="auto">
            <a:xfrm>
              <a:off x="3025775" y="4143375"/>
              <a:ext cx="125413" cy="117475"/>
            </a:xfrm>
            <a:custGeom>
              <a:avLst/>
              <a:gdLst>
                <a:gd name="T0" fmla="*/ 448 w 626"/>
                <a:gd name="T1" fmla="*/ 333 h 594"/>
                <a:gd name="T2" fmla="*/ 431 w 626"/>
                <a:gd name="T3" fmla="*/ 351 h 594"/>
                <a:gd name="T4" fmla="*/ 431 w 626"/>
                <a:gd name="T5" fmla="*/ 378 h 594"/>
                <a:gd name="T6" fmla="*/ 448 w 626"/>
                <a:gd name="T7" fmla="*/ 394 h 594"/>
                <a:gd name="T8" fmla="*/ 475 w 626"/>
                <a:gd name="T9" fmla="*/ 394 h 594"/>
                <a:gd name="T10" fmla="*/ 493 w 626"/>
                <a:gd name="T11" fmla="*/ 378 h 594"/>
                <a:gd name="T12" fmla="*/ 493 w 626"/>
                <a:gd name="T13" fmla="*/ 351 h 594"/>
                <a:gd name="T14" fmla="*/ 475 w 626"/>
                <a:gd name="T15" fmla="*/ 333 h 594"/>
                <a:gd name="T16" fmla="*/ 165 w 626"/>
                <a:gd name="T17" fmla="*/ 330 h 594"/>
                <a:gd name="T18" fmla="*/ 142 w 626"/>
                <a:gd name="T19" fmla="*/ 339 h 594"/>
                <a:gd name="T20" fmla="*/ 133 w 626"/>
                <a:gd name="T21" fmla="*/ 364 h 594"/>
                <a:gd name="T22" fmla="*/ 142 w 626"/>
                <a:gd name="T23" fmla="*/ 388 h 594"/>
                <a:gd name="T24" fmla="*/ 165 w 626"/>
                <a:gd name="T25" fmla="*/ 397 h 594"/>
                <a:gd name="T26" fmla="*/ 189 w 626"/>
                <a:gd name="T27" fmla="*/ 388 h 594"/>
                <a:gd name="T28" fmla="*/ 198 w 626"/>
                <a:gd name="T29" fmla="*/ 364 h 594"/>
                <a:gd name="T30" fmla="*/ 189 w 626"/>
                <a:gd name="T31" fmla="*/ 339 h 594"/>
                <a:gd name="T32" fmla="*/ 165 w 626"/>
                <a:gd name="T33" fmla="*/ 330 h 594"/>
                <a:gd name="T34" fmla="*/ 126 w 626"/>
                <a:gd name="T35" fmla="*/ 232 h 594"/>
                <a:gd name="T36" fmla="*/ 461 w 626"/>
                <a:gd name="T37" fmla="*/ 67 h 594"/>
                <a:gd name="T38" fmla="*/ 106 w 626"/>
                <a:gd name="T39" fmla="*/ 0 h 594"/>
                <a:gd name="T40" fmla="*/ 563 w 626"/>
                <a:gd name="T41" fmla="*/ 199 h 594"/>
                <a:gd name="T42" fmla="*/ 626 w 626"/>
                <a:gd name="T43" fmla="*/ 264 h 594"/>
                <a:gd name="T44" fmla="*/ 587 w 626"/>
                <a:gd name="T45" fmla="*/ 298 h 594"/>
                <a:gd name="T46" fmla="*/ 594 w 626"/>
                <a:gd name="T47" fmla="*/ 495 h 594"/>
                <a:gd name="T48" fmla="*/ 592 w 626"/>
                <a:gd name="T49" fmla="*/ 499 h 594"/>
                <a:gd name="T50" fmla="*/ 594 w 626"/>
                <a:gd name="T51" fmla="*/ 506 h 594"/>
                <a:gd name="T52" fmla="*/ 594 w 626"/>
                <a:gd name="T53" fmla="*/ 512 h 594"/>
                <a:gd name="T54" fmla="*/ 590 w 626"/>
                <a:gd name="T55" fmla="*/ 561 h 594"/>
                <a:gd name="T56" fmla="*/ 572 w 626"/>
                <a:gd name="T57" fmla="*/ 584 h 594"/>
                <a:gd name="T58" fmla="*/ 544 w 626"/>
                <a:gd name="T59" fmla="*/ 594 h 594"/>
                <a:gd name="T60" fmla="*/ 515 w 626"/>
                <a:gd name="T61" fmla="*/ 584 h 594"/>
                <a:gd name="T62" fmla="*/ 497 w 626"/>
                <a:gd name="T63" fmla="*/ 561 h 594"/>
                <a:gd name="T64" fmla="*/ 495 w 626"/>
                <a:gd name="T65" fmla="*/ 512 h 594"/>
                <a:gd name="T66" fmla="*/ 495 w 626"/>
                <a:gd name="T67" fmla="*/ 506 h 594"/>
                <a:gd name="T68" fmla="*/ 496 w 626"/>
                <a:gd name="T69" fmla="*/ 499 h 594"/>
                <a:gd name="T70" fmla="*/ 129 w 626"/>
                <a:gd name="T71" fmla="*/ 495 h 594"/>
                <a:gd name="T72" fmla="*/ 132 w 626"/>
                <a:gd name="T73" fmla="*/ 502 h 594"/>
                <a:gd name="T74" fmla="*/ 132 w 626"/>
                <a:gd name="T75" fmla="*/ 509 h 594"/>
                <a:gd name="T76" fmla="*/ 133 w 626"/>
                <a:gd name="T77" fmla="*/ 545 h 594"/>
                <a:gd name="T78" fmla="*/ 123 w 626"/>
                <a:gd name="T79" fmla="*/ 574 h 594"/>
                <a:gd name="T80" fmla="*/ 98 w 626"/>
                <a:gd name="T81" fmla="*/ 592 h 594"/>
                <a:gd name="T82" fmla="*/ 68 w 626"/>
                <a:gd name="T83" fmla="*/ 592 h 594"/>
                <a:gd name="T84" fmla="*/ 43 w 626"/>
                <a:gd name="T85" fmla="*/ 574 h 594"/>
                <a:gd name="T86" fmla="*/ 33 w 626"/>
                <a:gd name="T87" fmla="*/ 545 h 594"/>
                <a:gd name="T88" fmla="*/ 33 w 626"/>
                <a:gd name="T89" fmla="*/ 509 h 594"/>
                <a:gd name="T90" fmla="*/ 34 w 626"/>
                <a:gd name="T91" fmla="*/ 502 h 594"/>
                <a:gd name="T92" fmla="*/ 36 w 626"/>
                <a:gd name="T93" fmla="*/ 495 h 594"/>
                <a:gd name="T94" fmla="*/ 33 w 626"/>
                <a:gd name="T95" fmla="*/ 305 h 594"/>
                <a:gd name="T96" fmla="*/ 46 w 626"/>
                <a:gd name="T97" fmla="*/ 264 h 594"/>
                <a:gd name="T98" fmla="*/ 0 w 626"/>
                <a:gd name="T99" fmla="*/ 199 h 594"/>
                <a:gd name="T100" fmla="*/ 106 w 626"/>
                <a:gd name="T10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6" h="594">
                  <a:moveTo>
                    <a:pt x="461" y="330"/>
                  </a:moveTo>
                  <a:lnTo>
                    <a:pt x="448" y="333"/>
                  </a:lnTo>
                  <a:lnTo>
                    <a:pt x="438" y="339"/>
                  </a:lnTo>
                  <a:lnTo>
                    <a:pt x="431" y="351"/>
                  </a:lnTo>
                  <a:lnTo>
                    <a:pt x="429" y="364"/>
                  </a:lnTo>
                  <a:lnTo>
                    <a:pt x="431" y="378"/>
                  </a:lnTo>
                  <a:lnTo>
                    <a:pt x="438" y="388"/>
                  </a:lnTo>
                  <a:lnTo>
                    <a:pt x="448" y="394"/>
                  </a:lnTo>
                  <a:lnTo>
                    <a:pt x="461" y="397"/>
                  </a:lnTo>
                  <a:lnTo>
                    <a:pt x="475" y="394"/>
                  </a:lnTo>
                  <a:lnTo>
                    <a:pt x="486" y="388"/>
                  </a:lnTo>
                  <a:lnTo>
                    <a:pt x="493" y="378"/>
                  </a:lnTo>
                  <a:lnTo>
                    <a:pt x="495" y="364"/>
                  </a:lnTo>
                  <a:lnTo>
                    <a:pt x="493" y="351"/>
                  </a:lnTo>
                  <a:lnTo>
                    <a:pt x="486" y="339"/>
                  </a:lnTo>
                  <a:lnTo>
                    <a:pt x="475" y="333"/>
                  </a:lnTo>
                  <a:lnTo>
                    <a:pt x="461" y="330"/>
                  </a:lnTo>
                  <a:close/>
                  <a:moveTo>
                    <a:pt x="165" y="330"/>
                  </a:moveTo>
                  <a:lnTo>
                    <a:pt x="152" y="333"/>
                  </a:lnTo>
                  <a:lnTo>
                    <a:pt x="142" y="339"/>
                  </a:lnTo>
                  <a:lnTo>
                    <a:pt x="135" y="351"/>
                  </a:lnTo>
                  <a:lnTo>
                    <a:pt x="133" y="364"/>
                  </a:lnTo>
                  <a:lnTo>
                    <a:pt x="135" y="378"/>
                  </a:lnTo>
                  <a:lnTo>
                    <a:pt x="142" y="388"/>
                  </a:lnTo>
                  <a:lnTo>
                    <a:pt x="152" y="394"/>
                  </a:lnTo>
                  <a:lnTo>
                    <a:pt x="165" y="397"/>
                  </a:lnTo>
                  <a:lnTo>
                    <a:pt x="179" y="394"/>
                  </a:lnTo>
                  <a:lnTo>
                    <a:pt x="189" y="388"/>
                  </a:lnTo>
                  <a:lnTo>
                    <a:pt x="196" y="378"/>
                  </a:lnTo>
                  <a:lnTo>
                    <a:pt x="198" y="364"/>
                  </a:lnTo>
                  <a:lnTo>
                    <a:pt x="196" y="351"/>
                  </a:lnTo>
                  <a:lnTo>
                    <a:pt x="189" y="339"/>
                  </a:lnTo>
                  <a:lnTo>
                    <a:pt x="179" y="333"/>
                  </a:lnTo>
                  <a:lnTo>
                    <a:pt x="165" y="330"/>
                  </a:lnTo>
                  <a:close/>
                  <a:moveTo>
                    <a:pt x="165" y="67"/>
                  </a:moveTo>
                  <a:lnTo>
                    <a:pt x="126" y="232"/>
                  </a:lnTo>
                  <a:lnTo>
                    <a:pt x="495" y="232"/>
                  </a:lnTo>
                  <a:lnTo>
                    <a:pt x="461" y="67"/>
                  </a:lnTo>
                  <a:lnTo>
                    <a:pt x="165" y="67"/>
                  </a:lnTo>
                  <a:close/>
                  <a:moveTo>
                    <a:pt x="106" y="0"/>
                  </a:moveTo>
                  <a:lnTo>
                    <a:pt x="521" y="0"/>
                  </a:lnTo>
                  <a:lnTo>
                    <a:pt x="563" y="199"/>
                  </a:lnTo>
                  <a:lnTo>
                    <a:pt x="626" y="199"/>
                  </a:lnTo>
                  <a:lnTo>
                    <a:pt x="626" y="264"/>
                  </a:lnTo>
                  <a:lnTo>
                    <a:pt x="580" y="264"/>
                  </a:lnTo>
                  <a:lnTo>
                    <a:pt x="587" y="298"/>
                  </a:lnTo>
                  <a:lnTo>
                    <a:pt x="594" y="305"/>
                  </a:lnTo>
                  <a:lnTo>
                    <a:pt x="594" y="495"/>
                  </a:lnTo>
                  <a:lnTo>
                    <a:pt x="590" y="495"/>
                  </a:lnTo>
                  <a:lnTo>
                    <a:pt x="592" y="499"/>
                  </a:lnTo>
                  <a:lnTo>
                    <a:pt x="593" y="502"/>
                  </a:lnTo>
                  <a:lnTo>
                    <a:pt x="594" y="506"/>
                  </a:lnTo>
                  <a:lnTo>
                    <a:pt x="594" y="509"/>
                  </a:lnTo>
                  <a:lnTo>
                    <a:pt x="594" y="512"/>
                  </a:lnTo>
                  <a:lnTo>
                    <a:pt x="594" y="545"/>
                  </a:lnTo>
                  <a:lnTo>
                    <a:pt x="590" y="561"/>
                  </a:lnTo>
                  <a:lnTo>
                    <a:pt x="584" y="574"/>
                  </a:lnTo>
                  <a:lnTo>
                    <a:pt x="572" y="584"/>
                  </a:lnTo>
                  <a:lnTo>
                    <a:pt x="559" y="592"/>
                  </a:lnTo>
                  <a:lnTo>
                    <a:pt x="544" y="594"/>
                  </a:lnTo>
                  <a:lnTo>
                    <a:pt x="529" y="592"/>
                  </a:lnTo>
                  <a:lnTo>
                    <a:pt x="515" y="584"/>
                  </a:lnTo>
                  <a:lnTo>
                    <a:pt x="504" y="574"/>
                  </a:lnTo>
                  <a:lnTo>
                    <a:pt x="497" y="561"/>
                  </a:lnTo>
                  <a:lnTo>
                    <a:pt x="495" y="545"/>
                  </a:lnTo>
                  <a:lnTo>
                    <a:pt x="495" y="512"/>
                  </a:lnTo>
                  <a:lnTo>
                    <a:pt x="495" y="509"/>
                  </a:lnTo>
                  <a:lnTo>
                    <a:pt x="495" y="506"/>
                  </a:lnTo>
                  <a:lnTo>
                    <a:pt x="495" y="502"/>
                  </a:lnTo>
                  <a:lnTo>
                    <a:pt x="496" y="499"/>
                  </a:lnTo>
                  <a:lnTo>
                    <a:pt x="498" y="495"/>
                  </a:lnTo>
                  <a:lnTo>
                    <a:pt x="129" y="495"/>
                  </a:lnTo>
                  <a:lnTo>
                    <a:pt x="131" y="499"/>
                  </a:lnTo>
                  <a:lnTo>
                    <a:pt x="132" y="502"/>
                  </a:lnTo>
                  <a:lnTo>
                    <a:pt x="132" y="506"/>
                  </a:lnTo>
                  <a:lnTo>
                    <a:pt x="132" y="509"/>
                  </a:lnTo>
                  <a:lnTo>
                    <a:pt x="133" y="512"/>
                  </a:lnTo>
                  <a:lnTo>
                    <a:pt x="133" y="545"/>
                  </a:lnTo>
                  <a:lnTo>
                    <a:pt x="129" y="561"/>
                  </a:lnTo>
                  <a:lnTo>
                    <a:pt x="123" y="574"/>
                  </a:lnTo>
                  <a:lnTo>
                    <a:pt x="111" y="584"/>
                  </a:lnTo>
                  <a:lnTo>
                    <a:pt x="98" y="592"/>
                  </a:lnTo>
                  <a:lnTo>
                    <a:pt x="82" y="594"/>
                  </a:lnTo>
                  <a:lnTo>
                    <a:pt x="68" y="592"/>
                  </a:lnTo>
                  <a:lnTo>
                    <a:pt x="54" y="584"/>
                  </a:lnTo>
                  <a:lnTo>
                    <a:pt x="43" y="574"/>
                  </a:lnTo>
                  <a:lnTo>
                    <a:pt x="36" y="561"/>
                  </a:lnTo>
                  <a:lnTo>
                    <a:pt x="33" y="545"/>
                  </a:lnTo>
                  <a:lnTo>
                    <a:pt x="33" y="512"/>
                  </a:lnTo>
                  <a:lnTo>
                    <a:pt x="33" y="509"/>
                  </a:lnTo>
                  <a:lnTo>
                    <a:pt x="34" y="506"/>
                  </a:lnTo>
                  <a:lnTo>
                    <a:pt x="34" y="502"/>
                  </a:lnTo>
                  <a:lnTo>
                    <a:pt x="35" y="499"/>
                  </a:lnTo>
                  <a:lnTo>
                    <a:pt x="36" y="495"/>
                  </a:lnTo>
                  <a:lnTo>
                    <a:pt x="33" y="495"/>
                  </a:lnTo>
                  <a:lnTo>
                    <a:pt x="33" y="305"/>
                  </a:lnTo>
                  <a:lnTo>
                    <a:pt x="40" y="298"/>
                  </a:lnTo>
                  <a:lnTo>
                    <a:pt x="46" y="264"/>
                  </a:lnTo>
                  <a:lnTo>
                    <a:pt x="0" y="264"/>
                  </a:lnTo>
                  <a:lnTo>
                    <a:pt x="0" y="199"/>
                  </a:lnTo>
                  <a:lnTo>
                    <a:pt x="60" y="199"/>
                  </a:lnTo>
                  <a:lnTo>
                    <a:pt x="106" y="0"/>
                  </a:lnTo>
                  <a:close/>
                </a:path>
              </a:pathLst>
            </a:custGeom>
            <a:grpFill/>
            <a:ln w="0">
              <a:noFill/>
              <a:prstDash val="solid"/>
              <a:round/>
            </a:ln>
          </p:spPr>
          <p:txBody>
            <a:bodyPr vert="horz" wrap="square" lIns="91440" tIns="45720" rIns="91440" bIns="45720" numCol="1" anchor="t" anchorCtr="0" compatLnSpc="1"/>
            <a:lstStyle/>
            <a:p>
              <a:pPr defTabSz="914400"/>
              <a:endParaRPr lang="zh-CN" altLang="en-US" sz="1800">
                <a:solidFill>
                  <a:prstClr val="black"/>
                </a:solidFill>
                <a:latin typeface="等线" panose="02010600030101010101" charset="-122"/>
                <a:ea typeface="等线" panose="0201060003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21290" y="0"/>
            <a:ext cx="5349421" cy="1014931"/>
            <a:chOff x="3585028" y="0"/>
            <a:chExt cx="5349421" cy="1014931"/>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4"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8084457" y="-288688"/>
            <a:ext cx="4274215" cy="7435376"/>
          </a:xfrm>
          <a:prstGeom prst="rect">
            <a:avLst/>
          </a:prstGeom>
        </p:spPr>
      </p:pic>
      <p:grpSp>
        <p:nvGrpSpPr>
          <p:cNvPr id="16" name="组合 15"/>
          <p:cNvGrpSpPr/>
          <p:nvPr/>
        </p:nvGrpSpPr>
        <p:grpSpPr>
          <a:xfrm>
            <a:off x="1538514" y="2100566"/>
            <a:ext cx="5827251" cy="1500633"/>
            <a:chOff x="5358146" y="1828800"/>
            <a:chExt cx="5827251" cy="1500633"/>
          </a:xfrm>
        </p:grpSpPr>
        <p:sp>
          <p:nvSpPr>
            <p:cNvPr id="17" name="文本框 6"/>
            <p:cNvSpPr txBox="1"/>
            <p:nvPr/>
          </p:nvSpPr>
          <p:spPr>
            <a:xfrm>
              <a:off x="9154072" y="1828800"/>
              <a:ext cx="2031325"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18" name="文本框 7"/>
            <p:cNvSpPr txBox="1"/>
            <p:nvPr/>
          </p:nvSpPr>
          <p:spPr>
            <a:xfrm>
              <a:off x="5358146" y="2435662"/>
              <a:ext cx="5827251" cy="893771"/>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点击此处添加具体文本说明点击此处添加具体文本说明点击此处添加具体文本说明点击此点击此处添加具体文本说明点击此处添加具体文本说明点击</a:t>
              </a:r>
            </a:p>
            <a:p>
              <a:pPr algn="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grpSp>
        <p:nvGrpSpPr>
          <p:cNvPr id="19" name="组合 18"/>
          <p:cNvGrpSpPr/>
          <p:nvPr/>
        </p:nvGrpSpPr>
        <p:grpSpPr>
          <a:xfrm>
            <a:off x="1538514" y="4016453"/>
            <a:ext cx="5827251" cy="1777632"/>
            <a:chOff x="5358146" y="1828800"/>
            <a:chExt cx="5827251" cy="1777632"/>
          </a:xfrm>
        </p:grpSpPr>
        <p:sp>
          <p:nvSpPr>
            <p:cNvPr id="20" name="文本框 9"/>
            <p:cNvSpPr txBox="1"/>
            <p:nvPr/>
          </p:nvSpPr>
          <p:spPr>
            <a:xfrm>
              <a:off x="9154072" y="1828800"/>
              <a:ext cx="2031325"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21" name="文本框 10"/>
            <p:cNvSpPr txBox="1"/>
            <p:nvPr/>
          </p:nvSpPr>
          <p:spPr>
            <a:xfrm>
              <a:off x="5358146" y="2435662"/>
              <a:ext cx="5827251" cy="1170770"/>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此处添加具体文本说明添加具体文本说明点击此处添加具体文本说明点击击此点击此处添加</a:t>
              </a:r>
            </a:p>
            <a:p>
              <a:pPr algn="r" defTabSz="914400">
                <a:lnSpc>
                  <a:spcPct val="150000"/>
                </a:lnSpc>
              </a:pPr>
              <a:endPar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21290" y="0"/>
            <a:ext cx="5349421" cy="1014931"/>
            <a:chOff x="3585028" y="0"/>
            <a:chExt cx="5349421" cy="1014931"/>
          </a:xfrm>
        </p:grpSpPr>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8"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9" name="组合 28"/>
          <p:cNvGrpSpPr/>
          <p:nvPr/>
        </p:nvGrpSpPr>
        <p:grpSpPr>
          <a:xfrm>
            <a:off x="1885847" y="1876032"/>
            <a:ext cx="8420305" cy="2844679"/>
            <a:chOff x="1980494" y="2006660"/>
            <a:chExt cx="8420305" cy="2844679"/>
          </a:xfrm>
        </p:grpSpPr>
        <p:sp>
          <p:nvSpPr>
            <p:cNvPr id="30" name="椭圆 29"/>
            <p:cNvSpPr/>
            <p:nvPr/>
          </p:nvSpPr>
          <p:spPr>
            <a:xfrm>
              <a:off x="4768307" y="2006660"/>
              <a:ext cx="2844679" cy="2844679"/>
            </a:xfrm>
            <a:prstGeom prst="ellipse">
              <a:avLst/>
            </a:prstGeom>
            <a:gradFill>
              <a:gsLst>
                <a:gs pos="0">
                  <a:srgbClr val="01EFFB"/>
                </a:gs>
                <a:gs pos="100000">
                  <a:srgbClr val="01EFFB">
                    <a:alpha val="37000"/>
                  </a:srgbClr>
                </a:gs>
              </a:gsLst>
              <a:lin ang="5400000" scaled="1"/>
            </a:gra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1" name="椭圆 30"/>
            <p:cNvSpPr/>
            <p:nvPr/>
          </p:nvSpPr>
          <p:spPr>
            <a:xfrm>
              <a:off x="7177680" y="2373069"/>
              <a:ext cx="2111860" cy="2111860"/>
            </a:xfrm>
            <a:prstGeom prst="ellipse">
              <a:avLst/>
            </a:pr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2" name="椭圆 31"/>
            <p:cNvSpPr/>
            <p:nvPr/>
          </p:nvSpPr>
          <p:spPr>
            <a:xfrm>
              <a:off x="9097057" y="2777128"/>
              <a:ext cx="1303742" cy="1303742"/>
            </a:xfrm>
            <a:prstGeom prst="ellipse">
              <a:avLst/>
            </a:pr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3" name="椭圆 32"/>
            <p:cNvSpPr/>
            <p:nvPr/>
          </p:nvSpPr>
          <p:spPr>
            <a:xfrm>
              <a:off x="3091753" y="2373069"/>
              <a:ext cx="2111860" cy="2111860"/>
            </a:xfrm>
            <a:prstGeom prst="ellipse">
              <a:avLst/>
            </a:pr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34" name="椭圆 33"/>
            <p:cNvSpPr/>
            <p:nvPr/>
          </p:nvSpPr>
          <p:spPr>
            <a:xfrm>
              <a:off x="1980494" y="2777128"/>
              <a:ext cx="1303742" cy="1303742"/>
            </a:xfrm>
            <a:prstGeom prst="ellipse">
              <a:avLst/>
            </a:pr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grpSp>
        <p:nvGrpSpPr>
          <p:cNvPr id="35" name="组合 34"/>
          <p:cNvGrpSpPr/>
          <p:nvPr/>
        </p:nvGrpSpPr>
        <p:grpSpPr>
          <a:xfrm>
            <a:off x="4910714" y="5087120"/>
            <a:ext cx="2370569" cy="1355436"/>
            <a:chOff x="7256109" y="1828800"/>
            <a:chExt cx="2370569" cy="1355436"/>
          </a:xfrm>
        </p:grpSpPr>
        <p:sp>
          <p:nvSpPr>
            <p:cNvPr id="36" name="文本框 57"/>
            <p:cNvSpPr txBox="1"/>
            <p:nvPr/>
          </p:nvSpPr>
          <p:spPr>
            <a:xfrm>
              <a:off x="7425731" y="1828800"/>
              <a:ext cx="2031325"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输入你的标题</a:t>
              </a:r>
            </a:p>
          </p:txBody>
        </p:sp>
        <p:sp>
          <p:nvSpPr>
            <p:cNvPr id="37" name="文本框 58"/>
            <p:cNvSpPr txBox="1"/>
            <p:nvPr/>
          </p:nvSpPr>
          <p:spPr>
            <a:xfrm>
              <a:off x="7256109" y="2290465"/>
              <a:ext cx="2370569" cy="893771"/>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a:t>
              </a:r>
            </a:p>
          </p:txBody>
        </p:sp>
      </p:grpSp>
      <p:grpSp>
        <p:nvGrpSpPr>
          <p:cNvPr id="38" name="组合 37"/>
          <p:cNvGrpSpPr/>
          <p:nvPr/>
        </p:nvGrpSpPr>
        <p:grpSpPr>
          <a:xfrm>
            <a:off x="7450905" y="4640234"/>
            <a:ext cx="1451138" cy="1355436"/>
            <a:chOff x="7298080" y="1828800"/>
            <a:chExt cx="1451138" cy="1355436"/>
          </a:xfrm>
        </p:grpSpPr>
        <p:sp>
          <p:nvSpPr>
            <p:cNvPr id="39" name="文本框 60"/>
            <p:cNvSpPr txBox="1"/>
            <p:nvPr/>
          </p:nvSpPr>
          <p:spPr>
            <a:xfrm>
              <a:off x="7623540" y="1828800"/>
              <a:ext cx="800219"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0" name="文本框 61"/>
            <p:cNvSpPr txBox="1"/>
            <p:nvPr/>
          </p:nvSpPr>
          <p:spPr>
            <a:xfrm>
              <a:off x="7298080" y="2290465"/>
              <a:ext cx="1451138" cy="893771"/>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a:t>
              </a:r>
            </a:p>
          </p:txBody>
        </p:sp>
      </p:grpSp>
      <p:grpSp>
        <p:nvGrpSpPr>
          <p:cNvPr id="41" name="组合 40"/>
          <p:cNvGrpSpPr/>
          <p:nvPr/>
        </p:nvGrpSpPr>
        <p:grpSpPr>
          <a:xfrm>
            <a:off x="9187683" y="4354301"/>
            <a:ext cx="1125679" cy="1355436"/>
            <a:chOff x="7298080" y="1828800"/>
            <a:chExt cx="1125679" cy="1355436"/>
          </a:xfrm>
        </p:grpSpPr>
        <p:sp>
          <p:nvSpPr>
            <p:cNvPr id="42" name="文本框 63"/>
            <p:cNvSpPr txBox="1"/>
            <p:nvPr/>
          </p:nvSpPr>
          <p:spPr>
            <a:xfrm>
              <a:off x="7460810" y="1828800"/>
              <a:ext cx="800219"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3" name="文本框 64"/>
            <p:cNvSpPr txBox="1"/>
            <p:nvPr/>
          </p:nvSpPr>
          <p:spPr>
            <a:xfrm>
              <a:off x="7298080" y="2290465"/>
              <a:ext cx="1125679" cy="893771"/>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a:t>
              </a:r>
            </a:p>
          </p:txBody>
        </p:sp>
      </p:grpSp>
      <p:grpSp>
        <p:nvGrpSpPr>
          <p:cNvPr id="44" name="组合 43"/>
          <p:cNvGrpSpPr/>
          <p:nvPr/>
        </p:nvGrpSpPr>
        <p:grpSpPr>
          <a:xfrm>
            <a:off x="3284519" y="4640234"/>
            <a:ext cx="1451138" cy="1355436"/>
            <a:chOff x="7298080" y="1828800"/>
            <a:chExt cx="1451138" cy="1355436"/>
          </a:xfrm>
        </p:grpSpPr>
        <p:sp>
          <p:nvSpPr>
            <p:cNvPr id="45" name="文本框 72"/>
            <p:cNvSpPr txBox="1"/>
            <p:nvPr/>
          </p:nvSpPr>
          <p:spPr>
            <a:xfrm>
              <a:off x="7623540" y="1828800"/>
              <a:ext cx="800219"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6" name="文本框 73"/>
            <p:cNvSpPr txBox="1"/>
            <p:nvPr/>
          </p:nvSpPr>
          <p:spPr>
            <a:xfrm>
              <a:off x="7298080" y="2290465"/>
              <a:ext cx="1451138" cy="893771"/>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a:t>
              </a:r>
            </a:p>
          </p:txBody>
        </p:sp>
      </p:grpSp>
      <p:grpSp>
        <p:nvGrpSpPr>
          <p:cNvPr id="47" name="组合 46"/>
          <p:cNvGrpSpPr/>
          <p:nvPr/>
        </p:nvGrpSpPr>
        <p:grpSpPr>
          <a:xfrm>
            <a:off x="1928670" y="4354301"/>
            <a:ext cx="1125679" cy="1355436"/>
            <a:chOff x="7298080" y="1828800"/>
            <a:chExt cx="1125679" cy="1355436"/>
          </a:xfrm>
        </p:grpSpPr>
        <p:sp>
          <p:nvSpPr>
            <p:cNvPr id="48" name="文本框 75"/>
            <p:cNvSpPr txBox="1"/>
            <p:nvPr/>
          </p:nvSpPr>
          <p:spPr>
            <a:xfrm>
              <a:off x="7460810" y="1828800"/>
              <a:ext cx="800219"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标题</a:t>
              </a:r>
            </a:p>
          </p:txBody>
        </p:sp>
        <p:sp>
          <p:nvSpPr>
            <p:cNvPr id="49" name="文本框 76"/>
            <p:cNvSpPr txBox="1"/>
            <p:nvPr/>
          </p:nvSpPr>
          <p:spPr>
            <a:xfrm>
              <a:off x="7298080" y="2290465"/>
              <a:ext cx="1125679" cy="893771"/>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randombar(horizontal)">
                                      <p:cBhvr>
                                        <p:cTn id="23" dur="500"/>
                                        <p:tgtEl>
                                          <p:spTgt spid="44"/>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421290" y="0"/>
            <a:ext cx="5349421" cy="1014931"/>
            <a:chOff x="3585028" y="0"/>
            <a:chExt cx="5349421" cy="1014931"/>
          </a:xfrm>
        </p:grpSpPr>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7"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34669" t="10809" r="33903" b="36282"/>
          <a:stretch>
            <a:fillRect/>
          </a:stretch>
        </p:blipFill>
        <p:spPr>
          <a:xfrm>
            <a:off x="3511692" y="1323592"/>
            <a:ext cx="5430344" cy="5142369"/>
          </a:xfrm>
          <a:prstGeom prst="rect">
            <a:avLst/>
          </a:prstGeom>
        </p:spPr>
      </p:pic>
      <p:grpSp>
        <p:nvGrpSpPr>
          <p:cNvPr id="19" name="组合 18"/>
          <p:cNvGrpSpPr/>
          <p:nvPr/>
        </p:nvGrpSpPr>
        <p:grpSpPr>
          <a:xfrm>
            <a:off x="584201" y="2301810"/>
            <a:ext cx="3451242" cy="1500633"/>
            <a:chOff x="7734156" y="1828800"/>
            <a:chExt cx="3451242" cy="1500633"/>
          </a:xfrm>
        </p:grpSpPr>
        <p:sp>
          <p:nvSpPr>
            <p:cNvPr id="20" name="文本框 7"/>
            <p:cNvSpPr txBox="1"/>
            <p:nvPr/>
          </p:nvSpPr>
          <p:spPr>
            <a:xfrm>
              <a:off x="9769625" y="1828800"/>
              <a:ext cx="1415772"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1" name="文本框 8"/>
            <p:cNvSpPr txBox="1"/>
            <p:nvPr/>
          </p:nvSpPr>
          <p:spPr>
            <a:xfrm>
              <a:off x="7734156" y="2435662"/>
              <a:ext cx="3451242" cy="893771"/>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点击此处添加具体文本说明点击此处添加具体文本说明点击此处添加具体文本说明点点击此处添加具体文本说明击</a:t>
              </a:r>
            </a:p>
          </p:txBody>
        </p:sp>
      </p:grpSp>
      <p:grpSp>
        <p:nvGrpSpPr>
          <p:cNvPr id="22" name="组合 21"/>
          <p:cNvGrpSpPr/>
          <p:nvPr/>
        </p:nvGrpSpPr>
        <p:grpSpPr>
          <a:xfrm>
            <a:off x="8418286" y="3017303"/>
            <a:ext cx="3084051" cy="1777632"/>
            <a:chOff x="8101346" y="1828800"/>
            <a:chExt cx="3084051" cy="1777632"/>
          </a:xfrm>
        </p:grpSpPr>
        <p:sp>
          <p:nvSpPr>
            <p:cNvPr id="23" name="文本框 10"/>
            <p:cNvSpPr txBox="1"/>
            <p:nvPr/>
          </p:nvSpPr>
          <p:spPr>
            <a:xfrm>
              <a:off x="8101346"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4" name="文本框 11"/>
            <p:cNvSpPr txBox="1"/>
            <p:nvPr/>
          </p:nvSpPr>
          <p:spPr>
            <a:xfrm>
              <a:off x="8101346" y="2435662"/>
              <a:ext cx="3084051" cy="1170770"/>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点击此处添加具体文本说明点击此处添加具体文本说明点击此处添加具体文本说明点点击此处添加具体文本说明点击此处添加具体文本说明点击此处</a:t>
              </a:r>
            </a:p>
          </p:txBody>
        </p:sp>
      </p:grpSp>
      <p:grpSp>
        <p:nvGrpSpPr>
          <p:cNvPr id="25" name="组合 24"/>
          <p:cNvGrpSpPr/>
          <p:nvPr/>
        </p:nvGrpSpPr>
        <p:grpSpPr>
          <a:xfrm>
            <a:off x="584201" y="4111104"/>
            <a:ext cx="3451242" cy="1500633"/>
            <a:chOff x="7734156" y="1828800"/>
            <a:chExt cx="3451242" cy="1500633"/>
          </a:xfrm>
        </p:grpSpPr>
        <p:sp>
          <p:nvSpPr>
            <p:cNvPr id="26" name="文本框 16"/>
            <p:cNvSpPr txBox="1"/>
            <p:nvPr/>
          </p:nvSpPr>
          <p:spPr>
            <a:xfrm>
              <a:off x="9769625" y="1828800"/>
              <a:ext cx="1415772" cy="461665"/>
            </a:xfrm>
            <a:prstGeom prst="rect">
              <a:avLst/>
            </a:prstGeom>
            <a:noFill/>
          </p:spPr>
          <p:txBody>
            <a:bodyPr wrap="none" rtlCol="0">
              <a:spAutoFit/>
            </a:bodyPr>
            <a:lstStyle/>
            <a:p>
              <a:pPr algn="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7" name="文本框 17"/>
            <p:cNvSpPr txBox="1"/>
            <p:nvPr/>
          </p:nvSpPr>
          <p:spPr>
            <a:xfrm>
              <a:off x="7734156" y="2435662"/>
              <a:ext cx="3451242" cy="893771"/>
            </a:xfrm>
            <a:prstGeom prst="rect">
              <a:avLst/>
            </a:prstGeom>
            <a:noFill/>
          </p:spPr>
          <p:txBody>
            <a:bodyPr wrap="square" rtlCol="0">
              <a:spAutoFit/>
            </a:bodyPr>
            <a:lstStyle/>
            <a:p>
              <a:pPr algn="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点击此处添加具体文本说明点击此处添加具体文本说明点击此处添加具体文本说明点点击此处添加具体文本说明击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0F0"/>
        </a:solidFill>
        <a:effectLst/>
      </p:bgPr>
    </p:bg>
    <p:spTree>
      <p:nvGrpSpPr>
        <p:cNvPr id="1" name=""/>
        <p:cNvGrpSpPr/>
        <p:nvPr/>
      </p:nvGrpSpPr>
      <p:grpSpPr>
        <a:xfrm>
          <a:off x="0" y="0"/>
          <a:ext cx="0" cy="0"/>
          <a:chOff x="0" y="0"/>
          <a:chExt cx="0" cy="0"/>
        </a:xfrm>
      </p:grpSpPr>
      <p:pic>
        <p:nvPicPr>
          <p:cNvPr id="4" name="图片 3" descr="图片包含 户外艺术系列, 水&#10;&#10;已生成高可信度的说明"/>
          <p:cNvPicPr>
            <a:picLocks noChangeAspect="1"/>
          </p:cNvPicPr>
          <p:nvPr/>
        </p:nvPicPr>
        <p:blipFill rotWithShape="1">
          <a:blip r:embed="rId3" cstate="screen"/>
          <a:srcRect/>
          <a:stretch>
            <a:fillRect/>
          </a:stretch>
        </p:blipFill>
        <p:spPr>
          <a:xfrm>
            <a:off x="0" y="0"/>
            <a:ext cx="12190413" cy="6859588"/>
          </a:xfrm>
          <a:prstGeom prst="rect">
            <a:avLst/>
          </a:prstGeom>
        </p:spPr>
      </p:pic>
      <p:sp>
        <p:nvSpPr>
          <p:cNvPr id="18" name="文本框 1"/>
          <p:cNvSpPr txBox="1"/>
          <p:nvPr/>
        </p:nvSpPr>
        <p:spPr>
          <a:xfrm>
            <a:off x="2470332" y="2549515"/>
            <a:ext cx="8280416" cy="1200329"/>
          </a:xfrm>
          <a:prstGeom prst="rect">
            <a:avLst/>
          </a:prstGeom>
          <a:noFill/>
        </p:spPr>
        <p:txBody>
          <a:bodyPr wrap="square" rtlCol="0">
            <a:spAutoFit/>
          </a:bodyPr>
          <a:lstStyle/>
          <a:p>
            <a:pPr algn="dist" defTabSz="914400"/>
            <a:r>
              <a:rPr lang="zh-CN" altLang="en-US" sz="7200" b="1" dirty="0" smtClean="0">
                <a:gradFill>
                  <a:gsLst>
                    <a:gs pos="0">
                      <a:srgbClr val="14E8CC"/>
                    </a:gs>
                    <a:gs pos="100000">
                      <a:srgbClr val="00A3FE"/>
                    </a:gs>
                  </a:gsLst>
                  <a:lin ang="5400000" scaled="1"/>
                </a:gradFill>
                <a:effectLst>
                  <a:outerShdw blurRad="38100" dist="38100" dir="2700000" algn="tl">
                    <a:srgbClr val="000000">
                      <a:alpha val="43137"/>
                    </a:srgbClr>
                  </a:outerShdw>
                </a:effectLst>
                <a:latin typeface="微软雅黑" panose="020B0503020204020204" charset="-122"/>
                <a:ea typeface="微软雅黑" panose="020B0503020204020204" charset="-122"/>
              </a:rPr>
              <a:t>谢谢您的观看！</a:t>
            </a:r>
            <a:endParaRPr lang="zh-CN" altLang="en-US" sz="7200" b="1" dirty="0">
              <a:gradFill>
                <a:gsLst>
                  <a:gs pos="0">
                    <a:srgbClr val="14E8CC"/>
                  </a:gs>
                  <a:gs pos="100000">
                    <a:srgbClr val="00A3FE"/>
                  </a:gs>
                </a:gsLst>
                <a:lin ang="5400000" scaled="1"/>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矩形: 圆角 33"/>
          <p:cNvSpPr/>
          <p:nvPr/>
        </p:nvSpPr>
        <p:spPr>
          <a:xfrm>
            <a:off x="5029200" y="4092041"/>
            <a:ext cx="2133602" cy="459640"/>
          </a:xfrm>
          <a:prstGeom prst="roundRect">
            <a:avLst>
              <a:gd name="adj" fmla="val 50000"/>
            </a:avLst>
          </a:prstGeom>
          <a:gradFill>
            <a:gsLst>
              <a:gs pos="0">
                <a:srgbClr val="14E8CC"/>
              </a:gs>
              <a:gs pos="100000">
                <a:srgbClr val="00A3FE"/>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阿里巴巴普惠体 R"/>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3300">
        <p14:warp dir="in"/>
      </p:transition>
    </mc:Choice>
    <mc:Fallback xmlns="">
      <p:transition spd="slow" advClick="0" advTm="33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9" name="文本框 8"/>
          <p:cNvSpPr txBox="1"/>
          <p:nvPr/>
        </p:nvSpPr>
        <p:spPr>
          <a:xfrm>
            <a:off x="6086168" y="2424876"/>
            <a:ext cx="4288353" cy="1323439"/>
          </a:xfrm>
          <a:prstGeom prst="rect">
            <a:avLst/>
          </a:prstGeom>
          <a:noFill/>
        </p:spPr>
        <p:txBody>
          <a:bodyPr wrap="none" rtlCol="0">
            <a:spAutoFit/>
          </a:bodyPr>
          <a:lstStyle/>
          <a:p>
            <a:pPr defTabSz="914400"/>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10" name="文本框 9"/>
          <p:cNvSpPr txBox="1"/>
          <p:nvPr/>
        </p:nvSpPr>
        <p:spPr>
          <a:xfrm>
            <a:off x="6288121" y="3748315"/>
            <a:ext cx="3413902" cy="380938"/>
          </a:xfrm>
          <a:prstGeom prst="rect">
            <a:avLst/>
          </a:prstGeom>
          <a:noFill/>
        </p:spPr>
        <p:txBody>
          <a:bodyPr wrap="square" rtlCol="0">
            <a:spAutoFit/>
          </a:bodyPr>
          <a:lstStyle/>
          <a:p>
            <a:pPr defTabSz="914400">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11" name="文本框 1"/>
          <p:cNvSpPr txBox="1"/>
          <p:nvPr/>
        </p:nvSpPr>
        <p:spPr>
          <a:xfrm>
            <a:off x="256868" y="0"/>
            <a:ext cx="2661893" cy="6447919"/>
          </a:xfrm>
          <a:prstGeom prst="rect">
            <a:avLst/>
          </a:prstGeom>
          <a:noFill/>
        </p:spPr>
        <p:txBody>
          <a:bodyPr wrap="square" rtlCol="0">
            <a:spAutoFit/>
          </a:bodyPr>
          <a:lstStyle/>
          <a:p>
            <a:pPr defTabSz="914400"/>
            <a:r>
              <a:rPr lang="en-US" altLang="zh-CN"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1</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21290" y="0"/>
            <a:ext cx="5349421" cy="1014931"/>
            <a:chOff x="3585028" y="0"/>
            <a:chExt cx="5349421" cy="1014931"/>
          </a:xfrm>
        </p:grpSpPr>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2"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5149153" y="0"/>
            <a:ext cx="7028907" cy="7713133"/>
          </a:xfrm>
          <a:prstGeom prst="rect">
            <a:avLst/>
          </a:prstGeom>
        </p:spPr>
      </p:pic>
      <p:grpSp>
        <p:nvGrpSpPr>
          <p:cNvPr id="24" name="组合 23"/>
          <p:cNvGrpSpPr/>
          <p:nvPr/>
        </p:nvGrpSpPr>
        <p:grpSpPr>
          <a:xfrm>
            <a:off x="1240729" y="1398033"/>
            <a:ext cx="2750699" cy="4936006"/>
            <a:chOff x="863358" y="1398033"/>
            <a:chExt cx="2750699" cy="4936006"/>
          </a:xfrm>
        </p:grpSpPr>
        <p:sp>
          <p:nvSpPr>
            <p:cNvPr id="25" name="矩形: 圆角 7"/>
            <p:cNvSpPr/>
            <p:nvPr/>
          </p:nvSpPr>
          <p:spPr>
            <a:xfrm>
              <a:off x="863358" y="1398033"/>
              <a:ext cx="2750699" cy="4936006"/>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nvGrpSpPr>
            <p:cNvPr id="26" name="组合 25"/>
            <p:cNvGrpSpPr/>
            <p:nvPr/>
          </p:nvGrpSpPr>
          <p:grpSpPr>
            <a:xfrm>
              <a:off x="1215041" y="1842408"/>
              <a:ext cx="2047332" cy="1735026"/>
              <a:chOff x="2238854" y="1255883"/>
              <a:chExt cx="2047332" cy="1735026"/>
            </a:xfrm>
          </p:grpSpPr>
          <p:sp>
            <p:nvSpPr>
              <p:cNvPr id="31" name="文本框 9"/>
              <p:cNvSpPr txBox="1"/>
              <p:nvPr/>
            </p:nvSpPr>
            <p:spPr>
              <a:xfrm>
                <a:off x="2541283" y="1255883"/>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32" name="文本框 10"/>
              <p:cNvSpPr txBox="1"/>
              <p:nvPr/>
            </p:nvSpPr>
            <p:spPr>
              <a:xfrm>
                <a:off x="2238854" y="1820139"/>
                <a:ext cx="2047332" cy="1170770"/>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nvGrpSpPr>
            <p:cNvPr id="27" name="组合 26"/>
            <p:cNvGrpSpPr/>
            <p:nvPr/>
          </p:nvGrpSpPr>
          <p:grpSpPr>
            <a:xfrm>
              <a:off x="1215041" y="3680025"/>
              <a:ext cx="2047332" cy="2347123"/>
              <a:chOff x="2238854" y="930872"/>
              <a:chExt cx="2047332" cy="2347123"/>
            </a:xfrm>
          </p:grpSpPr>
          <p:sp>
            <p:nvSpPr>
              <p:cNvPr id="29" name="文本框 12"/>
              <p:cNvSpPr txBox="1"/>
              <p:nvPr/>
            </p:nvSpPr>
            <p:spPr>
              <a:xfrm>
                <a:off x="2776022" y="930872"/>
                <a:ext cx="1031051" cy="707886"/>
              </a:xfrm>
              <a:prstGeom prst="rect">
                <a:avLst/>
              </a:prstGeom>
              <a:noFill/>
            </p:spPr>
            <p:txBody>
              <a:bodyPr wrap="none" rtlCol="0">
                <a:spAutoFit/>
              </a:bodyPr>
              <a:lstStyle/>
              <a:p>
                <a:pPr algn="ctr" defTabSz="914400">
                  <a:defRPr/>
                </a:pPr>
                <a:r>
                  <a:rPr lang="en-US" altLang="zh-CN" sz="4000" kern="0" dirty="0" smtClean="0">
                    <a:solidFill>
                      <a:srgbClr val="08284E"/>
                    </a:solidFill>
                    <a:latin typeface="仓耳青禾体-谷力 W04" panose="02020400000000000000" pitchFamily="18" charset="-122"/>
                    <a:ea typeface="仓耳青禾体-谷力 W04" panose="02020400000000000000" pitchFamily="18" charset="-122"/>
                  </a:rPr>
                  <a:t>99%</a:t>
                </a:r>
                <a:endParaRPr lang="zh-CN" altLang="en-US" sz="4000" kern="0" dirty="0" smtClean="0">
                  <a:solidFill>
                    <a:srgbClr val="08284E"/>
                  </a:solidFill>
                  <a:latin typeface="仓耳青禾体-谷力 W04" panose="02020400000000000000" pitchFamily="18" charset="-122"/>
                  <a:ea typeface="仓耳青禾体-谷力 W04" panose="02020400000000000000" pitchFamily="18" charset="-122"/>
                </a:endParaRPr>
              </a:p>
            </p:txBody>
          </p:sp>
          <p:sp>
            <p:nvSpPr>
              <p:cNvPr id="30" name="文本框 13"/>
              <p:cNvSpPr txBox="1"/>
              <p:nvPr/>
            </p:nvSpPr>
            <p:spPr>
              <a:xfrm>
                <a:off x="2238854" y="2107225"/>
                <a:ext cx="2047332" cy="1170770"/>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sp>
          <p:nvSpPr>
            <p:cNvPr id="28" name="文本框 14"/>
            <p:cNvSpPr txBox="1"/>
            <p:nvPr/>
          </p:nvSpPr>
          <p:spPr>
            <a:xfrm>
              <a:off x="1530821" y="4317782"/>
              <a:ext cx="1415772"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grpSp>
      <p:grpSp>
        <p:nvGrpSpPr>
          <p:cNvPr id="33" name="组合 32"/>
          <p:cNvGrpSpPr/>
          <p:nvPr/>
        </p:nvGrpSpPr>
        <p:grpSpPr>
          <a:xfrm>
            <a:off x="3835472" y="2569878"/>
            <a:ext cx="1841862" cy="2871885"/>
            <a:chOff x="854661" y="1770773"/>
            <a:chExt cx="2532218" cy="3948308"/>
          </a:xfrm>
        </p:grpSpPr>
        <p:sp>
          <p:nvSpPr>
            <p:cNvPr id="34" name="矩形: 圆角 17"/>
            <p:cNvSpPr/>
            <p:nvPr/>
          </p:nvSpPr>
          <p:spPr>
            <a:xfrm>
              <a:off x="854661" y="1770773"/>
              <a:ext cx="2532218" cy="3948308"/>
            </a:xfrm>
            <a:prstGeom prst="roundRect">
              <a:avLst>
                <a:gd name="adj" fmla="val 5838"/>
              </a:avLst>
            </a:prstGeom>
            <a:gradFill flip="none" rotWithShape="1">
              <a:gsLst>
                <a:gs pos="0">
                  <a:srgbClr val="01EFFB">
                    <a:alpha val="91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35" name="组合 34"/>
            <p:cNvGrpSpPr/>
            <p:nvPr/>
          </p:nvGrpSpPr>
          <p:grpSpPr>
            <a:xfrm>
              <a:off x="988732" y="2344735"/>
              <a:ext cx="2264077" cy="2813394"/>
              <a:chOff x="2012545" y="1758210"/>
              <a:chExt cx="2264077" cy="2813394"/>
            </a:xfrm>
          </p:grpSpPr>
          <p:sp>
            <p:nvSpPr>
              <p:cNvPr id="36" name="文本框 23"/>
              <p:cNvSpPr txBox="1"/>
              <p:nvPr/>
            </p:nvSpPr>
            <p:spPr>
              <a:xfrm>
                <a:off x="2436697" y="1758210"/>
                <a:ext cx="1415773" cy="461665"/>
              </a:xfrm>
              <a:prstGeom prst="rect">
                <a:avLst/>
              </a:prstGeom>
              <a:noFill/>
            </p:spPr>
            <p:txBody>
              <a:bodyPr wrap="none" rtlCol="0">
                <a:spAutoFit/>
              </a:bodyPr>
              <a:lstStyle/>
              <a:p>
                <a:pPr algn="ct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37" name="文本框 24"/>
              <p:cNvSpPr txBox="1"/>
              <p:nvPr/>
            </p:nvSpPr>
            <p:spPr>
              <a:xfrm>
                <a:off x="2012545" y="2581190"/>
                <a:ext cx="2264077" cy="1990414"/>
              </a:xfrm>
              <a:prstGeom prst="rect">
                <a:avLst/>
              </a:prstGeom>
              <a:noFill/>
            </p:spPr>
            <p:txBody>
              <a:bodyPr wrap="square" rtlCol="0">
                <a:spAutoFit/>
              </a:bodyPr>
              <a:lstStyle/>
              <a:p>
                <a:pPr algn="ct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点击此处添加具体文本说点击此处添加点击此处添加具体文本说点击此处添加点击此处添加具体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750"/>
                                        <p:tgtEl>
                                          <p:spTgt spid="24"/>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4669" t="10809" r="33903" b="36282"/>
          <a:stretch>
            <a:fillRect/>
          </a:stretch>
        </p:blipFill>
        <p:spPr>
          <a:xfrm>
            <a:off x="0" y="838775"/>
            <a:ext cx="6381031" cy="6042640"/>
          </a:xfrm>
          <a:prstGeom prst="rect">
            <a:avLst/>
          </a:prstGeom>
        </p:spPr>
      </p:pic>
      <p:grpSp>
        <p:nvGrpSpPr>
          <p:cNvPr id="9" name="组合 8"/>
          <p:cNvGrpSpPr/>
          <p:nvPr/>
        </p:nvGrpSpPr>
        <p:grpSpPr>
          <a:xfrm>
            <a:off x="5950793" y="2028717"/>
            <a:ext cx="3868733" cy="1500633"/>
            <a:chOff x="7313492" y="1828800"/>
            <a:chExt cx="3868733" cy="1500633"/>
          </a:xfrm>
        </p:grpSpPr>
        <p:sp>
          <p:nvSpPr>
            <p:cNvPr id="10" name="文本框 6"/>
            <p:cNvSpPr txBox="1"/>
            <p:nvPr/>
          </p:nvSpPr>
          <p:spPr>
            <a:xfrm>
              <a:off x="7313493" y="1828800"/>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11" name="文本框 7"/>
            <p:cNvSpPr txBox="1"/>
            <p:nvPr/>
          </p:nvSpPr>
          <p:spPr>
            <a:xfrm>
              <a:off x="7313492" y="2435662"/>
              <a:ext cx="3868733" cy="893771"/>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点击此处添加具体文本说明点击此处添加具体文本说明点击此处添加具体文本说明点点击本说明点点击此处添加具体文本说明点击此处添加具体文本</a:t>
              </a:r>
            </a:p>
          </p:txBody>
        </p:sp>
      </p:grpSp>
      <p:sp>
        <p:nvSpPr>
          <p:cNvPr id="12" name="文本框 8"/>
          <p:cNvSpPr txBox="1"/>
          <p:nvPr/>
        </p:nvSpPr>
        <p:spPr>
          <a:xfrm>
            <a:off x="5950793" y="3832506"/>
            <a:ext cx="4003019" cy="1107996"/>
          </a:xfrm>
          <a:prstGeom prst="rect">
            <a:avLst/>
          </a:prstGeom>
          <a:noFill/>
        </p:spPr>
        <p:txBody>
          <a:bodyPr wrap="none" rtlCol="0">
            <a:spAutoFit/>
          </a:bodyPr>
          <a:lstStyle/>
          <a:p>
            <a:pPr defTabSz="914400"/>
            <a:r>
              <a:rPr lang="en-US" altLang="zh-CN" sz="6600" dirty="0">
                <a:solidFill>
                  <a:srgbClr val="02B1C4"/>
                </a:solidFill>
                <a:latin typeface="仓耳青禾体-谷力 W04" panose="02020400000000000000" pitchFamily="18" charset="-122"/>
                <a:ea typeface="仓耳青禾体-谷力 W04" panose="02020400000000000000" pitchFamily="18" charset="-122"/>
              </a:rPr>
              <a:t>$1,000,000</a:t>
            </a:r>
            <a:endParaRPr lang="zh-CN" altLang="en-US" sz="66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13" name="文本框 9"/>
          <p:cNvSpPr txBox="1"/>
          <p:nvPr/>
        </p:nvSpPr>
        <p:spPr>
          <a:xfrm>
            <a:off x="5950793" y="4940502"/>
            <a:ext cx="1116011" cy="769441"/>
          </a:xfrm>
          <a:prstGeom prst="rect">
            <a:avLst/>
          </a:prstGeom>
          <a:noFill/>
        </p:spPr>
        <p:txBody>
          <a:bodyPr wrap="none" rtlCol="0">
            <a:spAutoFit/>
          </a:bodyPr>
          <a:lstStyle/>
          <a:p>
            <a:pPr defTabSz="914400"/>
            <a:r>
              <a:rPr lang="en-US" altLang="zh-CN" sz="4400" dirty="0">
                <a:solidFill>
                  <a:prstClr val="white">
                    <a:alpha val="80000"/>
                  </a:prstClr>
                </a:solidFill>
                <a:latin typeface="仓耳青禾体-谷力 W04" panose="02020400000000000000" pitchFamily="18" charset="-122"/>
                <a:ea typeface="仓耳青禾体-谷力 W04" panose="02020400000000000000" pitchFamily="18" charset="-122"/>
              </a:rPr>
              <a:t>85%</a:t>
            </a:r>
            <a:endParaRPr lang="zh-CN" altLang="en-US" sz="4400" dirty="0">
              <a:solidFill>
                <a:prstClr val="white">
                  <a:alpha val="80000"/>
                </a:prstClr>
              </a:solidFill>
              <a:latin typeface="仓耳青禾体-谷力 W04" panose="02020400000000000000" pitchFamily="18" charset="-122"/>
              <a:ea typeface="仓耳青禾体-谷力 W04" panose="02020400000000000000" pitchFamily="18" charset="-122"/>
            </a:endParaRPr>
          </a:p>
        </p:txBody>
      </p:sp>
      <p:grpSp>
        <p:nvGrpSpPr>
          <p:cNvPr id="17" name="组合 16"/>
          <p:cNvGrpSpPr/>
          <p:nvPr/>
        </p:nvGrpSpPr>
        <p:grpSpPr>
          <a:xfrm>
            <a:off x="3421290" y="0"/>
            <a:ext cx="5349421" cy="1014931"/>
            <a:chOff x="3585028" y="0"/>
            <a:chExt cx="5349421" cy="1014931"/>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19"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21290" y="0"/>
            <a:ext cx="5349421" cy="1014931"/>
            <a:chOff x="3585028" y="0"/>
            <a:chExt cx="5349421" cy="1014931"/>
          </a:xfrm>
        </p:grpSpPr>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22"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23" name="组合 22"/>
          <p:cNvGrpSpPr/>
          <p:nvPr/>
        </p:nvGrpSpPr>
        <p:grpSpPr>
          <a:xfrm>
            <a:off x="1168158" y="1290703"/>
            <a:ext cx="3070012" cy="4694334"/>
            <a:chOff x="1168158" y="1290703"/>
            <a:chExt cx="3070012" cy="4694334"/>
          </a:xfrm>
        </p:grpSpPr>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25" name="组合 24"/>
            <p:cNvGrpSpPr/>
            <p:nvPr/>
          </p:nvGrpSpPr>
          <p:grpSpPr>
            <a:xfrm>
              <a:off x="1648677" y="4207405"/>
              <a:ext cx="2167030" cy="1777632"/>
              <a:chOff x="7313493" y="1828800"/>
              <a:chExt cx="2167030" cy="1777632"/>
            </a:xfrm>
          </p:grpSpPr>
          <p:sp>
            <p:nvSpPr>
              <p:cNvPr id="26" name="文本框 37"/>
              <p:cNvSpPr txBox="1"/>
              <p:nvPr/>
            </p:nvSpPr>
            <p:spPr>
              <a:xfrm>
                <a:off x="7689122" y="1828800"/>
                <a:ext cx="1415772"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27" name="文本框 38"/>
              <p:cNvSpPr txBox="1"/>
              <p:nvPr/>
            </p:nvSpPr>
            <p:spPr>
              <a:xfrm>
                <a:off x="7313493" y="2435662"/>
                <a:ext cx="2167030" cy="1170770"/>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grpSp>
        <p:nvGrpSpPr>
          <p:cNvPr id="28" name="组合 27"/>
          <p:cNvGrpSpPr/>
          <p:nvPr/>
        </p:nvGrpSpPr>
        <p:grpSpPr>
          <a:xfrm>
            <a:off x="4637073" y="1290703"/>
            <a:ext cx="3070012" cy="4694334"/>
            <a:chOff x="1168158" y="1290703"/>
            <a:chExt cx="3070012" cy="4694334"/>
          </a:xfrm>
        </p:grpSpPr>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30" name="组合 29"/>
            <p:cNvGrpSpPr/>
            <p:nvPr/>
          </p:nvGrpSpPr>
          <p:grpSpPr>
            <a:xfrm>
              <a:off x="1648677" y="4207405"/>
              <a:ext cx="2167030" cy="1777632"/>
              <a:chOff x="7313493" y="1828800"/>
              <a:chExt cx="2167030" cy="1777632"/>
            </a:xfrm>
          </p:grpSpPr>
          <p:sp>
            <p:nvSpPr>
              <p:cNvPr id="31" name="文本框 43"/>
              <p:cNvSpPr txBox="1"/>
              <p:nvPr/>
            </p:nvSpPr>
            <p:spPr>
              <a:xfrm>
                <a:off x="7689122" y="1828800"/>
                <a:ext cx="1415772"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32" name="文本框 44"/>
              <p:cNvSpPr txBox="1"/>
              <p:nvPr/>
            </p:nvSpPr>
            <p:spPr>
              <a:xfrm>
                <a:off x="7313493" y="2435662"/>
                <a:ext cx="2167030" cy="1170770"/>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grpSp>
        <p:nvGrpSpPr>
          <p:cNvPr id="33" name="组合 32"/>
          <p:cNvGrpSpPr/>
          <p:nvPr/>
        </p:nvGrpSpPr>
        <p:grpSpPr>
          <a:xfrm>
            <a:off x="8105988" y="1290703"/>
            <a:ext cx="3070012" cy="4694334"/>
            <a:chOff x="1168158" y="1290703"/>
            <a:chExt cx="3070012" cy="4694334"/>
          </a:xfrm>
        </p:grpSpPr>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168158" y="1290703"/>
              <a:ext cx="3070012" cy="3368861"/>
            </a:xfrm>
            <a:prstGeom prst="rect">
              <a:avLst/>
            </a:prstGeom>
          </p:spPr>
        </p:pic>
        <p:grpSp>
          <p:nvGrpSpPr>
            <p:cNvPr id="35" name="组合 34"/>
            <p:cNvGrpSpPr/>
            <p:nvPr/>
          </p:nvGrpSpPr>
          <p:grpSpPr>
            <a:xfrm>
              <a:off x="1648677" y="4207405"/>
              <a:ext cx="2167030" cy="1777632"/>
              <a:chOff x="7313493" y="1828800"/>
              <a:chExt cx="2167030" cy="1777632"/>
            </a:xfrm>
          </p:grpSpPr>
          <p:sp>
            <p:nvSpPr>
              <p:cNvPr id="36" name="文本框 48"/>
              <p:cNvSpPr txBox="1"/>
              <p:nvPr/>
            </p:nvSpPr>
            <p:spPr>
              <a:xfrm>
                <a:off x="7689122" y="1828800"/>
                <a:ext cx="1415772" cy="461665"/>
              </a:xfrm>
              <a:prstGeom prst="rect">
                <a:avLst/>
              </a:prstGeom>
              <a:noFill/>
            </p:spPr>
            <p:txBody>
              <a:bodyPr wrap="none" rtlCol="0">
                <a:spAutoFit/>
              </a:bodyPr>
              <a:lstStyle/>
              <a:p>
                <a:pPr algn="ct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37" name="文本框 49"/>
              <p:cNvSpPr txBox="1"/>
              <p:nvPr/>
            </p:nvSpPr>
            <p:spPr>
              <a:xfrm>
                <a:off x="7313493" y="2435662"/>
                <a:ext cx="2167030" cy="1170770"/>
              </a:xfrm>
              <a:prstGeom prst="rect">
                <a:avLst/>
              </a:prstGeom>
              <a:noFill/>
            </p:spPr>
            <p:txBody>
              <a:bodyPr wrap="square" rtlCol="0">
                <a:spAutoFit/>
              </a:bodyPr>
              <a:lstStyle/>
              <a:p>
                <a:pPr algn="ct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点击此处添加具体文本说明点击此处添加具体文本说明点击此处添加具体文本说明点击此点击此处添加具体</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fltVal val="0"/>
                                          </p:val>
                                        </p:tav>
                                        <p:tav tm="100000">
                                          <p:val>
                                            <p:strVal val="#ppt_w"/>
                                          </p:val>
                                        </p:tav>
                                      </p:tavLst>
                                    </p:anim>
                                    <p:anim calcmode="lin" valueType="num">
                                      <p:cBhvr>
                                        <p:cTn id="15" dur="1000" fill="hold"/>
                                        <p:tgtEl>
                                          <p:spTgt spid="28"/>
                                        </p:tgtEl>
                                        <p:attrNameLst>
                                          <p:attrName>ppt_h</p:attrName>
                                        </p:attrNameLst>
                                      </p:cBhvr>
                                      <p:tavLst>
                                        <p:tav tm="0">
                                          <p:val>
                                            <p:fltVal val="0"/>
                                          </p:val>
                                        </p:tav>
                                        <p:tav tm="100000">
                                          <p:val>
                                            <p:strVal val="#ppt_h"/>
                                          </p:val>
                                        </p:tav>
                                      </p:tavLst>
                                    </p:anim>
                                    <p:anim calcmode="lin" valueType="num">
                                      <p:cBhvr>
                                        <p:cTn id="16" dur="1000" fill="hold"/>
                                        <p:tgtEl>
                                          <p:spTgt spid="28"/>
                                        </p:tgtEl>
                                        <p:attrNameLst>
                                          <p:attrName>style.rotation</p:attrName>
                                        </p:attrNameLst>
                                      </p:cBhvr>
                                      <p:tavLst>
                                        <p:tav tm="0">
                                          <p:val>
                                            <p:fltVal val="90"/>
                                          </p:val>
                                        </p:tav>
                                        <p:tav tm="100000">
                                          <p:val>
                                            <p:fltVal val="0"/>
                                          </p:val>
                                        </p:tav>
                                      </p:tavLst>
                                    </p:anim>
                                    <p:animEffect transition="in" filter="fade">
                                      <p:cBhvr>
                                        <p:cTn id="17" dur="1000"/>
                                        <p:tgtEl>
                                          <p:spTgt spid="2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fltVal val="0"/>
                                          </p:val>
                                        </p:tav>
                                        <p:tav tm="100000">
                                          <p:val>
                                            <p:strVal val="#ppt_w"/>
                                          </p:val>
                                        </p:tav>
                                      </p:tavLst>
                                    </p:anim>
                                    <p:anim calcmode="lin" valueType="num">
                                      <p:cBhvr>
                                        <p:cTn id="22" dur="1000" fill="hold"/>
                                        <p:tgtEl>
                                          <p:spTgt spid="33"/>
                                        </p:tgtEl>
                                        <p:attrNameLst>
                                          <p:attrName>ppt_h</p:attrName>
                                        </p:attrNameLst>
                                      </p:cBhvr>
                                      <p:tavLst>
                                        <p:tav tm="0">
                                          <p:val>
                                            <p:fltVal val="0"/>
                                          </p:val>
                                        </p:tav>
                                        <p:tav tm="100000">
                                          <p:val>
                                            <p:strVal val="#ppt_h"/>
                                          </p:val>
                                        </p:tav>
                                      </p:tavLst>
                                    </p:anim>
                                    <p:anim calcmode="lin" valueType="num">
                                      <p:cBhvr>
                                        <p:cTn id="23" dur="1000" fill="hold"/>
                                        <p:tgtEl>
                                          <p:spTgt spid="33"/>
                                        </p:tgtEl>
                                        <p:attrNameLst>
                                          <p:attrName>style.rotation</p:attrName>
                                        </p:attrNameLst>
                                      </p:cBhvr>
                                      <p:tavLst>
                                        <p:tav tm="0">
                                          <p:val>
                                            <p:fltVal val="90"/>
                                          </p:val>
                                        </p:tav>
                                        <p:tav tm="100000">
                                          <p:val>
                                            <p:fltVal val="0"/>
                                          </p:val>
                                        </p:tav>
                                      </p:tavLst>
                                    </p:anim>
                                    <p:animEffect transition="in" filter="fade">
                                      <p:cBhvr>
                                        <p:cTn id="2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421290" y="0"/>
            <a:ext cx="5349421" cy="1014931"/>
            <a:chOff x="3585028" y="0"/>
            <a:chExt cx="5349421" cy="1014931"/>
          </a:xfrm>
        </p:grpSpPr>
        <p:pic>
          <p:nvPicPr>
            <p:cNvPr id="39" name="图片 38"/>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40"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41" name="组合 40"/>
          <p:cNvGrpSpPr/>
          <p:nvPr/>
        </p:nvGrpSpPr>
        <p:grpSpPr>
          <a:xfrm>
            <a:off x="856343" y="1644491"/>
            <a:ext cx="9666514" cy="4365171"/>
            <a:chOff x="856343" y="1644491"/>
            <a:chExt cx="9666514" cy="4365171"/>
          </a:xfrm>
        </p:grpSpPr>
        <p:grpSp>
          <p:nvGrpSpPr>
            <p:cNvPr id="42" name="组合 41"/>
            <p:cNvGrpSpPr/>
            <p:nvPr/>
          </p:nvGrpSpPr>
          <p:grpSpPr>
            <a:xfrm>
              <a:off x="856343" y="5327492"/>
              <a:ext cx="9666514" cy="682170"/>
              <a:chOff x="914401" y="3087915"/>
              <a:chExt cx="9666514" cy="682170"/>
            </a:xfrm>
          </p:grpSpPr>
          <p:cxnSp>
            <p:nvCxnSpPr>
              <p:cNvPr id="49" name="直接连接符 48"/>
              <p:cNvCxnSpPr/>
              <p:nvPr/>
            </p:nvCxnSpPr>
            <p:spPr>
              <a:xfrm>
                <a:off x="914401" y="3429000"/>
                <a:ext cx="9666514" cy="0"/>
              </a:xfrm>
              <a:prstGeom prst="line">
                <a:avLst/>
              </a:prstGeom>
              <a:noFill/>
              <a:ln w="19050" cap="flat" cmpd="sng" algn="ctr">
                <a:solidFill>
                  <a:srgbClr val="01EFFB"/>
                </a:solidFill>
                <a:prstDash val="solid"/>
                <a:miter lim="800000"/>
              </a:ln>
              <a:effectLst/>
            </p:spPr>
          </p:cxnSp>
          <p:sp>
            <p:nvSpPr>
              <p:cNvPr id="50" name="椭圆 49"/>
              <p:cNvSpPr/>
              <p:nvPr/>
            </p:nvSpPr>
            <p:spPr>
              <a:xfrm>
                <a:off x="139337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51" name="椭圆 50"/>
              <p:cNvSpPr/>
              <p:nvPr/>
            </p:nvSpPr>
            <p:spPr>
              <a:xfrm>
                <a:off x="3025459"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52" name="椭圆 51"/>
              <p:cNvSpPr/>
              <p:nvPr/>
            </p:nvSpPr>
            <p:spPr>
              <a:xfrm>
                <a:off x="465754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53" name="椭圆 52"/>
              <p:cNvSpPr/>
              <p:nvPr/>
            </p:nvSpPr>
            <p:spPr>
              <a:xfrm>
                <a:off x="6289629"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54" name="椭圆 53"/>
              <p:cNvSpPr/>
              <p:nvPr/>
            </p:nvSpPr>
            <p:spPr>
              <a:xfrm>
                <a:off x="7921714"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sp>
            <p:nvSpPr>
              <p:cNvPr id="55" name="椭圆 54"/>
              <p:cNvSpPr/>
              <p:nvPr/>
            </p:nvSpPr>
            <p:spPr>
              <a:xfrm>
                <a:off x="9553800" y="3087915"/>
                <a:ext cx="682170" cy="682170"/>
              </a:xfrm>
              <a:prstGeom prst="ellipse">
                <a:avLst/>
              </a:prstGeom>
              <a:gradFill flip="none" rotWithShape="1">
                <a:gsLst>
                  <a:gs pos="0">
                    <a:srgbClr val="01EFFB"/>
                  </a:gs>
                  <a:gs pos="100000">
                    <a:srgbClr val="01EFFB">
                      <a:alpha val="17000"/>
                    </a:srgbClr>
                  </a:gs>
                </a:gsLst>
                <a:path path="circle">
                  <a:fillToRect r="100000" b="100000"/>
                </a:path>
                <a:tileRect l="-100000" t="-100000"/>
              </a:gradFill>
              <a:ln w="12700" cap="flat" cmpd="sng" algn="ctr">
                <a:solidFill>
                  <a:srgbClr val="4472C4">
                    <a:shade val="50000"/>
                  </a:srgbClr>
                </a:solidFill>
                <a:prstDash val="solid"/>
                <a:miter lim="800000"/>
              </a:ln>
              <a:effectLst/>
            </p:spPr>
            <p:txBody>
              <a:bodyPr rtlCol="0" anchor="ctr"/>
              <a:lstStyle/>
              <a:p>
                <a:pPr algn="ctr" defTabSz="914400">
                  <a:defRPr/>
                </a:pPr>
                <a:endParaRPr lang="zh-CN" altLang="en-US" sz="1800" kern="0" smtClean="0">
                  <a:solidFill>
                    <a:prstClr val="white"/>
                  </a:solidFill>
                  <a:latin typeface="等线" panose="02010600030101010101" charset="-122"/>
                  <a:ea typeface="等线" panose="02010600030101010101" charset="-122"/>
                </a:endParaRPr>
              </a:p>
            </p:txBody>
          </p:sp>
        </p:grpSp>
        <p:cxnSp>
          <p:nvCxnSpPr>
            <p:cNvPr id="43" name="直接连接符 42"/>
            <p:cNvCxnSpPr>
              <a:stCxn id="50" idx="0"/>
            </p:cNvCxnSpPr>
            <p:nvPr/>
          </p:nvCxnSpPr>
          <p:spPr>
            <a:xfrm flipV="1">
              <a:off x="1676401" y="1644491"/>
              <a:ext cx="0" cy="3683001"/>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44" name="直接连接符 43"/>
            <p:cNvCxnSpPr>
              <a:stCxn id="51" idx="0"/>
            </p:cNvCxnSpPr>
            <p:nvPr/>
          </p:nvCxnSpPr>
          <p:spPr>
            <a:xfrm flipV="1">
              <a:off x="3308486" y="2640859"/>
              <a:ext cx="0" cy="2686633"/>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45" name="直接连接符 44"/>
            <p:cNvCxnSpPr>
              <a:stCxn id="52" idx="0"/>
            </p:cNvCxnSpPr>
            <p:nvPr/>
          </p:nvCxnSpPr>
          <p:spPr>
            <a:xfrm flipV="1">
              <a:off x="4940571" y="3749064"/>
              <a:ext cx="16057" cy="1578428"/>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46" name="直接连接符 45"/>
            <p:cNvCxnSpPr>
              <a:stCxn id="53" idx="0"/>
            </p:cNvCxnSpPr>
            <p:nvPr/>
          </p:nvCxnSpPr>
          <p:spPr>
            <a:xfrm flipV="1">
              <a:off x="6572656" y="1720690"/>
              <a:ext cx="0" cy="3606802"/>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47" name="直接连接符 46"/>
            <p:cNvCxnSpPr>
              <a:stCxn id="54" idx="0"/>
            </p:cNvCxnSpPr>
            <p:nvPr/>
          </p:nvCxnSpPr>
          <p:spPr>
            <a:xfrm flipH="1" flipV="1">
              <a:off x="8188107" y="2789308"/>
              <a:ext cx="16634" cy="2538184"/>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cxnSp>
          <p:nvCxnSpPr>
            <p:cNvPr id="48" name="直接连接符 47"/>
            <p:cNvCxnSpPr>
              <a:stCxn id="55" idx="0"/>
            </p:cNvCxnSpPr>
            <p:nvPr/>
          </p:nvCxnSpPr>
          <p:spPr>
            <a:xfrm flipH="1" flipV="1">
              <a:off x="9818454" y="3749063"/>
              <a:ext cx="18373" cy="1578429"/>
            </a:xfrm>
            <a:prstGeom prst="line">
              <a:avLst/>
            </a:prstGeom>
            <a:noFill/>
            <a:ln w="28575" cap="flat" cmpd="sng" algn="ctr">
              <a:gradFill flip="none" rotWithShape="1">
                <a:gsLst>
                  <a:gs pos="0">
                    <a:srgbClr val="01EFFB"/>
                  </a:gs>
                  <a:gs pos="100000">
                    <a:srgbClr val="01EFFB">
                      <a:alpha val="0"/>
                    </a:srgbClr>
                  </a:gs>
                </a:gsLst>
                <a:lin ang="5400000" scaled="1"/>
                <a:tileRect/>
              </a:gradFill>
              <a:prstDash val="solid"/>
              <a:miter lim="800000"/>
            </a:ln>
            <a:effectLst/>
          </p:spPr>
        </p:cxnSp>
      </p:grpSp>
      <p:grpSp>
        <p:nvGrpSpPr>
          <p:cNvPr id="56" name="组合 55"/>
          <p:cNvGrpSpPr/>
          <p:nvPr/>
        </p:nvGrpSpPr>
        <p:grpSpPr>
          <a:xfrm>
            <a:off x="1805752" y="1521517"/>
            <a:ext cx="2074034" cy="1181028"/>
            <a:chOff x="2212152" y="1255883"/>
            <a:chExt cx="2074034" cy="1181028"/>
          </a:xfrm>
        </p:grpSpPr>
        <p:sp>
          <p:nvSpPr>
            <p:cNvPr id="57" name="文本框 34"/>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58" name="文本框 35"/>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59" name="组合 58"/>
          <p:cNvGrpSpPr/>
          <p:nvPr/>
        </p:nvGrpSpPr>
        <p:grpSpPr>
          <a:xfrm>
            <a:off x="3431351" y="2577515"/>
            <a:ext cx="2074034" cy="1181028"/>
            <a:chOff x="2212152" y="1255883"/>
            <a:chExt cx="2074034" cy="1181028"/>
          </a:xfrm>
        </p:grpSpPr>
        <p:sp>
          <p:nvSpPr>
            <p:cNvPr id="60" name="文本框 45"/>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61" name="文本框 46"/>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62" name="组合 61"/>
          <p:cNvGrpSpPr/>
          <p:nvPr/>
        </p:nvGrpSpPr>
        <p:grpSpPr>
          <a:xfrm>
            <a:off x="4956628" y="3499709"/>
            <a:ext cx="2074034" cy="1181028"/>
            <a:chOff x="2212152" y="1255883"/>
            <a:chExt cx="2074034" cy="1181028"/>
          </a:xfrm>
        </p:grpSpPr>
        <p:sp>
          <p:nvSpPr>
            <p:cNvPr id="63" name="文本框 48"/>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64" name="文本框 49"/>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65" name="组合 64"/>
          <p:cNvGrpSpPr/>
          <p:nvPr/>
        </p:nvGrpSpPr>
        <p:grpSpPr>
          <a:xfrm>
            <a:off x="6549847" y="1521517"/>
            <a:ext cx="2074034" cy="1181028"/>
            <a:chOff x="2212152" y="1255883"/>
            <a:chExt cx="2074034" cy="1181028"/>
          </a:xfrm>
        </p:grpSpPr>
        <p:sp>
          <p:nvSpPr>
            <p:cNvPr id="66" name="文本框 53"/>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67" name="文本框 54"/>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68" name="组合 67"/>
          <p:cNvGrpSpPr/>
          <p:nvPr/>
        </p:nvGrpSpPr>
        <p:grpSpPr>
          <a:xfrm>
            <a:off x="8175446" y="2577515"/>
            <a:ext cx="2074034" cy="1181028"/>
            <a:chOff x="2212152" y="1255883"/>
            <a:chExt cx="2074034" cy="1181028"/>
          </a:xfrm>
        </p:grpSpPr>
        <p:sp>
          <p:nvSpPr>
            <p:cNvPr id="69" name="文本框 56"/>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70" name="文本框 57"/>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grpSp>
        <p:nvGrpSpPr>
          <p:cNvPr id="71" name="组合 70"/>
          <p:cNvGrpSpPr/>
          <p:nvPr/>
        </p:nvGrpSpPr>
        <p:grpSpPr>
          <a:xfrm>
            <a:off x="9734375" y="3499709"/>
            <a:ext cx="2074034" cy="1181028"/>
            <a:chOff x="2212152" y="1255883"/>
            <a:chExt cx="2074034" cy="1181028"/>
          </a:xfrm>
        </p:grpSpPr>
        <p:sp>
          <p:nvSpPr>
            <p:cNvPr id="72" name="文本框 59"/>
            <p:cNvSpPr txBox="1"/>
            <p:nvPr/>
          </p:nvSpPr>
          <p:spPr>
            <a:xfrm>
              <a:off x="2212152" y="1255883"/>
              <a:ext cx="1415772" cy="461665"/>
            </a:xfrm>
            <a:prstGeom prst="rect">
              <a:avLst/>
            </a:prstGeom>
            <a:noFill/>
          </p:spPr>
          <p:txBody>
            <a:bodyPr wrap="none" rtlCol="0">
              <a:spAutoFit/>
            </a:bodyPr>
            <a:lstStyle/>
            <a:p>
              <a:pPr defTabSz="914400"/>
              <a:r>
                <a:rPr lang="zh-CN" altLang="en-US" dirty="0">
                  <a:solidFill>
                    <a:srgbClr val="02B1C4"/>
                  </a:solidFill>
                  <a:latin typeface="仓耳青禾体-谷力 W04" panose="02020400000000000000" pitchFamily="18" charset="-122"/>
                  <a:ea typeface="仓耳青禾体-谷力 W04" panose="02020400000000000000" pitchFamily="18" charset="-122"/>
                </a:rPr>
                <a:t>输入标题</a:t>
              </a:r>
            </a:p>
          </p:txBody>
        </p:sp>
        <p:sp>
          <p:nvSpPr>
            <p:cNvPr id="73" name="文本框 60"/>
            <p:cNvSpPr txBox="1"/>
            <p:nvPr/>
          </p:nvSpPr>
          <p:spPr>
            <a:xfrm>
              <a:off x="2212152" y="1820139"/>
              <a:ext cx="2074034" cy="616772"/>
            </a:xfrm>
            <a:prstGeom prst="rect">
              <a:avLst/>
            </a:prstGeom>
            <a:noFill/>
          </p:spPr>
          <p:txBody>
            <a:bodyPr wrap="square" rtlCol="0">
              <a:spAutoFit/>
            </a:bodyPr>
            <a:lstStyle/>
            <a:p>
              <a:pPr defTabSz="914400">
                <a:lnSpc>
                  <a:spcPct val="150000"/>
                </a:lnSpc>
              </a:pPr>
              <a:r>
                <a:rPr lang="zh-CN" altLang="en-US" sz="1200" dirty="0">
                  <a:solidFill>
                    <a:prstClr val="white">
                      <a:alpha val="80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500"/>
                                        <p:tgtEl>
                                          <p:spTgt spid="56"/>
                                        </p:tgtEl>
                                      </p:cBhvr>
                                    </p:animEffect>
                                  </p:childTnLst>
                                </p:cTn>
                              </p:par>
                            </p:childTnLst>
                          </p:cTn>
                        </p:par>
                        <p:par>
                          <p:cTn id="12" fill="hold">
                            <p:stCondLst>
                              <p:cond delay="1500"/>
                            </p:stCondLst>
                            <p:childTnLst>
                              <p:par>
                                <p:cTn id="13" presetID="16" presetClass="entr" presetSubtype="37"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outVertical)">
                                      <p:cBhvr>
                                        <p:cTn id="15" dur="500"/>
                                        <p:tgtEl>
                                          <p:spTgt spid="59"/>
                                        </p:tgtEl>
                                      </p:cBhvr>
                                    </p:animEffect>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outVertical)">
                                      <p:cBhvr>
                                        <p:cTn id="19" dur="500"/>
                                        <p:tgtEl>
                                          <p:spTgt spid="62"/>
                                        </p:tgtEl>
                                      </p:cBhvr>
                                    </p:animEffect>
                                  </p:childTnLst>
                                </p:cTn>
                              </p:par>
                            </p:childTnLst>
                          </p:cTn>
                        </p:par>
                        <p:par>
                          <p:cTn id="20" fill="hold">
                            <p:stCondLst>
                              <p:cond delay="2500"/>
                            </p:stCondLst>
                            <p:childTnLst>
                              <p:par>
                                <p:cTn id="21" presetID="16" presetClass="entr" presetSubtype="37"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outVertical)">
                                      <p:cBhvr>
                                        <p:cTn id="23" dur="500"/>
                                        <p:tgtEl>
                                          <p:spTgt spid="65"/>
                                        </p:tgtEl>
                                      </p:cBhvr>
                                    </p:animEffect>
                                  </p:childTnLst>
                                </p:cTn>
                              </p:par>
                            </p:childTnLst>
                          </p:cTn>
                        </p:par>
                        <p:par>
                          <p:cTn id="24" fill="hold">
                            <p:stCondLst>
                              <p:cond delay="3000"/>
                            </p:stCondLst>
                            <p:childTnLst>
                              <p:par>
                                <p:cTn id="25" presetID="16" presetClass="entr" presetSubtype="37"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outVertical)">
                                      <p:cBhvr>
                                        <p:cTn id="27" dur="500"/>
                                        <p:tgtEl>
                                          <p:spTgt spid="68"/>
                                        </p:tgtEl>
                                      </p:cBhvr>
                                    </p:animEffect>
                                  </p:childTnLst>
                                </p:cTn>
                              </p:par>
                            </p:childTnLst>
                          </p:cTn>
                        </p:par>
                        <p:par>
                          <p:cTn id="28" fill="hold">
                            <p:stCondLst>
                              <p:cond delay="3500"/>
                            </p:stCondLst>
                            <p:childTnLst>
                              <p:par>
                                <p:cTn id="29" presetID="16" presetClass="entr" presetSubtype="37"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outVertical)">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0"/>
            <a:ext cx="12192000" cy="6858000"/>
          </a:xfrm>
          <a:prstGeom prst="rect">
            <a:avLst/>
          </a:prstGeom>
        </p:spPr>
      </p:pic>
      <p:sp>
        <p:nvSpPr>
          <p:cNvPr id="7" name="文本框 8"/>
          <p:cNvSpPr txBox="1"/>
          <p:nvPr/>
        </p:nvSpPr>
        <p:spPr>
          <a:xfrm>
            <a:off x="6086168" y="2424876"/>
            <a:ext cx="4288353" cy="1323439"/>
          </a:xfrm>
          <a:prstGeom prst="rect">
            <a:avLst/>
          </a:prstGeom>
          <a:noFill/>
        </p:spPr>
        <p:txBody>
          <a:bodyPr wrap="none" rtlCol="0">
            <a:spAutoFit/>
          </a:bodyPr>
          <a:lstStyle/>
          <a:p>
            <a:pPr defTabSz="914400"/>
            <a:r>
              <a:rPr lang="zh-CN" altLang="en-US" sz="8000" dirty="0">
                <a:solidFill>
                  <a:srgbClr val="01EFFB"/>
                </a:solidFill>
                <a:latin typeface="方正姚体" panose="02010601030101010101" pitchFamily="2" charset="-122"/>
                <a:ea typeface="方正姚体" panose="02010601030101010101" pitchFamily="2" charset="-122"/>
              </a:rPr>
              <a:t>文字内</a:t>
            </a:r>
            <a:r>
              <a:rPr lang="zh-CN" altLang="en-US" sz="8000" dirty="0" smtClean="0">
                <a:solidFill>
                  <a:srgbClr val="01EFFB"/>
                </a:solidFill>
                <a:latin typeface="方正姚体" panose="02010601030101010101" pitchFamily="2" charset="-122"/>
                <a:ea typeface="方正姚体" panose="02010601030101010101" pitchFamily="2" charset="-122"/>
              </a:rPr>
              <a:t>容</a:t>
            </a:r>
            <a:endParaRPr lang="zh-CN" altLang="en-US" sz="8000" dirty="0">
              <a:solidFill>
                <a:srgbClr val="01EFFB"/>
              </a:solidFill>
              <a:latin typeface="方正姚体" panose="02010601030101010101" pitchFamily="2" charset="-122"/>
              <a:ea typeface="方正姚体" panose="02010601030101010101" pitchFamily="2" charset="-122"/>
            </a:endParaRPr>
          </a:p>
        </p:txBody>
      </p:sp>
      <p:sp>
        <p:nvSpPr>
          <p:cNvPr id="8" name="文本框 9"/>
          <p:cNvSpPr txBox="1"/>
          <p:nvPr/>
        </p:nvSpPr>
        <p:spPr>
          <a:xfrm>
            <a:off x="6288121" y="3748315"/>
            <a:ext cx="3413902" cy="380938"/>
          </a:xfrm>
          <a:prstGeom prst="rect">
            <a:avLst/>
          </a:prstGeom>
          <a:noFill/>
        </p:spPr>
        <p:txBody>
          <a:bodyPr wrap="square" rtlCol="0">
            <a:spAutoFit/>
          </a:bodyPr>
          <a:lstStyle/>
          <a:p>
            <a:pPr defTabSz="914400">
              <a:lnSpc>
                <a:spcPct val="150000"/>
              </a:lnSpc>
            </a:pPr>
            <a:r>
              <a:rPr lang="zh-CN" altLang="en-US" sz="1400" dirty="0">
                <a:solidFill>
                  <a:prstClr val="white">
                    <a:alpha val="96000"/>
                  </a:prstClr>
                </a:solidFill>
                <a:latin typeface="仓耳青禾体-谷力 W04" panose="02020400000000000000" pitchFamily="18" charset="-122"/>
                <a:ea typeface="仓耳青禾体-谷力 W04" panose="02020400000000000000" pitchFamily="18" charset="-122"/>
              </a:rPr>
              <a:t>点击此处添加具体文本说明点击此处添加</a:t>
            </a:r>
          </a:p>
        </p:txBody>
      </p:sp>
      <p:sp>
        <p:nvSpPr>
          <p:cNvPr id="9" name="文本框 1"/>
          <p:cNvSpPr txBox="1"/>
          <p:nvPr/>
        </p:nvSpPr>
        <p:spPr>
          <a:xfrm>
            <a:off x="256868" y="0"/>
            <a:ext cx="2661893" cy="6447919"/>
          </a:xfrm>
          <a:prstGeom prst="rect">
            <a:avLst/>
          </a:prstGeom>
          <a:noFill/>
        </p:spPr>
        <p:txBody>
          <a:bodyPr wrap="square" rtlCol="0">
            <a:spAutoFit/>
          </a:bodyPr>
          <a:lstStyle/>
          <a:p>
            <a:pPr defTabSz="914400"/>
            <a:r>
              <a:rPr lang="en-US" altLang="zh-CN" sz="41300" dirty="0" smtClean="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rPr>
              <a:t>2</a:t>
            </a:r>
            <a:endParaRPr lang="zh-CN" altLang="en-US" sz="41300" dirty="0">
              <a:gradFill flip="none" rotWithShape="1">
                <a:gsLst>
                  <a:gs pos="0">
                    <a:srgbClr val="01EFFB"/>
                  </a:gs>
                  <a:gs pos="100000">
                    <a:srgbClr val="01EFFB">
                      <a:alpha val="23000"/>
                    </a:srgbClr>
                  </a:gs>
                </a:gsLst>
                <a:lin ang="5400000" scaled="1"/>
                <a:tileRect/>
              </a:gradFill>
              <a:latin typeface="仓耳青禾体-谷力 W04" panose="02020400000000000000" pitchFamily="18" charset="-122"/>
              <a:ea typeface="仓耳青禾体-谷力 W04" panose="020204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421290" y="0"/>
            <a:ext cx="5349421" cy="1014931"/>
            <a:chOff x="3585028" y="0"/>
            <a:chExt cx="5349421" cy="1014931"/>
          </a:xfrm>
        </p:grpSpPr>
        <p:pic>
          <p:nvPicPr>
            <p:cNvPr id="37" name="图片 3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3585028" y="0"/>
              <a:ext cx="5349421" cy="1014931"/>
            </a:xfrm>
            <a:prstGeom prst="rect">
              <a:avLst/>
            </a:prstGeom>
          </p:spPr>
        </p:pic>
        <p:sp>
          <p:nvSpPr>
            <p:cNvPr id="38" name="文本框 3"/>
            <p:cNvSpPr txBox="1"/>
            <p:nvPr/>
          </p:nvSpPr>
          <p:spPr>
            <a:xfrm>
              <a:off x="4742753" y="127000"/>
              <a:ext cx="3033971" cy="584775"/>
            </a:xfrm>
            <a:prstGeom prst="rect">
              <a:avLst/>
            </a:prstGeom>
            <a:noFill/>
          </p:spPr>
          <p:txBody>
            <a:bodyPr wrap="square" rtlCol="0">
              <a:spAutoFit/>
            </a:bodyPr>
            <a:lstStyle/>
            <a:p>
              <a:pPr algn="ctr" defTabSz="914400"/>
              <a:r>
                <a:rPr lang="zh-CN" altLang="en-US" sz="3200" dirty="0" smtClean="0">
                  <a:solidFill>
                    <a:srgbClr val="01EFFB"/>
                  </a:solidFill>
                  <a:latin typeface="仓耳青禾体-谷力 W04" panose="02020400000000000000" pitchFamily="18" charset="-122"/>
                  <a:ea typeface="仓耳青禾体-谷力 W04" panose="02020400000000000000" pitchFamily="18" charset="-122"/>
                </a:rPr>
                <a:t>文字内容</a:t>
              </a:r>
              <a:endParaRPr lang="zh-CN" altLang="en-US" sz="3200" dirty="0">
                <a:solidFill>
                  <a:srgbClr val="01EFFB"/>
                </a:solidFill>
                <a:latin typeface="仓耳青禾体-谷力 W04" panose="02020400000000000000" pitchFamily="18" charset="-122"/>
                <a:ea typeface="仓耳青禾体-谷力 W04" panose="02020400000000000000" pitchFamily="18" charset="-122"/>
              </a:endParaRPr>
            </a:p>
          </p:txBody>
        </p:sp>
      </p:grpSp>
      <p:grpSp>
        <p:nvGrpSpPr>
          <p:cNvPr id="39" name="组合 38"/>
          <p:cNvGrpSpPr/>
          <p:nvPr/>
        </p:nvGrpSpPr>
        <p:grpSpPr>
          <a:xfrm rot="5400000">
            <a:off x="-2018211" y="2729986"/>
            <a:ext cx="6052454" cy="2016032"/>
            <a:chOff x="2119086" y="1456465"/>
            <a:chExt cx="8273655" cy="2755900"/>
          </a:xfrm>
        </p:grpSpPr>
        <p:sp>
          <p:nvSpPr>
            <p:cNvPr id="40" name="iṥḷidê"/>
            <p:cNvSpPr/>
            <p:nvPr/>
          </p:nvSpPr>
          <p:spPr bwMode="auto">
            <a:xfrm>
              <a:off x="2119086" y="2093846"/>
              <a:ext cx="1949450" cy="211851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sz="1800" kern="0" dirty="0" smtClean="0">
                <a:solidFill>
                  <a:prstClr val="white"/>
                </a:solidFill>
                <a:latin typeface="等线" panose="02010600030101010101" charset="-122"/>
              </a:endParaRPr>
            </a:p>
          </p:txBody>
        </p:sp>
        <p:sp>
          <p:nvSpPr>
            <p:cNvPr id="41" name="îṥḻiḓe"/>
            <p:cNvSpPr/>
            <p:nvPr/>
          </p:nvSpPr>
          <p:spPr bwMode="auto">
            <a:xfrm>
              <a:off x="3383927" y="2649471"/>
              <a:ext cx="1949450" cy="15605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sz="1800" kern="0" dirty="0" smtClean="0">
                <a:solidFill>
                  <a:prstClr val="white"/>
                </a:solidFill>
                <a:latin typeface="等线" panose="02010600030101010101" charset="-122"/>
              </a:endParaRPr>
            </a:p>
          </p:txBody>
        </p:sp>
        <p:sp>
          <p:nvSpPr>
            <p:cNvPr id="42" name="iš1iḋê"/>
            <p:cNvSpPr/>
            <p:nvPr/>
          </p:nvSpPr>
          <p:spPr bwMode="auto">
            <a:xfrm>
              <a:off x="5913609" y="1932715"/>
              <a:ext cx="1949450" cy="227726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sz="1800" kern="0" dirty="0" smtClean="0">
                <a:solidFill>
                  <a:prstClr val="white"/>
                </a:solidFill>
                <a:latin typeface="等线" panose="02010600030101010101" charset="-122"/>
              </a:endParaRPr>
            </a:p>
          </p:txBody>
        </p:sp>
        <p:sp>
          <p:nvSpPr>
            <p:cNvPr id="43" name="îsľïḍè"/>
            <p:cNvSpPr/>
            <p:nvPr/>
          </p:nvSpPr>
          <p:spPr bwMode="auto">
            <a:xfrm>
              <a:off x="7178450" y="1456465"/>
              <a:ext cx="1949450" cy="275351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sz="1800" kern="0" dirty="0" smtClean="0">
                <a:solidFill>
                  <a:prstClr val="white"/>
                </a:solidFill>
                <a:latin typeface="等线" panose="02010600030101010101" charset="-122"/>
              </a:endParaRPr>
            </a:p>
          </p:txBody>
        </p:sp>
        <p:sp>
          <p:nvSpPr>
            <p:cNvPr id="44" name="iSliḋé"/>
            <p:cNvSpPr/>
            <p:nvPr/>
          </p:nvSpPr>
          <p:spPr bwMode="auto">
            <a:xfrm>
              <a:off x="8443291" y="2649471"/>
              <a:ext cx="1949450" cy="1560513"/>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sz="1800" kern="0" dirty="0" smtClean="0">
                <a:solidFill>
                  <a:prstClr val="white"/>
                </a:solidFill>
                <a:latin typeface="等线" panose="02010600030101010101" charset="-122"/>
              </a:endParaRPr>
            </a:p>
          </p:txBody>
        </p:sp>
      </p:grpSp>
      <p:sp>
        <p:nvSpPr>
          <p:cNvPr id="45" name="文本框 25"/>
          <p:cNvSpPr txBox="1"/>
          <p:nvPr/>
        </p:nvSpPr>
        <p:spPr>
          <a:xfrm>
            <a:off x="1667640" y="1193985"/>
            <a:ext cx="777777" cy="523220"/>
          </a:xfrm>
          <a:prstGeom prst="rect">
            <a:avLst/>
          </a:prstGeom>
          <a:noFill/>
        </p:spPr>
        <p:txBody>
          <a:bodyPr wrap="none" rtlCol="0">
            <a:spAutoFit/>
          </a:bodyPr>
          <a:lstStyle/>
          <a:p>
            <a:pPr defTabSz="914400"/>
            <a:r>
              <a:rPr lang="en-US" altLang="zh-CN" sz="2800" dirty="0">
                <a:solidFill>
                  <a:srgbClr val="02B1C4"/>
                </a:solidFill>
                <a:latin typeface="仓耳青禾体-谷力 W04" panose="02020400000000000000" pitchFamily="18" charset="-122"/>
                <a:ea typeface="仓耳青禾体-谷力 W04" panose="02020400000000000000" pitchFamily="18" charset="-122"/>
              </a:rPr>
              <a:t>85%</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6" name="文本框 29"/>
          <p:cNvSpPr txBox="1"/>
          <p:nvPr/>
        </p:nvSpPr>
        <p:spPr>
          <a:xfrm>
            <a:off x="1278751" y="2137863"/>
            <a:ext cx="777777" cy="523220"/>
          </a:xfrm>
          <a:prstGeom prst="rect">
            <a:avLst/>
          </a:prstGeom>
          <a:noFill/>
        </p:spPr>
        <p:txBody>
          <a:bodyPr wrap="none" rtlCol="0">
            <a:spAutoFit/>
          </a:bodyPr>
          <a:lstStyle/>
          <a:p>
            <a:pPr defTabSz="914400"/>
            <a:r>
              <a:rPr lang="en-US" altLang="zh-CN" sz="2800" dirty="0">
                <a:solidFill>
                  <a:srgbClr val="02B1C4"/>
                </a:solidFill>
                <a:latin typeface="仓耳青禾体-谷力 W04" panose="02020400000000000000" pitchFamily="18" charset="-122"/>
                <a:ea typeface="仓耳青禾体-谷力 W04" panose="02020400000000000000" pitchFamily="18" charset="-122"/>
              </a:rPr>
              <a:t>35%</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7" name="文本框 30"/>
          <p:cNvSpPr txBox="1"/>
          <p:nvPr/>
        </p:nvSpPr>
        <p:spPr>
          <a:xfrm>
            <a:off x="1772236" y="3935308"/>
            <a:ext cx="777777" cy="523220"/>
          </a:xfrm>
          <a:prstGeom prst="rect">
            <a:avLst/>
          </a:prstGeom>
          <a:noFill/>
        </p:spPr>
        <p:txBody>
          <a:bodyPr wrap="none" rtlCol="0">
            <a:spAutoFit/>
          </a:bodyPr>
          <a:lstStyle/>
          <a:p>
            <a:pPr defTabSz="914400"/>
            <a:r>
              <a:rPr lang="en-US" altLang="zh-CN" sz="2800" dirty="0">
                <a:solidFill>
                  <a:srgbClr val="02B1C4"/>
                </a:solidFill>
                <a:latin typeface="仓耳青禾体-谷力 W04" panose="02020400000000000000" pitchFamily="18" charset="-122"/>
                <a:ea typeface="仓耳青禾体-谷力 W04" panose="02020400000000000000" pitchFamily="18" charset="-122"/>
              </a:rPr>
              <a:t>79%</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8" name="文本框 31"/>
          <p:cNvSpPr txBox="1"/>
          <p:nvPr/>
        </p:nvSpPr>
        <p:spPr>
          <a:xfrm>
            <a:off x="2110135" y="4864302"/>
            <a:ext cx="777777" cy="523220"/>
          </a:xfrm>
          <a:prstGeom prst="rect">
            <a:avLst/>
          </a:prstGeom>
          <a:noFill/>
        </p:spPr>
        <p:txBody>
          <a:bodyPr wrap="none" rtlCol="0">
            <a:spAutoFit/>
          </a:bodyPr>
          <a:lstStyle/>
          <a:p>
            <a:pPr defTabSz="914400"/>
            <a:r>
              <a:rPr lang="en-US" altLang="zh-CN" sz="2800" dirty="0">
                <a:solidFill>
                  <a:srgbClr val="02B1C4"/>
                </a:solidFill>
                <a:latin typeface="仓耳青禾体-谷力 W04" panose="02020400000000000000" pitchFamily="18" charset="-122"/>
                <a:ea typeface="仓耳青禾体-谷力 W04" panose="02020400000000000000" pitchFamily="18" charset="-122"/>
              </a:rPr>
              <a:t>86%</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sp>
        <p:nvSpPr>
          <p:cNvPr id="49" name="文本框 32"/>
          <p:cNvSpPr txBox="1"/>
          <p:nvPr/>
        </p:nvSpPr>
        <p:spPr>
          <a:xfrm>
            <a:off x="1278750" y="5835840"/>
            <a:ext cx="777777" cy="523220"/>
          </a:xfrm>
          <a:prstGeom prst="rect">
            <a:avLst/>
          </a:prstGeom>
          <a:noFill/>
        </p:spPr>
        <p:txBody>
          <a:bodyPr wrap="none" rtlCol="0">
            <a:spAutoFit/>
          </a:bodyPr>
          <a:lstStyle/>
          <a:p>
            <a:pPr defTabSz="914400"/>
            <a:r>
              <a:rPr lang="en-US" altLang="zh-CN" sz="2800" dirty="0">
                <a:solidFill>
                  <a:srgbClr val="02B1C4"/>
                </a:solidFill>
                <a:latin typeface="仓耳青禾体-谷力 W04" panose="02020400000000000000" pitchFamily="18" charset="-122"/>
                <a:ea typeface="仓耳青禾体-谷力 W04" panose="02020400000000000000" pitchFamily="18" charset="-122"/>
              </a:rPr>
              <a:t>38%</a:t>
            </a:r>
            <a:endParaRPr lang="zh-CN" altLang="en-US" sz="2800" dirty="0">
              <a:solidFill>
                <a:srgbClr val="02B1C4"/>
              </a:solidFill>
              <a:latin typeface="仓耳青禾体-谷力 W04" panose="02020400000000000000" pitchFamily="18" charset="-122"/>
              <a:ea typeface="仓耳青禾体-谷力 W04" panose="02020400000000000000" pitchFamily="18" charset="-122"/>
            </a:endParaRPr>
          </a:p>
        </p:txBody>
      </p:sp>
      <p:grpSp>
        <p:nvGrpSpPr>
          <p:cNvPr id="50" name="组合 49"/>
          <p:cNvGrpSpPr/>
          <p:nvPr/>
        </p:nvGrpSpPr>
        <p:grpSpPr>
          <a:xfrm>
            <a:off x="3889488" y="2137863"/>
            <a:ext cx="3527312" cy="1350182"/>
            <a:chOff x="723714" y="4608819"/>
            <a:chExt cx="3527312" cy="1350182"/>
          </a:xfrm>
        </p:grpSpPr>
        <p:sp>
          <p:nvSpPr>
            <p:cNvPr id="51" name="矩形 50"/>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52" name="组合 51"/>
            <p:cNvGrpSpPr/>
            <p:nvPr/>
          </p:nvGrpSpPr>
          <p:grpSpPr>
            <a:xfrm>
              <a:off x="862324" y="4903320"/>
              <a:ext cx="2987476" cy="963891"/>
              <a:chOff x="2212152" y="1255883"/>
              <a:chExt cx="2987476" cy="963891"/>
            </a:xfrm>
          </p:grpSpPr>
          <p:sp>
            <p:nvSpPr>
              <p:cNvPr id="53" name="文本框 36"/>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4" name="文本框 37"/>
              <p:cNvSpPr txBox="1"/>
              <p:nvPr/>
            </p:nvSpPr>
            <p:spPr>
              <a:xfrm>
                <a:off x="2212152" y="1603002"/>
                <a:ext cx="2987476"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55" name="组合 54"/>
          <p:cNvGrpSpPr/>
          <p:nvPr/>
        </p:nvGrpSpPr>
        <p:grpSpPr>
          <a:xfrm>
            <a:off x="7612986" y="2137863"/>
            <a:ext cx="3527312" cy="1350182"/>
            <a:chOff x="723714" y="4608819"/>
            <a:chExt cx="3527312" cy="1350182"/>
          </a:xfrm>
        </p:grpSpPr>
        <p:sp>
          <p:nvSpPr>
            <p:cNvPr id="56" name="矩形 55"/>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57" name="组合 56"/>
            <p:cNvGrpSpPr/>
            <p:nvPr/>
          </p:nvGrpSpPr>
          <p:grpSpPr>
            <a:xfrm>
              <a:off x="862324" y="4903320"/>
              <a:ext cx="2987476" cy="963891"/>
              <a:chOff x="2212152" y="1255883"/>
              <a:chExt cx="2987476" cy="963891"/>
            </a:xfrm>
          </p:grpSpPr>
          <p:sp>
            <p:nvSpPr>
              <p:cNvPr id="58" name="文本框 41"/>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59" name="文本框 42"/>
              <p:cNvSpPr txBox="1"/>
              <p:nvPr/>
            </p:nvSpPr>
            <p:spPr>
              <a:xfrm>
                <a:off x="2212152" y="1603002"/>
                <a:ext cx="2987476"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60" name="组合 59"/>
          <p:cNvGrpSpPr/>
          <p:nvPr/>
        </p:nvGrpSpPr>
        <p:grpSpPr>
          <a:xfrm>
            <a:off x="3889488" y="4095309"/>
            <a:ext cx="3527312" cy="1350182"/>
            <a:chOff x="723714" y="4608819"/>
            <a:chExt cx="3527312" cy="1350182"/>
          </a:xfrm>
        </p:grpSpPr>
        <p:sp>
          <p:nvSpPr>
            <p:cNvPr id="61" name="矩形 60"/>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62" name="组合 61"/>
            <p:cNvGrpSpPr/>
            <p:nvPr/>
          </p:nvGrpSpPr>
          <p:grpSpPr>
            <a:xfrm>
              <a:off x="862324" y="4903320"/>
              <a:ext cx="2987476" cy="963891"/>
              <a:chOff x="2212152" y="1255883"/>
              <a:chExt cx="2987476" cy="963891"/>
            </a:xfrm>
          </p:grpSpPr>
          <p:sp>
            <p:nvSpPr>
              <p:cNvPr id="63" name="文本框 51"/>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64" name="文本框 52"/>
              <p:cNvSpPr txBox="1"/>
              <p:nvPr/>
            </p:nvSpPr>
            <p:spPr>
              <a:xfrm>
                <a:off x="2212152" y="1603002"/>
                <a:ext cx="2987476"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grpSp>
        <p:nvGrpSpPr>
          <p:cNvPr id="65" name="组合 64"/>
          <p:cNvGrpSpPr/>
          <p:nvPr/>
        </p:nvGrpSpPr>
        <p:grpSpPr>
          <a:xfrm>
            <a:off x="7612986" y="4095309"/>
            <a:ext cx="3527312" cy="1350182"/>
            <a:chOff x="723714" y="4608819"/>
            <a:chExt cx="3527312" cy="1350182"/>
          </a:xfrm>
        </p:grpSpPr>
        <p:sp>
          <p:nvSpPr>
            <p:cNvPr id="66" name="矩形 65"/>
            <p:cNvSpPr/>
            <p:nvPr/>
          </p:nvSpPr>
          <p:spPr>
            <a:xfrm>
              <a:off x="723714" y="4608819"/>
              <a:ext cx="3527312" cy="1350182"/>
            </a:xfrm>
            <a:prstGeom prst="rect">
              <a:avLst/>
            </a:prstGeom>
            <a:gradFill flip="none" rotWithShape="1">
              <a:gsLst>
                <a:gs pos="0">
                  <a:srgbClr val="01EFFB">
                    <a:alpha val="78000"/>
                  </a:srgbClr>
                </a:gs>
                <a:gs pos="100000">
                  <a:srgbClr val="01EFFB">
                    <a:alpha val="17000"/>
                  </a:srgbClr>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sz="1800" kern="0" dirty="0" smtClean="0">
                <a:solidFill>
                  <a:prstClr val="white"/>
                </a:solidFill>
                <a:latin typeface="等线" panose="02010600030101010101" charset="-122"/>
                <a:ea typeface="等线" panose="02010600030101010101" charset="-122"/>
              </a:endParaRPr>
            </a:p>
          </p:txBody>
        </p:sp>
        <p:grpSp>
          <p:nvGrpSpPr>
            <p:cNvPr id="67" name="组合 66"/>
            <p:cNvGrpSpPr/>
            <p:nvPr/>
          </p:nvGrpSpPr>
          <p:grpSpPr>
            <a:xfrm>
              <a:off x="862324" y="4903320"/>
              <a:ext cx="2987476" cy="963891"/>
              <a:chOff x="2212152" y="1255883"/>
              <a:chExt cx="2987476" cy="963891"/>
            </a:xfrm>
          </p:grpSpPr>
          <p:sp>
            <p:nvSpPr>
              <p:cNvPr id="68" name="文本框 56"/>
              <p:cNvSpPr txBox="1"/>
              <p:nvPr/>
            </p:nvSpPr>
            <p:spPr>
              <a:xfrm>
                <a:off x="2212152" y="1255883"/>
                <a:ext cx="1415772" cy="461665"/>
              </a:xfrm>
              <a:prstGeom prst="rect">
                <a:avLst/>
              </a:prstGeom>
              <a:noFill/>
            </p:spPr>
            <p:txBody>
              <a:bodyPr wrap="none" rtlCol="0">
                <a:spAutoFit/>
              </a:bodyPr>
              <a:lstStyle/>
              <a:p>
                <a:pPr defTabSz="914400">
                  <a:defRPr/>
                </a:pPr>
                <a:r>
                  <a:rPr lang="zh-CN" altLang="en-US" kern="0" dirty="0" smtClean="0">
                    <a:solidFill>
                      <a:prstClr val="white"/>
                    </a:solidFill>
                    <a:latin typeface="仓耳青禾体-谷力 W04" panose="02020400000000000000" pitchFamily="18" charset="-122"/>
                    <a:ea typeface="仓耳青禾体-谷力 W04" panose="02020400000000000000" pitchFamily="18" charset="-122"/>
                  </a:rPr>
                  <a:t>输入标题</a:t>
                </a:r>
              </a:p>
            </p:txBody>
          </p:sp>
          <p:sp>
            <p:nvSpPr>
              <p:cNvPr id="69" name="文本框 57"/>
              <p:cNvSpPr txBox="1"/>
              <p:nvPr/>
            </p:nvSpPr>
            <p:spPr>
              <a:xfrm>
                <a:off x="2212152" y="1603002"/>
                <a:ext cx="2987476" cy="616772"/>
              </a:xfrm>
              <a:prstGeom prst="rect">
                <a:avLst/>
              </a:prstGeom>
              <a:noFill/>
            </p:spPr>
            <p:txBody>
              <a:bodyPr wrap="square" rtlCol="0">
                <a:spAutoFit/>
              </a:bodyPr>
              <a:lstStyle/>
              <a:p>
                <a:pPr defTabSz="914400">
                  <a:lnSpc>
                    <a:spcPct val="150000"/>
                  </a:lnSpc>
                  <a:defRPr/>
                </a:pPr>
                <a:r>
                  <a:rPr lang="zh-CN" altLang="en-US" sz="1200" kern="0" dirty="0" smtClean="0">
                    <a:solidFill>
                      <a:prstClr val="white"/>
                    </a:solidFill>
                    <a:latin typeface="仓耳青禾体-谷力 W04" panose="02020400000000000000" pitchFamily="18" charset="-122"/>
                    <a:ea typeface="仓耳青禾体-谷力 W04" panose="02020400000000000000" pitchFamily="18" charset="-122"/>
                  </a:rPr>
                  <a:t>点击此处添加具体文本说点击此处添加点击此处添加具体文本说点击</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animEffect transition="in" filter="fade">
                                      <p:cBhvr>
                                        <p:cTn id="32" dur="500"/>
                                        <p:tgtEl>
                                          <p:spTgt spid="4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left)">
                                      <p:cBhvr>
                                        <p:cTn id="5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EB47413-42B0-4EBF-8CC3-1A9BED180D0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E:\学习\包图网\视频"/>
  <p:tag name="ISPRING_PRESENTATION_TITLE" val="创新科技-动画"/>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自定义 3301">
      <a:dk1>
        <a:srgbClr val="000000"/>
      </a:dk1>
      <a:lt1>
        <a:srgbClr val="FFFFFF"/>
      </a:lt1>
      <a:dk2>
        <a:srgbClr val="778495"/>
      </a:dk2>
      <a:lt2>
        <a:srgbClr val="F0F0F0"/>
      </a:lt2>
      <a:accent1>
        <a:srgbClr val="216AA9"/>
      </a:accent1>
      <a:accent2>
        <a:srgbClr val="19507F"/>
      </a:accent2>
      <a:accent3>
        <a:srgbClr val="216AA9"/>
      </a:accent3>
      <a:accent4>
        <a:srgbClr val="64A7E1"/>
      </a:accent4>
      <a:accent5>
        <a:srgbClr val="ADB5BF"/>
      </a:accent5>
      <a:accent6>
        <a:srgbClr val="586371"/>
      </a:accent6>
      <a:hlink>
        <a:srgbClr val="216AA9"/>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0</TotalTime>
  <Words>1583</Words>
  <Application>Microsoft Office PowerPoint</Application>
  <PresentationFormat>自定义</PresentationFormat>
  <Paragraphs>175</Paragraphs>
  <Slides>25</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 Unicode MS</vt:lpstr>
      <vt:lpstr>阿里巴巴普惠体 R</vt:lpstr>
      <vt:lpstr>仓耳青禾体-谷力 W04</vt:lpstr>
      <vt:lpstr>等线</vt:lpstr>
      <vt:lpstr>方正姚体</vt:lpstr>
      <vt:lpstr>黑体</vt:lpstr>
      <vt:lpstr>宋体</vt:lpstr>
      <vt:lpstr>微软雅黑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2022-03-16T02:31:06Z</dcterms:created>
  <dcterms:modified xsi:type="dcterms:W3CDTF">2023-01-10T06:28:45Z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DB7F12B1285F4F198842BC40A69A0082</vt:lpwstr>
  </property>
  <property fmtid="{A09F084E-AD41-489F-8076-AA5BE3082BCA}" pid="100">
    <vt:ui4>5</vt:ui4>
  </property>
  <property fmtid="{64440492-4C8B-11D1-8B70-080036B11A03}" pid="11">
    <vt:lpwstr>www.2ppt.com-爱PPT提供资源下载</vt:lpwstr>
  </property>
</Properties>
</file>