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70" r:id="rId11"/>
    <p:sldId id="271" r:id="rId12"/>
    <p:sldId id="272" r:id="rId13"/>
    <p:sldId id="273" r:id="rId14"/>
    <p:sldId id="274" r:id="rId15"/>
    <p:sldId id="260" r:id="rId16"/>
    <p:sldId id="275" r:id="rId17"/>
    <p:sldId id="276" r:id="rId18"/>
    <p:sldId id="277" r:id="rId19"/>
    <p:sldId id="278" r:id="rId20"/>
    <p:sldId id="279" r:id="rId21"/>
    <p:sldId id="261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66" d="100"/>
          <a:sy n="66" d="100"/>
        </p:scale>
        <p:origin x="-456" y="-1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4CE7-2ABB-4A19-9425-781452465E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FA0EB-3D1F-47B0-9326-808F3C525E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8F45DA-0ED5-4A8C-BB14-61A12F040349}" type="slidenum">
              <a:rPr lang="zh-CN" altLang="en-US" sz="1200" baseline="0"/>
              <a:t>27</a:t>
            </a:fld>
            <a:endParaRPr lang="en-US" altLang="zh-CN" sz="1200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30ACB3-DC52-44B2-9A5A-82970693B48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76FE0FF-6EF9-458D-ADAF-C109FCA529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9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0" descr="未标题-1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" y="0"/>
            <a:ext cx="914276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1" descr="道德经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8675" y="12696"/>
            <a:ext cx="8074708" cy="27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2" descr="扇子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52456" y="744308"/>
            <a:ext cx="4134162" cy="21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3" descr="道德讲堂字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5735" y="1277543"/>
            <a:ext cx="6324235" cy="167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4" descr="道德讲堂字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0323" y="2848684"/>
            <a:ext cx="6324236" cy="68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10" descr="笔刷最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6323" y="211072"/>
            <a:ext cx="3199413" cy="31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水墨云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6439" y="2267838"/>
            <a:ext cx="1371177" cy="10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金鱼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448706" y="4172251"/>
            <a:ext cx="1220410" cy="43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金鱼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77235" y="4781662"/>
            <a:ext cx="837941" cy="3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135146" y="3116888"/>
            <a:ext cx="1675883" cy="16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9995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［</a:t>
            </a:r>
            <a:endParaRPr lang="en-US" altLang="zh-CN" sz="9995" baseline="0">
              <a:solidFill>
                <a:srgbClr val="4D4D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012028" y="3116888"/>
            <a:ext cx="990294" cy="16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9995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］</a:t>
            </a:r>
            <a:endParaRPr lang="en-US" altLang="zh-CN" sz="9995" baseline="0">
              <a:solidFill>
                <a:srgbClr val="4D4D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430146" y="3518402"/>
            <a:ext cx="4189707" cy="112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德者，得也，得事宜也。</a:t>
            </a:r>
          </a:p>
          <a:p>
            <a:pPr algn="l" eaLnBrk="1" hangingPunct="1"/>
            <a:r>
              <a:rPr lang="en-US" altLang="zh-CN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——</a:t>
            </a:r>
            <a:r>
              <a:rPr lang="zh-CN" altLang="en-US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（东汉）刘熙 </a:t>
            </a:r>
          </a:p>
          <a:p>
            <a:pPr algn="l" eaLnBrk="1" hangingPunct="1"/>
            <a:r>
              <a:rPr lang="zh-CN" altLang="en-US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德，外得于人，内得于已也。 </a:t>
            </a:r>
          </a:p>
          <a:p>
            <a:pPr algn="l" eaLnBrk="1" hangingPunct="1"/>
            <a:r>
              <a:rPr lang="en-US" altLang="zh-CN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——</a:t>
            </a:r>
            <a:r>
              <a:rPr lang="zh-CN" altLang="en-US" sz="1700" b="1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（东汉）许慎</a:t>
            </a:r>
            <a:r>
              <a:rPr lang="zh-CN" altLang="en-US" sz="1700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700" baseline="0">
              <a:solidFill>
                <a:srgbClr val="4D4D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21" descr="图片1竹子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" y="0"/>
            <a:ext cx="266776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德立体字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206" y="363426"/>
            <a:ext cx="3581882" cy="29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4" dur="7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507 -0.00301 -0.13507 -0.02338 -0.21041 -0.01806 C -0.28576 -0.01273 -0.37291 0.02315 -0.45208 0.03194 C -0.53125 0.04074 -0.59722 0.01389 -0.68541 0.03472 C -0.77361 0.05555 -0.8868 0.13796 -0.98125 0.15694 C -1.07569 0.17592 -1.19566 0.15046 -1.25208 0.14861 " pathEditMode="relative" rAng="0" ptsTypes="aaaaaa">
                                      <p:cBhvr>
                                        <p:cTn id="25" dur="5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04" y="76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1.48148E-6 C -0.05868 -0.00093 -0.24896 0.00069 -0.35208 -0.00533 C -0.45521 -0.01134 -0.53663 -0.03333 -0.61875 -0.03611 C -0.70104 -0.03889 -0.75278 -0.02454 -0.84601 -0.02222 C -0.93889 -0.01991 -1.05799 -0.02107 -1.17708 -0.02222 " pathEditMode="relative" rAng="0" ptsTypes="aaaaa">
                                      <p:cBhvr>
                                        <p:cTn id="27" dur="5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4" y="-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15" name="Picture 6" descr="3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54557" y="668132"/>
            <a:ext cx="4342060" cy="39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第一笔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1525" y="4096074"/>
            <a:ext cx="2928034" cy="11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30"/>
          <p:cNvGrpSpPr/>
          <p:nvPr/>
        </p:nvGrpSpPr>
        <p:grpSpPr bwMode="auto">
          <a:xfrm>
            <a:off x="5932862" y="4124640"/>
            <a:ext cx="1388634" cy="1945674"/>
            <a:chOff x="5619866" y="5423079"/>
            <a:chExt cx="1866667" cy="2616021"/>
          </a:xfrm>
        </p:grpSpPr>
        <p:pic>
          <p:nvPicPr>
            <p:cNvPr id="18" name="图片 21" descr="松针3.png"/>
            <p:cNvPicPr>
              <a:picLocks noChangeAspect="1"/>
            </p:cNvPicPr>
            <p:nvPr/>
          </p:nvPicPr>
          <p:blipFill>
            <a:blip r:embed="rId5" cstate="email">
              <a:lum bright="-20000"/>
            </a:blip>
            <a:srcRect/>
            <a:stretch>
              <a:fillRect/>
            </a:stretch>
          </p:blipFill>
          <p:spPr bwMode="auto">
            <a:xfrm>
              <a:off x="5619866" y="5423079"/>
              <a:ext cx="1866667" cy="14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29"/>
            <p:cNvCxnSpPr>
              <a:cxnSpLocks noChangeShapeType="1"/>
            </p:cNvCxnSpPr>
            <p:nvPr/>
          </p:nvCxnSpPr>
          <p:spPr bwMode="auto">
            <a:xfrm rot="16200000" flipH="1">
              <a:off x="5972175" y="7439025"/>
              <a:ext cx="1181100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cxnSp>
      </p:grpSp>
      <p:grpSp>
        <p:nvGrpSpPr>
          <p:cNvPr id="20" name="组合 27"/>
          <p:cNvGrpSpPr/>
          <p:nvPr/>
        </p:nvGrpSpPr>
        <p:grpSpPr bwMode="auto">
          <a:xfrm>
            <a:off x="4485508" y="4489652"/>
            <a:ext cx="1606054" cy="1529878"/>
            <a:chOff x="3759335" y="5943714"/>
            <a:chExt cx="2158730" cy="2058080"/>
          </a:xfrm>
        </p:grpSpPr>
        <p:pic>
          <p:nvPicPr>
            <p:cNvPr id="21" name="图片 17" descr="松针3.png"/>
            <p:cNvPicPr>
              <a:picLocks noChangeAspect="1"/>
            </p:cNvPicPr>
            <p:nvPr/>
          </p:nvPicPr>
          <p:blipFill>
            <a:blip r:embed="rId6" cstate="email">
              <a:lum bright="-20000"/>
            </a:blip>
            <a:srcRect/>
            <a:stretch>
              <a:fillRect/>
            </a:stretch>
          </p:blipFill>
          <p:spPr bwMode="auto">
            <a:xfrm>
              <a:off x="3759335" y="5943714"/>
              <a:ext cx="2158730" cy="91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连接符 26"/>
            <p:cNvCxnSpPr>
              <a:cxnSpLocks noChangeShapeType="1"/>
            </p:cNvCxnSpPr>
            <p:nvPr/>
          </p:nvCxnSpPr>
          <p:spPr bwMode="auto">
            <a:xfrm rot="5400000">
              <a:off x="4267200" y="7429500"/>
              <a:ext cx="1143000" cy="15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cxnSp>
      </p:grpSp>
      <p:grpSp>
        <p:nvGrpSpPr>
          <p:cNvPr id="23" name="组合 24"/>
          <p:cNvGrpSpPr/>
          <p:nvPr/>
        </p:nvGrpSpPr>
        <p:grpSpPr bwMode="auto">
          <a:xfrm>
            <a:off x="3125441" y="4096073"/>
            <a:ext cx="1594945" cy="1859976"/>
            <a:chOff x="1936884" y="5423079"/>
            <a:chExt cx="2146032" cy="2501721"/>
          </a:xfrm>
        </p:grpSpPr>
        <p:pic>
          <p:nvPicPr>
            <p:cNvPr id="24" name="图片 20" descr="松针1.png"/>
            <p:cNvPicPr>
              <a:picLocks noChangeAspect="1"/>
            </p:cNvPicPr>
            <p:nvPr/>
          </p:nvPicPr>
          <p:blipFill>
            <a:blip r:embed="rId7" cstate="email">
              <a:lum bright="-20000"/>
            </a:blip>
            <a:srcRect/>
            <a:stretch>
              <a:fillRect/>
            </a:stretch>
          </p:blipFill>
          <p:spPr bwMode="auto">
            <a:xfrm>
              <a:off x="1936884" y="5423079"/>
              <a:ext cx="2146032" cy="143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3"/>
            <p:cNvCxnSpPr>
              <a:cxnSpLocks noChangeShapeType="1"/>
            </p:cNvCxnSpPr>
            <p:nvPr/>
          </p:nvCxnSpPr>
          <p:spPr bwMode="auto">
            <a:xfrm rot="5400000">
              <a:off x="2466975" y="7381875"/>
              <a:ext cx="1066800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cxnSp>
      </p:grpSp>
      <p:pic>
        <p:nvPicPr>
          <p:cNvPr id="26" name="Picture 17" descr="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912" y="1388635"/>
            <a:ext cx="3656471" cy="4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912" y="2131356"/>
            <a:ext cx="3656471" cy="4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912" y="2874076"/>
            <a:ext cx="3656471" cy="4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4496617" y="1036265"/>
            <a:ext cx="3656471" cy="3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1800" b="1" baseline="0" dirty="0" smtClean="0">
                <a:solidFill>
                  <a:srgbClr val="000000"/>
                </a:solidFill>
              </a:rPr>
              <a:t>在此处单击添加内容</a:t>
            </a:r>
            <a:endParaRPr lang="zh-CN" altLang="en-US" sz="1800" b="1" baseline="0" dirty="0">
              <a:solidFill>
                <a:srgbClr val="000000"/>
              </a:solidFill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496617" y="1837336"/>
            <a:ext cx="3656471" cy="3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b="1" baseline="0" dirty="0" smtClean="0">
                <a:solidFill>
                  <a:srgbClr val="000000"/>
                </a:solidFill>
              </a:rPr>
              <a:t>在此处单击添加内容</a:t>
            </a:r>
            <a:endParaRPr lang="zh-CN" altLang="en-US" sz="1800" b="1" baseline="0" dirty="0">
              <a:solidFill>
                <a:srgbClr val="000000"/>
              </a:solidFill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496617" y="2581645"/>
            <a:ext cx="3656471" cy="3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b="1" baseline="0" dirty="0" smtClean="0">
                <a:solidFill>
                  <a:srgbClr val="000000"/>
                </a:solidFill>
              </a:rPr>
              <a:t>在此处单击添加内容</a:t>
            </a:r>
            <a:endParaRPr lang="zh-CN" altLang="en-US" sz="1800" b="1" baseline="0" dirty="0">
              <a:solidFill>
                <a:srgbClr val="000000"/>
              </a:solidFill>
            </a:endParaRPr>
          </a:p>
        </p:txBody>
      </p:sp>
      <p:pic>
        <p:nvPicPr>
          <p:cNvPr id="32" name="Picture 23" descr="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912" y="3673930"/>
            <a:ext cx="3656471" cy="4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496617" y="3381498"/>
            <a:ext cx="3656471" cy="3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b="1" baseline="0" dirty="0" smtClean="0">
                <a:solidFill>
                  <a:srgbClr val="000000"/>
                </a:solidFill>
              </a:rPr>
              <a:t>在此处单击添加内容</a:t>
            </a:r>
            <a:endParaRPr lang="zh-CN" altLang="en-US" sz="1800" b="1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4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7032" y="1559074"/>
            <a:ext cx="27289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006624"/>
            <a:ext cx="18288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008461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8019" y="987574"/>
            <a:ext cx="18272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8019" y="3008461"/>
            <a:ext cx="182721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2"/>
          <p:cNvGrpSpPr/>
          <p:nvPr/>
        </p:nvGrpSpPr>
        <p:grpSpPr bwMode="auto">
          <a:xfrm>
            <a:off x="3055094" y="2167086"/>
            <a:ext cx="3233738" cy="1373188"/>
            <a:chOff x="1872" y="1872"/>
            <a:chExt cx="2208" cy="1152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872" y="1872"/>
              <a:ext cx="288" cy="192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744" y="2832"/>
              <a:ext cx="288" cy="192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840" y="1872"/>
              <a:ext cx="240" cy="144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1968" y="2832"/>
              <a:ext cx="240" cy="144"/>
            </a:xfrm>
            <a:prstGeom prst="line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89871" y="2347618"/>
            <a:ext cx="1546225" cy="9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aseline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文字标题内容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581894" y="1527324"/>
            <a:ext cx="11255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aseline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输入文字内容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60282" y="1538436"/>
            <a:ext cx="1123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aseline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输入文字内容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81894" y="3540274"/>
            <a:ext cx="11255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aseline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输入文字内容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460282" y="3551386"/>
            <a:ext cx="1123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aseline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输入文字内容</a:t>
            </a:r>
          </a:p>
        </p:txBody>
      </p:sp>
      <p:pic>
        <p:nvPicPr>
          <p:cNvPr id="20" name="Picture 23" descr="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8344" y="2697311"/>
            <a:ext cx="10556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K:\png\素材CNN-sccnn.com_201406210812-恢复的.psd_0036_图层-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5603" y="915566"/>
            <a:ext cx="1926793" cy="19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:\png\素材CNN-sccnn.com_201406210812-恢复的.psd_0035_图层-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7813" y="3579862"/>
            <a:ext cx="27698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png\素材CNN-sccnn.com_201406210812-恢复的.psd_0036_图层-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927" y="915566"/>
            <a:ext cx="1926793" cy="19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png\素材CNN-sccnn.com_201406210812-恢复的.psd_0036_图层-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0251" y="915566"/>
            <a:ext cx="1926793" cy="19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png\素材CNN-sccnn.com_201406210812-恢复的.psd_0036_图层-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7575" y="915566"/>
            <a:ext cx="1926793" cy="19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1781111" y="1419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dirty="0" smtClean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dirty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437295" y="1419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dirty="0" smtClean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dirty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095220" y="1419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dirty="0" smtClean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dirty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677655" y="141962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dirty="0" smtClean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dirty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67238" y="4152103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单击此处添加</a:t>
            </a:r>
            <a:r>
              <a:rPr lang="zh-CN" altLang="en-US" sz="16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文本 </a:t>
            </a:r>
            <a:endParaRPr lang="zh-CN" altLang="en-US" sz="1600" dirty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15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018797">
            <a:off x="2045211" y="3221107"/>
            <a:ext cx="1275432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315857">
            <a:off x="3243648" y="2940916"/>
            <a:ext cx="1275432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119570">
            <a:off x="4645931" y="2966504"/>
            <a:ext cx="1275432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813252">
            <a:off x="5671366" y="3223255"/>
            <a:ext cx="1275432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13" name="Picture 208" descr="30"/>
          <p:cNvPicPr>
            <a:picLocks noChangeAspect="1" noChangeArrowheads="1"/>
          </p:cNvPicPr>
          <p:nvPr/>
        </p:nvPicPr>
        <p:blipFill>
          <a:blip r:embed="rId3" cstate="email">
            <a:lum bright="-54000" contrast="18000"/>
          </a:blip>
          <a:srcRect/>
          <a:stretch>
            <a:fillRect/>
          </a:stretch>
        </p:blipFill>
        <p:spPr bwMode="auto">
          <a:xfrm rot="1227045">
            <a:off x="3325542" y="2961605"/>
            <a:ext cx="20050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9" descr="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4942" y="483518"/>
            <a:ext cx="4048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0" descr="荷花212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9542" y="1893218"/>
            <a:ext cx="152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01"/>
          <p:cNvSpPr txBox="1">
            <a:spLocks noChangeArrowheads="1"/>
          </p:cNvSpPr>
          <p:nvPr/>
        </p:nvSpPr>
        <p:spPr bwMode="auto">
          <a:xfrm>
            <a:off x="3855890" y="1203598"/>
            <a:ext cx="1652214" cy="8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40" tIns="40820" rIns="81640" bIns="40820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中國龍毛隸書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 baseline="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点击输入标题内容</a:t>
            </a:r>
          </a:p>
        </p:txBody>
      </p:sp>
      <p:sp>
        <p:nvSpPr>
          <p:cNvPr id="17" name="Line 202"/>
          <p:cNvSpPr>
            <a:spLocks noChangeShapeType="1"/>
          </p:cNvSpPr>
          <p:nvPr/>
        </p:nvSpPr>
        <p:spPr bwMode="auto">
          <a:xfrm flipV="1">
            <a:off x="4325667" y="2648868"/>
            <a:ext cx="0" cy="45720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8" name="Picture 207" descr="30"/>
          <p:cNvPicPr>
            <a:picLocks noChangeAspect="1" noChangeArrowheads="1"/>
          </p:cNvPicPr>
          <p:nvPr/>
        </p:nvPicPr>
        <p:blipFill>
          <a:blip r:embed="rId6" cstate="email">
            <a:lum bright="-54000" contrast="18000"/>
          </a:blip>
          <a:srcRect/>
          <a:stretch>
            <a:fillRect/>
          </a:stretch>
        </p:blipFill>
        <p:spPr bwMode="auto">
          <a:xfrm rot="1227045">
            <a:off x="5763942" y="2956843"/>
            <a:ext cx="19812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9" descr="30"/>
          <p:cNvPicPr>
            <a:picLocks noChangeAspect="1" noChangeArrowheads="1"/>
          </p:cNvPicPr>
          <p:nvPr/>
        </p:nvPicPr>
        <p:blipFill>
          <a:blip r:embed="rId7" cstate="email">
            <a:lum bright="-54000" contrast="18000"/>
          </a:blip>
          <a:srcRect/>
          <a:stretch>
            <a:fillRect/>
          </a:stretch>
        </p:blipFill>
        <p:spPr bwMode="auto">
          <a:xfrm rot="1227045">
            <a:off x="1039542" y="2904455"/>
            <a:ext cx="199548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10"/>
          <p:cNvSpPr>
            <a:spLocks noChangeShapeType="1"/>
          </p:cNvSpPr>
          <p:nvPr/>
        </p:nvSpPr>
        <p:spPr bwMode="auto">
          <a:xfrm flipH="1" flipV="1">
            <a:off x="5468667" y="2591718"/>
            <a:ext cx="685800" cy="51435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Line 211"/>
          <p:cNvSpPr>
            <a:spLocks noChangeShapeType="1"/>
          </p:cNvSpPr>
          <p:nvPr/>
        </p:nvSpPr>
        <p:spPr bwMode="auto">
          <a:xfrm flipV="1">
            <a:off x="2573067" y="2591718"/>
            <a:ext cx="609600" cy="51435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Rectangle 212"/>
          <p:cNvSpPr>
            <a:spLocks noChangeArrowheads="1"/>
          </p:cNvSpPr>
          <p:nvPr/>
        </p:nvSpPr>
        <p:spPr bwMode="auto">
          <a:xfrm>
            <a:off x="1496742" y="3478881"/>
            <a:ext cx="1220787" cy="4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b="1" baseline="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文字内容</a:t>
            </a:r>
          </a:p>
        </p:txBody>
      </p:sp>
      <p:sp>
        <p:nvSpPr>
          <p:cNvPr id="23" name="Rectangle 213"/>
          <p:cNvSpPr>
            <a:spLocks noChangeArrowheads="1"/>
          </p:cNvSpPr>
          <p:nvPr/>
        </p:nvSpPr>
        <p:spPr bwMode="auto">
          <a:xfrm>
            <a:off x="3822429" y="3472531"/>
            <a:ext cx="1219200" cy="4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b="1" baseline="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文字内容</a:t>
            </a:r>
          </a:p>
        </p:txBody>
      </p:sp>
      <p:sp>
        <p:nvSpPr>
          <p:cNvPr id="24" name="Rectangle 214"/>
          <p:cNvSpPr>
            <a:spLocks noChangeArrowheads="1"/>
          </p:cNvSpPr>
          <p:nvPr/>
        </p:nvSpPr>
        <p:spPr bwMode="auto">
          <a:xfrm>
            <a:off x="6298929" y="3472531"/>
            <a:ext cx="1219200" cy="4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b="1" baseline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文字内容</a:t>
            </a:r>
            <a:endParaRPr lang="en-US" altLang="zh-CN" b="1" baseline="0">
              <a:solidFill>
                <a:srgbClr val="FFFF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49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49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49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49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49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49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349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349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849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849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框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3950" y="1125191"/>
            <a:ext cx="7212962" cy="28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ltGray">
          <a:xfrm>
            <a:off x="3355557" y="1845693"/>
            <a:ext cx="2436061" cy="7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15" tIns="40807" rIns="81615" bIns="40807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200" baseline="0" dirty="0" smtClean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第三部</a:t>
            </a:r>
            <a:r>
              <a:rPr lang="zh-CN" altLang="en-US" sz="4200" baseline="0" dirty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份</a:t>
            </a:r>
            <a:endParaRPr lang="en-US" altLang="zh-CN" sz="4200" baseline="0" dirty="0">
              <a:solidFill>
                <a:srgbClr val="000000"/>
              </a:solidFill>
              <a:latin typeface="汉仪颜楷繁" pitchFamily="49" charset="-122"/>
              <a:ea typeface="汉仪颜楷繁" pitchFamily="49" charset="-122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81320" y="2601916"/>
            <a:ext cx="4799119" cy="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在此输入标题内容</a:t>
            </a: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1" lang="en-US" altLang="zh-CN" sz="2000" b="1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5" descr="D:\png\画面与情绪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2531" y="1809784"/>
            <a:ext cx="2225674" cy="18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ng\12-06_0009_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4556" y="2378172"/>
            <a:ext cx="1124434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ng\12-06_0009_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67744" y="2436792"/>
            <a:ext cx="1124434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ng\12-06_0009_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21638">
            <a:off x="4003150" y="3866770"/>
            <a:ext cx="1124434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3921593" y="2601872"/>
            <a:ext cx="113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rPr>
              <a:t>点击输入您的文本内容</a:t>
            </a:r>
            <a:endParaRPr lang="en-US" altLang="zh-CN" sz="1400" dirty="0" smtClean="0">
              <a:solidFill>
                <a:schemeClr val="bg1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1987" y="1155777"/>
            <a:ext cx="160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此处添加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en-US" altLang="zh-CN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此处</a:t>
            </a:r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776" y="3964089"/>
            <a:ext cx="160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此处添加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en-US" altLang="zh-CN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此处</a:t>
            </a:r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9532" y="1947865"/>
            <a:ext cx="160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此处添加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en-US" altLang="zh-CN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此处</a:t>
            </a:r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78205" y="3314276"/>
            <a:ext cx="160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此处添加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en-US" altLang="zh-CN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此处</a:t>
            </a:r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添加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文本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850" y="1877225"/>
            <a:ext cx="2194933" cy="21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0486" y="1863508"/>
            <a:ext cx="2194933" cy="21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02\AppData\Local\Temp\360zip$Temp\360$0\huan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499" y="1785398"/>
            <a:ext cx="2194933" cy="21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1080923" y="243347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961243" y="24214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913571" y="24214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11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2603177"/>
            <a:ext cx="918380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9804" y="2603176"/>
            <a:ext cx="918380" cy="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3503" y="1701531"/>
            <a:ext cx="1081403" cy="3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 flipH="1">
            <a:off x="2330356" y="2780371"/>
            <a:ext cx="1106410" cy="3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61539" y="3841253"/>
            <a:ext cx="1081404" cy="3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 flipH="1">
            <a:off x="5655379" y="2672776"/>
            <a:ext cx="1081406" cy="3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527800" y="1241574"/>
            <a:ext cx="2412068" cy="1297246"/>
            <a:chOff x="1490189" y="1123015"/>
            <a:chExt cx="2412068" cy="1297246"/>
          </a:xfrm>
        </p:grpSpPr>
        <p:pic>
          <p:nvPicPr>
            <p:cNvPr id="10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7"/>
            <p:cNvSpPr txBox="1"/>
            <p:nvPr/>
          </p:nvSpPr>
          <p:spPr>
            <a:xfrm>
              <a:off x="2130963" y="1519558"/>
              <a:ext cx="113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方正行楷简体" pitchFamily="65" charset="-122"/>
                  <a:ea typeface="方正行楷简体" pitchFamily="65" charset="-122"/>
                </a:rPr>
                <a:t>点击输入您的文本内容</a:t>
              </a:r>
              <a:endParaRPr lang="en-US" altLang="zh-CN" sz="14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91851" y="1241574"/>
            <a:ext cx="2412068" cy="1297246"/>
            <a:chOff x="1490189" y="1123015"/>
            <a:chExt cx="2412068" cy="1297246"/>
          </a:xfrm>
        </p:grpSpPr>
        <p:pic>
          <p:nvPicPr>
            <p:cNvPr id="13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0"/>
            <p:cNvSpPr txBox="1"/>
            <p:nvPr/>
          </p:nvSpPr>
          <p:spPr>
            <a:xfrm>
              <a:off x="2130963" y="1519558"/>
              <a:ext cx="113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方正行楷简体" pitchFamily="65" charset="-122"/>
                  <a:ea typeface="方正行楷简体" pitchFamily="65" charset="-122"/>
                </a:rPr>
                <a:t>点击输入您的文本内容</a:t>
              </a:r>
              <a:endParaRPr lang="en-US" altLang="zh-CN" sz="14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91851" y="3413723"/>
            <a:ext cx="2412068" cy="1297246"/>
            <a:chOff x="1490189" y="1123015"/>
            <a:chExt cx="2412068" cy="1297246"/>
          </a:xfrm>
        </p:grpSpPr>
        <p:pic>
          <p:nvPicPr>
            <p:cNvPr id="16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3"/>
            <p:cNvSpPr txBox="1"/>
            <p:nvPr/>
          </p:nvSpPr>
          <p:spPr>
            <a:xfrm>
              <a:off x="2130963" y="1519558"/>
              <a:ext cx="113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方正行楷简体" pitchFamily="65" charset="-122"/>
                  <a:ea typeface="方正行楷简体" pitchFamily="65" charset="-122"/>
                </a:rPr>
                <a:t>点击输入您的文本内容</a:t>
              </a:r>
              <a:endParaRPr lang="en-US" altLang="zh-CN" sz="14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77527" y="3413723"/>
            <a:ext cx="2412068" cy="1297246"/>
            <a:chOff x="1490189" y="1123015"/>
            <a:chExt cx="2412068" cy="1297246"/>
          </a:xfrm>
        </p:grpSpPr>
        <p:pic>
          <p:nvPicPr>
            <p:cNvPr id="19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6"/>
            <p:cNvSpPr txBox="1"/>
            <p:nvPr/>
          </p:nvSpPr>
          <p:spPr>
            <a:xfrm>
              <a:off x="2130963" y="1519558"/>
              <a:ext cx="113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方正行楷简体" pitchFamily="65" charset="-122"/>
                  <a:ea typeface="方正行楷简体" pitchFamily="65" charset="-122"/>
                </a:rPr>
                <a:t>点击输入您的文本内容</a:t>
              </a:r>
              <a:endParaRPr lang="en-US" altLang="zh-CN" sz="1400" dirty="0" smtClean="0">
                <a:solidFill>
                  <a:schemeClr val="bg1"/>
                </a:solidFill>
                <a:latin typeface="方正行楷简体" pitchFamily="65" charset="-122"/>
                <a:ea typeface="方正行楷简体" pitchFamily="65" charset="-122"/>
              </a:endParaRPr>
            </a:p>
          </p:txBody>
        </p:sp>
      </p:grpSp>
      <p:sp>
        <p:nvSpPr>
          <p:cNvPr id="21" name="TextBox 17"/>
          <p:cNvSpPr txBox="1"/>
          <p:nvPr/>
        </p:nvSpPr>
        <p:spPr>
          <a:xfrm>
            <a:off x="3752772" y="2655401"/>
            <a:ext cx="149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ysClr val="windowText" lastClr="000000"/>
                </a:solidFill>
                <a:latin typeface="方正行楷简体" pitchFamily="65" charset="-122"/>
                <a:ea typeface="方正行楷简体" pitchFamily="65" charset="-122"/>
              </a:rPr>
              <a:t>点击输入标题文字</a:t>
            </a:r>
            <a:endParaRPr lang="en-US" altLang="zh-CN" dirty="0" smtClean="0">
              <a:solidFill>
                <a:sysClr val="windowText" lastClr="000000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46" descr="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219473"/>
            <a:ext cx="3886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168" y="1543323"/>
            <a:ext cx="3657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0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168" y="2286273"/>
            <a:ext cx="3657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168" y="3029223"/>
            <a:ext cx="3657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4645968" y="1203598"/>
            <a:ext cx="3048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sz="1500" baseline="0">
                <a:solidFill>
                  <a:srgbClr val="000000"/>
                </a:solidFill>
                <a:latin typeface="方正行楷简体" pitchFamily="65" charset="-122"/>
                <a:ea typeface="方正行楷简体" pitchFamily="65" charset="-122"/>
              </a:rPr>
              <a:t>点击输入你想输入的文字内容</a:t>
            </a: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4645968" y="2003698"/>
            <a:ext cx="3048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sz="1500" baseline="0">
                <a:solidFill>
                  <a:srgbClr val="000000"/>
                </a:solidFill>
                <a:latin typeface="方正行楷简体" pitchFamily="65" charset="-122"/>
                <a:ea typeface="方正行楷简体" pitchFamily="65" charset="-122"/>
              </a:rPr>
              <a:t>点击输入你想输入的文字内容</a:t>
            </a: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4645968" y="2748235"/>
            <a:ext cx="3048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sz="1500" baseline="0">
                <a:solidFill>
                  <a:srgbClr val="000000"/>
                </a:solidFill>
                <a:latin typeface="方正行楷简体" pitchFamily="65" charset="-122"/>
                <a:ea typeface="方正行楷简体" pitchFamily="65" charset="-122"/>
              </a:rPr>
              <a:t>点击输入你想输入的文字内容</a:t>
            </a:r>
          </a:p>
        </p:txBody>
      </p:sp>
      <p:pic>
        <p:nvPicPr>
          <p:cNvPr id="12" name="Picture 55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168" y="3829323"/>
            <a:ext cx="3657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4645968" y="3548335"/>
            <a:ext cx="3048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0" tIns="40820" rIns="81640" bIns="40820" anchor="ctr">
            <a:spAutoFit/>
          </a:bodyPr>
          <a:lstStyle/>
          <a:p>
            <a:pPr algn="l" defTabSz="815975">
              <a:lnSpc>
                <a:spcPct val="120000"/>
              </a:lnSpc>
            </a:pPr>
            <a:r>
              <a:rPr lang="zh-CN" altLang="en-US" sz="1500" baseline="0">
                <a:solidFill>
                  <a:srgbClr val="000000"/>
                </a:solidFill>
                <a:latin typeface="方正行楷简体" pitchFamily="65" charset="-122"/>
                <a:ea typeface="方正行楷简体" pitchFamily="65" charset="-122"/>
              </a:rPr>
              <a:t>点击输入你想输入的文字内容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9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99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99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9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6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1" descr="21"/>
          <p:cNvPicPr>
            <a:picLocks noChangeAspect="1" noChangeArrowheads="1"/>
          </p:cNvPicPr>
          <p:nvPr/>
        </p:nvPicPr>
        <p:blipFill>
          <a:blip r:embed="rId2" cstate="email">
            <a:lum contrast="-32000"/>
          </a:blip>
          <a:srcRect/>
          <a:stretch>
            <a:fillRect/>
          </a:stretch>
        </p:blipFill>
        <p:spPr bwMode="auto">
          <a:xfrm>
            <a:off x="2566021" y="1065677"/>
            <a:ext cx="6324236" cy="9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9" descr="21"/>
          <p:cNvPicPr>
            <a:picLocks noChangeAspect="1" noChangeArrowheads="1"/>
          </p:cNvPicPr>
          <p:nvPr/>
        </p:nvPicPr>
        <p:blipFill>
          <a:blip r:embed="rId2" cstate="email">
            <a:lum contrast="-32000"/>
          </a:blip>
          <a:srcRect/>
          <a:stretch>
            <a:fillRect/>
          </a:stretch>
        </p:blipFill>
        <p:spPr bwMode="auto">
          <a:xfrm>
            <a:off x="2566021" y="1979795"/>
            <a:ext cx="6324236" cy="9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90"/>
          <p:cNvSpPr>
            <a:spLocks noChangeArrowheads="1"/>
          </p:cNvSpPr>
          <p:nvPr/>
        </p:nvSpPr>
        <p:spPr bwMode="auto">
          <a:xfrm>
            <a:off x="4551234" y="2218602"/>
            <a:ext cx="4265883" cy="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1800" b="1" baseline="0" dirty="0" smtClean="0">
                <a:solidFill>
                  <a:srgbClr val="FFFFFF"/>
                </a:solidFill>
                <a:latin typeface="楷体_GB2312" pitchFamily="49" charset="-122"/>
                <a:ea typeface="楷体" panose="02010609060101010101" pitchFamily="49" charset="-122"/>
              </a:rPr>
              <a:t>单击添加标题</a:t>
            </a:r>
            <a:endParaRPr kumimoji="1" lang="zh-CN" altLang="en-US" sz="1800" b="1" baseline="0" dirty="0">
              <a:solidFill>
                <a:srgbClr val="FFFFFF"/>
              </a:solidFill>
              <a:latin typeface="楷体_GB2312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91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981" y="1351339"/>
            <a:ext cx="1931392" cy="14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2" descr="21"/>
          <p:cNvPicPr>
            <a:picLocks noChangeAspect="1" noChangeArrowheads="1"/>
          </p:cNvPicPr>
          <p:nvPr/>
        </p:nvPicPr>
        <p:blipFill>
          <a:blip r:embed="rId4" cstate="email">
            <a:lum contrast="-32000"/>
          </a:blip>
          <a:srcRect/>
          <a:stretch>
            <a:fillRect/>
          </a:stretch>
        </p:blipFill>
        <p:spPr bwMode="auto">
          <a:xfrm>
            <a:off x="2566021" y="2928827"/>
            <a:ext cx="6324236" cy="9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4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981" y="2298784"/>
            <a:ext cx="1931392" cy="14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2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981" y="437221"/>
            <a:ext cx="1931392" cy="14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Soloman\Desktop\未标题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305985">
            <a:off x="305323" y="1734602"/>
            <a:ext cx="2286882" cy="228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558" y="2115485"/>
            <a:ext cx="609412" cy="106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9441" y="2648720"/>
            <a:ext cx="837941" cy="9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17"/>
          <p:cNvSpPr>
            <a:spLocks noChangeArrowheads="1"/>
          </p:cNvSpPr>
          <p:nvPr/>
        </p:nvSpPr>
        <p:spPr bwMode="auto">
          <a:xfrm>
            <a:off x="4551235" y="1268021"/>
            <a:ext cx="4265883" cy="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1800" b="1" baseline="0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单击添加标题</a:t>
            </a:r>
            <a:endParaRPr kumimoji="1" lang="en-US" altLang="zh-CN" sz="1800" b="1" baseline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293"/>
          <p:cNvSpPr>
            <a:spLocks noChangeArrowheads="1"/>
          </p:cNvSpPr>
          <p:nvPr/>
        </p:nvSpPr>
        <p:spPr bwMode="auto">
          <a:xfrm>
            <a:off x="4551234" y="3186318"/>
            <a:ext cx="4265883" cy="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1800" b="1" baseline="0" dirty="0" smtClean="0">
                <a:solidFill>
                  <a:srgbClr val="FFFFFF"/>
                </a:solidFill>
                <a:latin typeface="楷体_GB2312" pitchFamily="49" charset="-122"/>
                <a:ea typeface="楷体" panose="02010609060101010101" pitchFamily="49" charset="-122"/>
              </a:rPr>
              <a:t>单击添加标题</a:t>
            </a:r>
            <a:endParaRPr kumimoji="1" lang="en-US" altLang="zh-CN" sz="1800" b="1" baseline="0" dirty="0">
              <a:solidFill>
                <a:srgbClr val="FFFFFF"/>
              </a:solidFill>
              <a:latin typeface="楷体_GB2312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 descr="8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329297" y="-2685221"/>
            <a:ext cx="4987974" cy="468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14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92205" y="-128548"/>
            <a:ext cx="685588" cy="53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12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16066" y="-52372"/>
            <a:ext cx="428493" cy="3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12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35146" y="557041"/>
            <a:ext cx="533235" cy="3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9" descr="12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30441" y="480865"/>
            <a:ext cx="428493" cy="3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2" descr="21"/>
          <p:cNvPicPr>
            <a:picLocks noChangeAspect="1" noChangeArrowheads="1"/>
          </p:cNvPicPr>
          <p:nvPr/>
        </p:nvPicPr>
        <p:blipFill>
          <a:blip r:embed="rId4" cstate="email">
            <a:lum contrast="-32000"/>
          </a:blip>
          <a:srcRect/>
          <a:stretch>
            <a:fillRect/>
          </a:stretch>
        </p:blipFill>
        <p:spPr bwMode="auto">
          <a:xfrm>
            <a:off x="2566021" y="3806809"/>
            <a:ext cx="6324236" cy="9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4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981" y="3176766"/>
            <a:ext cx="1931392" cy="14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93"/>
          <p:cNvSpPr>
            <a:spLocks noChangeArrowheads="1"/>
          </p:cNvSpPr>
          <p:nvPr/>
        </p:nvSpPr>
        <p:spPr bwMode="auto">
          <a:xfrm>
            <a:off x="4551234" y="4064300"/>
            <a:ext cx="4265883" cy="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1800" b="1" baseline="0" dirty="0" smtClean="0">
                <a:solidFill>
                  <a:srgbClr val="FFFFFF"/>
                </a:solidFill>
                <a:latin typeface="楷体_GB2312" pitchFamily="49" charset="-122"/>
                <a:ea typeface="楷体" panose="02010609060101010101" pitchFamily="49" charset="-122"/>
              </a:rPr>
              <a:t>单击添加标题</a:t>
            </a:r>
            <a:endParaRPr kumimoji="1" lang="en-US" altLang="zh-CN" sz="1800" b="1" baseline="0" dirty="0">
              <a:solidFill>
                <a:srgbClr val="FFFFFF"/>
              </a:solidFill>
              <a:latin typeface="楷体_GB2312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00157 -2.71605E-6 C 0.01441 0.04167 0.03055 0.08364 0.03125 0.15216 C 0.03194 0.22006 -0.00018 0.31482 0.0026 0.41081 C 0.00555 0.50648 0.04704 0.61821 0.04843 0.72531 C 0.05 0.83272 0.03055 0.9426 0.01128 1.05371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26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781 3.58025E-6 C -0.01076 0.02777 -0.01337 0.05617 -0.00972 0.10771 C -0.00608 0.15926 0.01892 0.22747 0.01372 0.30956 C 0.00851 0.39135 -0.03333 0.49074 -0.04097 0.59969 C -0.04844 0.70895 -0.03993 0.83703 -0.03125 0.96481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482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61111E-6 -3.7037E-7 C 0.00469 0.0963 0.00955 0.1929 0.02361 0.27932 C 0.03768 0.36605 0.07691 0.40988 0.08473 0.51914 C 0.09254 0.62778 0.0816 0.78056 0.07084 0.93272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466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3.05556E-6 -1.85185E-6 C 0.02604 0.08426 0.05225 0.16883 0.06146 0.28611 C 0.07066 0.40401 0.0408 0.57346 0.05468 0.70617 C 0.06875 0.83827 0.10712 0.95926 0.14583 1.08087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540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093 L 0.56389 0.00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093 L 0.56389 0.000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093 L 0.56389 0.000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093 L 0.56389 0.0009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3066" y="2683835"/>
            <a:ext cx="1671764" cy="1688114"/>
            <a:chOff x="766638" y="2683835"/>
            <a:chExt cx="1671764" cy="1688114"/>
          </a:xfrm>
        </p:grpSpPr>
        <p:pic>
          <p:nvPicPr>
            <p:cNvPr id="6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1559176" y="2323795"/>
            <a:ext cx="7200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9" name="Picture 2" descr="D:\png\010100009777_0002_图层-8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/>
          <a:stretch>
            <a:fillRect/>
          </a:stretch>
        </p:blipFill>
        <p:spPr bwMode="auto">
          <a:xfrm>
            <a:off x="3604403" y="824765"/>
            <a:ext cx="1473801" cy="1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/>
          <p:cNvSpPr txBox="1"/>
          <p:nvPr/>
        </p:nvSpPr>
        <p:spPr>
          <a:xfrm>
            <a:off x="1266838" y="317469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84574" y="2683835"/>
            <a:ext cx="1671764" cy="1688114"/>
            <a:chOff x="766638" y="2683835"/>
            <a:chExt cx="1671764" cy="1688114"/>
          </a:xfrm>
        </p:grpSpPr>
        <p:pic>
          <p:nvPicPr>
            <p:cNvPr id="12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3220684" y="2323795"/>
            <a:ext cx="7200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928346" y="317469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298750" y="2683835"/>
            <a:ext cx="1671764" cy="1688114"/>
            <a:chOff x="766638" y="2683835"/>
            <a:chExt cx="1671764" cy="1688114"/>
          </a:xfrm>
        </p:grpSpPr>
        <p:pic>
          <p:nvPicPr>
            <p:cNvPr id="17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5034860" y="2323795"/>
            <a:ext cx="7200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4742522" y="317469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40596" y="2683835"/>
            <a:ext cx="1671764" cy="1688114"/>
            <a:chOff x="766638" y="2683835"/>
            <a:chExt cx="1671764" cy="1688114"/>
          </a:xfrm>
        </p:grpSpPr>
        <p:pic>
          <p:nvPicPr>
            <p:cNvPr id="22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6876706" y="2323795"/>
            <a:ext cx="7200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6584368" y="317469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添加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文字</a:t>
            </a:r>
            <a:endParaRPr lang="zh-CN" altLang="en-US" sz="2400" dirty="0">
              <a:latin typeface="方正行楷简体" pitchFamily="65" charset="-122"/>
              <a:ea typeface="方正行楷简体" pitchFamily="65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923928" y="113159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行楷简体" pitchFamily="65" charset="-122"/>
                <a:ea typeface="方正行楷简体" pitchFamily="65" charset="-122"/>
              </a:rPr>
              <a:t>标题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  <a:p>
            <a:r>
              <a:rPr lang="zh-CN" altLang="en-US" sz="2400" dirty="0">
                <a:latin typeface="方正行楷简体" pitchFamily="65" charset="-122"/>
                <a:ea typeface="方正行楷简体" pitchFamily="65" charset="-122"/>
              </a:rPr>
              <a:t>内容</a:t>
            </a:r>
            <a:endParaRPr lang="en-US" altLang="zh-CN" sz="2400" dirty="0" smtClean="0">
              <a:latin typeface="方正行楷简体" pitchFamily="65" charset="-122"/>
              <a:ea typeface="方正行楷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15" grpId="0"/>
      <p:bldP spid="19" grpId="0" animBg="1"/>
      <p:bldP spid="20" grpId="0"/>
      <p:bldP spid="24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框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3950" y="1125191"/>
            <a:ext cx="7212962" cy="28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ltGray">
          <a:xfrm>
            <a:off x="3355557" y="1845693"/>
            <a:ext cx="2436061" cy="7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15" tIns="40807" rIns="81615" bIns="40807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200" baseline="0" dirty="0" smtClean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第四部</a:t>
            </a:r>
            <a:r>
              <a:rPr lang="zh-CN" altLang="en-US" sz="4200" baseline="0" dirty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份</a:t>
            </a:r>
            <a:endParaRPr lang="en-US" altLang="zh-CN" sz="4200" baseline="0" dirty="0">
              <a:solidFill>
                <a:srgbClr val="000000"/>
              </a:solidFill>
              <a:latin typeface="汉仪颜楷繁" pitchFamily="49" charset="-122"/>
              <a:ea typeface="汉仪颜楷繁" pitchFamily="49" charset="-122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81320" y="2601916"/>
            <a:ext cx="4799119" cy="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在此输入标题内容</a:t>
            </a: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1" lang="en-US" altLang="zh-CN" sz="2000" b="1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4" descr="C:\Users\Thinkpad\Desktop\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93182" y="1548455"/>
            <a:ext cx="1895611" cy="18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hinkpad\Desktop\e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10871" y="1231636"/>
            <a:ext cx="2240450" cy="22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hinkpad\Desktop\e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846" y="2698126"/>
            <a:ext cx="1649251" cy="16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9"/>
          <p:cNvSpPr txBox="1"/>
          <p:nvPr/>
        </p:nvSpPr>
        <p:spPr>
          <a:xfrm>
            <a:off x="3941799" y="3168129"/>
            <a:ext cx="124658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effectLst>
                  <a:outerShdw blurRad="101600" dist="38100" dir="5400000" algn="t" rotWithShape="0">
                    <a:prstClr val="black"/>
                  </a:outerShdw>
                </a:effectLst>
              </a:rPr>
              <a:t>您的标题写在这里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4929319" y="2016736"/>
            <a:ext cx="124658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您的标题写在这里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250306" y="2141460"/>
            <a:ext cx="124658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您的标题写在这里</a:t>
            </a:r>
          </a:p>
        </p:txBody>
      </p:sp>
      <p:sp>
        <p:nvSpPr>
          <p:cNvPr id="11" name="右弧形箭头 10"/>
          <p:cNvSpPr/>
          <p:nvPr/>
        </p:nvSpPr>
        <p:spPr>
          <a:xfrm rot="9229339">
            <a:off x="3343898" y="3356329"/>
            <a:ext cx="316438" cy="615282"/>
          </a:xfrm>
          <a:prstGeom prst="curvedLef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2201947" y="3639028"/>
            <a:ext cx="1048359" cy="3508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-150">
                <a:solidFill>
                  <a:schemeClr val="tx1">
                    <a:lumMod val="95000"/>
                    <a:lumOff val="5000"/>
                  </a:schemeClr>
                </a:solidFill>
                <a:latin typeface="方正宋黑简体" pitchFamily="2" charset="-122"/>
                <a:ea typeface="方正宋黑简体" pitchFamily="2" charset="-122"/>
              </a:defRPr>
            </a:lvl1pPr>
          </a:lstStyle>
          <a:p>
            <a:r>
              <a:rPr lang="zh-CN" altLang="en-US" dirty="0"/>
              <a:t>补充性文字</a:t>
            </a:r>
          </a:p>
        </p:txBody>
      </p:sp>
      <p:sp>
        <p:nvSpPr>
          <p:cNvPr id="13" name="TextBox 25"/>
          <p:cNvSpPr txBox="1"/>
          <p:nvPr/>
        </p:nvSpPr>
        <p:spPr>
          <a:xfrm>
            <a:off x="1538912" y="1691607"/>
            <a:ext cx="15416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b="0" dirty="0">
                <a:solidFill>
                  <a:schemeClr val="tx1"/>
                </a:solidFill>
              </a:rPr>
              <a:t>添加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文本内容</a:t>
            </a:r>
            <a:r>
              <a:rPr lang="zh-CN" altLang="en-US" sz="1600" b="0" dirty="0">
                <a:solidFill>
                  <a:schemeClr val="tx1"/>
                </a:solidFill>
              </a:rPr>
              <a:t>添加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文本内容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568225" y="2411909"/>
            <a:ext cx="151216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>
          <a:xfrm>
            <a:off x="6587268" y="2327769"/>
            <a:ext cx="16270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6" name="TextBox 28"/>
          <p:cNvSpPr txBox="1"/>
          <p:nvPr/>
        </p:nvSpPr>
        <p:spPr>
          <a:xfrm>
            <a:off x="6486284" y="1608841"/>
            <a:ext cx="15416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/>
              <a:t>添加文本内容添加文本内容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592560" y="4241727"/>
            <a:ext cx="0" cy="6463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8" name="TextBox 30"/>
          <p:cNvSpPr txBox="1"/>
          <p:nvPr/>
        </p:nvSpPr>
        <p:spPr>
          <a:xfrm>
            <a:off x="4671513" y="4241726"/>
            <a:ext cx="15043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/>
              <a:t>添加文本内容添加文本内容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498978">
            <a:off x="4457412" y="2590752"/>
            <a:ext cx="365260" cy="8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997089">
            <a:off x="4333139" y="1454620"/>
            <a:ext cx="365260" cy="8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847485">
            <a:off x="3861129" y="3478298"/>
            <a:ext cx="365260" cy="8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651398" y="3564463"/>
            <a:ext cx="1423393" cy="1261429"/>
            <a:chOff x="611560" y="1599515"/>
            <a:chExt cx="864096" cy="765774"/>
          </a:xfrm>
        </p:grpSpPr>
        <p:pic>
          <p:nvPicPr>
            <p:cNvPr id="9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739746" y="1774732"/>
              <a:ext cx="645582" cy="3743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zh-CN" altLang="en-US" sz="1400" dirty="0"/>
                <a:t>您的标题写在这里</a:t>
              </a:r>
              <a:endParaRPr lang="en-US" altLang="zh-CN" sz="1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615" y="2932968"/>
            <a:ext cx="1423393" cy="1261429"/>
            <a:chOff x="611560" y="1599515"/>
            <a:chExt cx="864096" cy="765774"/>
          </a:xfrm>
        </p:grpSpPr>
        <p:pic>
          <p:nvPicPr>
            <p:cNvPr id="12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739746" y="1774732"/>
              <a:ext cx="645582" cy="3743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zh-CN" altLang="en-US" sz="1400" dirty="0"/>
                <a:t>您的标题写在这里</a:t>
              </a:r>
              <a:endParaRPr lang="en-US" altLang="zh-CN" sz="1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76637" y="1644005"/>
            <a:ext cx="1423393" cy="1261429"/>
            <a:chOff x="611560" y="1599515"/>
            <a:chExt cx="864096" cy="765774"/>
          </a:xfrm>
        </p:grpSpPr>
        <p:pic>
          <p:nvPicPr>
            <p:cNvPr id="15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53"/>
            <p:cNvSpPr txBox="1">
              <a:spLocks noChangeArrowheads="1"/>
            </p:cNvSpPr>
            <p:nvPr/>
          </p:nvSpPr>
          <p:spPr bwMode="auto">
            <a:xfrm>
              <a:off x="739746" y="1774732"/>
              <a:ext cx="645582" cy="3743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zh-CN" altLang="en-US" sz="1400" dirty="0"/>
                <a:t>您的标题写在这里</a:t>
              </a:r>
              <a:endParaRPr lang="en-US" altLang="zh-CN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16485" y="818034"/>
            <a:ext cx="1423393" cy="1261429"/>
            <a:chOff x="611560" y="1599515"/>
            <a:chExt cx="864096" cy="765774"/>
          </a:xfrm>
        </p:grpSpPr>
        <p:pic>
          <p:nvPicPr>
            <p:cNvPr id="18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739746" y="1774732"/>
              <a:ext cx="645582" cy="3743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zh-CN" altLang="en-US" sz="1400" dirty="0"/>
                <a:t>您的标题写在这里</a:t>
              </a:r>
              <a:endParaRPr lang="en-US" altLang="zh-CN" sz="1400" dirty="0"/>
            </a:p>
          </p:txBody>
        </p:sp>
      </p:grpSp>
      <p:sp>
        <p:nvSpPr>
          <p:cNvPr id="20" name="TextBox 53"/>
          <p:cNvSpPr txBox="1">
            <a:spLocks noChangeArrowheads="1"/>
          </p:cNvSpPr>
          <p:nvPr/>
        </p:nvSpPr>
        <p:spPr bwMode="auto">
          <a:xfrm>
            <a:off x="5900293" y="3306712"/>
            <a:ext cx="170985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1200939" y="4028529"/>
            <a:ext cx="136406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1812575" y="1984452"/>
            <a:ext cx="136406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6422567" y="1208654"/>
            <a:ext cx="14525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C:\Users\Thinkpad\Desktop\PNG\1_0003_图层-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829" y="1828822"/>
            <a:ext cx="2577290" cy="26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hinkpad\Desktop\PNG\1_0000_图层-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9851" y="3139396"/>
            <a:ext cx="335383" cy="5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hinkpad\Desktop\PNG\1_0001_图层-2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70398" y="3317702"/>
            <a:ext cx="531453" cy="5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hinkpad\Desktop\PNG\1_0002_图层-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1368" y="2586882"/>
            <a:ext cx="420519" cy="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6087" y="1669286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3055606" y="1567212"/>
            <a:ext cx="162841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pic>
        <p:nvPicPr>
          <p:cNvPr id="11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82372" y="2718250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157654" y="2586882"/>
            <a:ext cx="155050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dirty="0"/>
              <a:t>在此插入内容</a:t>
            </a:r>
            <a:endParaRPr lang="en-US" altLang="zh-CN" dirty="0"/>
          </a:p>
          <a:p>
            <a:pPr algn="ctr"/>
            <a:r>
              <a:rPr lang="zh-CN" altLang="en-US" dirty="0"/>
              <a:t>在此插入内容</a:t>
            </a:r>
            <a:endParaRPr lang="en-US" altLang="zh-CN" dirty="0"/>
          </a:p>
        </p:txBody>
      </p:sp>
      <p:pic>
        <p:nvPicPr>
          <p:cNvPr id="13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1809" y="3930590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2403397" y="3828516"/>
            <a:ext cx="162841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dirty="0"/>
              <a:t>在此插入内容</a:t>
            </a:r>
            <a:endParaRPr lang="en-US" altLang="zh-CN" dirty="0"/>
          </a:p>
          <a:p>
            <a:pPr algn="ctr"/>
            <a:r>
              <a:rPr lang="zh-CN" altLang="en-US" dirty="0"/>
              <a:t>在此插入内容</a:t>
            </a:r>
            <a:endParaRPr lang="en-US" altLang="zh-CN" dirty="0"/>
          </a:p>
        </p:txBody>
      </p:sp>
      <p:pic>
        <p:nvPicPr>
          <p:cNvPr id="15" name="Picture 5" descr="F:\360安全浏览器下载\水墨\1402\chinaz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5234" y="2908563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789119" y="2434936"/>
            <a:ext cx="909200" cy="5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215" y="1059582"/>
            <a:ext cx="2297964" cy="21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1686172" y="1604916"/>
            <a:ext cx="1281813" cy="93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b="1" dirty="0"/>
              <a:t>此处添加标题</a:t>
            </a:r>
            <a:endParaRPr lang="en-US" altLang="zh-CN" b="1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</p:txBody>
      </p:sp>
      <p:pic>
        <p:nvPicPr>
          <p:cNvPr id="7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3515" y="1059582"/>
            <a:ext cx="2297964" cy="21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171" y="1604916"/>
            <a:ext cx="1264581" cy="93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b="1" dirty="0"/>
              <a:t>此处添加标题</a:t>
            </a:r>
            <a:endParaRPr lang="en-US" altLang="zh-CN" b="1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</p:txBody>
      </p:sp>
      <p:pic>
        <p:nvPicPr>
          <p:cNvPr id="9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8816" y="1059582"/>
            <a:ext cx="2297964" cy="21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5949471" y="1604916"/>
            <a:ext cx="1227513" cy="93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b="1" dirty="0"/>
              <a:t>此处添加标题</a:t>
            </a:r>
            <a:endParaRPr lang="en-US" altLang="zh-CN" b="1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  <a:p>
            <a:r>
              <a:rPr lang="zh-CN" altLang="en-US" dirty="0"/>
              <a:t>点击此处</a:t>
            </a:r>
            <a:r>
              <a:rPr lang="zh-CN" altLang="en-US" dirty="0" smtClean="0"/>
              <a:t>添加</a:t>
            </a:r>
            <a:endParaRPr lang="zh-CN" altLang="en-US" dirty="0"/>
          </a:p>
        </p:txBody>
      </p:sp>
      <p:pic>
        <p:nvPicPr>
          <p:cNvPr id="11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526480">
            <a:off x="2566859" y="2661322"/>
            <a:ext cx="516541" cy="11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073520" flipH="1">
            <a:off x="5643062" y="2661321"/>
            <a:ext cx="516541" cy="11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4104961" y="2559049"/>
            <a:ext cx="516541" cy="11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8119" y="3643482"/>
            <a:ext cx="5990492" cy="6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2967986" y="3754472"/>
            <a:ext cx="249299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点击添加文字模板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0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0" grpId="0"/>
          <p:bldP spid="1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3" descr="D:\png\12-12_0001_图层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7613"/>
            <a:ext cx="3344581" cy="31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ng\12-12_0000_图层-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2624" y="1712641"/>
            <a:ext cx="2443477" cy="22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ng\aa01_0006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1655688"/>
            <a:ext cx="4248472" cy="1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4572000" y="128635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单击此处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添加你的文本内容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9" name="Picture 4" descr="D:\png\aa01_0006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2457068"/>
            <a:ext cx="4248472" cy="1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4572000" y="20877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单击此处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添加你的文本内容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11" name="Picture 4" descr="D:\png\aa01_0006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3278838"/>
            <a:ext cx="4248472" cy="1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4572000" y="290950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单击此处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添加你的文本内容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13" name="Picture 4" descr="D:\png\aa01_0006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4081425"/>
            <a:ext cx="4248472" cy="1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4572000" y="3712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行楷简体" pitchFamily="65" charset="-122"/>
                <a:ea typeface="方正行楷简体" pitchFamily="65" charset="-122"/>
              </a:rPr>
              <a:t>单击此处</a:t>
            </a:r>
            <a:r>
              <a:rPr lang="zh-CN" altLang="en-US" dirty="0" smtClean="0">
                <a:latin typeface="方正行楷简体" pitchFamily="65" charset="-122"/>
                <a:ea typeface="方正行楷简体" pitchFamily="65" charset="-122"/>
              </a:rPr>
              <a:t>添加你的文本内容</a:t>
            </a:r>
            <a:endParaRPr lang="zh-CN" altLang="en-US" dirty="0">
              <a:latin typeface="方正行楷简体" pitchFamily="65" charset="-122"/>
              <a:ea typeface="方正行楷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75" name="Picture 55" descr="未标题-1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" y="0"/>
            <a:ext cx="914276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78" name="Picture 58" descr="道德经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8675" y="12696"/>
            <a:ext cx="8074708" cy="27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82" name="Picture 62" descr="扇子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29" y="658610"/>
            <a:ext cx="5256178" cy="26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83" name="Picture 63" descr="谢谢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3228" y="1604468"/>
            <a:ext cx="6200449" cy="157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框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3950" y="1125191"/>
            <a:ext cx="7212962" cy="28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ltGray">
          <a:xfrm>
            <a:off x="3355557" y="1845693"/>
            <a:ext cx="2436061" cy="7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15" tIns="40807" rIns="81615" bIns="40807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200" baseline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第一部份</a:t>
            </a:r>
            <a:endParaRPr lang="en-US" altLang="zh-CN" sz="4200" baseline="0">
              <a:solidFill>
                <a:srgbClr val="000000"/>
              </a:solidFill>
              <a:latin typeface="汉仪颜楷繁" pitchFamily="49" charset="-122"/>
              <a:ea typeface="汉仪颜楷繁" pitchFamily="49" charset="-122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81320" y="2601916"/>
            <a:ext cx="4799119" cy="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在此输入标题内容</a:t>
            </a: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1" lang="en-US" altLang="zh-CN" sz="2000" b="1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6" name="Picture 26" descr="笔刷最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6323" y="211072"/>
            <a:ext cx="3199413" cy="31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道立体字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8498" y="134896"/>
            <a:ext cx="4265883" cy="35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兰花水墨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522913" y="1452115"/>
            <a:ext cx="4953059" cy="37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水墨云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26439" y="2267838"/>
            <a:ext cx="1371177" cy="10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金鱼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448706" y="4172251"/>
            <a:ext cx="1220410" cy="43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金鱼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677235" y="4781662"/>
            <a:ext cx="837941" cy="3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135146" y="3116888"/>
            <a:ext cx="1675883" cy="16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9995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［</a:t>
            </a:r>
            <a:endParaRPr lang="en-US" altLang="zh-CN" sz="9995" baseline="0">
              <a:solidFill>
                <a:srgbClr val="4D4D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7012028" y="3116888"/>
            <a:ext cx="990294" cy="16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9995" baseline="0">
                <a:solidFill>
                  <a:srgbClr val="4D4D4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］</a:t>
            </a:r>
            <a:endParaRPr lang="en-US" altLang="zh-CN" sz="9995" baseline="0">
              <a:solidFill>
                <a:srgbClr val="4D4D4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203203" y="3612035"/>
            <a:ext cx="4189707" cy="72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73" tIns="38086" rIns="76173" bIns="38086">
            <a:spAutoFit/>
          </a:bodyPr>
          <a:lstStyle>
            <a:lvl1pPr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1700" b="1" baseline="0">
                <a:solidFill>
                  <a:srgbClr val="4D4D4D"/>
                </a:solidFill>
                <a:ea typeface="楷体" panose="02010609060101010101" pitchFamily="49" charset="-122"/>
              </a:rPr>
              <a:t>道路，引申为事物运动变化的规律或人们必须遵循的社会行为的准则、规矩、规范。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4" dur="7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507 -0.00301 -0.13507 -0.02338 -0.21041 -0.01806 C -0.28576 -0.01273 -0.37291 0.02315 -0.45208 0.03194 C -0.53125 0.04074 -0.59722 0.01389 -0.68541 0.03472 C -0.77361 0.05555 -0.8868 0.13796 -0.98125 0.15694 C -1.07569 0.17592 -1.19566 0.15046 -1.25208 0.14861 " pathEditMode="relative" rAng="0" ptsTypes="aaaaaa">
                                      <p:cBhvr>
                                        <p:cTn id="25" dur="5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04" y="76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1.48148E-6 C -0.05868 -0.00093 -0.24896 0.00069 -0.35208 -0.00533 C -0.45521 -0.01134 -0.53663 -0.03333 -0.61875 -0.03611 C -0.70104 -0.03889 -0.75278 -0.02454 -0.84601 -0.02222 C -0.93889 -0.01991 -1.05799 -0.02107 -1.17708 -0.02222 " pathEditMode="relative" rAng="0" ptsTypes="aaaaa">
                                      <p:cBhvr>
                                        <p:cTn id="27" dur="5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4" y="-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00228" y="2719389"/>
            <a:ext cx="4392301" cy="376760"/>
            <a:chOff x="2227579" y="2336572"/>
            <a:chExt cx="4392301" cy="376760"/>
          </a:xfrm>
        </p:grpSpPr>
        <p:cxnSp>
          <p:nvCxnSpPr>
            <p:cNvPr id="6" name="AutoShape 18"/>
            <p:cNvCxnSpPr>
              <a:cxnSpLocks noChangeShapeType="1"/>
            </p:cNvCxnSpPr>
            <p:nvPr/>
          </p:nvCxnSpPr>
          <p:spPr bwMode="auto">
            <a:xfrm>
              <a:off x="4423380" y="2336572"/>
              <a:ext cx="0" cy="3759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9"/>
            <p:cNvCxnSpPr>
              <a:cxnSpLocks noChangeShapeType="1"/>
            </p:cNvCxnSpPr>
            <p:nvPr/>
          </p:nvCxnSpPr>
          <p:spPr bwMode="auto">
            <a:xfrm rot="5400000">
              <a:off x="3137493" y="1426658"/>
              <a:ext cx="375974" cy="219580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5333993" y="1427444"/>
              <a:ext cx="375974" cy="219580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2" descr="C:\Users\Thinkpad\Desktop\PNG\1_0004_图层-10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696899" y="1046787"/>
            <a:ext cx="1766888" cy="16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/>
        </p:nvSpPr>
        <p:spPr>
          <a:xfrm>
            <a:off x="3866294" y="1377555"/>
            <a:ext cx="133587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b="1" dirty="0"/>
              <a:t>此处添加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11" name="TextBox 13"/>
          <p:cNvSpPr txBox="1"/>
          <p:nvPr/>
        </p:nvSpPr>
        <p:spPr>
          <a:xfrm>
            <a:off x="3855153" y="1616227"/>
            <a:ext cx="1396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endParaRPr lang="zh-CN" altLang="en-US" sz="1400" dirty="0">
              <a:latin typeface="方正宋黑简体" pitchFamily="2" charset="-122"/>
              <a:ea typeface="方正宋黑简体" pitchFamily="2" charset="-122"/>
            </a:endParaRPr>
          </a:p>
        </p:txBody>
      </p:sp>
      <p:pic>
        <p:nvPicPr>
          <p:cNvPr id="12" name="Picture 2" descr="C:\Users\Thinkpad\Desktop\PNG\1_0004_图层-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8484" y="3183272"/>
            <a:ext cx="1940030" cy="17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9"/>
          <p:cNvSpPr txBox="1"/>
          <p:nvPr/>
        </p:nvSpPr>
        <p:spPr>
          <a:xfrm>
            <a:off x="1863729" y="3514040"/>
            <a:ext cx="130525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b="1" dirty="0"/>
              <a:t>此处添加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14" name="TextBox 20"/>
          <p:cNvSpPr txBox="1"/>
          <p:nvPr/>
        </p:nvSpPr>
        <p:spPr>
          <a:xfrm>
            <a:off x="1877988" y="3752712"/>
            <a:ext cx="13163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endParaRPr lang="zh-CN" altLang="en-US" sz="1400" dirty="0">
              <a:latin typeface="方正宋黑简体" pitchFamily="2" charset="-122"/>
              <a:ea typeface="方正宋黑简体" pitchFamily="2" charset="-122"/>
            </a:endParaRPr>
          </a:p>
        </p:txBody>
      </p:sp>
      <p:pic>
        <p:nvPicPr>
          <p:cNvPr id="15" name="Picture 2" descr="C:\Users\Thinkpad\Desktop\PNG\1_0004_图层-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4635" y="3183272"/>
            <a:ext cx="1940030" cy="17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3"/>
          <p:cNvSpPr txBox="1"/>
          <p:nvPr/>
        </p:nvSpPr>
        <p:spPr>
          <a:xfrm>
            <a:off x="4059881" y="3501340"/>
            <a:ext cx="123678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b="1" dirty="0"/>
              <a:t>此处添加</a:t>
            </a:r>
            <a:r>
              <a:rPr lang="zh-CN" altLang="en-US" b="1" dirty="0" smtClean="0"/>
              <a:t>标题</a:t>
            </a:r>
            <a:endParaRPr lang="en-US" altLang="zh-CN" b="1" dirty="0"/>
          </a:p>
        </p:txBody>
      </p:sp>
      <p:sp>
        <p:nvSpPr>
          <p:cNvPr id="17" name="TextBox 24"/>
          <p:cNvSpPr txBox="1"/>
          <p:nvPr/>
        </p:nvSpPr>
        <p:spPr>
          <a:xfrm>
            <a:off x="4007677" y="3752712"/>
            <a:ext cx="13524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</a:t>
            </a:r>
            <a:r>
              <a:rPr lang="zh-CN" altLang="en-US" sz="1400" dirty="0" smtClean="0">
                <a:latin typeface="方正宋黑简体" pitchFamily="2" charset="-122"/>
                <a:ea typeface="方正宋黑简体" pitchFamily="2" charset="-122"/>
              </a:rPr>
              <a:t>文字</a:t>
            </a:r>
            <a:endParaRPr lang="zh-CN" altLang="en-US" sz="1400" dirty="0">
              <a:latin typeface="方正宋黑简体" pitchFamily="2" charset="-122"/>
              <a:ea typeface="方正宋黑简体" pitchFamily="2" charset="-122"/>
            </a:endParaRPr>
          </a:p>
        </p:txBody>
      </p:sp>
      <p:pic>
        <p:nvPicPr>
          <p:cNvPr id="18" name="Picture 2" descr="C:\Users\Thinkpad\Desktop\PNG\1_0004_图层-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0785" y="3183272"/>
            <a:ext cx="1940030" cy="17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6243331" y="3514040"/>
            <a:ext cx="1305438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此处添加标题</a:t>
            </a:r>
            <a:endParaRPr lang="en-US" altLang="zh-CN" dirty="0"/>
          </a:p>
        </p:txBody>
      </p:sp>
      <p:sp>
        <p:nvSpPr>
          <p:cNvPr id="20" name="TextBox 28"/>
          <p:cNvSpPr txBox="1"/>
          <p:nvPr/>
        </p:nvSpPr>
        <p:spPr>
          <a:xfrm>
            <a:off x="6232189" y="3752712"/>
            <a:ext cx="13885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latin typeface="方正宋黑简体" pitchFamily="2" charset="-122"/>
                <a:ea typeface="方正宋黑简体" pitchFamily="2" charset="-122"/>
              </a:rPr>
              <a:t>点此输入文字点此输入文字</a:t>
            </a:r>
          </a:p>
        </p:txBody>
      </p:sp>
      <p:pic>
        <p:nvPicPr>
          <p:cNvPr id="21" name="Picture 5" descr="F:\360安全浏览器下载\水墨\1402\chinaz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970785" y="1616227"/>
            <a:ext cx="1181385" cy="11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33473" y="2312821"/>
            <a:ext cx="1656184" cy="2399743"/>
            <a:chOff x="2627784" y="1779662"/>
            <a:chExt cx="2005225" cy="2905489"/>
          </a:xfrm>
        </p:grpSpPr>
        <p:pic>
          <p:nvPicPr>
            <p:cNvPr id="6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728348"/>
              <a:ext cx="2005225" cy="195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14735" y="1779662"/>
              <a:ext cx="1501070" cy="211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241673" y="3797671"/>
            <a:ext cx="123978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方正宋黑简体" pitchFamily="2" charset="-122"/>
                <a:ea typeface="方正宋黑简体" pitchFamily="2" charset="-122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分标题一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61965" y="2287139"/>
            <a:ext cx="1656184" cy="2399743"/>
            <a:chOff x="2627784" y="1779662"/>
            <a:chExt cx="2005225" cy="2905489"/>
          </a:xfrm>
        </p:grpSpPr>
        <p:pic>
          <p:nvPicPr>
            <p:cNvPr id="10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728348"/>
              <a:ext cx="2005225" cy="195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14735" y="1779662"/>
              <a:ext cx="1501070" cy="211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670165" y="3771989"/>
            <a:ext cx="123978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方正宋黑简体" pitchFamily="2" charset="-122"/>
                <a:ea typeface="方正宋黑简体" pitchFamily="2" charset="-122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分标题一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073199" y="1803789"/>
            <a:ext cx="2005225" cy="2905489"/>
            <a:chOff x="2627784" y="1779662"/>
            <a:chExt cx="2005225" cy="2905489"/>
          </a:xfrm>
        </p:grpSpPr>
        <p:pic>
          <p:nvPicPr>
            <p:cNvPr id="14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728348"/>
              <a:ext cx="2005225" cy="195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6829" y="1779662"/>
              <a:ext cx="1501070" cy="211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455919" y="3730876"/>
            <a:ext cx="123978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方正宋黑简体" pitchFamily="2" charset="-122"/>
                <a:ea typeface="方正宋黑简体" pitchFamily="2" charset="-122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/>
              <a:t>分标题一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1830428" y="1625710"/>
            <a:ext cx="1954691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 smtClean="0"/>
              <a:t>点击</a:t>
            </a:r>
            <a:r>
              <a:rPr lang="zh-CN" altLang="en-US" sz="1600" dirty="0"/>
              <a:t>此处</a:t>
            </a:r>
            <a:r>
              <a:rPr lang="zh-CN" altLang="en-US" sz="1600" dirty="0" smtClean="0"/>
              <a:t>添加文本</a:t>
            </a:r>
            <a:endParaRPr lang="zh-CN" altLang="en-US" sz="1600" dirty="0"/>
          </a:p>
          <a:p>
            <a:r>
              <a:rPr lang="zh-CN" altLang="en-US" sz="1600" dirty="0"/>
              <a:t>点击此处</a:t>
            </a:r>
            <a:r>
              <a:rPr lang="zh-CN" altLang="en-US" sz="1600" dirty="0" smtClean="0"/>
              <a:t>添加文本</a:t>
            </a:r>
            <a:endParaRPr lang="zh-CN" altLang="en-US" sz="1600" dirty="0"/>
          </a:p>
        </p:txBody>
      </p:sp>
      <p:sp>
        <p:nvSpPr>
          <p:cNvPr id="18" name="TextBox 41"/>
          <p:cNvSpPr txBox="1"/>
          <p:nvPr/>
        </p:nvSpPr>
        <p:spPr>
          <a:xfrm>
            <a:off x="6312711" y="1600028"/>
            <a:ext cx="1954691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 smtClean="0"/>
              <a:t>点击</a:t>
            </a:r>
            <a:r>
              <a:rPr lang="zh-CN" altLang="en-US" sz="1600" dirty="0"/>
              <a:t>此处</a:t>
            </a:r>
            <a:r>
              <a:rPr lang="zh-CN" altLang="en-US" sz="1600" dirty="0" smtClean="0"/>
              <a:t>添加文本</a:t>
            </a:r>
            <a:endParaRPr lang="zh-CN" altLang="en-US" sz="1600" dirty="0"/>
          </a:p>
          <a:p>
            <a:r>
              <a:rPr lang="zh-CN" altLang="en-US" sz="1600" dirty="0"/>
              <a:t>点击此处</a:t>
            </a:r>
            <a:r>
              <a:rPr lang="zh-CN" altLang="en-US" sz="1600" dirty="0" smtClean="0"/>
              <a:t>添加文本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5975722" y="3042192"/>
            <a:ext cx="144095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pic>
        <p:nvPicPr>
          <p:cNvPr id="6" name="Picture 2" descr="C:\Users\Thinkpad\Desktop\PNG\1_0005s_0001_图层-13-副本-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5590" y="1621228"/>
            <a:ext cx="1037041" cy="16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kpad\Desktop\PNG\1_0005s_0000_图层-13-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536" y="2999491"/>
            <a:ext cx="1020645" cy="14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hinkpad\Desktop\PNG\1_0005s_0002_图层-13-副本-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2629" y="2846183"/>
            <a:ext cx="1811747" cy="20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662627" y="1819797"/>
            <a:ext cx="995001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点击录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入内容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2669523" y="3394570"/>
            <a:ext cx="99500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点击录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3950330" y="3364331"/>
            <a:ext cx="7475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点击录</a:t>
            </a:r>
            <a:endParaRPr lang="en-US" altLang="zh-CN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950330" y="2112739"/>
            <a:ext cx="7475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点击录</a:t>
            </a:r>
            <a:endParaRPr lang="en-US" altLang="zh-CN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入内容</a:t>
            </a: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5975722" y="2385409"/>
            <a:ext cx="151216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14" name="任意多边形 13"/>
          <p:cNvSpPr/>
          <p:nvPr/>
        </p:nvSpPr>
        <p:spPr>
          <a:xfrm>
            <a:off x="3285885" y="2648686"/>
            <a:ext cx="2563667" cy="240570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  <a:gd name="connsiteX0-1" fmla="*/ 0 w 3262106"/>
              <a:gd name="connsiteY0-2" fmla="*/ 526845 h 526845"/>
              <a:gd name="connsiteX1-3" fmla="*/ 373626 w 3262106"/>
              <a:gd name="connsiteY1-4" fmla="*/ 25400 h 526845"/>
              <a:gd name="connsiteX2-5" fmla="*/ 3262106 w 3262106"/>
              <a:gd name="connsiteY2-6" fmla="*/ 0 h 526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62106" h="526845">
                <a:moveTo>
                  <a:pt x="0" y="526845"/>
                </a:moveTo>
                <a:lnTo>
                  <a:pt x="373626" y="25400"/>
                </a:lnTo>
                <a:lnTo>
                  <a:pt x="3262106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任意多边形 14"/>
          <p:cNvSpPr/>
          <p:nvPr/>
        </p:nvSpPr>
        <p:spPr>
          <a:xfrm flipV="1">
            <a:off x="3302717" y="3093833"/>
            <a:ext cx="2562218" cy="240570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  <a:gd name="connsiteX0-1" fmla="*/ 0 w 3262106"/>
              <a:gd name="connsiteY0-2" fmla="*/ 526845 h 526845"/>
              <a:gd name="connsiteX1-3" fmla="*/ 373626 w 3262106"/>
              <a:gd name="connsiteY1-4" fmla="*/ 25400 h 526845"/>
              <a:gd name="connsiteX2-5" fmla="*/ 3262106 w 3262106"/>
              <a:gd name="connsiteY2-6" fmla="*/ 0 h 526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262106" h="526845">
                <a:moveTo>
                  <a:pt x="0" y="526845"/>
                </a:moveTo>
                <a:lnTo>
                  <a:pt x="373626" y="25400"/>
                </a:lnTo>
                <a:lnTo>
                  <a:pt x="3262106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任意多边形 15"/>
          <p:cNvSpPr/>
          <p:nvPr/>
        </p:nvSpPr>
        <p:spPr>
          <a:xfrm flipV="1">
            <a:off x="4559950" y="4086740"/>
            <a:ext cx="2169480" cy="22897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6849026" y="4105519"/>
            <a:ext cx="129614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在此插入内容</a:t>
            </a:r>
            <a:endParaRPr lang="en-US" altLang="zh-CN" dirty="0"/>
          </a:p>
          <a:p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832358" y="1576934"/>
            <a:ext cx="136815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在此插入内容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在此插入内容</a:t>
            </a:r>
            <a:endParaRPr lang="en-US" altLang="zh-CN" dirty="0"/>
          </a:p>
        </p:txBody>
      </p:sp>
      <p:sp>
        <p:nvSpPr>
          <p:cNvPr id="19" name="任意多边形 18"/>
          <p:cNvSpPr/>
          <p:nvPr/>
        </p:nvSpPr>
        <p:spPr>
          <a:xfrm>
            <a:off x="4618465" y="1804676"/>
            <a:ext cx="2168030" cy="228976"/>
          </a:xfrm>
          <a:custGeom>
            <a:avLst/>
            <a:gdLst>
              <a:gd name="connsiteX0" fmla="*/ 0 w 1651819"/>
              <a:gd name="connsiteY0" fmla="*/ 501445 h 501445"/>
              <a:gd name="connsiteX1" fmla="*/ 373626 w 1651819"/>
              <a:gd name="connsiteY1" fmla="*/ 0 h 501445"/>
              <a:gd name="connsiteX2" fmla="*/ 1651819 w 1651819"/>
              <a:gd name="connsiteY2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819" h="501445">
                <a:moveTo>
                  <a:pt x="0" y="501445"/>
                </a:moveTo>
                <a:lnTo>
                  <a:pt x="373626" y="0"/>
                </a:lnTo>
                <a:lnTo>
                  <a:pt x="1651819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0" y="103585"/>
            <a:ext cx="4964906" cy="711994"/>
            <a:chOff x="-2" y="0"/>
            <a:chExt cx="6619368" cy="950731"/>
          </a:xfrm>
        </p:grpSpPr>
        <p:pic>
          <p:nvPicPr>
            <p:cNvPr id="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4316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单击此处添加标题</a:t>
              </a:r>
            </a:p>
          </p:txBody>
        </p:sp>
      </p:grpSp>
      <p:pic>
        <p:nvPicPr>
          <p:cNvPr id="5" name="Picture 2" descr="C:\Users\Thinkpad\Desktop\s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27568" y="1940956"/>
            <a:ext cx="8495928" cy="15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274381" y="2099777"/>
            <a:ext cx="1599107" cy="1391339"/>
            <a:chOff x="6165151" y="2023478"/>
            <a:chExt cx="1599107" cy="1391339"/>
          </a:xfrm>
        </p:grpSpPr>
        <p:pic>
          <p:nvPicPr>
            <p:cNvPr id="7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6402186">
              <a:off x="6269035" y="1919594"/>
              <a:ext cx="1391339" cy="159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460738" y="2522085"/>
              <a:ext cx="1162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b="1" dirty="0"/>
                <a:t>写入文本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71784" y="1270083"/>
            <a:ext cx="1584840" cy="609398"/>
            <a:chOff x="1361330" y="1123458"/>
            <a:chExt cx="1584840" cy="609398"/>
          </a:xfrm>
        </p:grpSpPr>
        <p:sp>
          <p:nvSpPr>
            <p:cNvPr id="10" name="矩形标注 9"/>
            <p:cNvSpPr/>
            <p:nvPr/>
          </p:nvSpPr>
          <p:spPr>
            <a:xfrm>
              <a:off x="1361330" y="1684391"/>
              <a:ext cx="1584840" cy="45719"/>
            </a:xfrm>
            <a:prstGeom prst="wedgeRectCallout">
              <a:avLst>
                <a:gd name="adj1" fmla="val -23398"/>
                <a:gd name="adj2" fmla="val 40329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1428402" y="1123458"/>
              <a:ext cx="1475159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</a:t>
              </a: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此处添加文字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单击此处添加文字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5123" y="1270083"/>
            <a:ext cx="1584840" cy="609398"/>
            <a:chOff x="4751345" y="1097852"/>
            <a:chExt cx="1584840" cy="609398"/>
          </a:xfrm>
        </p:grpSpPr>
        <p:sp>
          <p:nvSpPr>
            <p:cNvPr id="13" name="矩形标注 12"/>
            <p:cNvSpPr/>
            <p:nvPr/>
          </p:nvSpPr>
          <p:spPr>
            <a:xfrm>
              <a:off x="4751345" y="1658785"/>
              <a:ext cx="1584840" cy="45719"/>
            </a:xfrm>
            <a:prstGeom prst="wedgeRectCallout">
              <a:avLst>
                <a:gd name="adj1" fmla="val -23398"/>
                <a:gd name="adj2" fmla="val 40329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818417" y="1097852"/>
              <a:ext cx="1475159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</a:t>
              </a: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此处添加文字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单击此处添加文字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40526" y="3647407"/>
            <a:ext cx="1584840" cy="629649"/>
            <a:chOff x="1361330" y="1103207"/>
            <a:chExt cx="1584840" cy="629649"/>
          </a:xfrm>
        </p:grpSpPr>
        <p:sp>
          <p:nvSpPr>
            <p:cNvPr id="16" name="矩形标注 15"/>
            <p:cNvSpPr/>
            <p:nvPr/>
          </p:nvSpPr>
          <p:spPr>
            <a:xfrm flipV="1">
              <a:off x="1361330" y="1103207"/>
              <a:ext cx="1584840" cy="45719"/>
            </a:xfrm>
            <a:prstGeom prst="wedgeRectCallout">
              <a:avLst>
                <a:gd name="adj1" fmla="val -23398"/>
                <a:gd name="adj2" fmla="val 40329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1428402" y="1123458"/>
              <a:ext cx="1475159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</a:t>
              </a: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此处添加文字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单击此处添加文字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1928" y="3647407"/>
            <a:ext cx="1584840" cy="629649"/>
            <a:chOff x="1361330" y="1103207"/>
            <a:chExt cx="1584840" cy="629649"/>
          </a:xfrm>
        </p:grpSpPr>
        <p:sp>
          <p:nvSpPr>
            <p:cNvPr id="19" name="矩形标注 18"/>
            <p:cNvSpPr/>
            <p:nvPr/>
          </p:nvSpPr>
          <p:spPr>
            <a:xfrm flipV="1">
              <a:off x="1361330" y="1103207"/>
              <a:ext cx="1584840" cy="45719"/>
            </a:xfrm>
            <a:prstGeom prst="wedgeRectCallout">
              <a:avLst>
                <a:gd name="adj1" fmla="val -23398"/>
                <a:gd name="adj2" fmla="val 40329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428402" y="1123458"/>
              <a:ext cx="1475159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</a:t>
              </a: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此处添加文字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宋黑简体" pitchFamily="2" charset="-122"/>
                  <a:ea typeface="方正宋黑简体" pitchFamily="2" charset="-122"/>
                </a:rPr>
                <a:t>单击此处添加文字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59222" y="2099777"/>
            <a:ext cx="1599107" cy="1391339"/>
            <a:chOff x="6165151" y="2023478"/>
            <a:chExt cx="1599107" cy="1391339"/>
          </a:xfrm>
        </p:grpSpPr>
        <p:pic>
          <p:nvPicPr>
            <p:cNvPr id="22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6402186">
              <a:off x="6269035" y="1919594"/>
              <a:ext cx="1391339" cy="159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460738" y="2522085"/>
              <a:ext cx="1162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b="1" dirty="0"/>
                <a:t>写入文本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44062" y="2099777"/>
            <a:ext cx="1599107" cy="1391339"/>
            <a:chOff x="6165151" y="2023478"/>
            <a:chExt cx="1599107" cy="1391339"/>
          </a:xfrm>
        </p:grpSpPr>
        <p:pic>
          <p:nvPicPr>
            <p:cNvPr id="25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6402186">
              <a:off x="6269035" y="1919594"/>
              <a:ext cx="1391339" cy="159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6460738" y="2522085"/>
              <a:ext cx="1162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b="1" dirty="0"/>
                <a:t>写入文本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28902" y="2099777"/>
            <a:ext cx="1599107" cy="1391339"/>
            <a:chOff x="6165151" y="2023478"/>
            <a:chExt cx="1599107" cy="1391339"/>
          </a:xfrm>
        </p:grpSpPr>
        <p:pic>
          <p:nvPicPr>
            <p:cNvPr id="28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6402186">
              <a:off x="6269035" y="1919594"/>
              <a:ext cx="1391339" cy="1599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460738" y="2522085"/>
              <a:ext cx="1162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b="1" dirty="0"/>
                <a:t>写入文本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框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3950" y="1125191"/>
            <a:ext cx="7212962" cy="28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ltGray">
          <a:xfrm>
            <a:off x="3355557" y="1845693"/>
            <a:ext cx="2436061" cy="7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15" tIns="40807" rIns="81615" bIns="40807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200" baseline="0" dirty="0" smtClean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第二部</a:t>
            </a:r>
            <a:r>
              <a:rPr lang="zh-CN" altLang="en-US" sz="4200" baseline="0" dirty="0">
                <a:solidFill>
                  <a:srgbClr val="000000"/>
                </a:solidFill>
                <a:latin typeface="汉仪颜楷繁" pitchFamily="49" charset="-122"/>
                <a:ea typeface="汉仪颜楷繁" pitchFamily="49" charset="-122"/>
              </a:rPr>
              <a:t>份</a:t>
            </a:r>
            <a:endParaRPr lang="en-US" altLang="zh-CN" sz="4200" baseline="0" dirty="0">
              <a:solidFill>
                <a:srgbClr val="000000"/>
              </a:solidFill>
              <a:latin typeface="汉仪颜楷繁" pitchFamily="49" charset="-122"/>
              <a:ea typeface="汉仪颜楷繁" pitchFamily="49" charset="-122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81320" y="2601916"/>
            <a:ext cx="4799119" cy="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40807" rIns="81615" bIns="40807" anchor="ctr">
            <a:spAutoFit/>
          </a:bodyPr>
          <a:lstStyle>
            <a:lvl1pPr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在此输入标题内容</a:t>
            </a:r>
            <a:r>
              <a:rPr lang="en-US" altLang="zh-CN" sz="2000" b="1" baseline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kumimoji="1" lang="en-US" altLang="zh-CN" sz="2000" b="1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672</Words>
  <Application>Microsoft Office PowerPoint</Application>
  <PresentationFormat>全屏显示(16:9)</PresentationFormat>
  <Paragraphs>180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方正古隶简体</vt:lpstr>
      <vt:lpstr>方正行楷简体</vt:lpstr>
      <vt:lpstr>方正宋黑简体</vt:lpstr>
      <vt:lpstr>汉仪颜楷繁</vt:lpstr>
      <vt:lpstr>华文行楷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2016-08-03T10:47:00Z</dcterms:created>
  <dcterms:modified xsi:type="dcterms:W3CDTF">2023-01-10T06:28:48Z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5A130F43042947E297E7AF4E5D46AA7F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