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583" r:id="rId2"/>
    <p:sldId id="722" r:id="rId3"/>
    <p:sldId id="731" r:id="rId4"/>
    <p:sldId id="713" r:id="rId5"/>
    <p:sldId id="712" r:id="rId6"/>
    <p:sldId id="726" r:id="rId7"/>
    <p:sldId id="727" r:id="rId8"/>
    <p:sldId id="730" r:id="rId9"/>
    <p:sldId id="728" r:id="rId10"/>
    <p:sldId id="732" r:id="rId11"/>
    <p:sldId id="734" r:id="rId12"/>
    <p:sldId id="735" r:id="rId13"/>
    <p:sldId id="719" r:id="rId14"/>
    <p:sldId id="723" r:id="rId15"/>
    <p:sldId id="691" r:id="rId16"/>
    <p:sldId id="677" r:id="rId17"/>
  </p:sldIdLst>
  <p:sldSz cx="9144000" cy="6858000" type="screen4x3"/>
  <p:notesSz cx="6858000" cy="9144000"/>
  <p:custDataLst>
    <p:tags r:id="rId20"/>
  </p:custData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anose="02020603050405020304" pitchFamily="18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32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E3E1D4"/>
    <a:srgbClr val="B2AF9E"/>
    <a:srgbClr val="FE0000"/>
    <a:srgbClr val="CBEAEB"/>
    <a:srgbClr val="FF00FF"/>
    <a:srgbClr val="FF0000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864" autoAdjust="0"/>
  </p:normalViewPr>
  <p:slideViewPr>
    <p:cSldViewPr>
      <p:cViewPr>
        <p:scale>
          <a:sx n="100" d="100"/>
          <a:sy n="100" d="100"/>
        </p:scale>
        <p:origin x="-168" y="-264"/>
      </p:cViewPr>
      <p:guideLst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1764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32C13D5-E900-420A-857D-1F54AB86607D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fld id="{B7B00B10-1C7F-4EE6-BFC1-81202EBC7AB0}" type="slidenum">
              <a:rPr lang="zh-CN" altLang="en-US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97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C89F665-CE1C-496A-8A49-40369F2D702D}" type="slidenum">
              <a:rPr lang="zh-CN" altLang="en-US" sz="1200"/>
              <a:t>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73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5F70FFC-4033-4CE8-8711-6515FE023AC3}" type="slidenum">
              <a:rPr lang="zh-CN" altLang="en-US" sz="1200"/>
              <a:t>13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6144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3876C56E-6284-456A-AF17-F631BF317071}" type="slidenum">
              <a:rPr lang="zh-CN" altLang="en-US" sz="1200"/>
              <a:t>16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17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E5291D1C-EF91-49CA-81F7-2E9AE4246FE7}" type="slidenum">
              <a:rPr lang="zh-CN" altLang="en-US" sz="1200"/>
              <a:t>2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dirty="0" smtClean="0"/>
          </a:p>
        </p:txBody>
      </p:sp>
      <p:sp>
        <p:nvSpPr>
          <p:cNvPr id="3379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AF7E4CC-E4EA-4DDA-8539-5A754555B5E3}" type="slidenum">
              <a:rPr lang="zh-CN" altLang="en-US" sz="1200"/>
              <a:t>3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BDD5B1B-FA51-4E5B-9047-8F3AF0008944}" type="slidenum">
              <a:rPr lang="zh-CN" altLang="en-US" sz="1200"/>
              <a:t>5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7E4631CF-A304-4859-B5DD-7CE908CC327A}" type="slidenum">
              <a:rPr lang="zh-CN" altLang="en-US" sz="1200"/>
              <a:t>6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169F02C1-EA24-49EF-B7BB-B5338C6CEB88}" type="slidenum">
              <a:rPr lang="zh-CN" altLang="en-US" sz="1200"/>
              <a:t>7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4915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BE7B923D-79D8-437A-BE7E-5BCB3CFBDB63}" type="slidenum">
              <a:rPr lang="zh-CN" altLang="en-US" sz="1200"/>
              <a:t>10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325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5B2DBD4C-5DC6-46D8-BF44-E9BF59446AD6}" type="slidenum">
              <a:rPr lang="zh-CN" altLang="en-US" sz="1200"/>
              <a:t>11</a:t>
            </a:fld>
            <a:endParaRPr lang="en-US" altLang="zh-CN" sz="12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endParaRPr lang="zh-CN" altLang="en-US" smtClean="0"/>
          </a:p>
        </p:txBody>
      </p:sp>
      <p:sp>
        <p:nvSpPr>
          <p:cNvPr id="553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fld id="{FD6FB91A-FB42-4BBE-806C-B560E8D012E8}" type="slidenum">
              <a:rPr lang="zh-CN" altLang="en-US" sz="1200"/>
              <a:t>12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gray">
          <a:xfrm>
            <a:off x="-12700" y="2071688"/>
            <a:ext cx="9156700" cy="3805237"/>
          </a:xfrm>
          <a:custGeom>
            <a:avLst/>
            <a:gdLst>
              <a:gd name="T0" fmla="*/ 2147483646 w 9991"/>
              <a:gd name="T1" fmla="*/ 2147483646 h 9927"/>
              <a:gd name="T2" fmla="*/ 2147483646 w 9991"/>
              <a:gd name="T3" fmla="*/ 2147483646 h 9927"/>
              <a:gd name="T4" fmla="*/ 2147483646 w 9991"/>
              <a:gd name="T5" fmla="*/ 2147483646 h 9927"/>
              <a:gd name="T6" fmla="*/ 2147483646 w 9991"/>
              <a:gd name="T7" fmla="*/ 2147483646 h 9927"/>
              <a:gd name="T8" fmla="*/ 2147483646 w 9991"/>
              <a:gd name="T9" fmla="*/ 2147483646 h 9927"/>
              <a:gd name="T10" fmla="*/ 2147483646 w 9991"/>
              <a:gd name="T11" fmla="*/ 2147483646 h 9927"/>
              <a:gd name="T12" fmla="*/ 2147483646 w 9991"/>
              <a:gd name="T13" fmla="*/ 2147483646 h 9927"/>
              <a:gd name="T14" fmla="*/ 2147483646 w 9991"/>
              <a:gd name="T15" fmla="*/ 2147483646 h 9927"/>
              <a:gd name="T16" fmla="*/ 2147483646 w 9991"/>
              <a:gd name="T17" fmla="*/ 2147483646 h 992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9991" h="9927">
                <a:moveTo>
                  <a:pt x="12" y="470"/>
                </a:moveTo>
                <a:cubicBezTo>
                  <a:pt x="251" y="271"/>
                  <a:pt x="997" y="-44"/>
                  <a:pt x="2383" y="6"/>
                </a:cubicBezTo>
                <a:cubicBezTo>
                  <a:pt x="3769" y="51"/>
                  <a:pt x="5829" y="1766"/>
                  <a:pt x="7031" y="2363"/>
                </a:cubicBezTo>
                <a:cubicBezTo>
                  <a:pt x="8233" y="2959"/>
                  <a:pt x="9752" y="863"/>
                  <a:pt x="9991" y="445"/>
                </a:cubicBezTo>
                <a:cubicBezTo>
                  <a:pt x="9987" y="3252"/>
                  <a:pt x="9993" y="6085"/>
                  <a:pt x="9989" y="8892"/>
                </a:cubicBezTo>
                <a:cubicBezTo>
                  <a:pt x="8652" y="9952"/>
                  <a:pt x="7961" y="9510"/>
                  <a:pt x="6861" y="9330"/>
                </a:cubicBezTo>
                <a:cubicBezTo>
                  <a:pt x="5761" y="9150"/>
                  <a:pt x="4694" y="7715"/>
                  <a:pt x="3391" y="7814"/>
                </a:cubicBezTo>
                <a:cubicBezTo>
                  <a:pt x="2252" y="7798"/>
                  <a:pt x="-9" y="9906"/>
                  <a:pt x="1" y="9927"/>
                </a:cubicBezTo>
                <a:cubicBezTo>
                  <a:pt x="12" y="9956"/>
                  <a:pt x="12" y="2309"/>
                  <a:pt x="12" y="470"/>
                </a:cubicBezTo>
                <a:close/>
              </a:path>
            </a:pathLst>
          </a:custGeom>
          <a:solidFill>
            <a:schemeClr val="accent1">
              <a:alpha val="40784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3"/>
          <p:cNvSpPr/>
          <p:nvPr/>
        </p:nvSpPr>
        <p:spPr bwMode="gray">
          <a:xfrm>
            <a:off x="-3175" y="2347913"/>
            <a:ext cx="9151938" cy="3192462"/>
          </a:xfrm>
          <a:custGeom>
            <a:avLst/>
            <a:gdLst>
              <a:gd name="T0" fmla="*/ 2147483646 w 10000"/>
              <a:gd name="T1" fmla="*/ 2147483646 h 9999"/>
              <a:gd name="T2" fmla="*/ 2147483646 w 10000"/>
              <a:gd name="T3" fmla="*/ 2147483646 h 9999"/>
              <a:gd name="T4" fmla="*/ 2147483646 w 10000"/>
              <a:gd name="T5" fmla="*/ 2147483646 h 9999"/>
              <a:gd name="T6" fmla="*/ 2147483646 w 10000"/>
              <a:gd name="T7" fmla="*/ 2147483646 h 9999"/>
              <a:gd name="T8" fmla="*/ 2147483646 w 10000"/>
              <a:gd name="T9" fmla="*/ 2147483646 h 9999"/>
              <a:gd name="T10" fmla="*/ 2147483646 w 10000"/>
              <a:gd name="T11" fmla="*/ 2147483646 h 9999"/>
              <a:gd name="T12" fmla="*/ 2147483646 w 10000"/>
              <a:gd name="T13" fmla="*/ 2147483646 h 9999"/>
              <a:gd name="T14" fmla="*/ 2147483646 w 10000"/>
              <a:gd name="T15" fmla="*/ 2147483646 h 9999"/>
              <a:gd name="T16" fmla="*/ 2147483646 w 10000"/>
              <a:gd name="T17" fmla="*/ 2147483646 h 999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0000" h="9999">
                <a:moveTo>
                  <a:pt x="1" y="1304"/>
                </a:moveTo>
                <a:cubicBezTo>
                  <a:pt x="241" y="1111"/>
                  <a:pt x="1129" y="-48"/>
                  <a:pt x="2512" y="2"/>
                </a:cubicBezTo>
                <a:cubicBezTo>
                  <a:pt x="3895" y="51"/>
                  <a:pt x="5997" y="2229"/>
                  <a:pt x="7245" y="2348"/>
                </a:cubicBezTo>
                <a:cubicBezTo>
                  <a:pt x="8493" y="2467"/>
                  <a:pt x="9761" y="1130"/>
                  <a:pt x="10000" y="718"/>
                </a:cubicBezTo>
                <a:lnTo>
                  <a:pt x="10000" y="8931"/>
                </a:lnTo>
                <a:cubicBezTo>
                  <a:pt x="8534" y="10154"/>
                  <a:pt x="8060" y="10101"/>
                  <a:pt x="6938" y="9866"/>
                </a:cubicBezTo>
                <a:cubicBezTo>
                  <a:pt x="5816" y="9631"/>
                  <a:pt x="4571" y="7420"/>
                  <a:pt x="3272" y="7519"/>
                </a:cubicBezTo>
                <a:cubicBezTo>
                  <a:pt x="2132" y="7505"/>
                  <a:pt x="-9" y="9706"/>
                  <a:pt x="1" y="9731"/>
                </a:cubicBezTo>
                <a:cubicBezTo>
                  <a:pt x="12" y="9757"/>
                  <a:pt x="1" y="3139"/>
                  <a:pt x="1" y="1304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899592" y="2708498"/>
            <a:ext cx="4632676" cy="1720077"/>
          </a:xfrm>
        </p:spPr>
        <p:txBody>
          <a:bodyPr>
            <a:noAutofit/>
          </a:bodyPr>
          <a:lstStyle>
            <a:lvl1pPr algn="ctr">
              <a:lnSpc>
                <a:spcPct val="110000"/>
              </a:lnSpc>
              <a:defRPr sz="4200" b="0" baseline="0">
                <a:solidFill>
                  <a:schemeClr val="bg1"/>
                </a:solidFill>
                <a:effectLst>
                  <a:outerShdw blurRad="50800" dist="38100" dir="2700000" sx="99000" sy="99000" algn="tl" rotWithShape="0">
                    <a:schemeClr val="accent1">
                      <a:alpha val="40000"/>
                    </a:schemeClr>
                  </a:outerShdw>
                </a:effectLst>
                <a:latin typeface="+mj-lt"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6" name="KSO_FD"/>
          <p:cNvSpPr>
            <a:spLocks noGrp="1"/>
          </p:cNvSpPr>
          <p:nvPr>
            <p:ph type="dt" sz="half" idx="10"/>
          </p:nvPr>
        </p:nvSpPr>
        <p:spPr>
          <a:xfrm>
            <a:off x="6286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73BB8F65-7AC2-400A-B870-A19F7B7E674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5768975"/>
            <a:ext cx="3086100" cy="365125"/>
          </a:xfrm>
        </p:spPr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5768975"/>
            <a:ext cx="2057400" cy="365125"/>
          </a:xfrm>
        </p:spPr>
        <p:txBody>
          <a:bodyPr/>
          <a:lstStyle>
            <a:lvl1pPr>
              <a:defRPr/>
            </a:lvl1pPr>
          </a:lstStyle>
          <a:p>
            <a:fld id="{60C87262-7D01-4B20-ACC7-881BE87EFF52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173163"/>
            <a:ext cx="8064895" cy="5183187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C984128-0027-4868-92F5-E4280BDB4BD2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22606-ED35-4FA8-A5BB-A2BBC8A0F6A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2612"/>
          </a:xfrm>
          <a:prstGeom prst="roundRect">
            <a:avLst/>
          </a:prstGeom>
          <a:noFill/>
          <a:ln w="57150">
            <a:solidFill>
              <a:schemeClr val="accent3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9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endParaRPr lang="zh-CN" altLang="en-US" dirty="0" smtClean="0"/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8A2C42E-C01A-4735-A4E2-F6F3F9E859F6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B3E0D2-6256-46AC-92E3-F11D7E0936F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 userDrawn="1"/>
        </p:nvSpPr>
        <p:spPr>
          <a:xfrm>
            <a:off x="1331913" y="1484313"/>
            <a:ext cx="6480175" cy="4394200"/>
          </a:xfrm>
          <a:prstGeom prst="roundRect">
            <a:avLst/>
          </a:prstGeom>
          <a:noFill/>
          <a:ln w="571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1619672" y="1700808"/>
            <a:ext cx="5904656" cy="4032448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 marL="447675" indent="-447675">
              <a:defRPr baseline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2035BF0-4443-4BDF-B3FB-6B5FDCF5076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11286-28F3-443D-9830-D2B5B98E1A3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ST1"/>
          <p:cNvSpPr>
            <a:spLocks noGrp="1"/>
          </p:cNvSpPr>
          <p:nvPr>
            <p:ph type="title"/>
          </p:nvPr>
        </p:nvSpPr>
        <p:spPr>
          <a:xfrm>
            <a:off x="1574006" y="2327274"/>
            <a:ext cx="5995988" cy="1235075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ST2"/>
          <p:cNvSpPr>
            <a:spLocks noGrp="1"/>
          </p:cNvSpPr>
          <p:nvPr>
            <p:ph type="body" idx="1"/>
          </p:nvPr>
        </p:nvSpPr>
        <p:spPr>
          <a:xfrm>
            <a:off x="3038169" y="3619500"/>
            <a:ext cx="3067663" cy="417662"/>
          </a:xfrm>
          <a:prstGeom prst="roundRect">
            <a:avLst>
              <a:gd name="adj" fmla="val 50000"/>
            </a:avLst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6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FD5341D-FD59-4DC7-A587-AF144B71F4C8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873BD-8150-434D-BBAC-2D1149EFD66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1049867" y="1244600"/>
            <a:ext cx="3810000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889499" y="1244600"/>
            <a:ext cx="3820587" cy="4932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B8308-0FD4-4F7C-902B-2B35392CAD3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AF813-A4FA-4E62-8E0B-833CE111CC8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5F6F3D3-463B-4C7A-AA21-4F88806E2DF1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4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738F77-5FA0-4AC2-916D-5B01653FE7C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581400" y="685800"/>
            <a:ext cx="5561013" cy="3352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181600" y="4038600"/>
            <a:ext cx="3960813" cy="1752600"/>
          </a:xfrm>
          <a:prstGeom prst="rect">
            <a:avLst/>
          </a:prstGeom>
          <a:ln w="9525"/>
        </p:spPr>
        <p:txBody>
          <a:bodyPr lIns="92075" tIns="46038" rIns="92075" bIns="46038" anchor="ctr"/>
          <a:lstStyle>
            <a:lvl1pPr marL="0" indent="0" algn="ctr">
              <a:buFont typeface="Wingdings" panose="05000000000000000000" pitchFamily="2" charset="2"/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2A7AD96B-1EA4-4449-8919-6F62242615E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endParaRPr lang="en-US" altLang="zh-CN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>
                <a:solidFill>
                  <a:srgbClr val="EAEAEA"/>
                </a:solidFill>
              </a:defRPr>
            </a:lvl1pPr>
          </a:lstStyle>
          <a:p>
            <a:fld id="{2203CBEB-A5A2-4C9D-BD3B-589A47F68BF7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KSO_FD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29BBAD5-86F5-4E59-A95F-DDE3347FE6B9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5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2AFA1-6DCF-4EC1-B3AC-1E8D9B8C195D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3"/>
          </p:nvPr>
        </p:nvSpPr>
        <p:spPr>
          <a:xfrm>
            <a:off x="29933" y="29139"/>
            <a:ext cx="4356100" cy="62071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3896CC-78DF-4DCF-8D20-71DF2E143C21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6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3F6F6A9D-9E39-4464-B400-93139B876BEC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标题幻灯片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755650" y="1196975"/>
            <a:ext cx="8113713" cy="576263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3" y="1988840"/>
            <a:ext cx="7975797" cy="3816424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363CBA4-A381-4287-A058-628803BCD37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7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2EEA9C-F9AF-4637-A7ED-BBB8B7F9130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7" name="内容占位符 10"/>
          <p:cNvSpPr>
            <a:spLocks noGrp="1"/>
          </p:cNvSpPr>
          <p:nvPr>
            <p:ph sz="quarter" idx="13"/>
          </p:nvPr>
        </p:nvSpPr>
        <p:spPr>
          <a:xfrm>
            <a:off x="467544" y="980728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32E98457-412C-41E1-9B1C-7259A50879A1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6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11ABDCA7-EED6-4EE0-BF7B-720779656F1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4D03C63-3340-4EF0-823C-FB2AC7075D5A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AE73C2-394B-48BE-BBDE-F2C0D0A3218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cxnSp>
        <p:nvCxnSpPr>
          <p:cNvPr id="6" name="直接连接符 5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7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AA7882DB-800E-47FF-9F3D-8CE425D92E2B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8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9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80517903-88FB-4F40-92B4-DFFF22B1FBE8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2204864"/>
            <a:ext cx="8136705" cy="415148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098BED3A-034D-41ED-8E0E-5931FA70DC95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E2CBF61-13C2-4735-A9D4-03782A0DC85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 txBox="1"/>
          <p:nvPr userDrawn="1"/>
        </p:nvSpPr>
        <p:spPr bwMode="auto">
          <a:xfrm>
            <a:off x="561975" y="1557338"/>
            <a:ext cx="8113713" cy="576262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defRPr/>
            </a:pPr>
            <a:endParaRPr lang="zh-CN" altLang="en-US" sz="3200" dirty="0" smtClean="0">
              <a:solidFill>
                <a:schemeClr val="tx1">
                  <a:lumMod val="50000"/>
                </a:schemeClr>
              </a:solidFill>
              <a:ea typeface="黑体" panose="02010609060101010101" pitchFamily="49" charset="-122"/>
            </a:endParaRPr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10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B15B8248-9D35-44F1-8DFB-4AFCC664BA8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0D8F20A-A5E7-4020-9AAA-5919620E3C7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 userDrawn="1"/>
        </p:nvCxnSpPr>
        <p:spPr>
          <a:xfrm>
            <a:off x="611188" y="1484313"/>
            <a:ext cx="2736850" cy="1587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67544" y="44624"/>
            <a:ext cx="7272808" cy="700088"/>
          </a:xfrm>
        </p:spPr>
        <p:txBody>
          <a:bodyPr/>
          <a:lstStyle>
            <a:lvl1pPr>
              <a:defRPr lang="en-US" altLang="zh-CN" i="1" smtClean="0"/>
            </a:lvl1pPr>
          </a:lstStyle>
          <a:p>
            <a:endParaRPr lang="en-US" dirty="0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539552" y="1864444"/>
            <a:ext cx="8136705" cy="4491906"/>
          </a:xfrm>
          <a:prstGeom prst="rect">
            <a:avLst/>
          </a:prstGeom>
        </p:spPr>
        <p:txBody>
          <a:bodyPr/>
          <a:lstStyle>
            <a:lvl1pPr marL="447675" indent="-361950">
              <a:buFont typeface="Wingdings" panose="05000000000000000000" pitchFamily="2" charset="2"/>
              <a:buChar char="R"/>
              <a:defRPr/>
            </a:lvl1pPr>
            <a:lvl2pPr marL="447675" indent="-447675">
              <a:defRPr/>
            </a:lvl2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</p:txBody>
      </p:sp>
      <p:sp>
        <p:nvSpPr>
          <p:cNvPr id="9" name="内容占位符 10"/>
          <p:cNvSpPr>
            <a:spLocks noGrp="1"/>
          </p:cNvSpPr>
          <p:nvPr>
            <p:ph sz="quarter" idx="13"/>
          </p:nvPr>
        </p:nvSpPr>
        <p:spPr>
          <a:xfrm>
            <a:off x="323726" y="908720"/>
            <a:ext cx="8136706" cy="6477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solidFill>
                  <a:schemeClr val="accent4">
                    <a:lumMod val="7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defRPr>
            </a:lvl1pPr>
            <a:lvl2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40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KSO_FD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F912388C-2CD8-43BA-A976-23207E1B4CE4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7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/>
          </a:p>
        </p:txBody>
      </p:sp>
      <p:sp>
        <p:nvSpPr>
          <p:cNvPr id="8" name="KSO_FN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71058D0E-90EF-485D-ACED-704F0762911F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  <p:transition spd="slow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任意多边形 15"/>
          <p:cNvSpPr/>
          <p:nvPr/>
        </p:nvSpPr>
        <p:spPr bwMode="gray">
          <a:xfrm>
            <a:off x="0" y="-100013"/>
            <a:ext cx="9164638" cy="1216026"/>
          </a:xfrm>
          <a:custGeom>
            <a:avLst/>
            <a:gdLst>
              <a:gd name="T0" fmla="*/ 9167482 w 9164371"/>
              <a:gd name="T1" fmla="*/ 3 h 1402412"/>
              <a:gd name="T2" fmla="*/ 9177020 w 9164371"/>
              <a:gd name="T3" fmla="*/ 5 h 1402412"/>
              <a:gd name="T4" fmla="*/ 9161691 w 9164371"/>
              <a:gd name="T5" fmla="*/ 4 h 1402412"/>
              <a:gd name="T6" fmla="*/ 6513630 w 9164371"/>
              <a:gd name="T7" fmla="*/ 4 h 1402412"/>
              <a:gd name="T8" fmla="*/ 3120800 w 9164371"/>
              <a:gd name="T9" fmla="*/ 3 h 1402412"/>
              <a:gd name="T10" fmla="*/ 8750 w 9164371"/>
              <a:gd name="T11" fmla="*/ 5 h 1402412"/>
              <a:gd name="T12" fmla="*/ 0 w 9164371"/>
              <a:gd name="T13" fmla="*/ 5 h 1402412"/>
              <a:gd name="T14" fmla="*/ 0 w 9164371"/>
              <a:gd name="T15" fmla="*/ 3 h 1402412"/>
              <a:gd name="T16" fmla="*/ 6435 w 9164371"/>
              <a:gd name="T17" fmla="*/ 3 h 1402412"/>
              <a:gd name="T18" fmla="*/ 2212622 w 9164371"/>
              <a:gd name="T19" fmla="*/ 3 h 1402412"/>
              <a:gd name="T20" fmla="*/ 6459828 w 9164371"/>
              <a:gd name="T21" fmla="*/ 3 h 1402412"/>
              <a:gd name="T22" fmla="*/ 9187890 w 9164371"/>
              <a:gd name="T23" fmla="*/ 0 h 1402412"/>
              <a:gd name="T24" fmla="*/ 9167482 w 9164371"/>
              <a:gd name="T25" fmla="*/ 3 h 1402412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64371" h="1402412">
                <a:moveTo>
                  <a:pt x="9143999" y="7114"/>
                </a:moveTo>
                <a:lnTo>
                  <a:pt x="9153524" y="1327097"/>
                </a:lnTo>
                <a:lnTo>
                  <a:pt x="9138229" y="1266501"/>
                </a:lnTo>
                <a:cubicBezTo>
                  <a:pt x="8118814" y="1354137"/>
                  <a:pt x="7501188" y="1301225"/>
                  <a:pt x="6496949" y="1258323"/>
                </a:cubicBezTo>
                <a:cubicBezTo>
                  <a:pt x="5492710" y="1215421"/>
                  <a:pt x="4194158" y="985696"/>
                  <a:pt x="3112792" y="1009086"/>
                </a:cubicBezTo>
                <a:cubicBezTo>
                  <a:pt x="2031426" y="1032476"/>
                  <a:pt x="456202" y="1253638"/>
                  <a:pt x="8750" y="1398665"/>
                </a:cubicBezTo>
                <a:lnTo>
                  <a:pt x="0" y="1402412"/>
                </a:lnTo>
                <a:lnTo>
                  <a:pt x="0" y="100989"/>
                </a:lnTo>
                <a:lnTo>
                  <a:pt x="6435" y="188191"/>
                </a:lnTo>
                <a:cubicBezTo>
                  <a:pt x="324619" y="155765"/>
                  <a:pt x="1067215" y="6580"/>
                  <a:pt x="2206990" y="12136"/>
                </a:cubicBezTo>
                <a:cubicBezTo>
                  <a:pt x="3509588" y="18486"/>
                  <a:pt x="5287044" y="294711"/>
                  <a:pt x="6443284" y="343923"/>
                </a:cubicBezTo>
                <a:cubicBezTo>
                  <a:pt x="7453571" y="386984"/>
                  <a:pt x="8737712" y="155358"/>
                  <a:pt x="9164371" y="0"/>
                </a:cubicBezTo>
                <a:lnTo>
                  <a:pt x="9143999" y="7114"/>
                </a:lnTo>
                <a:close/>
              </a:path>
            </a:pathLst>
          </a:custGeom>
          <a:solidFill>
            <a:schemeClr val="accent1">
              <a:alpha val="39999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7" name="任意多边形 13"/>
          <p:cNvSpPr/>
          <p:nvPr/>
        </p:nvSpPr>
        <p:spPr bwMode="gray">
          <a:xfrm>
            <a:off x="0" y="115888"/>
            <a:ext cx="9144000" cy="731837"/>
          </a:xfrm>
          <a:custGeom>
            <a:avLst/>
            <a:gdLst>
              <a:gd name="T0" fmla="*/ 2248413 w 9144000"/>
              <a:gd name="T1" fmla="*/ 2 h 965363"/>
              <a:gd name="T2" fmla="*/ 6686052 w 9144000"/>
              <a:gd name="T3" fmla="*/ 2 h 965363"/>
              <a:gd name="T4" fmla="*/ 8995103 w 9144000"/>
              <a:gd name="T5" fmla="*/ 2 h 965363"/>
              <a:gd name="T6" fmla="*/ 9144000 w 9144000"/>
              <a:gd name="T7" fmla="*/ 2 h 965363"/>
              <a:gd name="T8" fmla="*/ 9144000 w 9144000"/>
              <a:gd name="T9" fmla="*/ 2 h 965363"/>
              <a:gd name="T10" fmla="*/ 8848319 w 9144000"/>
              <a:gd name="T11" fmla="*/ 2 h 965363"/>
              <a:gd name="T12" fmla="*/ 6345199 w 9144000"/>
              <a:gd name="T13" fmla="*/ 2 h 965363"/>
              <a:gd name="T14" fmla="*/ 2898982 w 9144000"/>
              <a:gd name="T15" fmla="*/ 2 h 965363"/>
              <a:gd name="T16" fmla="*/ 209006 w 9144000"/>
              <a:gd name="T17" fmla="*/ 2 h 965363"/>
              <a:gd name="T18" fmla="*/ 0 w 9144000"/>
              <a:gd name="T19" fmla="*/ 2 h 965363"/>
              <a:gd name="T20" fmla="*/ 0 w 9144000"/>
              <a:gd name="T21" fmla="*/ 2 h 965363"/>
              <a:gd name="T22" fmla="*/ 102745 w 9144000"/>
              <a:gd name="T23" fmla="*/ 2 h 965363"/>
              <a:gd name="T24" fmla="*/ 2248413 w 9144000"/>
              <a:gd name="T25" fmla="*/ 2 h 965363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9144000" h="965363">
                <a:moveTo>
                  <a:pt x="2248413" y="97"/>
                </a:moveTo>
                <a:cubicBezTo>
                  <a:pt x="3554467" y="4859"/>
                  <a:pt x="5527480" y="190597"/>
                  <a:pt x="6686052" y="230284"/>
                </a:cubicBezTo>
                <a:cubicBezTo>
                  <a:pt x="7556209" y="260050"/>
                  <a:pt x="8488126" y="169265"/>
                  <a:pt x="8995103" y="104599"/>
                </a:cubicBezTo>
                <a:lnTo>
                  <a:pt x="9144000" y="84263"/>
                </a:lnTo>
                <a:lnTo>
                  <a:pt x="9144000" y="895147"/>
                </a:lnTo>
                <a:lnTo>
                  <a:pt x="8848319" y="918357"/>
                </a:lnTo>
                <a:cubicBezTo>
                  <a:pt x="7751831" y="993127"/>
                  <a:pt x="7033459" y="962915"/>
                  <a:pt x="6345199" y="935134"/>
                </a:cubicBezTo>
                <a:cubicBezTo>
                  <a:pt x="5560254" y="903384"/>
                  <a:pt x="4126379" y="709709"/>
                  <a:pt x="2898982" y="719234"/>
                </a:cubicBezTo>
                <a:cubicBezTo>
                  <a:pt x="2091505" y="718043"/>
                  <a:pt x="800095" y="863300"/>
                  <a:pt x="209006" y="937342"/>
                </a:cubicBezTo>
                <a:lnTo>
                  <a:pt x="0" y="964474"/>
                </a:lnTo>
                <a:lnTo>
                  <a:pt x="0" y="156255"/>
                </a:lnTo>
                <a:lnTo>
                  <a:pt x="102745" y="141409"/>
                </a:lnTo>
                <a:cubicBezTo>
                  <a:pt x="453405" y="92965"/>
                  <a:pt x="1268871" y="-3475"/>
                  <a:pt x="2248413" y="97"/>
                </a:cubicBezTo>
                <a:close/>
              </a:path>
            </a:pathLst>
          </a:custGeom>
          <a:solidFill>
            <a:srgbClr val="82C11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028" name="KSO_BT1"/>
          <p:cNvSpPr>
            <a:spLocks noGrp="1"/>
          </p:cNvSpPr>
          <p:nvPr>
            <p:ph type="title"/>
          </p:nvPr>
        </p:nvSpPr>
        <p:spPr bwMode="auto">
          <a:xfrm>
            <a:off x="419100" y="44450"/>
            <a:ext cx="8291513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en-US" altLang="zh-CN" smtClean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fld id="{E992737E-5AA1-4BBA-9042-15C5C60BE2D9}" type="datetimeFigureOut">
              <a:rPr lang="en-US" altLang="zh-CN"/>
              <a:t>1/17/2023</a:t>
            </a:fld>
            <a:endParaRPr lang="en-US" altLang="zh-CN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ctr" eaLnBrk="1" hangingPunct="1">
              <a:defRPr sz="1200">
                <a:solidFill>
                  <a:srgbClr val="9D9D9D"/>
                </a:solidFill>
                <a:latin typeface="Arial" panose="020B0604020202020204" pitchFamily="34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9D9D9D"/>
                </a:solidFill>
              </a:defRPr>
            </a:lvl1pPr>
          </a:lstStyle>
          <a:p>
            <a:fld id="{599FEABB-9E28-4377-A309-330414345626}" type="slidenum">
              <a:rPr lang="en-US" altLang="zh-CN"/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ransition spd="slow">
    <p:circl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 Black" panose="020B0A04020102020204" pitchFamily="34" charset="0"/>
          <a:ea typeface="微软雅黑" panose="020B0503020204020204" pitchFamily="34" charset="-122"/>
        </a:defRPr>
      </a:lvl9pPr>
    </p:titleStyle>
    <p:bodyStyle>
      <a:lvl1pPr marL="447675" indent="-361950" algn="just" rtl="0" eaLnBrk="0" fontAlgn="base" hangingPunct="0">
        <a:lnSpc>
          <a:spcPct val="110000"/>
        </a:lnSpc>
        <a:spcBef>
          <a:spcPts val="18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"/>
        <a:defRPr sz="2000" kern="1200">
          <a:solidFill>
            <a:srgbClr val="6EAA2E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1pPr>
      <a:lvl2pPr marL="447675" indent="-447675" algn="just" rtl="0" eaLnBrk="0" fontAlgn="base" hangingPunct="0">
        <a:lnSpc>
          <a:spcPct val="130000"/>
        </a:lnSpc>
        <a:spcBef>
          <a:spcPct val="0"/>
        </a:spcBef>
        <a:spcAft>
          <a:spcPts val="600"/>
        </a:spcAft>
        <a:buClr>
          <a:srgbClr val="9FD47C"/>
        </a:buClr>
        <a:buFont typeface="幼圆" panose="02010509060101010101" pitchFamily="49" charset="-122"/>
        <a:buChar char=" "/>
        <a:defRPr sz="1600" kern="1200">
          <a:solidFill>
            <a:srgbClr val="7D7D7D"/>
          </a:solidFill>
          <a:latin typeface="幼圆" panose="02010509060101010101" pitchFamily="49" charset="-122"/>
          <a:ea typeface="幼圆" panose="02010509060101010101" pitchFamily="49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8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Lesson2__Let&#8217;s__chant&#35838;&#25991;&#21160;&#30011;.swf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hyperlink" Target="Lesson2__Just__practise&#35838;&#25991;&#21160;&#30011;.sw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2.jpeg"/><Relationship Id="rId4" Type="http://schemas.openxmlformats.org/officeDocument/2006/relationships/image" Target="../media/image17.jpeg"/><Relationship Id="rId9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54077"/>
            <a:ext cx="5580112" cy="6376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人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教精通版五</a:t>
            </a:r>
            <a:r>
              <a:rPr lang="zh-CN" altLang="en-US" sz="2800" b="1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年级上</a:t>
            </a:r>
            <a:r>
              <a:rPr lang="zh-CN" altLang="en-US" sz="2800" b="1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册</a:t>
            </a:r>
            <a:endParaRPr lang="en-US" altLang="zh-CN" sz="2800" b="1" dirty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-69375" y="2900555"/>
            <a:ext cx="9217026" cy="1720850"/>
          </a:xfrm>
        </p:spPr>
        <p:txBody>
          <a:bodyPr anchor="ctr"/>
          <a:lstStyle/>
          <a:p>
            <a:pPr eaLnBrk="1" hangingPunct="1">
              <a:defRPr/>
            </a:pPr>
            <a:r>
              <a:rPr lang="en-US" altLang="zh-CN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Unit1 We have new friends.</a:t>
            </a:r>
            <a:endParaRPr lang="zh-CN" altLang="en-US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712446" y="548680"/>
            <a:ext cx="2448272" cy="2134576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7" name="内容占位符 2"/>
          <p:cNvSpPr txBox="1"/>
          <p:nvPr/>
        </p:nvSpPr>
        <p:spPr>
          <a:xfrm>
            <a:off x="5648325" y="4594225"/>
            <a:ext cx="2627313" cy="647700"/>
          </a:xfrm>
          <a:prstGeom prst="rect">
            <a:avLst/>
          </a:prstGeom>
        </p:spPr>
        <p:txBody>
          <a:bodyPr/>
          <a:lstStyle>
            <a:lvl1pPr marL="447675" indent="-361950" algn="just" rtl="0" eaLnBrk="0" fontAlgn="base" hangingPunct="0">
              <a:lnSpc>
                <a:spcPct val="110000"/>
              </a:lnSpc>
              <a:spcBef>
                <a:spcPts val="18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anose="05000000000000000000" pitchFamily="2" charset="2"/>
              <a:buChar char=""/>
              <a:defRPr sz="2000" kern="1200">
                <a:solidFill>
                  <a:srgbClr val="6EAA2E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1pPr>
            <a:lvl2pPr marL="447675" indent="-447675" algn="just" rtl="0" eaLnBrk="0" fontAlgn="base" hangingPunct="0">
              <a:lnSpc>
                <a:spcPct val="130000"/>
              </a:lnSpc>
              <a:spcBef>
                <a:spcPct val="0"/>
              </a:spcBef>
              <a:spcAft>
                <a:spcPts val="600"/>
              </a:spcAft>
              <a:buClr>
                <a:srgbClr val="9FD47C"/>
              </a:buClr>
              <a:buFont typeface="幼圆" panose="02010509060101010101" pitchFamily="49" charset="-122"/>
              <a:buChar char=" "/>
              <a:defRPr sz="1600" kern="1200">
                <a:solidFill>
                  <a:srgbClr val="7D7D7D"/>
                </a:solidFill>
                <a:latin typeface="幼圆" panose="02010509060101010101" pitchFamily="49" charset="-122"/>
                <a:ea typeface="幼圆" panose="02010509060101010101" pitchFamily="49" charset="-122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kumimoji="0" lang="en-US" altLang="zh-CN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Lesson 2</a:t>
            </a:r>
            <a:endParaRPr kumimoji="0" lang="zh-CN" altLang="en-US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141506" y="5855729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813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48131" name="组合 10"/>
          <p:cNvGrpSpPr/>
          <p:nvPr/>
        </p:nvGrpSpPr>
        <p:grpSpPr bwMode="auto">
          <a:xfrm>
            <a:off x="654050" y="1593850"/>
            <a:ext cx="7842250" cy="2728913"/>
            <a:chOff x="546287" y="2065828"/>
            <a:chExt cx="7842137" cy="2729606"/>
          </a:xfrm>
        </p:grpSpPr>
        <p:sp>
          <p:nvSpPr>
            <p:cNvPr id="9" name="矩形 8"/>
            <p:cNvSpPr/>
            <p:nvPr/>
          </p:nvSpPr>
          <p:spPr>
            <a:xfrm>
              <a:off x="3786328" y="2065828"/>
              <a:ext cx="4602096" cy="27296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48140" name="图片 3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6190116" y="3699013"/>
              <a:ext cx="1622244" cy="10261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41" name="矩形 5"/>
            <p:cNvSpPr>
              <a:spLocks noChangeArrowheads="1"/>
            </p:cNvSpPr>
            <p:nvPr/>
          </p:nvSpPr>
          <p:spPr bwMode="auto">
            <a:xfrm>
              <a:off x="4139952" y="2132856"/>
              <a:ext cx="3881768" cy="23083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altLang="zh-CN" sz="3200">
                  <a:solidFill>
                    <a:srgbClr val="262626"/>
                  </a:solidFill>
                  <a:latin typeface="Arial" panose="020B0604020202020204" pitchFamily="34" charset="0"/>
                </a:rPr>
                <a:t>   Name:   </a:t>
              </a:r>
              <a:r>
                <a:rPr lang="en-US" altLang="zh-CN" sz="3200">
                  <a:solidFill>
                    <a:srgbClr val="3333FF"/>
                  </a:solidFill>
                  <a:latin typeface="Arial" panose="020B0604020202020204" pitchFamily="34" charset="0"/>
                </a:rPr>
                <a:t>Yao Ming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3200">
                  <a:solidFill>
                    <a:srgbClr val="262626"/>
                  </a:solidFill>
                  <a:latin typeface="Arial" panose="020B0604020202020204" pitchFamily="34" charset="0"/>
                </a:rPr>
                <a:t>      Age:       </a:t>
              </a:r>
              <a:r>
                <a:rPr lang="en-US" altLang="zh-CN" sz="3200">
                  <a:solidFill>
                    <a:srgbClr val="3333FF"/>
                  </a:solidFill>
                  <a:latin typeface="Arial" panose="020B0604020202020204" pitchFamily="34" charset="0"/>
                </a:rPr>
                <a:t>36</a:t>
              </a:r>
            </a:p>
            <a:p>
              <a:pPr>
                <a:lnSpc>
                  <a:spcPct val="150000"/>
                </a:lnSpc>
              </a:pPr>
              <a:r>
                <a:rPr lang="en-US" altLang="zh-CN" sz="3200">
                  <a:solidFill>
                    <a:srgbClr val="262626"/>
                  </a:solidFill>
                  <a:latin typeface="Arial" panose="020B0604020202020204" pitchFamily="34" charset="0"/>
                </a:rPr>
                <a:t>Country:</a:t>
              </a:r>
              <a:endParaRPr lang="zh-CN" altLang="en-US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546287" y="2065828"/>
              <a:ext cx="3240041" cy="2729606"/>
            </a:xfrm>
            <a:prstGeom prst="rect">
              <a:avLst/>
            </a:prstGeom>
            <a:ln>
              <a:solidFill>
                <a:schemeClr val="accent1">
                  <a:lumMod val="50000"/>
                </a:schemeClr>
              </a:solidFill>
            </a:ln>
          </p:spPr>
        </p:pic>
      </p:grpSp>
      <p:pic>
        <p:nvPicPr>
          <p:cNvPr id="48132" name="图片 11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76375" y="4514850"/>
            <a:ext cx="143986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组合 18"/>
          <p:cNvGrpSpPr/>
          <p:nvPr/>
        </p:nvGrpSpPr>
        <p:grpSpPr bwMode="auto">
          <a:xfrm>
            <a:off x="3354388" y="4652963"/>
            <a:ext cx="4349750" cy="1355725"/>
            <a:chOff x="3570551" y="4869160"/>
            <a:chExt cx="4350199" cy="1355309"/>
          </a:xfrm>
        </p:grpSpPr>
        <p:sp>
          <p:nvSpPr>
            <p:cNvPr id="16" name="云形标注 15"/>
            <p:cNvSpPr/>
            <p:nvPr/>
          </p:nvSpPr>
          <p:spPr>
            <a:xfrm>
              <a:off x="3570551" y="4869160"/>
              <a:ext cx="4350199" cy="1355309"/>
            </a:xfrm>
            <a:prstGeom prst="cloudCallout">
              <a:avLst>
                <a:gd name="adj1" fmla="val -65709"/>
                <a:gd name="adj2" fmla="val 654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811876" y="5273848"/>
              <a:ext cx="3986623" cy="52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幼圆" panose="02010509060101010101" pitchFamily="49" charset="-122"/>
                </a:rPr>
                <a:t>Can you introduce him?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48134" name="图片 19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1135063" y="1412875"/>
            <a:ext cx="25003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136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grpSp>
        <p:nvGrpSpPr>
          <p:cNvPr id="52226" name="组合 4"/>
          <p:cNvGrpSpPr/>
          <p:nvPr/>
        </p:nvGrpSpPr>
        <p:grpSpPr bwMode="auto">
          <a:xfrm>
            <a:off x="1244600" y="1593850"/>
            <a:ext cx="6711950" cy="2728913"/>
            <a:chOff x="1784670" y="1593849"/>
            <a:chExt cx="6711629" cy="2728914"/>
          </a:xfrm>
        </p:grpSpPr>
        <p:grpSp>
          <p:nvGrpSpPr>
            <p:cNvPr id="52236" name="组合 10"/>
            <p:cNvGrpSpPr/>
            <p:nvPr/>
          </p:nvGrpSpPr>
          <p:grpSpPr bwMode="auto">
            <a:xfrm>
              <a:off x="3894137" y="1593850"/>
              <a:ext cx="4602162" cy="2728913"/>
              <a:chOff x="3786328" y="2065828"/>
              <a:chExt cx="4602096" cy="272960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786548" y="2065827"/>
                <a:ext cx="4601876" cy="272960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2239" name="矩形 5"/>
              <p:cNvSpPr>
                <a:spLocks noChangeArrowheads="1"/>
              </p:cNvSpPr>
              <p:nvPr/>
            </p:nvSpPr>
            <p:spPr bwMode="auto">
              <a:xfrm>
                <a:off x="4139952" y="2132856"/>
                <a:ext cx="3708334" cy="2308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>
                    <a:solidFill>
                      <a:srgbClr val="262626"/>
                    </a:solidFill>
                    <a:latin typeface="Arial" panose="020B0604020202020204" pitchFamily="34" charset="0"/>
                  </a:rPr>
                  <a:t>   Name:   </a:t>
                </a:r>
                <a:r>
                  <a:rPr lang="en-US" altLang="zh-CN" sz="3200">
                    <a:solidFill>
                      <a:srgbClr val="3333FF"/>
                    </a:solidFill>
                    <a:latin typeface="Arial" panose="020B0604020202020204" pitchFamily="34" charset="0"/>
                  </a:rPr>
                  <a:t>Wu Yifan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>
                    <a:solidFill>
                      <a:srgbClr val="262626"/>
                    </a:solidFill>
                    <a:latin typeface="Arial" panose="020B0604020202020204" pitchFamily="34" charset="0"/>
                  </a:rPr>
                  <a:t>      Age:       </a:t>
                </a:r>
                <a:r>
                  <a:rPr lang="en-US" altLang="zh-CN" sz="3200">
                    <a:solidFill>
                      <a:srgbClr val="3333FF"/>
                    </a:solidFill>
                    <a:latin typeface="Arial" panose="020B0604020202020204" pitchFamily="34" charset="0"/>
                  </a:rPr>
                  <a:t>26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>
                    <a:solidFill>
                      <a:srgbClr val="262626"/>
                    </a:solidFill>
                    <a:latin typeface="Arial" panose="020B0604020202020204" pitchFamily="34" charset="0"/>
                  </a:rPr>
                  <a:t>Country:</a:t>
                </a:r>
                <a:endParaRPr lang="zh-CN" altLang="en-US"/>
              </a:p>
            </p:txBody>
          </p:sp>
        </p:grp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1784670" y="1593849"/>
              <a:ext cx="2109687" cy="2728914"/>
            </a:xfrm>
            <a:prstGeom prst="rect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</p:pic>
      </p:grpSp>
      <p:sp>
        <p:nvSpPr>
          <p:cNvPr id="52227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2" name="图片 11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87450" y="4514850"/>
            <a:ext cx="143986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组合 18"/>
          <p:cNvGrpSpPr/>
          <p:nvPr/>
        </p:nvGrpSpPr>
        <p:grpSpPr bwMode="auto">
          <a:xfrm>
            <a:off x="3065463" y="4652963"/>
            <a:ext cx="4349750" cy="1355725"/>
            <a:chOff x="3570551" y="4869160"/>
            <a:chExt cx="4350199" cy="1355309"/>
          </a:xfrm>
        </p:grpSpPr>
        <p:sp>
          <p:nvSpPr>
            <p:cNvPr id="16" name="云形标注 15"/>
            <p:cNvSpPr/>
            <p:nvPr/>
          </p:nvSpPr>
          <p:spPr>
            <a:xfrm>
              <a:off x="3570551" y="4869160"/>
              <a:ext cx="4350199" cy="1355309"/>
            </a:xfrm>
            <a:prstGeom prst="cloudCallout">
              <a:avLst>
                <a:gd name="adj1" fmla="val -65709"/>
                <a:gd name="adj2" fmla="val 654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811876" y="5273848"/>
              <a:ext cx="3986623" cy="52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幼圆" panose="02010509060101010101" pitchFamily="49" charset="-122"/>
                </a:rPr>
                <a:t>Can you introduce him?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52230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1135063" y="1412875"/>
            <a:ext cx="25003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232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52233" name="图片 18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832475" y="3227388"/>
            <a:ext cx="1495425" cy="91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427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8132" name="图片 11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4514850"/>
            <a:ext cx="1439863" cy="209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8133" name="组合 18"/>
          <p:cNvGrpSpPr/>
          <p:nvPr/>
        </p:nvGrpSpPr>
        <p:grpSpPr bwMode="auto">
          <a:xfrm>
            <a:off x="3354388" y="4652963"/>
            <a:ext cx="4349750" cy="1355725"/>
            <a:chOff x="3570551" y="4869160"/>
            <a:chExt cx="4350199" cy="1355309"/>
          </a:xfrm>
        </p:grpSpPr>
        <p:sp>
          <p:nvSpPr>
            <p:cNvPr id="16" name="云形标注 15"/>
            <p:cNvSpPr/>
            <p:nvPr/>
          </p:nvSpPr>
          <p:spPr>
            <a:xfrm>
              <a:off x="3570551" y="4869160"/>
              <a:ext cx="4350199" cy="1355309"/>
            </a:xfrm>
            <a:prstGeom prst="cloudCallout">
              <a:avLst>
                <a:gd name="adj1" fmla="val -65709"/>
                <a:gd name="adj2" fmla="val 6549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17"/>
            <p:cNvSpPr/>
            <p:nvPr/>
          </p:nvSpPr>
          <p:spPr>
            <a:xfrm>
              <a:off x="3811876" y="5273848"/>
              <a:ext cx="3986623" cy="5221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zh-CN" sz="2800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幼圆" panose="02010509060101010101" pitchFamily="49" charset="-122"/>
                </a:rPr>
                <a:t>Can you introduce him?</a:t>
              </a:r>
              <a:endParaRPr lang="zh-CN" altLang="en-US" sz="2800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54277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接连接符 20"/>
          <p:cNvCxnSpPr/>
          <p:nvPr/>
        </p:nvCxnSpPr>
        <p:spPr>
          <a:xfrm>
            <a:off x="1135063" y="1412875"/>
            <a:ext cx="2500312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279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54280" name="组合 2"/>
          <p:cNvGrpSpPr/>
          <p:nvPr/>
        </p:nvGrpSpPr>
        <p:grpSpPr bwMode="auto">
          <a:xfrm>
            <a:off x="1176338" y="1593850"/>
            <a:ext cx="6732587" cy="2728913"/>
            <a:chOff x="1763688" y="1593850"/>
            <a:chExt cx="6732611" cy="2728913"/>
          </a:xfrm>
        </p:grpSpPr>
        <p:grpSp>
          <p:nvGrpSpPr>
            <p:cNvPr id="54281" name="组合 10"/>
            <p:cNvGrpSpPr/>
            <p:nvPr/>
          </p:nvGrpSpPr>
          <p:grpSpPr bwMode="auto">
            <a:xfrm>
              <a:off x="3894137" y="1593850"/>
              <a:ext cx="4602162" cy="2728913"/>
              <a:chOff x="3786328" y="2065828"/>
              <a:chExt cx="4602096" cy="2729606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3786312" y="2065828"/>
                <a:ext cx="4602112" cy="272960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/>
              </a:p>
            </p:txBody>
          </p:sp>
          <p:sp>
            <p:nvSpPr>
              <p:cNvPr id="54285" name="矩形 5"/>
              <p:cNvSpPr>
                <a:spLocks noChangeArrowheads="1"/>
              </p:cNvSpPr>
              <p:nvPr/>
            </p:nvSpPr>
            <p:spPr bwMode="auto">
              <a:xfrm>
                <a:off x="4139952" y="2132856"/>
                <a:ext cx="3805795" cy="23089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zh-CN" sz="3200">
                    <a:solidFill>
                      <a:srgbClr val="262626"/>
                    </a:solidFill>
                    <a:latin typeface="Arial" panose="020B0604020202020204" pitchFamily="34" charset="0"/>
                  </a:rPr>
                  <a:t>   Name:   </a:t>
                </a:r>
                <a:r>
                  <a:rPr lang="en-US" altLang="zh-CN" sz="3200">
                    <a:solidFill>
                      <a:srgbClr val="3333FF"/>
                    </a:solidFill>
                    <a:latin typeface="Arial" panose="020B0604020202020204" pitchFamily="34" charset="0"/>
                  </a:rPr>
                  <a:t>Lin Junjie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>
                    <a:solidFill>
                      <a:srgbClr val="262626"/>
                    </a:solidFill>
                    <a:latin typeface="Arial" panose="020B0604020202020204" pitchFamily="34" charset="0"/>
                  </a:rPr>
                  <a:t>      Age:       </a:t>
                </a:r>
                <a:r>
                  <a:rPr lang="en-US" altLang="zh-CN" sz="3200">
                    <a:solidFill>
                      <a:srgbClr val="3333FF"/>
                    </a:solidFill>
                    <a:latin typeface="Arial" panose="020B0604020202020204" pitchFamily="34" charset="0"/>
                  </a:rPr>
                  <a:t>35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CN" sz="3200">
                    <a:solidFill>
                      <a:srgbClr val="262626"/>
                    </a:solidFill>
                    <a:latin typeface="Arial" panose="020B0604020202020204" pitchFamily="34" charset="0"/>
                  </a:rPr>
                  <a:t>Country:</a:t>
                </a:r>
                <a:endParaRPr lang="zh-CN" altLang="en-US"/>
              </a:p>
            </p:txBody>
          </p:sp>
        </p:grpSp>
        <p:pic>
          <p:nvPicPr>
            <p:cNvPr id="54282" name="图片 16"/>
            <p:cNvPicPr>
              <a:picLocks noChangeAspect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6264567" y="3261234"/>
              <a:ext cx="1511945" cy="9486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6" cstate="email"/>
            <a:stretch>
              <a:fillRect/>
            </a:stretch>
          </p:blipFill>
          <p:spPr>
            <a:xfrm>
              <a:off x="1763688" y="1593850"/>
              <a:ext cx="2130433" cy="2728913"/>
            </a:xfrm>
            <a:prstGeom prst="rect">
              <a:avLst/>
            </a:prstGeom>
            <a:ln>
              <a:solidFill>
                <a:schemeClr val="accent2">
                  <a:lumMod val="50000"/>
                </a:schemeClr>
              </a:solidFill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563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28788" y="1422400"/>
            <a:ext cx="5699125" cy="51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pSp>
        <p:nvGrpSpPr>
          <p:cNvPr id="56324" name="组合 3"/>
          <p:cNvGrpSpPr/>
          <p:nvPr/>
        </p:nvGrpSpPr>
        <p:grpSpPr bwMode="auto">
          <a:xfrm>
            <a:off x="3059113" y="3898900"/>
            <a:ext cx="2965450" cy="1216025"/>
            <a:chOff x="2987824" y="3923341"/>
            <a:chExt cx="2964203" cy="1215675"/>
          </a:xfrm>
        </p:grpSpPr>
        <p:sp>
          <p:nvSpPr>
            <p:cNvPr id="2" name="圆角矩形标注 1"/>
            <p:cNvSpPr/>
            <p:nvPr/>
          </p:nvSpPr>
          <p:spPr>
            <a:xfrm>
              <a:off x="2987824" y="3923341"/>
              <a:ext cx="2842016" cy="1204566"/>
            </a:xfrm>
            <a:prstGeom prst="wedgeRoundRectCallout">
              <a:avLst>
                <a:gd name="adj1" fmla="val -50573"/>
                <a:gd name="adj2" fmla="val -62950"/>
                <a:gd name="adj3" fmla="val 16667"/>
              </a:avLst>
            </a:prstGeom>
            <a:solidFill>
              <a:schemeClr val="bg2"/>
            </a:solidFill>
            <a:ln>
              <a:solidFill>
                <a:schemeClr val="tx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" name="矩形 2"/>
            <p:cNvSpPr/>
            <p:nvPr/>
          </p:nvSpPr>
          <p:spPr>
            <a:xfrm>
              <a:off x="3081447" y="3939211"/>
              <a:ext cx="2870580" cy="119980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幼圆" panose="02010509060101010101" pitchFamily="49" charset="-122"/>
                </a:rPr>
                <a:t>Hello, I’m Yang Ming. I’m eleven. </a:t>
              </a:r>
            </a:p>
            <a:p>
              <a:pPr>
                <a:defRPr/>
              </a:pPr>
              <a:r>
                <a:rPr lang="en-US" altLang="zh-CN" dirty="0">
                  <a:solidFill>
                    <a:schemeClr val="tx1">
                      <a:lumMod val="50000"/>
                    </a:schemeClr>
                  </a:solidFill>
                  <a:latin typeface="Arial" panose="020B0604020202020204"/>
                  <a:ea typeface="幼圆" panose="02010509060101010101" pitchFamily="49" charset="-122"/>
                </a:rPr>
                <a:t>I come from China.</a:t>
              </a:r>
              <a:endParaRPr lang="zh-CN" altLang="en-US" dirty="0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pic>
        <p:nvPicPr>
          <p:cNvPr id="56325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" name="直接连接符 16"/>
          <p:cNvCxnSpPr/>
          <p:nvPr/>
        </p:nvCxnSpPr>
        <p:spPr>
          <a:xfrm>
            <a:off x="1135063" y="1412875"/>
            <a:ext cx="1708150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327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act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5837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781" y="1605808"/>
            <a:ext cx="6217029" cy="46627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8372" name="图片 2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07138" y="5073650"/>
            <a:ext cx="1090612" cy="93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373" name="图片 19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4" name="内容占位符 1"/>
          <p:cNvSpPr txBox="1"/>
          <p:nvPr/>
        </p:nvSpPr>
        <p:spPr bwMode="auto">
          <a:xfrm>
            <a:off x="10477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Let’s chant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cxnSp>
        <p:nvCxnSpPr>
          <p:cNvPr id="19" name="直接连接符 18"/>
          <p:cNvCxnSpPr/>
          <p:nvPr/>
        </p:nvCxnSpPr>
        <p:spPr>
          <a:xfrm>
            <a:off x="1135063" y="1412875"/>
            <a:ext cx="2141537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9" name="圆角矩形 18"/>
          <p:cNvSpPr/>
          <p:nvPr/>
        </p:nvSpPr>
        <p:spPr>
          <a:xfrm>
            <a:off x="971550" y="1255713"/>
            <a:ext cx="7200900" cy="50403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" name="图片 10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6375" y="1687513"/>
            <a:ext cx="792163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8"/>
          <p:cNvSpPr>
            <a:spLocks noChangeArrowheads="1"/>
          </p:cNvSpPr>
          <p:nvPr/>
        </p:nvSpPr>
        <p:spPr bwMode="auto">
          <a:xfrm>
            <a:off x="2027238" y="1808163"/>
            <a:ext cx="5857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1800"/>
              </a:spcBef>
              <a:buClr>
                <a:srgbClr val="47B6E7"/>
              </a:buClr>
              <a:buSzPct val="90000"/>
            </a:pPr>
            <a:r>
              <a:rPr lang="en-US" altLang="zh-CN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 </a:t>
            </a:r>
            <a:r>
              <a:rPr lang="zh-CN" altLang="en-US" sz="3200" dirty="0">
                <a:solidFill>
                  <a:srgbClr val="1F1F20"/>
                </a:solidFill>
                <a:latin typeface="Arial" panose="020B0604020202020204" pitchFamily="34" charset="0"/>
                <a:ea typeface="黑体" panose="02010609060101010101" pitchFamily="49" charset="-122"/>
              </a:rPr>
              <a:t>怎样给别人介绍自己呢？</a:t>
            </a:r>
            <a:endParaRPr lang="en-US" altLang="zh-CN" sz="3200" dirty="0">
              <a:solidFill>
                <a:srgbClr val="1F1F20"/>
              </a:solidFill>
              <a:latin typeface="Arial" panose="020B0604020202020204" pitchFamily="34" charset="0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2168525" y="2509838"/>
            <a:ext cx="5240338" cy="733425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幼圆" panose="02010509060101010101" pitchFamily="49" charset="-122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1800"/>
              </a:spcBef>
              <a:buClr>
                <a:srgbClr val="47B6E7"/>
              </a:buClr>
              <a:buSzPct val="90000"/>
              <a:defRPr/>
            </a:pPr>
            <a:r>
              <a:rPr lang="en-US" altLang="zh-CN" sz="3200" dirty="0" smtClean="0">
                <a:solidFill>
                  <a:srgbClr val="FF0000"/>
                </a:solidFill>
                <a:latin typeface="+mj-lt"/>
                <a:ea typeface="黑体" panose="02010609060101010101" pitchFamily="49" charset="-122"/>
              </a:rPr>
              <a:t>I’m … I’m … I come from …</a:t>
            </a:r>
          </a:p>
        </p:txBody>
      </p:sp>
      <p:grpSp>
        <p:nvGrpSpPr>
          <p:cNvPr id="2" name="组合 18"/>
          <p:cNvGrpSpPr/>
          <p:nvPr/>
        </p:nvGrpSpPr>
        <p:grpSpPr bwMode="auto">
          <a:xfrm>
            <a:off x="1576388" y="3317875"/>
            <a:ext cx="1038225" cy="796925"/>
            <a:chOff x="-4058272" y="3942605"/>
            <a:chExt cx="1036873" cy="796258"/>
          </a:xfrm>
        </p:grpSpPr>
        <p:pic>
          <p:nvPicPr>
            <p:cNvPr id="59402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-4058272" y="3942605"/>
              <a:ext cx="959650" cy="7962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Box 17"/>
            <p:cNvSpPr txBox="1">
              <a:spLocks noChangeArrowheads="1"/>
            </p:cNvSpPr>
            <p:nvPr/>
          </p:nvSpPr>
          <p:spPr bwMode="auto">
            <a:xfrm>
              <a:off x="-4029734" y="4018741"/>
              <a:ext cx="1008335" cy="523437"/>
            </a:xfrm>
            <a:prstGeom prst="rect">
              <a:avLst/>
            </a:prstGeom>
            <a:noFill/>
            <a:ln>
              <a:noFill/>
            </a:ln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2800" kern="100" dirty="0">
                  <a:solidFill>
                    <a:schemeClr val="tx2">
                      <a:lumMod val="50000"/>
                    </a:schemeClr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例句</a:t>
              </a:r>
            </a:p>
          </p:txBody>
        </p:sp>
      </p:grpSp>
      <p:sp>
        <p:nvSpPr>
          <p:cNvPr id="15" name="矩形 8"/>
          <p:cNvSpPr>
            <a:spLocks noChangeArrowheads="1"/>
          </p:cNvSpPr>
          <p:nvPr/>
        </p:nvSpPr>
        <p:spPr bwMode="auto">
          <a:xfrm>
            <a:off x="4013200" y="3656013"/>
            <a:ext cx="3736975" cy="221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I’m Bob.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I’m eleven. </a:t>
            </a:r>
          </a:p>
          <a:p>
            <a:pPr>
              <a:lnSpc>
                <a:spcPct val="150000"/>
              </a:lnSpc>
              <a:defRPr/>
            </a:pPr>
            <a:r>
              <a:rPr lang="en-US" altLang="zh-CN" sz="32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 come from Britain.</a:t>
            </a:r>
            <a:endParaRPr lang="zh-CN" altLang="en-US" sz="2800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7" name="图片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4325" y="3622675"/>
            <a:ext cx="952500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Summary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1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263689" y="2079553"/>
            <a:ext cx="6798965" cy="378565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1.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观看课文动画，按照正确的语音、语调朗读课文对话。</a:t>
            </a: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/>
            </a:r>
            <a:b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</a:b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2.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仿照本课内容，制作人物卡片</a:t>
            </a:r>
            <a:r>
              <a:rPr lang="zh-CN" altLang="en-US" dirty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，并向大家介绍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。人物可以是朋友，也可以是名人。</a:t>
            </a:r>
            <a:endParaRPr lang="en-US" altLang="zh-CN" dirty="0" smtClean="0">
              <a:solidFill>
                <a:schemeClr val="tx2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  <a:defRPr/>
            </a:pPr>
            <a:r>
              <a:rPr lang="en-US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3.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 </a:t>
            </a:r>
            <a:r>
              <a:rPr lang="zh-CN" altLang="zh-CN" dirty="0" smtClean="0">
                <a:solidFill>
                  <a:schemeClr val="tx2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  <a:cs typeface="Arial" panose="020B0604020202020204" pitchFamily="34" charset="0"/>
              </a:rPr>
              <a:t>预习</a:t>
            </a:r>
            <a:r>
              <a:rPr lang="en-US" altLang="zh-CN" dirty="0" smtClean="0">
                <a:solidFill>
                  <a:srgbClr val="FF0000"/>
                </a:solidFill>
                <a:ea typeface="黑体" panose="02010609060101010101" pitchFamily="49" charset="-122"/>
                <a:cs typeface="Arial" panose="020B0604020202020204" pitchFamily="34" charset="0"/>
              </a:rPr>
              <a:t> Lesson 3</a:t>
            </a:r>
            <a:r>
              <a:rPr lang="zh-CN" altLang="en-US" dirty="0" smtClean="0">
                <a:solidFill>
                  <a:schemeClr val="tx2">
                    <a:lumMod val="50000"/>
                  </a:schemeClr>
                </a:solidFill>
                <a:ea typeface="黑体" panose="02010609060101010101" pitchFamily="49" charset="-122"/>
                <a:cs typeface="Arial" panose="020B0604020202020204" pitchFamily="34" charset="0"/>
              </a:rPr>
              <a:t>。 </a:t>
            </a:r>
            <a:endParaRPr lang="zh-CN" altLang="zh-CN" dirty="0" smtClean="0">
              <a:solidFill>
                <a:schemeClr val="tx2">
                  <a:lumMod val="50000"/>
                </a:schemeClr>
              </a:solidFill>
              <a:ea typeface="黑体" panose="02010609060101010101" pitchFamily="49" charset="-122"/>
              <a:cs typeface="Arial" panose="020B0604020202020204" pitchFamily="34" charset="0"/>
            </a:endParaRPr>
          </a:p>
        </p:txBody>
      </p:sp>
      <p:sp>
        <p:nvSpPr>
          <p:cNvPr id="23" name="圆角矩形 22"/>
          <p:cNvSpPr/>
          <p:nvPr/>
        </p:nvSpPr>
        <p:spPr>
          <a:xfrm>
            <a:off x="811213" y="1697038"/>
            <a:ext cx="7466012" cy="4392612"/>
          </a:xfrm>
          <a:prstGeom prst="roundRect">
            <a:avLst/>
          </a:prstGeom>
          <a:noFill/>
          <a:ln w="57150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CN" altLang="en-US"/>
          </a:p>
        </p:txBody>
      </p:sp>
      <p:pic>
        <p:nvPicPr>
          <p:cNvPr id="60426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310438" y="5459413"/>
            <a:ext cx="12604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7" name="图片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0825" y="765175"/>
            <a:ext cx="15843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 dirty="0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Homework</a:t>
            </a:r>
            <a:endParaRPr kumimoji="0" lang="zh-CN" altLang="en-US" b="1" i="1" dirty="0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0722" name="图片 2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7738" y="2384425"/>
            <a:ext cx="685800" cy="168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图片 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17738" y="4921250"/>
            <a:ext cx="768350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图片 5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2413" y="3427413"/>
            <a:ext cx="1568450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圆角矩形 15"/>
          <p:cNvSpPr/>
          <p:nvPr/>
        </p:nvSpPr>
        <p:spPr>
          <a:xfrm>
            <a:off x="250825" y="5465763"/>
            <a:ext cx="1538288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Miss Liu</a:t>
            </a:r>
          </a:p>
        </p:txBody>
      </p:sp>
      <p:grpSp>
        <p:nvGrpSpPr>
          <p:cNvPr id="30726" name="组合 29"/>
          <p:cNvGrpSpPr/>
          <p:nvPr/>
        </p:nvGrpSpPr>
        <p:grpSpPr bwMode="auto">
          <a:xfrm>
            <a:off x="6227763" y="3706813"/>
            <a:ext cx="2735262" cy="1312862"/>
            <a:chOff x="6634502" y="2902097"/>
            <a:chExt cx="2483501" cy="1106079"/>
          </a:xfrm>
        </p:grpSpPr>
        <p:pic>
          <p:nvPicPr>
            <p:cNvPr id="30753" name="图片 27"/>
            <p:cNvPicPr>
              <a:picLocks noChangeAspect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863746" y="2902149"/>
              <a:ext cx="1254257" cy="11060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54" name="图片 28"/>
            <p:cNvPicPr>
              <a:picLocks noChangeAspect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flipH="1">
              <a:off x="6634502" y="2902097"/>
              <a:ext cx="1247429" cy="1106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1" name="圆角矩形 30"/>
          <p:cNvSpPr/>
          <p:nvPr/>
        </p:nvSpPr>
        <p:spPr>
          <a:xfrm>
            <a:off x="6988175" y="5094288"/>
            <a:ext cx="1109663" cy="36036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Class</a:t>
            </a:r>
          </a:p>
        </p:txBody>
      </p:sp>
      <p:sp>
        <p:nvSpPr>
          <p:cNvPr id="45" name="圆角矩形 44"/>
          <p:cNvSpPr/>
          <p:nvPr/>
        </p:nvSpPr>
        <p:spPr>
          <a:xfrm>
            <a:off x="3375025" y="2312988"/>
            <a:ext cx="1109663" cy="452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Name</a:t>
            </a:r>
          </a:p>
        </p:txBody>
      </p:sp>
      <p:sp>
        <p:nvSpPr>
          <p:cNvPr id="46" name="圆角矩形 45"/>
          <p:cNvSpPr/>
          <p:nvPr/>
        </p:nvSpPr>
        <p:spPr>
          <a:xfrm>
            <a:off x="3375025" y="3025775"/>
            <a:ext cx="1109663" cy="450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Age</a:t>
            </a:r>
          </a:p>
        </p:txBody>
      </p:sp>
      <p:sp>
        <p:nvSpPr>
          <p:cNvPr id="47" name="圆角矩形 46"/>
          <p:cNvSpPr/>
          <p:nvPr/>
        </p:nvSpPr>
        <p:spPr>
          <a:xfrm>
            <a:off x="3330575" y="3773488"/>
            <a:ext cx="1316038" cy="452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Country</a:t>
            </a:r>
          </a:p>
        </p:txBody>
      </p:sp>
      <p:sp>
        <p:nvSpPr>
          <p:cNvPr id="49" name="矩形 48"/>
          <p:cNvSpPr/>
          <p:nvPr/>
        </p:nvSpPr>
        <p:spPr>
          <a:xfrm>
            <a:off x="2122488" y="1519238"/>
            <a:ext cx="3848100" cy="461962"/>
          </a:xfrm>
          <a:prstGeom prst="rect">
            <a:avLst/>
          </a:prstGeom>
          <a:solidFill>
            <a:schemeClr val="bg2"/>
          </a:solidFill>
          <a:ln w="19050">
            <a:solidFill>
              <a:schemeClr val="accent1">
                <a:lumMod val="75000"/>
              </a:schemeClr>
            </a:solidFill>
          </a:ln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dirty="0">
                <a:solidFill>
                  <a:srgbClr val="3333FF"/>
                </a:solidFill>
                <a:latin typeface="Arial" panose="020B0604020202020204"/>
                <a:ea typeface="幼圆" panose="02010509060101010101" pitchFamily="49" charset="-122"/>
              </a:rPr>
              <a:t>Self-introduction</a:t>
            </a:r>
            <a:r>
              <a:rPr lang="en-US" altLang="zh-CN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幼圆" panose="02010509060101010101" pitchFamily="49" charset="-122"/>
              </a:rPr>
              <a:t>(</a:t>
            </a: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自我介绍</a:t>
            </a:r>
            <a:r>
              <a:rPr lang="en-US" altLang="zh-CN" dirty="0">
                <a:solidFill>
                  <a:srgbClr val="5F5F5F">
                    <a:lumMod val="50000"/>
                  </a:srgbClr>
                </a:solidFill>
                <a:latin typeface="Arial" panose="020B0604020202020204"/>
                <a:ea typeface="幼圆" panose="02010509060101010101" pitchFamily="49" charset="-122"/>
              </a:rPr>
              <a:t>)</a:t>
            </a:r>
          </a:p>
        </p:txBody>
      </p:sp>
      <p:sp>
        <p:nvSpPr>
          <p:cNvPr id="62" name="左大括号 61"/>
          <p:cNvSpPr/>
          <p:nvPr/>
        </p:nvSpPr>
        <p:spPr>
          <a:xfrm>
            <a:off x="2927350" y="2481263"/>
            <a:ext cx="390525" cy="16557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3" name="圆角矩形 62"/>
          <p:cNvSpPr/>
          <p:nvPr/>
        </p:nvSpPr>
        <p:spPr>
          <a:xfrm>
            <a:off x="3425825" y="4567238"/>
            <a:ext cx="1109663" cy="45243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Name</a:t>
            </a:r>
          </a:p>
        </p:txBody>
      </p:sp>
      <p:sp>
        <p:nvSpPr>
          <p:cNvPr id="64" name="圆角矩形 63"/>
          <p:cNvSpPr/>
          <p:nvPr/>
        </p:nvSpPr>
        <p:spPr>
          <a:xfrm>
            <a:off x="3425825" y="5262563"/>
            <a:ext cx="1109663" cy="4508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Age</a:t>
            </a:r>
          </a:p>
        </p:txBody>
      </p:sp>
      <p:sp>
        <p:nvSpPr>
          <p:cNvPr id="65" name="圆角矩形 64"/>
          <p:cNvSpPr/>
          <p:nvPr/>
        </p:nvSpPr>
        <p:spPr>
          <a:xfrm>
            <a:off x="3379788" y="5981700"/>
            <a:ext cx="1317625" cy="4524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dirty="0">
                <a:solidFill>
                  <a:schemeClr val="tx1">
                    <a:lumMod val="50000"/>
                  </a:schemeClr>
                </a:solidFill>
                <a:latin typeface="+mj-lt"/>
              </a:rPr>
              <a:t>Country</a:t>
            </a:r>
          </a:p>
        </p:txBody>
      </p:sp>
      <p:sp>
        <p:nvSpPr>
          <p:cNvPr id="66" name="左大括号 65"/>
          <p:cNvSpPr/>
          <p:nvPr/>
        </p:nvSpPr>
        <p:spPr>
          <a:xfrm>
            <a:off x="1858963" y="3303588"/>
            <a:ext cx="403225" cy="273526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7" name="左大括号 66"/>
          <p:cNvSpPr/>
          <p:nvPr/>
        </p:nvSpPr>
        <p:spPr>
          <a:xfrm>
            <a:off x="2990850" y="4654550"/>
            <a:ext cx="390525" cy="1655763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9" name="下箭头 68"/>
          <p:cNvSpPr/>
          <p:nvPr/>
        </p:nvSpPr>
        <p:spPr>
          <a:xfrm>
            <a:off x="3838575" y="1981200"/>
            <a:ext cx="268288" cy="331788"/>
          </a:xfrm>
          <a:prstGeom prst="down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70" name="右大括号 69"/>
          <p:cNvSpPr/>
          <p:nvPr/>
        </p:nvSpPr>
        <p:spPr>
          <a:xfrm>
            <a:off x="5724525" y="2384425"/>
            <a:ext cx="452438" cy="3925888"/>
          </a:xfrm>
          <a:prstGeom prst="rightBrace">
            <a:avLst>
              <a:gd name="adj1" fmla="val 8333"/>
              <a:gd name="adj2" fmla="val 4945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40" name="矩形 71"/>
          <p:cNvSpPr>
            <a:spLocks noChangeArrowheads="1"/>
          </p:cNvSpPr>
          <p:nvPr/>
        </p:nvSpPr>
        <p:spPr bwMode="auto">
          <a:xfrm>
            <a:off x="4632325" y="2282825"/>
            <a:ext cx="7334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Bob</a:t>
            </a:r>
          </a:p>
        </p:txBody>
      </p:sp>
      <p:sp>
        <p:nvSpPr>
          <p:cNvPr id="30741" name="矩形 72"/>
          <p:cNvSpPr>
            <a:spLocks noChangeArrowheads="1"/>
          </p:cNvSpPr>
          <p:nvPr/>
        </p:nvSpPr>
        <p:spPr bwMode="auto">
          <a:xfrm>
            <a:off x="4537075" y="4594225"/>
            <a:ext cx="14160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Zhou Pei</a:t>
            </a:r>
          </a:p>
        </p:txBody>
      </p:sp>
      <p:sp>
        <p:nvSpPr>
          <p:cNvPr id="30742" name="矩形 73"/>
          <p:cNvSpPr>
            <a:spLocks noChangeArrowheads="1"/>
          </p:cNvSpPr>
          <p:nvPr/>
        </p:nvSpPr>
        <p:spPr bwMode="auto">
          <a:xfrm>
            <a:off x="4773613" y="3028950"/>
            <a:ext cx="5048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11</a:t>
            </a:r>
          </a:p>
        </p:txBody>
      </p:sp>
      <p:sp>
        <p:nvSpPr>
          <p:cNvPr id="30743" name="矩形 74"/>
          <p:cNvSpPr>
            <a:spLocks noChangeArrowheads="1"/>
          </p:cNvSpPr>
          <p:nvPr/>
        </p:nvSpPr>
        <p:spPr bwMode="auto">
          <a:xfrm>
            <a:off x="4849813" y="5287963"/>
            <a:ext cx="527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10</a:t>
            </a:r>
          </a:p>
        </p:txBody>
      </p:sp>
      <p:sp>
        <p:nvSpPr>
          <p:cNvPr id="30744" name="矩形 75"/>
          <p:cNvSpPr>
            <a:spLocks noChangeArrowheads="1"/>
          </p:cNvSpPr>
          <p:nvPr/>
        </p:nvSpPr>
        <p:spPr bwMode="auto">
          <a:xfrm>
            <a:off x="4665663" y="3773488"/>
            <a:ext cx="1057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Britain</a:t>
            </a:r>
          </a:p>
        </p:txBody>
      </p:sp>
      <p:sp>
        <p:nvSpPr>
          <p:cNvPr id="30745" name="矩形 76"/>
          <p:cNvSpPr>
            <a:spLocks noChangeArrowheads="1"/>
          </p:cNvSpPr>
          <p:nvPr/>
        </p:nvSpPr>
        <p:spPr bwMode="auto">
          <a:xfrm>
            <a:off x="4687888" y="6029325"/>
            <a:ext cx="11112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CN">
                <a:solidFill>
                  <a:srgbClr val="FF0000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Beijing</a:t>
            </a:r>
          </a:p>
        </p:txBody>
      </p:sp>
      <p:sp>
        <p:nvSpPr>
          <p:cNvPr id="2" name="右箭头 1"/>
          <p:cNvSpPr/>
          <p:nvPr/>
        </p:nvSpPr>
        <p:spPr>
          <a:xfrm>
            <a:off x="5986463" y="1630363"/>
            <a:ext cx="358775" cy="28892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6343650" y="1338263"/>
            <a:ext cx="2482850" cy="1227137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30748" name="矩形 3"/>
          <p:cNvSpPr>
            <a:spLocks noChangeArrowheads="1"/>
          </p:cNvSpPr>
          <p:nvPr/>
        </p:nvSpPr>
        <p:spPr bwMode="auto">
          <a:xfrm>
            <a:off x="6442075" y="1484313"/>
            <a:ext cx="2262188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  <a:cs typeface="Calibri" panose="020F0502020204030204" pitchFamily="34" charset="0"/>
              </a:rPr>
              <a:t>I’m …</a:t>
            </a:r>
          </a:p>
          <a:p>
            <a:r>
              <a:rPr lang="en-US" altLang="zh-CN" sz="2800">
                <a:solidFill>
                  <a:srgbClr val="FF0000"/>
                </a:solidFill>
                <a:latin typeface="Calibri" panose="020F0502020204030204" pitchFamily="34" charset="0"/>
                <a:ea typeface="幼圆" panose="02010509060101010101" pitchFamily="49" charset="-122"/>
                <a:cs typeface="Calibri" panose="020F0502020204030204" pitchFamily="34" charset="0"/>
              </a:rPr>
              <a:t>I come from…</a:t>
            </a:r>
            <a:endParaRPr lang="zh-CN" altLang="en-US" sz="2800">
              <a:ea typeface="幼圆" panose="02010509060101010101" pitchFamily="49" charset="-122"/>
              <a:cs typeface="Calibri" panose="020F0502020204030204" pitchFamily="34" charset="0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838200" y="1365250"/>
            <a:ext cx="2543175" cy="0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0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23850" y="893763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1" name="内容占位符 1"/>
          <p:cNvSpPr txBox="1"/>
          <p:nvPr/>
        </p:nvSpPr>
        <p:spPr bwMode="auto">
          <a:xfrm>
            <a:off x="719138" y="820738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Look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30752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Review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32770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51050" y="3981450"/>
            <a:ext cx="4846638" cy="261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Lead-in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 flipV="1">
            <a:off x="1166813" y="1425575"/>
            <a:ext cx="1833562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773" name="图片 1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内容占位符 1"/>
          <p:cNvSpPr txBox="1"/>
          <p:nvPr/>
        </p:nvSpPr>
        <p:spPr bwMode="auto">
          <a:xfrm>
            <a:off x="1060450" y="868363"/>
            <a:ext cx="358298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Free talk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2775" name="组合 4"/>
          <p:cNvGrpSpPr/>
          <p:nvPr/>
        </p:nvGrpSpPr>
        <p:grpSpPr bwMode="auto">
          <a:xfrm>
            <a:off x="1025525" y="1500188"/>
            <a:ext cx="7112000" cy="2720975"/>
            <a:chOff x="1024825" y="1500849"/>
            <a:chExt cx="7111950" cy="2720239"/>
          </a:xfrm>
        </p:grpSpPr>
        <p:sp>
          <p:nvSpPr>
            <p:cNvPr id="3" name="云形 2"/>
            <p:cNvSpPr/>
            <p:nvPr/>
          </p:nvSpPr>
          <p:spPr>
            <a:xfrm>
              <a:off x="1024825" y="1500849"/>
              <a:ext cx="7111950" cy="2720239"/>
            </a:xfrm>
            <a:prstGeom prst="cloud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32777" name="矩形 8"/>
            <p:cNvSpPr>
              <a:spLocks noChangeArrowheads="1"/>
            </p:cNvSpPr>
            <p:nvPr/>
          </p:nvSpPr>
          <p:spPr bwMode="auto">
            <a:xfrm>
              <a:off x="2566940" y="1874852"/>
              <a:ext cx="4259499" cy="19484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What’s your name?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How old are you?</a:t>
              </a:r>
            </a:p>
            <a:p>
              <a:pPr>
                <a:lnSpc>
                  <a:spcPct val="130000"/>
                </a:lnSpc>
              </a:pPr>
              <a:r>
                <a:rPr lang="en-US" altLang="zh-CN" sz="3200" dirty="0">
                  <a:solidFill>
                    <a:srgbClr val="303030"/>
                  </a:solidFill>
                  <a:latin typeface="Arial" panose="020B0604020202020204" pitchFamily="34" charset="0"/>
                </a:rPr>
                <a:t>Where are you from?  </a:t>
              </a:r>
              <a:endParaRPr lang="zh-CN" altLang="en-US" sz="28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686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6867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64013" y="1628800"/>
            <a:ext cx="6218089" cy="45820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14" name="直接连接符 13"/>
          <p:cNvCxnSpPr/>
          <p:nvPr/>
        </p:nvCxnSpPr>
        <p:spPr>
          <a:xfrm flipV="1">
            <a:off x="1143000" y="1412875"/>
            <a:ext cx="24209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870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practise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pic>
        <p:nvPicPr>
          <p:cNvPr id="36871" name="Picture 6" descr="C:\Users\Administrator\Desktop\播放按钮.pn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410325" y="5157788"/>
            <a:ext cx="1008063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7890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7891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43000" y="1412875"/>
            <a:ext cx="24209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893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 dirty="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</a:t>
            </a:r>
            <a:r>
              <a:rPr kumimoji="0" lang="en-US" altLang="zh-CN" sz="3200" dirty="0" err="1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practise</a:t>
            </a:r>
            <a:endParaRPr kumimoji="0" lang="zh-CN" altLang="en-US" sz="3200" dirty="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7894" name="组合 7"/>
          <p:cNvGrpSpPr/>
          <p:nvPr/>
        </p:nvGrpSpPr>
        <p:grpSpPr bwMode="auto">
          <a:xfrm>
            <a:off x="1331913" y="1533525"/>
            <a:ext cx="5795962" cy="3730625"/>
            <a:chOff x="1367265" y="2145658"/>
            <a:chExt cx="5797023" cy="3731614"/>
          </a:xfrm>
        </p:grpSpPr>
        <p:sp>
          <p:nvSpPr>
            <p:cNvPr id="7" name="矩形 6"/>
            <p:cNvSpPr/>
            <p:nvPr/>
          </p:nvSpPr>
          <p:spPr>
            <a:xfrm>
              <a:off x="2878842" y="3160340"/>
              <a:ext cx="4285446" cy="2540673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37900" name="图片 1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1367265" y="2145658"/>
              <a:ext cx="2603293" cy="37316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8"/>
            <p:cNvSpPr>
              <a:spLocks noChangeArrowheads="1"/>
            </p:cNvSpPr>
            <p:nvPr/>
          </p:nvSpPr>
          <p:spPr bwMode="auto">
            <a:xfrm>
              <a:off x="3707668" y="3168279"/>
              <a:ext cx="2988222" cy="25041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NAME: _______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AGE: _________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COUNTRY: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  _____________</a:t>
              </a:r>
              <a:endParaRPr lang="zh-CN" altLang="en-US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965200" y="5578475"/>
            <a:ext cx="737552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I’m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Ben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 I’m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ten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 I come from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Britain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7896" name="矩形 9"/>
          <p:cNvSpPr>
            <a:spLocks noChangeArrowheads="1"/>
          </p:cNvSpPr>
          <p:nvPr/>
        </p:nvSpPr>
        <p:spPr bwMode="auto">
          <a:xfrm>
            <a:off x="5073650" y="2613025"/>
            <a:ext cx="914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Ben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37897" name="矩形 23"/>
          <p:cNvSpPr>
            <a:spLocks noChangeArrowheads="1"/>
          </p:cNvSpPr>
          <p:nvPr/>
        </p:nvSpPr>
        <p:spPr bwMode="auto">
          <a:xfrm>
            <a:off x="5065713" y="3205163"/>
            <a:ext cx="844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Ten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37898" name="矩形 24"/>
          <p:cNvSpPr>
            <a:spLocks noChangeArrowheads="1"/>
          </p:cNvSpPr>
          <p:nvPr/>
        </p:nvSpPr>
        <p:spPr bwMode="auto">
          <a:xfrm>
            <a:off x="4918075" y="4405313"/>
            <a:ext cx="1346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Britain</a:t>
            </a:r>
            <a:endParaRPr lang="zh-CN" altLang="en-US" dirty="0">
              <a:solidFill>
                <a:srgbClr val="3333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3993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39939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43000" y="1412875"/>
            <a:ext cx="24209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941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practise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39942" name="组合 7"/>
          <p:cNvGrpSpPr/>
          <p:nvPr/>
        </p:nvGrpSpPr>
        <p:grpSpPr bwMode="auto">
          <a:xfrm>
            <a:off x="2843213" y="2552700"/>
            <a:ext cx="4284662" cy="2541588"/>
            <a:chOff x="2878733" y="3160247"/>
            <a:chExt cx="4285555" cy="2540503"/>
          </a:xfrm>
        </p:grpSpPr>
        <p:sp>
          <p:nvSpPr>
            <p:cNvPr id="7" name="矩形 6"/>
            <p:cNvSpPr/>
            <p:nvPr/>
          </p:nvSpPr>
          <p:spPr>
            <a:xfrm>
              <a:off x="2878733" y="3160247"/>
              <a:ext cx="4285555" cy="2540503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9" name="矩形 8"/>
            <p:cNvSpPr>
              <a:spLocks noChangeArrowheads="1"/>
            </p:cNvSpPr>
            <p:nvPr/>
          </p:nvSpPr>
          <p:spPr bwMode="auto">
            <a:xfrm>
              <a:off x="3707581" y="3168182"/>
              <a:ext cx="2988298" cy="2505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NAME: _______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AGE: _________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COUNTRY: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Arial" panose="020B0604020202020204" pitchFamily="34" charset="0"/>
                </a:rPr>
                <a:t>  _____________</a:t>
              </a:r>
              <a:endParaRPr lang="zh-CN" altLang="en-US" dirty="0" smtClean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311150" y="5521325"/>
            <a:ext cx="8612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I’m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Betty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 I’m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eleven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 I come from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Australia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9944" name="矩形 9"/>
          <p:cNvSpPr>
            <a:spLocks noChangeArrowheads="1"/>
          </p:cNvSpPr>
          <p:nvPr/>
        </p:nvSpPr>
        <p:spPr bwMode="auto">
          <a:xfrm>
            <a:off x="4956175" y="2597150"/>
            <a:ext cx="111918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Betty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39945" name="矩形 23"/>
          <p:cNvSpPr>
            <a:spLocks noChangeArrowheads="1"/>
          </p:cNvSpPr>
          <p:nvPr/>
        </p:nvSpPr>
        <p:spPr bwMode="auto">
          <a:xfrm>
            <a:off x="4800600" y="3213100"/>
            <a:ext cx="1438275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Eleven</a:t>
            </a:r>
            <a:endParaRPr lang="zh-CN" altLang="en-US" dirty="0">
              <a:solidFill>
                <a:srgbClr val="3333FF"/>
              </a:solidFill>
            </a:endParaRPr>
          </a:p>
        </p:txBody>
      </p:sp>
      <p:sp>
        <p:nvSpPr>
          <p:cNvPr id="39946" name="矩形 24"/>
          <p:cNvSpPr>
            <a:spLocks noChangeArrowheads="1"/>
          </p:cNvSpPr>
          <p:nvPr/>
        </p:nvSpPr>
        <p:spPr bwMode="auto">
          <a:xfrm>
            <a:off x="4716463" y="4414838"/>
            <a:ext cx="17795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 dirty="0">
                <a:solidFill>
                  <a:srgbClr val="3333FF"/>
                </a:solidFill>
                <a:latin typeface="Arial" panose="020B0604020202020204" pitchFamily="34" charset="0"/>
              </a:rPr>
              <a:t>Australia</a:t>
            </a:r>
            <a:endParaRPr lang="zh-CN" altLang="en-US" dirty="0">
              <a:solidFill>
                <a:srgbClr val="3333FF"/>
              </a:solidFill>
            </a:endParaRPr>
          </a:p>
        </p:txBody>
      </p:sp>
      <p:pic>
        <p:nvPicPr>
          <p:cNvPr id="39947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65225" y="1628775"/>
            <a:ext cx="2511425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1986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1987" name="图片 19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1143000" y="1412875"/>
            <a:ext cx="24209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9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practise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694113" y="2597150"/>
            <a:ext cx="4033837" cy="2540000"/>
          </a:xfrm>
          <a:prstGeom prst="rect">
            <a:avLst/>
          </a:prstGeom>
          <a:solidFill>
            <a:srgbClr val="FFCC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9" name="矩形 8"/>
          <p:cNvSpPr>
            <a:spLocks noChangeArrowheads="1"/>
          </p:cNvSpPr>
          <p:nvPr/>
        </p:nvSpPr>
        <p:spPr bwMode="auto">
          <a:xfrm>
            <a:off x="4270375" y="2605088"/>
            <a:ext cx="2987675" cy="250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4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NAME: _______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AGE: _________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COUNTRY:</a:t>
            </a:r>
          </a:p>
          <a:p>
            <a:pPr>
              <a:lnSpc>
                <a:spcPct val="140000"/>
              </a:lnSpc>
              <a:defRPr/>
            </a:pPr>
            <a:r>
              <a:rPr lang="en-US" altLang="zh-CN" sz="280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  _____________</a:t>
            </a:r>
            <a:endParaRPr lang="zh-CN" altLang="en-US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矩形 8"/>
          <p:cNvSpPr>
            <a:spLocks noChangeArrowheads="1"/>
          </p:cNvSpPr>
          <p:nvPr/>
        </p:nvSpPr>
        <p:spPr bwMode="auto">
          <a:xfrm>
            <a:off x="131763" y="5637213"/>
            <a:ext cx="899953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I’m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Bill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 I’m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twelve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 I come from </a:t>
            </a:r>
            <a:r>
              <a:rPr lang="en-US" altLang="zh-CN" sz="3200" b="1" dirty="0" smtClean="0">
                <a:solidFill>
                  <a:srgbClr val="3333FF"/>
                </a:solidFill>
                <a:latin typeface="Arial" panose="020B0604020202020204" pitchFamily="34" charset="0"/>
              </a:rPr>
              <a:t>New Zealand</a:t>
            </a:r>
            <a:r>
              <a:rPr lang="en-US" altLang="zh-CN" sz="32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</a:rPr>
              <a:t>.</a:t>
            </a:r>
            <a:endParaRPr lang="zh-CN" altLang="en-US" sz="2800" b="1" dirty="0" smtClean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1993" name="矩形 9"/>
          <p:cNvSpPr>
            <a:spLocks noChangeArrowheads="1"/>
          </p:cNvSpPr>
          <p:nvPr/>
        </p:nvSpPr>
        <p:spPr bwMode="auto">
          <a:xfrm>
            <a:off x="5805488" y="2641600"/>
            <a:ext cx="7334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Bill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41994" name="矩形 23"/>
          <p:cNvSpPr>
            <a:spLocks noChangeArrowheads="1"/>
          </p:cNvSpPr>
          <p:nvPr/>
        </p:nvSpPr>
        <p:spPr bwMode="auto">
          <a:xfrm>
            <a:off x="5457825" y="3257550"/>
            <a:ext cx="14605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Twelve</a:t>
            </a:r>
            <a:endParaRPr lang="zh-CN" altLang="en-US">
              <a:solidFill>
                <a:srgbClr val="3333FF"/>
              </a:solidFill>
            </a:endParaRPr>
          </a:p>
        </p:txBody>
      </p:sp>
      <p:sp>
        <p:nvSpPr>
          <p:cNvPr id="41995" name="矩形 24"/>
          <p:cNvSpPr>
            <a:spLocks noChangeArrowheads="1"/>
          </p:cNvSpPr>
          <p:nvPr/>
        </p:nvSpPr>
        <p:spPr bwMode="auto">
          <a:xfrm>
            <a:off x="4557713" y="4457700"/>
            <a:ext cx="25987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200">
                <a:solidFill>
                  <a:srgbClr val="3333FF"/>
                </a:solidFill>
                <a:latin typeface="Arial" panose="020B0604020202020204" pitchFamily="34" charset="0"/>
              </a:rPr>
              <a:t>New Zealand</a:t>
            </a:r>
            <a:endParaRPr lang="zh-CN" altLang="en-US">
              <a:solidFill>
                <a:srgbClr val="3333FF"/>
              </a:solidFill>
            </a:endParaRPr>
          </a:p>
        </p:txBody>
      </p:sp>
      <p:pic>
        <p:nvPicPr>
          <p:cNvPr id="41996" name="图片 13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0900" y="1558925"/>
            <a:ext cx="3336925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KSO_FT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US" altLang="zh-CN" dirty="0"/>
          </a:p>
        </p:txBody>
      </p:sp>
      <p:pic>
        <p:nvPicPr>
          <p:cNvPr id="44034" name="Picture 2" descr="c:\users\administrator\appdata\roaming\360se6\User Data\temp\234811-1403121604413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580063" y="4060825"/>
            <a:ext cx="3446462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1443038" y="1903413"/>
            <a:ext cx="22367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hello    hi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1443038" y="2781300"/>
            <a:ext cx="1108075" cy="646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 am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443038" y="3751263"/>
            <a:ext cx="2300287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6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I’m = I am</a:t>
            </a:r>
            <a:endParaRPr lang="zh-CN" altLang="en-US" sz="28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4" name="云形标注 13"/>
          <p:cNvSpPr/>
          <p:nvPr/>
        </p:nvSpPr>
        <p:spPr>
          <a:xfrm>
            <a:off x="4929188" y="1557338"/>
            <a:ext cx="3643312" cy="1643062"/>
          </a:xfrm>
          <a:prstGeom prst="cloudCallout">
            <a:avLst>
              <a:gd name="adj1" fmla="val 33281"/>
              <a:gd name="adj2" fmla="val 82738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bg2"/>
                </a:solidFill>
              </a:rPr>
              <a:t>Can you write them?</a:t>
            </a:r>
            <a:endParaRPr lang="zh-CN" altLang="en-US" sz="2800" b="1" dirty="0">
              <a:solidFill>
                <a:schemeClr val="bg2"/>
              </a:solidFill>
            </a:endParaRPr>
          </a:p>
        </p:txBody>
      </p:sp>
      <p:grpSp>
        <p:nvGrpSpPr>
          <p:cNvPr id="3" name="组合 24"/>
          <p:cNvGrpSpPr/>
          <p:nvPr/>
        </p:nvGrpSpPr>
        <p:grpSpPr bwMode="auto">
          <a:xfrm>
            <a:off x="1250950" y="1704975"/>
            <a:ext cx="2684463" cy="833438"/>
            <a:chOff x="1037818" y="2927115"/>
            <a:chExt cx="3207162" cy="1135260"/>
          </a:xfrm>
        </p:grpSpPr>
        <p:pic>
          <p:nvPicPr>
            <p:cNvPr id="44060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3108" y="2927115"/>
              <a:ext cx="1071570" cy="109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1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1037818" y="2928934"/>
              <a:ext cx="1105290" cy="113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62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3214677" y="2928934"/>
              <a:ext cx="1030303" cy="105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组合 25"/>
          <p:cNvGrpSpPr/>
          <p:nvPr/>
        </p:nvGrpSpPr>
        <p:grpSpPr bwMode="auto">
          <a:xfrm>
            <a:off x="1468438" y="2620963"/>
            <a:ext cx="1787525" cy="854075"/>
            <a:chOff x="785813" y="3857652"/>
            <a:chExt cx="2214551" cy="1214438"/>
          </a:xfrm>
        </p:grpSpPr>
        <p:pic>
          <p:nvPicPr>
            <p:cNvPr id="44058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785813" y="3857652"/>
              <a:ext cx="118427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9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 flipH="1">
              <a:off x="1928794" y="3892205"/>
              <a:ext cx="1071570" cy="10988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4041" name="图片 19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接连接符 27"/>
          <p:cNvCxnSpPr/>
          <p:nvPr/>
        </p:nvCxnSpPr>
        <p:spPr>
          <a:xfrm flipV="1">
            <a:off x="1143000" y="1412875"/>
            <a:ext cx="1916113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43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Just write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sp>
        <p:nvSpPr>
          <p:cNvPr id="44044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Presentation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4045" name="矩形 30"/>
          <p:cNvSpPr>
            <a:spLocks noChangeArrowheads="1"/>
          </p:cNvSpPr>
          <p:nvPr/>
        </p:nvSpPr>
        <p:spPr bwMode="auto">
          <a:xfrm>
            <a:off x="1450975" y="4662488"/>
            <a:ext cx="2006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I’m Bob.</a:t>
            </a:r>
          </a:p>
        </p:txBody>
      </p:sp>
      <p:sp>
        <p:nvSpPr>
          <p:cNvPr id="44046" name="矩形 31"/>
          <p:cNvSpPr>
            <a:spLocks noChangeArrowheads="1"/>
          </p:cNvSpPr>
          <p:nvPr/>
        </p:nvSpPr>
        <p:spPr bwMode="auto">
          <a:xfrm>
            <a:off x="1450975" y="5529263"/>
            <a:ext cx="254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CN" sz="3600" b="1">
                <a:solidFill>
                  <a:srgbClr val="3333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I’m eleven.</a:t>
            </a:r>
          </a:p>
        </p:txBody>
      </p:sp>
      <p:grpSp>
        <p:nvGrpSpPr>
          <p:cNvPr id="5" name="组合 27"/>
          <p:cNvGrpSpPr/>
          <p:nvPr/>
        </p:nvGrpSpPr>
        <p:grpSpPr bwMode="auto">
          <a:xfrm>
            <a:off x="1506538" y="4565650"/>
            <a:ext cx="1897062" cy="892175"/>
            <a:chOff x="1101709" y="4786353"/>
            <a:chExt cx="2265607" cy="1214438"/>
          </a:xfrm>
        </p:grpSpPr>
        <p:pic>
          <p:nvPicPr>
            <p:cNvPr id="44056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101709" y="4786353"/>
              <a:ext cx="1184275" cy="1214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7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 flipH="1">
              <a:off x="2214544" y="4792101"/>
              <a:ext cx="1152772" cy="11821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3" name="组合 24"/>
          <p:cNvGrpSpPr/>
          <p:nvPr/>
        </p:nvGrpSpPr>
        <p:grpSpPr bwMode="auto">
          <a:xfrm>
            <a:off x="1271588" y="3597275"/>
            <a:ext cx="2684462" cy="833438"/>
            <a:chOff x="1037818" y="2927115"/>
            <a:chExt cx="3207162" cy="1135260"/>
          </a:xfrm>
        </p:grpSpPr>
        <p:pic>
          <p:nvPicPr>
            <p:cNvPr id="44053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3108" y="2927115"/>
              <a:ext cx="1071570" cy="109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4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1037818" y="2928934"/>
              <a:ext cx="1105290" cy="113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5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3214677" y="2928934"/>
              <a:ext cx="1030303" cy="105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7" name="组合 24"/>
          <p:cNvGrpSpPr/>
          <p:nvPr/>
        </p:nvGrpSpPr>
        <p:grpSpPr bwMode="auto">
          <a:xfrm>
            <a:off x="1244600" y="5548313"/>
            <a:ext cx="2686050" cy="833437"/>
            <a:chOff x="1037818" y="2927115"/>
            <a:chExt cx="3207162" cy="1135260"/>
          </a:xfrm>
        </p:grpSpPr>
        <p:pic>
          <p:nvPicPr>
            <p:cNvPr id="44050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143108" y="2927115"/>
              <a:ext cx="1071570" cy="1098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1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 flipH="1">
              <a:off x="1037818" y="2928934"/>
              <a:ext cx="1105290" cy="11334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052" name="Picture 4" descr="c:\users\administrator\appdata\roaming\360se6\User Data\temp\3142551_111932604173_2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 flipH="1">
              <a:off x="3214677" y="2928934"/>
              <a:ext cx="1030303" cy="1056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KSO_FT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5058" name="标题 8"/>
          <p:cNvSpPr txBox="1"/>
          <p:nvPr/>
        </p:nvSpPr>
        <p:spPr bwMode="auto">
          <a:xfrm>
            <a:off x="323850" y="-30163"/>
            <a:ext cx="7273925" cy="70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90000"/>
              </a:lnSpc>
            </a:pPr>
            <a:r>
              <a:rPr kumimoji="0" lang="zh-CN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&gt;&gt;</a:t>
            </a:r>
            <a:r>
              <a:rPr kumimoji="0" lang="en-US" altLang="zh-CN" i="1">
                <a:solidFill>
                  <a:schemeClr val="bg1"/>
                </a:solidFill>
                <a:latin typeface="Arial Black" panose="020B0A04020102020204" pitchFamily="34" charset="0"/>
                <a:ea typeface="微软雅黑" panose="020B0503020204020204" pitchFamily="34" charset="-122"/>
              </a:rPr>
              <a:t>Practice</a:t>
            </a:r>
            <a:endParaRPr kumimoji="0" lang="zh-CN" altLang="en-US" b="1" i="1">
              <a:solidFill>
                <a:srgbClr val="FF00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45059" name="图片 19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5163" y="941388"/>
            <a:ext cx="469900" cy="471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直接连接符 4"/>
          <p:cNvCxnSpPr/>
          <p:nvPr/>
        </p:nvCxnSpPr>
        <p:spPr>
          <a:xfrm flipV="1">
            <a:off x="1143000" y="1412875"/>
            <a:ext cx="2636838" cy="11113"/>
          </a:xfrm>
          <a:prstGeom prst="line">
            <a:avLst/>
          </a:prstGeom>
          <a:ln w="38100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061" name="内容占位符 1"/>
          <p:cNvSpPr txBox="1"/>
          <p:nvPr/>
        </p:nvSpPr>
        <p:spPr bwMode="auto">
          <a:xfrm>
            <a:off x="1023938" y="868363"/>
            <a:ext cx="3582987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5725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10000"/>
              </a:lnSpc>
              <a:spcBef>
                <a:spcPts val="18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None/>
            </a:pPr>
            <a:r>
              <a:rPr kumimoji="0" lang="en-US" altLang="zh-CN" sz="3200">
                <a:solidFill>
                  <a:srgbClr val="30937B"/>
                </a:solidFill>
                <a:latin typeface="Arial" panose="020B0604020202020204" pitchFamily="34" charset="0"/>
                <a:ea typeface="幼圆" panose="02010509060101010101" pitchFamily="49" charset="-122"/>
              </a:rPr>
              <a:t>Write and say</a:t>
            </a:r>
            <a:endParaRPr kumimoji="0" lang="zh-CN" altLang="en-US" sz="3200">
              <a:solidFill>
                <a:srgbClr val="30937B"/>
              </a:solidFill>
              <a:latin typeface="Arial" panose="020B0604020202020204" pitchFamily="34" charset="0"/>
              <a:ea typeface="幼圆" panose="02010509060101010101" pitchFamily="49" charset="-122"/>
            </a:endParaRPr>
          </a:p>
        </p:txBody>
      </p:sp>
      <p:grpSp>
        <p:nvGrpSpPr>
          <p:cNvPr id="45062" name="组合 19"/>
          <p:cNvGrpSpPr/>
          <p:nvPr/>
        </p:nvGrpSpPr>
        <p:grpSpPr bwMode="auto">
          <a:xfrm>
            <a:off x="1284288" y="1820863"/>
            <a:ext cx="6192837" cy="4487862"/>
            <a:chOff x="1763688" y="1484784"/>
            <a:chExt cx="6192689" cy="4487977"/>
          </a:xfrm>
        </p:grpSpPr>
        <p:pic>
          <p:nvPicPr>
            <p:cNvPr id="45066" name="图片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763688" y="1484784"/>
              <a:ext cx="5328592" cy="44879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矩形 18"/>
            <p:cNvSpPr/>
            <p:nvPr/>
          </p:nvSpPr>
          <p:spPr>
            <a:xfrm>
              <a:off x="6661008" y="3032636"/>
              <a:ext cx="1295369" cy="2792485"/>
            </a:xfrm>
            <a:prstGeom prst="rect">
              <a:avLst/>
            </a:prstGeom>
            <a:solidFill>
              <a:srgbClr val="CBEA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矩形 8"/>
            <p:cNvSpPr>
              <a:spLocks noChangeArrowheads="1"/>
            </p:cNvSpPr>
            <p:nvPr/>
          </p:nvSpPr>
          <p:spPr bwMode="auto">
            <a:xfrm>
              <a:off x="4394112" y="3272355"/>
              <a:ext cx="3316209" cy="25051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NAME: _______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AGE: _________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COUNTRY:</a:t>
              </a:r>
            </a:p>
            <a:p>
              <a:pPr>
                <a:lnSpc>
                  <a:spcPct val="140000"/>
                </a:lnSpc>
                <a:defRPr/>
              </a:pPr>
              <a:r>
                <a:rPr lang="en-US" altLang="zh-CN" sz="2800" dirty="0" smtClean="0">
                  <a:solidFill>
                    <a:schemeClr val="tx2">
                      <a:lumMod val="50000"/>
                    </a:schemeClr>
                  </a:solidFill>
                  <a:latin typeface="Comic Sans MS" panose="030F0702030302020204" pitchFamily="66" charset="0"/>
                </a:rPr>
                <a:t>  _____________</a:t>
              </a:r>
              <a:endParaRPr lang="zh-CN" altLang="en-US" dirty="0" smtClean="0">
                <a:solidFill>
                  <a:schemeClr val="tx2">
                    <a:lumMod val="50000"/>
                  </a:schemeClr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45063" name="组合 23"/>
          <p:cNvGrpSpPr/>
          <p:nvPr/>
        </p:nvGrpSpPr>
        <p:grpSpPr bwMode="auto">
          <a:xfrm>
            <a:off x="3492500" y="1336675"/>
            <a:ext cx="4845050" cy="1762125"/>
            <a:chOff x="3639528" y="1273220"/>
            <a:chExt cx="4846330" cy="1762951"/>
          </a:xfrm>
        </p:grpSpPr>
        <p:sp>
          <p:nvSpPr>
            <p:cNvPr id="23" name="云形 22"/>
            <p:cNvSpPr/>
            <p:nvPr/>
          </p:nvSpPr>
          <p:spPr>
            <a:xfrm>
              <a:off x="3639528" y="1273220"/>
              <a:ext cx="4846330" cy="1762951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984107" y="1573399"/>
              <a:ext cx="4274679" cy="131030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lnSpc>
                  <a:spcPct val="110000"/>
                </a:lnSpc>
                <a:spcBef>
                  <a:spcPts val="1800"/>
                </a:spcBef>
                <a:buClr>
                  <a:srgbClr val="92D050"/>
                </a:buClr>
                <a:buSzPct val="70000"/>
                <a:defRPr/>
              </a:pPr>
              <a:r>
                <a:rPr kumimoji="0" lang="en-US" altLang="zh-CN" dirty="0">
                  <a:solidFill>
                    <a:schemeClr val="tx1">
                      <a:lumMod val="50000"/>
                    </a:schemeClr>
                  </a:solidFill>
                  <a:latin typeface="+mj-lt"/>
                  <a:ea typeface="幼圆" panose="02010509060101010101" pitchFamily="49" charset="-122"/>
                </a:rPr>
                <a:t>Write down your information and introduce yourself in English. </a:t>
              </a:r>
              <a:endParaRPr kumimoji="0" lang="zh-CN" altLang="en-US" dirty="0">
                <a:solidFill>
                  <a:schemeClr val="tx1">
                    <a:lumMod val="50000"/>
                  </a:schemeClr>
                </a:solidFill>
                <a:latin typeface="+mj-lt"/>
                <a:ea typeface="幼圆" panose="02010509060101010101" pitchFamily="49" charset="-122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fbe47116fd561a3b27e73771d57dc76b1e9b116"/>
</p:tagLst>
</file>

<file path=ppt/theme/theme1.xml><?xml version="1.0" encoding="utf-8"?>
<a:theme xmlns:a="http://schemas.openxmlformats.org/drawingml/2006/main" name="WWW.2PPT.COM&#10;">
  <a:themeElements>
    <a:clrScheme name="自定义 92">
      <a:dk1>
        <a:srgbClr val="5F5F5F"/>
      </a:dk1>
      <a:lt1>
        <a:sysClr val="window" lastClr="FFFFFF"/>
      </a:lt1>
      <a:dk2>
        <a:srgbClr val="4D4D4D"/>
      </a:dk2>
      <a:lt2>
        <a:srgbClr val="FFFFFF"/>
      </a:lt2>
      <a:accent1>
        <a:srgbClr val="92D050"/>
      </a:accent1>
      <a:accent2>
        <a:srgbClr val="63A537"/>
      </a:accent2>
      <a:accent3>
        <a:srgbClr val="37A76F"/>
      </a:accent3>
      <a:accent4>
        <a:srgbClr val="43C1A3"/>
      </a:accent4>
      <a:accent5>
        <a:srgbClr val="36B7F8"/>
      </a:accent5>
      <a:accent6>
        <a:srgbClr val="FFC000"/>
      </a:accent6>
      <a:hlink>
        <a:srgbClr val="2998E3"/>
      </a:hlink>
      <a:folHlink>
        <a:srgbClr val="7F723D"/>
      </a:folHlink>
    </a:clrScheme>
    <a:fontScheme name="自定义 2">
      <a:majorFont>
        <a:latin typeface="Arial"/>
        <a:ea typeface="微软雅黑"/>
        <a:cs typeface=""/>
      </a:majorFont>
      <a:minorFont>
        <a:latin typeface="Calibri"/>
        <a:ea typeface="幼圆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Module1 Unit1教学课件</Template>
  <TotalTime>0</TotalTime>
  <Words>347</Words>
  <Application>Microsoft Office PowerPoint</Application>
  <PresentationFormat>全屏显示(4:3)</PresentationFormat>
  <Paragraphs>120</Paragraphs>
  <Slides>16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7" baseType="lpstr">
      <vt:lpstr>黑体</vt:lpstr>
      <vt:lpstr>宋体</vt:lpstr>
      <vt:lpstr>微软雅黑</vt:lpstr>
      <vt:lpstr>幼圆</vt:lpstr>
      <vt:lpstr>Arial</vt:lpstr>
      <vt:lpstr>Arial Black</vt:lpstr>
      <vt:lpstr>Calibri</vt:lpstr>
      <vt:lpstr>Comic Sans MS</vt:lpstr>
      <vt:lpstr>Times New Roman</vt:lpstr>
      <vt:lpstr>Wingdings</vt:lpstr>
      <vt:lpstr>WWW.2PPT.COM
</vt:lpstr>
      <vt:lpstr>Unit1 We have new friends.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/>
  <dc:description>www.ppt818.com-提供资源下载</dc:description>
  <cp:lastModifiedBy/>
  <cp:revision>1</cp:revision>
  <dcterms:created xsi:type="dcterms:W3CDTF">2011-05-04T08:34:00Z</dcterms:created>
  <dcterms:modified xsi:type="dcterms:W3CDTF">2023-01-16T22:01:54Z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474E552F81A54FB788F4DF0753376250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