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3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4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5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6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7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8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9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notesSlides/notesSlide10.xml" ContentType="application/vnd.openxmlformats-officedocument.presentationml.notesSlide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11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notesSlides/notesSlide12.xml" ContentType="application/vnd.openxmlformats-officedocument.presentationml.notesSlide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13.xml" ContentType="application/vnd.openxmlformats-officedocument.presentationml.notesSlid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59" r:id="rId3"/>
    <p:sldId id="260" r:id="rId4"/>
    <p:sldId id="289" r:id="rId5"/>
    <p:sldId id="261" r:id="rId6"/>
    <p:sldId id="270" r:id="rId7"/>
    <p:sldId id="271" r:id="rId8"/>
    <p:sldId id="272" r:id="rId9"/>
    <p:sldId id="262" r:id="rId10"/>
    <p:sldId id="263" r:id="rId11"/>
    <p:sldId id="274" r:id="rId12"/>
    <p:sldId id="275" r:id="rId13"/>
    <p:sldId id="276" r:id="rId14"/>
    <p:sldId id="286" r:id="rId15"/>
    <p:sldId id="264" r:id="rId16"/>
    <p:sldId id="265" r:id="rId17"/>
    <p:sldId id="281" r:id="rId18"/>
    <p:sldId id="278" r:id="rId19"/>
    <p:sldId id="280" r:id="rId20"/>
    <p:sldId id="287" r:id="rId21"/>
    <p:sldId id="266" r:id="rId22"/>
    <p:sldId id="282" r:id="rId23"/>
    <p:sldId id="283" r:id="rId24"/>
    <p:sldId id="284" r:id="rId25"/>
    <p:sldId id="285" r:id="rId26"/>
    <p:sldId id="268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43E"/>
    <a:srgbClr val="DE3D63"/>
    <a:srgbClr val="A52135"/>
    <a:srgbClr val="E06A96"/>
    <a:srgbClr val="743455"/>
    <a:srgbClr val="1F9CAD"/>
    <a:srgbClr val="34C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15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90677-8268-4BE0-B445-44BA2F14ACC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937D1-866B-4CE9-AB1C-21295B297C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: 圆角 2"/>
          <p:cNvSpPr/>
          <p:nvPr userDrawn="1"/>
        </p:nvSpPr>
        <p:spPr>
          <a:xfrm>
            <a:off x="148542" y="119364"/>
            <a:ext cx="11894916" cy="6619272"/>
          </a:xfrm>
          <a:prstGeom prst="roundRect">
            <a:avLst>
              <a:gd name="adj" fmla="val 5528"/>
            </a:avLst>
          </a:prstGeom>
          <a:solidFill>
            <a:schemeClr val="bg1">
              <a:alpha val="78000"/>
            </a:schemeClr>
          </a:solidFill>
          <a:ln>
            <a:solidFill>
              <a:srgbClr val="C81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38897" y="6000047"/>
            <a:ext cx="2963120" cy="7450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5" cstate="screen"/>
          <a:srcRect l="62094" t="45149" r="14189" b="165"/>
          <a:stretch>
            <a:fillRect/>
          </a:stretch>
        </p:blipFill>
        <p:spPr>
          <a:xfrm>
            <a:off x="10683433" y="5318118"/>
            <a:ext cx="1335901" cy="15398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image" Target="../media/image2.png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10" Type="http://schemas.openxmlformats.org/officeDocument/2006/relationships/tags" Target="../tags/tag115.xml"/><Relationship Id="rId19" Type="http://schemas.openxmlformats.org/officeDocument/2006/relationships/image" Target="../media/image3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image" Target="../media/image16.png"/><Relationship Id="rId3" Type="http://schemas.openxmlformats.org/officeDocument/2006/relationships/tags" Target="../tags/tag124.xml"/><Relationship Id="rId21" Type="http://schemas.openxmlformats.org/officeDocument/2006/relationships/tags" Target="../tags/tag142.xml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image" Target="../media/image15.png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tags" Target="../tags/tag141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notesSlide" Target="../notesSlides/notesSlide4.xml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131.xml"/><Relationship Id="rId19" Type="http://schemas.openxmlformats.org/officeDocument/2006/relationships/tags" Target="../tags/tag140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tags" Target="../tags/tag14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3" Type="http://schemas.openxmlformats.org/officeDocument/2006/relationships/tags" Target="../tags/tag146.xml"/><Relationship Id="rId21" Type="http://schemas.openxmlformats.org/officeDocument/2006/relationships/notesSlide" Target="../notesSlides/notesSlide5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5" Type="http://schemas.openxmlformats.org/officeDocument/2006/relationships/tags" Target="../tags/tag167.xml"/><Relationship Id="rId10" Type="http://schemas.openxmlformats.org/officeDocument/2006/relationships/tags" Target="../tags/tag172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5" Type="http://schemas.openxmlformats.org/officeDocument/2006/relationships/tags" Target="../tags/tag179.xml"/><Relationship Id="rId15" Type="http://schemas.openxmlformats.org/officeDocument/2006/relationships/notesSlide" Target="../notesSlides/notesSlide7.xml"/><Relationship Id="rId10" Type="http://schemas.openxmlformats.org/officeDocument/2006/relationships/tags" Target="../tags/tag184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tags" Target="../tags/tag200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image" Target="../media/image3.png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10" Type="http://schemas.openxmlformats.org/officeDocument/2006/relationships/tags" Target="../tags/tag197.xml"/><Relationship Id="rId19" Type="http://schemas.openxmlformats.org/officeDocument/2006/relationships/image" Target="../media/image2.png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tags" Target="../tags/tag217.xml"/><Relationship Id="rId18" Type="http://schemas.openxmlformats.org/officeDocument/2006/relationships/tags" Target="../tags/tag222.xml"/><Relationship Id="rId3" Type="http://schemas.openxmlformats.org/officeDocument/2006/relationships/tags" Target="../tags/tag207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2" Type="http://schemas.openxmlformats.org/officeDocument/2006/relationships/tags" Target="../tags/tag206.xml"/><Relationship Id="rId16" Type="http://schemas.openxmlformats.org/officeDocument/2006/relationships/tags" Target="../tags/tag220.xml"/><Relationship Id="rId20" Type="http://schemas.openxmlformats.org/officeDocument/2006/relationships/tags" Target="../tags/tag224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5" Type="http://schemas.openxmlformats.org/officeDocument/2006/relationships/tags" Target="../tags/tag209.xml"/><Relationship Id="rId15" Type="http://schemas.openxmlformats.org/officeDocument/2006/relationships/tags" Target="../tags/tag219.xml"/><Relationship Id="rId10" Type="http://schemas.openxmlformats.org/officeDocument/2006/relationships/tags" Target="../tags/tag214.xml"/><Relationship Id="rId19" Type="http://schemas.openxmlformats.org/officeDocument/2006/relationships/tags" Target="../tags/tag223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tags" Target="../tags/tag2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3" Type="http://schemas.openxmlformats.org/officeDocument/2006/relationships/tags" Target="../tags/tag227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0" Type="http://schemas.openxmlformats.org/officeDocument/2006/relationships/tags" Target="../tags/tag244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10" Type="http://schemas.openxmlformats.org/officeDocument/2006/relationships/tags" Target="../tags/tag234.xml"/><Relationship Id="rId19" Type="http://schemas.openxmlformats.org/officeDocument/2006/relationships/tags" Target="../tags/tag243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Relationship Id="rId2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18" Type="http://schemas.openxmlformats.org/officeDocument/2006/relationships/tags" Target="../tags/tag262.xml"/><Relationship Id="rId26" Type="http://schemas.openxmlformats.org/officeDocument/2006/relationships/tags" Target="../tags/tag270.xml"/><Relationship Id="rId3" Type="http://schemas.openxmlformats.org/officeDocument/2006/relationships/tags" Target="../tags/tag247.xml"/><Relationship Id="rId21" Type="http://schemas.openxmlformats.org/officeDocument/2006/relationships/tags" Target="../tags/tag265.xml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tags" Target="../tags/tag261.xml"/><Relationship Id="rId25" Type="http://schemas.openxmlformats.org/officeDocument/2006/relationships/tags" Target="../tags/tag269.xml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0" Type="http://schemas.openxmlformats.org/officeDocument/2006/relationships/tags" Target="../tags/tag264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tags" Target="../tags/tag268.xml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23" Type="http://schemas.openxmlformats.org/officeDocument/2006/relationships/tags" Target="../tags/tag267.xml"/><Relationship Id="rId28" Type="http://schemas.openxmlformats.org/officeDocument/2006/relationships/notesSlide" Target="../notesSlides/notesSlide9.xml"/><Relationship Id="rId10" Type="http://schemas.openxmlformats.org/officeDocument/2006/relationships/tags" Target="../tags/tag254.xml"/><Relationship Id="rId19" Type="http://schemas.openxmlformats.org/officeDocument/2006/relationships/tags" Target="../tags/tag263.xml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tags" Target="../tags/tag266.xml"/><Relationship Id="rId27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3" Type="http://schemas.openxmlformats.org/officeDocument/2006/relationships/tags" Target="../tags/tag273.xml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5" Type="http://schemas.openxmlformats.org/officeDocument/2006/relationships/tags" Target="../tags/tag275.xml"/><Relationship Id="rId15" Type="http://schemas.openxmlformats.org/officeDocument/2006/relationships/notesSlide" Target="../notesSlides/notesSlide10.xml"/><Relationship Id="rId10" Type="http://schemas.openxmlformats.org/officeDocument/2006/relationships/tags" Target="../tags/tag280.xml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286.xml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5" Type="http://schemas.openxmlformats.org/officeDocument/2006/relationships/tags" Target="../tags/tag288.xml"/><Relationship Id="rId10" Type="http://schemas.openxmlformats.org/officeDocument/2006/relationships/tags" Target="../tags/tag293.xml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03.xml"/><Relationship Id="rId13" Type="http://schemas.openxmlformats.org/officeDocument/2006/relationships/tags" Target="../tags/tag308.xml"/><Relationship Id="rId18" Type="http://schemas.openxmlformats.org/officeDocument/2006/relationships/tags" Target="../tags/tag313.xml"/><Relationship Id="rId3" Type="http://schemas.openxmlformats.org/officeDocument/2006/relationships/tags" Target="../tags/tag298.xml"/><Relationship Id="rId7" Type="http://schemas.openxmlformats.org/officeDocument/2006/relationships/tags" Target="../tags/tag302.xml"/><Relationship Id="rId12" Type="http://schemas.openxmlformats.org/officeDocument/2006/relationships/tags" Target="../tags/tag307.xml"/><Relationship Id="rId17" Type="http://schemas.openxmlformats.org/officeDocument/2006/relationships/tags" Target="../tags/tag312.xml"/><Relationship Id="rId2" Type="http://schemas.openxmlformats.org/officeDocument/2006/relationships/tags" Target="../tags/tag297.xml"/><Relationship Id="rId16" Type="http://schemas.openxmlformats.org/officeDocument/2006/relationships/tags" Target="../tags/tag311.xml"/><Relationship Id="rId20" Type="http://schemas.openxmlformats.org/officeDocument/2006/relationships/notesSlide" Target="../notesSlides/notesSlide12.xml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tags" Target="../tags/tag306.xml"/><Relationship Id="rId5" Type="http://schemas.openxmlformats.org/officeDocument/2006/relationships/tags" Target="../tags/tag300.xml"/><Relationship Id="rId15" Type="http://schemas.openxmlformats.org/officeDocument/2006/relationships/tags" Target="../tags/tag310.xml"/><Relationship Id="rId10" Type="http://schemas.openxmlformats.org/officeDocument/2006/relationships/tags" Target="../tags/tag305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299.xml"/><Relationship Id="rId9" Type="http://schemas.openxmlformats.org/officeDocument/2006/relationships/tags" Target="../tags/tag304.xml"/><Relationship Id="rId14" Type="http://schemas.openxmlformats.org/officeDocument/2006/relationships/tags" Target="../tags/tag30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tags" Target="../tags/tag326.xml"/><Relationship Id="rId18" Type="http://schemas.openxmlformats.org/officeDocument/2006/relationships/tags" Target="../tags/tag331.xml"/><Relationship Id="rId3" Type="http://schemas.openxmlformats.org/officeDocument/2006/relationships/tags" Target="../tags/tag316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320.xml"/><Relationship Id="rId12" Type="http://schemas.openxmlformats.org/officeDocument/2006/relationships/tags" Target="../tags/tag325.xml"/><Relationship Id="rId17" Type="http://schemas.openxmlformats.org/officeDocument/2006/relationships/tags" Target="../tags/tag330.xml"/><Relationship Id="rId2" Type="http://schemas.openxmlformats.org/officeDocument/2006/relationships/tags" Target="../tags/tag315.xml"/><Relationship Id="rId16" Type="http://schemas.openxmlformats.org/officeDocument/2006/relationships/tags" Target="../tags/tag329.xml"/><Relationship Id="rId20" Type="http://schemas.openxmlformats.org/officeDocument/2006/relationships/tags" Target="../tags/tag333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tags" Target="../tags/tag324.xml"/><Relationship Id="rId5" Type="http://schemas.openxmlformats.org/officeDocument/2006/relationships/tags" Target="../tags/tag318.xml"/><Relationship Id="rId15" Type="http://schemas.openxmlformats.org/officeDocument/2006/relationships/tags" Target="../tags/tag328.xml"/><Relationship Id="rId10" Type="http://schemas.openxmlformats.org/officeDocument/2006/relationships/tags" Target="../tags/tag323.xml"/><Relationship Id="rId19" Type="http://schemas.openxmlformats.org/officeDocument/2006/relationships/tags" Target="../tags/tag332.xml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tags" Target="../tags/tag327.xml"/><Relationship Id="rId2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41.xml"/><Relationship Id="rId13" Type="http://schemas.openxmlformats.org/officeDocument/2006/relationships/tags" Target="../tags/tag346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336.xml"/><Relationship Id="rId7" Type="http://schemas.openxmlformats.org/officeDocument/2006/relationships/tags" Target="../tags/tag340.xml"/><Relationship Id="rId12" Type="http://schemas.openxmlformats.org/officeDocument/2006/relationships/tags" Target="../tags/tag345.xml"/><Relationship Id="rId17" Type="http://schemas.openxmlformats.org/officeDocument/2006/relationships/tags" Target="../tags/tag350.xml"/><Relationship Id="rId2" Type="http://schemas.openxmlformats.org/officeDocument/2006/relationships/tags" Target="../tags/tag335.xml"/><Relationship Id="rId16" Type="http://schemas.openxmlformats.org/officeDocument/2006/relationships/tags" Target="../tags/tag349.xml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11" Type="http://schemas.openxmlformats.org/officeDocument/2006/relationships/tags" Target="../tags/tag344.xml"/><Relationship Id="rId5" Type="http://schemas.openxmlformats.org/officeDocument/2006/relationships/tags" Target="../tags/tag338.xml"/><Relationship Id="rId15" Type="http://schemas.openxmlformats.org/officeDocument/2006/relationships/tags" Target="../tags/tag348.xml"/><Relationship Id="rId10" Type="http://schemas.openxmlformats.org/officeDocument/2006/relationships/tags" Target="../tags/tag343.xml"/><Relationship Id="rId19" Type="http://schemas.openxmlformats.org/officeDocument/2006/relationships/notesSlide" Target="../notesSlides/notesSlide14.xml"/><Relationship Id="rId4" Type="http://schemas.openxmlformats.org/officeDocument/2006/relationships/tags" Target="../tags/tag337.xml"/><Relationship Id="rId9" Type="http://schemas.openxmlformats.org/officeDocument/2006/relationships/tags" Target="../tags/tag342.xml"/><Relationship Id="rId14" Type="http://schemas.openxmlformats.org/officeDocument/2006/relationships/tags" Target="../tags/tag3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3" Type="http://schemas.openxmlformats.org/officeDocument/2006/relationships/tags" Target="../tags/tag7.xml"/><Relationship Id="rId21" Type="http://schemas.openxmlformats.org/officeDocument/2006/relationships/tags" Target="../tags/tag25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image" Target="../media/image13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41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19" Type="http://schemas.openxmlformats.org/officeDocument/2006/relationships/image" Target="../media/image14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tags" Target="../tags/tag80.xml"/><Relationship Id="rId39" Type="http://schemas.openxmlformats.org/officeDocument/2006/relationships/tags" Target="../tags/tag93.xml"/><Relationship Id="rId21" Type="http://schemas.openxmlformats.org/officeDocument/2006/relationships/tags" Target="../tags/tag75.xml"/><Relationship Id="rId34" Type="http://schemas.openxmlformats.org/officeDocument/2006/relationships/tags" Target="../tags/tag88.xml"/><Relationship Id="rId42" Type="http://schemas.openxmlformats.org/officeDocument/2006/relationships/tags" Target="../tags/tag96.xml"/><Relationship Id="rId47" Type="http://schemas.openxmlformats.org/officeDocument/2006/relationships/tags" Target="../tags/tag101.xml"/><Relationship Id="rId50" Type="http://schemas.openxmlformats.org/officeDocument/2006/relationships/tags" Target="../tags/tag104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9" Type="http://schemas.openxmlformats.org/officeDocument/2006/relationships/tags" Target="../tags/tag83.xml"/><Relationship Id="rId11" Type="http://schemas.openxmlformats.org/officeDocument/2006/relationships/tags" Target="../tags/tag65.xml"/><Relationship Id="rId24" Type="http://schemas.openxmlformats.org/officeDocument/2006/relationships/tags" Target="../tags/tag78.xml"/><Relationship Id="rId32" Type="http://schemas.openxmlformats.org/officeDocument/2006/relationships/tags" Target="../tags/tag86.xml"/><Relationship Id="rId37" Type="http://schemas.openxmlformats.org/officeDocument/2006/relationships/tags" Target="../tags/tag91.xml"/><Relationship Id="rId40" Type="http://schemas.openxmlformats.org/officeDocument/2006/relationships/tags" Target="../tags/tag94.xml"/><Relationship Id="rId45" Type="http://schemas.openxmlformats.org/officeDocument/2006/relationships/tags" Target="../tags/tag99.xml"/><Relationship Id="rId53" Type="http://schemas.openxmlformats.org/officeDocument/2006/relationships/notesSlide" Target="../notesSlides/notesSlide3.xml"/><Relationship Id="rId5" Type="http://schemas.openxmlformats.org/officeDocument/2006/relationships/tags" Target="../tags/tag59.xml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31" Type="http://schemas.openxmlformats.org/officeDocument/2006/relationships/tags" Target="../tags/tag85.xml"/><Relationship Id="rId44" Type="http://schemas.openxmlformats.org/officeDocument/2006/relationships/tags" Target="../tags/tag98.xml"/><Relationship Id="rId52" Type="http://schemas.openxmlformats.org/officeDocument/2006/relationships/slideLayout" Target="../slideLayouts/slideLayout1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tags" Target="../tags/tag76.xml"/><Relationship Id="rId27" Type="http://schemas.openxmlformats.org/officeDocument/2006/relationships/tags" Target="../tags/tag81.xml"/><Relationship Id="rId30" Type="http://schemas.openxmlformats.org/officeDocument/2006/relationships/tags" Target="../tags/tag84.xml"/><Relationship Id="rId35" Type="http://schemas.openxmlformats.org/officeDocument/2006/relationships/tags" Target="../tags/tag89.xml"/><Relationship Id="rId43" Type="http://schemas.openxmlformats.org/officeDocument/2006/relationships/tags" Target="../tags/tag97.xml"/><Relationship Id="rId48" Type="http://schemas.openxmlformats.org/officeDocument/2006/relationships/tags" Target="../tags/tag102.xml"/><Relationship Id="rId8" Type="http://schemas.openxmlformats.org/officeDocument/2006/relationships/tags" Target="../tags/tag62.xml"/><Relationship Id="rId51" Type="http://schemas.openxmlformats.org/officeDocument/2006/relationships/tags" Target="../tags/tag105.xml"/><Relationship Id="rId3" Type="http://schemas.openxmlformats.org/officeDocument/2006/relationships/tags" Target="../tags/tag57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tags" Target="../tags/tag79.xml"/><Relationship Id="rId33" Type="http://schemas.openxmlformats.org/officeDocument/2006/relationships/tags" Target="../tags/tag87.xml"/><Relationship Id="rId38" Type="http://schemas.openxmlformats.org/officeDocument/2006/relationships/tags" Target="../tags/tag92.xml"/><Relationship Id="rId46" Type="http://schemas.openxmlformats.org/officeDocument/2006/relationships/tags" Target="../tags/tag100.xml"/><Relationship Id="rId20" Type="http://schemas.openxmlformats.org/officeDocument/2006/relationships/tags" Target="../tags/tag74.xml"/><Relationship Id="rId41" Type="http://schemas.openxmlformats.org/officeDocument/2006/relationships/tags" Target="../tags/tag95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5" Type="http://schemas.openxmlformats.org/officeDocument/2006/relationships/tags" Target="../tags/tag69.xml"/><Relationship Id="rId23" Type="http://schemas.openxmlformats.org/officeDocument/2006/relationships/tags" Target="../tags/tag77.xml"/><Relationship Id="rId28" Type="http://schemas.openxmlformats.org/officeDocument/2006/relationships/tags" Target="../tags/tag82.xml"/><Relationship Id="rId36" Type="http://schemas.openxmlformats.org/officeDocument/2006/relationships/tags" Target="../tags/tag90.xml"/><Relationship Id="rId49" Type="http://schemas.openxmlformats.org/officeDocument/2006/relationships/tags" Target="../tags/tag10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文本框 8"/>
          <p:cNvSpPr txBox="1"/>
          <p:nvPr/>
        </p:nvSpPr>
        <p:spPr>
          <a:xfrm>
            <a:off x="2895670" y="2899068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一生相伴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08632" y="1655464"/>
            <a:ext cx="33650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妈妈</a:t>
            </a:r>
            <a:r>
              <a:rPr lang="zh-CN" altLang="en-US" sz="72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的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072360" y="3972532"/>
            <a:ext cx="4047280" cy="451888"/>
            <a:chOff x="4456253" y="5474826"/>
            <a:chExt cx="4354011" cy="486136"/>
          </a:xfrm>
        </p:grpSpPr>
        <p:sp>
          <p:nvSpPr>
            <p:cNvPr id="11" name="椭圆 10"/>
            <p:cNvSpPr/>
            <p:nvPr/>
          </p:nvSpPr>
          <p:spPr>
            <a:xfrm>
              <a:off x="4456253" y="5474826"/>
              <a:ext cx="486138" cy="486136"/>
            </a:xfrm>
            <a:prstGeom prst="ellipse">
              <a:avLst/>
            </a:prstGeom>
            <a:solidFill>
              <a:srgbClr val="C81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身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4993833" y="5474826"/>
              <a:ext cx="486138" cy="486136"/>
            </a:xfrm>
            <a:prstGeom prst="ellipse">
              <a:avLst/>
            </a:prstGeom>
            <a:solidFill>
              <a:srgbClr val="C81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体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5531413" y="5474826"/>
              <a:ext cx="486138" cy="486136"/>
            </a:xfrm>
            <a:prstGeom prst="ellipse">
              <a:avLst/>
            </a:prstGeom>
            <a:solidFill>
              <a:srgbClr val="C81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健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6068993" y="5474826"/>
              <a:ext cx="486138" cy="486136"/>
            </a:xfrm>
            <a:prstGeom prst="ellipse">
              <a:avLst/>
            </a:prstGeom>
            <a:solidFill>
              <a:srgbClr val="C81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康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6711386" y="5474826"/>
              <a:ext cx="486138" cy="486136"/>
            </a:xfrm>
            <a:prstGeom prst="ellipse">
              <a:avLst/>
            </a:prstGeom>
            <a:solidFill>
              <a:srgbClr val="C81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笑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7248966" y="5474826"/>
              <a:ext cx="486138" cy="486136"/>
            </a:xfrm>
            <a:prstGeom prst="ellipse">
              <a:avLst/>
            </a:prstGeom>
            <a:solidFill>
              <a:srgbClr val="C81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口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7786546" y="5474826"/>
              <a:ext cx="486138" cy="486136"/>
            </a:xfrm>
            <a:prstGeom prst="ellipse">
              <a:avLst/>
            </a:prstGeom>
            <a:solidFill>
              <a:srgbClr val="C81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常</a:t>
              </a:r>
            </a:p>
          </p:txBody>
        </p:sp>
        <p:sp>
          <p:nvSpPr>
            <p:cNvPr id="18" name="椭圆 17"/>
            <p:cNvSpPr/>
            <p:nvPr/>
          </p:nvSpPr>
          <p:spPr>
            <a:xfrm>
              <a:off x="8324126" y="5474826"/>
              <a:ext cx="486138" cy="486136"/>
            </a:xfrm>
            <a:prstGeom prst="ellipse">
              <a:avLst/>
            </a:prstGeom>
            <a:solidFill>
              <a:srgbClr val="C81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开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1707328" y="3375164"/>
            <a:ext cx="2317214" cy="83628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851948" y="750414"/>
            <a:ext cx="4921707" cy="123744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screen"/>
          <a:srcRect l="62094" t="45149" r="14189" b="165"/>
          <a:stretch>
            <a:fillRect/>
          </a:stretch>
        </p:blipFill>
        <p:spPr>
          <a:xfrm>
            <a:off x="7335812" y="2983500"/>
            <a:ext cx="3410307" cy="3931034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6510453" y="1160915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9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爱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717705" y="2473317"/>
            <a:ext cx="1742013" cy="62869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746913" y="4609580"/>
            <a:ext cx="4101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策划人： </a:t>
            </a:r>
            <a:r>
              <a:rPr lang="en-US" altLang="zh-CN" sz="2400" smtClean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zh-CN" altLang="en-US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080338" y="5165145"/>
            <a:ext cx="182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20XX.05.14</a:t>
            </a:r>
            <a:endParaRPr lang="zh-CN" altLang="en-US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8" cstate="screen"/>
          <a:srcRect/>
          <a:stretch>
            <a:fillRect/>
          </a:stretch>
        </p:blipFill>
        <p:spPr>
          <a:xfrm>
            <a:off x="-138897" y="6000047"/>
            <a:ext cx="2963120" cy="7450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9" cstate="screen"/>
          <a:srcRect l="62094" t="45149" r="14189" b="165"/>
          <a:stretch>
            <a:fillRect/>
          </a:stretch>
        </p:blipFill>
        <p:spPr>
          <a:xfrm>
            <a:off x="10683433" y="5318118"/>
            <a:ext cx="1335901" cy="153988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57008" y="270846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输入标题文本</a:t>
            </a:r>
            <a:endParaRPr lang="zh-CN" altLang="en-US" sz="40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cxnSp>
        <p:nvCxnSpPr>
          <p:cNvPr id="6" name="MH_Other_1"/>
          <p:cNvCxnSpPr/>
          <p:nvPr>
            <p:custDataLst>
              <p:tags r:id="rId1"/>
            </p:custDataLst>
          </p:nvPr>
        </p:nvCxnSpPr>
        <p:spPr>
          <a:xfrm>
            <a:off x="277794" y="2635897"/>
            <a:ext cx="10953494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H_Other_2"/>
          <p:cNvSpPr/>
          <p:nvPr>
            <p:custDataLst>
              <p:tags r:id="rId2"/>
            </p:custDataLst>
          </p:nvPr>
        </p:nvSpPr>
        <p:spPr>
          <a:xfrm rot="2871886">
            <a:off x="1076071" y="1650024"/>
            <a:ext cx="794449" cy="1472815"/>
          </a:xfrm>
          <a:custGeom>
            <a:avLst/>
            <a:gdLst>
              <a:gd name="connsiteX0" fmla="*/ 0 w 729762"/>
              <a:gd name="connsiteY0" fmla="*/ 0 h 1352892"/>
              <a:gd name="connsiteX1" fmla="*/ 729762 w 729762"/>
              <a:gd name="connsiteY1" fmla="*/ 0 h 1352892"/>
              <a:gd name="connsiteX2" fmla="*/ 729762 w 729762"/>
              <a:gd name="connsiteY2" fmla="*/ 546246 h 1352892"/>
              <a:gd name="connsiteX3" fmla="*/ 0 w 729762"/>
              <a:gd name="connsiteY3" fmla="*/ 1352892 h 135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762" h="1352892">
                <a:moveTo>
                  <a:pt x="0" y="0"/>
                </a:moveTo>
                <a:lnTo>
                  <a:pt x="729762" y="0"/>
                </a:lnTo>
                <a:lnTo>
                  <a:pt x="729762" y="546246"/>
                </a:lnTo>
                <a:lnTo>
                  <a:pt x="0" y="13528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MH_Other_3"/>
          <p:cNvSpPr/>
          <p:nvPr>
            <p:custDataLst>
              <p:tags r:id="rId3"/>
            </p:custDataLst>
          </p:nvPr>
        </p:nvSpPr>
        <p:spPr>
          <a:xfrm>
            <a:off x="660711" y="2723374"/>
            <a:ext cx="51168" cy="2763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MH_SubTitle_1"/>
          <p:cNvSpPr txBox="1"/>
          <p:nvPr>
            <p:custDataLst>
              <p:tags r:id="rId4"/>
            </p:custDataLst>
          </p:nvPr>
        </p:nvSpPr>
        <p:spPr>
          <a:xfrm>
            <a:off x="741074" y="2723374"/>
            <a:ext cx="1797106" cy="276308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C8143E"/>
                </a:solidFill>
              </a:rPr>
              <a:t>LOREM IPSUM DOLOR SIT AMET</a:t>
            </a:r>
          </a:p>
        </p:txBody>
      </p:sp>
      <p:sp>
        <p:nvSpPr>
          <p:cNvPr id="10" name="MH_Other_4"/>
          <p:cNvSpPr/>
          <p:nvPr>
            <p:custDataLst>
              <p:tags r:id="rId5"/>
            </p:custDataLst>
          </p:nvPr>
        </p:nvSpPr>
        <p:spPr>
          <a:xfrm rot="2871886">
            <a:off x="3278643" y="1650024"/>
            <a:ext cx="794449" cy="1472815"/>
          </a:xfrm>
          <a:custGeom>
            <a:avLst/>
            <a:gdLst>
              <a:gd name="connsiteX0" fmla="*/ 0 w 729762"/>
              <a:gd name="connsiteY0" fmla="*/ 0 h 1352892"/>
              <a:gd name="connsiteX1" fmla="*/ 729762 w 729762"/>
              <a:gd name="connsiteY1" fmla="*/ 0 h 1352892"/>
              <a:gd name="connsiteX2" fmla="*/ 729762 w 729762"/>
              <a:gd name="connsiteY2" fmla="*/ 546246 h 1352892"/>
              <a:gd name="connsiteX3" fmla="*/ 0 w 729762"/>
              <a:gd name="connsiteY3" fmla="*/ 1352892 h 135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762" h="1352892">
                <a:moveTo>
                  <a:pt x="0" y="0"/>
                </a:moveTo>
                <a:lnTo>
                  <a:pt x="729762" y="0"/>
                </a:lnTo>
                <a:lnTo>
                  <a:pt x="729762" y="546246"/>
                </a:lnTo>
                <a:lnTo>
                  <a:pt x="0" y="13528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02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MH_Other_5"/>
          <p:cNvSpPr/>
          <p:nvPr>
            <p:custDataLst>
              <p:tags r:id="rId6"/>
            </p:custDataLst>
          </p:nvPr>
        </p:nvSpPr>
        <p:spPr>
          <a:xfrm>
            <a:off x="2863283" y="2723374"/>
            <a:ext cx="51168" cy="2763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MH_SubTitle_2"/>
          <p:cNvSpPr txBox="1"/>
          <p:nvPr>
            <p:custDataLst>
              <p:tags r:id="rId7"/>
            </p:custDataLst>
          </p:nvPr>
        </p:nvSpPr>
        <p:spPr>
          <a:xfrm>
            <a:off x="2943646" y="2723374"/>
            <a:ext cx="1797106" cy="276308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C8143E"/>
                </a:solidFill>
              </a:rPr>
              <a:t>LOREM IPSUM DOLOR SIT AMET</a:t>
            </a:r>
          </a:p>
        </p:txBody>
      </p:sp>
      <p:sp>
        <p:nvSpPr>
          <p:cNvPr id="13" name="MH_Other_6"/>
          <p:cNvSpPr/>
          <p:nvPr>
            <p:custDataLst>
              <p:tags r:id="rId8"/>
            </p:custDataLst>
          </p:nvPr>
        </p:nvSpPr>
        <p:spPr>
          <a:xfrm rot="2871886">
            <a:off x="5481215" y="1650024"/>
            <a:ext cx="794449" cy="1472815"/>
          </a:xfrm>
          <a:custGeom>
            <a:avLst/>
            <a:gdLst>
              <a:gd name="connsiteX0" fmla="*/ 0 w 729762"/>
              <a:gd name="connsiteY0" fmla="*/ 0 h 1352892"/>
              <a:gd name="connsiteX1" fmla="*/ 729762 w 729762"/>
              <a:gd name="connsiteY1" fmla="*/ 0 h 1352892"/>
              <a:gd name="connsiteX2" fmla="*/ 729762 w 729762"/>
              <a:gd name="connsiteY2" fmla="*/ 546246 h 1352892"/>
              <a:gd name="connsiteX3" fmla="*/ 0 w 729762"/>
              <a:gd name="connsiteY3" fmla="*/ 1352892 h 135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762" h="1352892">
                <a:moveTo>
                  <a:pt x="0" y="0"/>
                </a:moveTo>
                <a:lnTo>
                  <a:pt x="729762" y="0"/>
                </a:lnTo>
                <a:lnTo>
                  <a:pt x="729762" y="546246"/>
                </a:lnTo>
                <a:lnTo>
                  <a:pt x="0" y="13528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03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MH_Other_7"/>
          <p:cNvSpPr/>
          <p:nvPr>
            <p:custDataLst>
              <p:tags r:id="rId9"/>
            </p:custDataLst>
          </p:nvPr>
        </p:nvSpPr>
        <p:spPr>
          <a:xfrm>
            <a:off x="5065855" y="2723374"/>
            <a:ext cx="51168" cy="2763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MH_SubTitle_3"/>
          <p:cNvSpPr txBox="1"/>
          <p:nvPr>
            <p:custDataLst>
              <p:tags r:id="rId10"/>
            </p:custDataLst>
          </p:nvPr>
        </p:nvSpPr>
        <p:spPr>
          <a:xfrm>
            <a:off x="5146218" y="2723374"/>
            <a:ext cx="1797106" cy="276308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C8143E"/>
                </a:solidFill>
              </a:rPr>
              <a:t>LOREM IPSUM DOLOR SIT AMET</a:t>
            </a:r>
          </a:p>
        </p:txBody>
      </p:sp>
      <p:sp>
        <p:nvSpPr>
          <p:cNvPr id="16" name="MH_Other_8"/>
          <p:cNvSpPr/>
          <p:nvPr>
            <p:custDataLst>
              <p:tags r:id="rId11"/>
            </p:custDataLst>
          </p:nvPr>
        </p:nvSpPr>
        <p:spPr>
          <a:xfrm rot="2871886">
            <a:off x="7683787" y="1650024"/>
            <a:ext cx="794449" cy="1472815"/>
          </a:xfrm>
          <a:custGeom>
            <a:avLst/>
            <a:gdLst>
              <a:gd name="connsiteX0" fmla="*/ 0 w 729762"/>
              <a:gd name="connsiteY0" fmla="*/ 0 h 1352892"/>
              <a:gd name="connsiteX1" fmla="*/ 729762 w 729762"/>
              <a:gd name="connsiteY1" fmla="*/ 0 h 1352892"/>
              <a:gd name="connsiteX2" fmla="*/ 729762 w 729762"/>
              <a:gd name="connsiteY2" fmla="*/ 546246 h 1352892"/>
              <a:gd name="connsiteX3" fmla="*/ 0 w 729762"/>
              <a:gd name="connsiteY3" fmla="*/ 1352892 h 135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762" h="1352892">
                <a:moveTo>
                  <a:pt x="0" y="0"/>
                </a:moveTo>
                <a:lnTo>
                  <a:pt x="729762" y="0"/>
                </a:lnTo>
                <a:lnTo>
                  <a:pt x="729762" y="546246"/>
                </a:lnTo>
                <a:lnTo>
                  <a:pt x="0" y="13528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04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MH_Other_9"/>
          <p:cNvSpPr/>
          <p:nvPr>
            <p:custDataLst>
              <p:tags r:id="rId12"/>
            </p:custDataLst>
          </p:nvPr>
        </p:nvSpPr>
        <p:spPr>
          <a:xfrm>
            <a:off x="7268427" y="2723374"/>
            <a:ext cx="51168" cy="2763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MH_SubTitle_4"/>
          <p:cNvSpPr txBox="1"/>
          <p:nvPr>
            <p:custDataLst>
              <p:tags r:id="rId13"/>
            </p:custDataLst>
          </p:nvPr>
        </p:nvSpPr>
        <p:spPr>
          <a:xfrm>
            <a:off x="7348790" y="2723374"/>
            <a:ext cx="1797106" cy="276308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C8143E"/>
                </a:solidFill>
              </a:rPr>
              <a:t>LOREM IPSUM DOLOR SIT AMET</a:t>
            </a:r>
          </a:p>
        </p:txBody>
      </p:sp>
      <p:sp>
        <p:nvSpPr>
          <p:cNvPr id="19" name="MH_Other_10"/>
          <p:cNvSpPr/>
          <p:nvPr>
            <p:custDataLst>
              <p:tags r:id="rId14"/>
            </p:custDataLst>
          </p:nvPr>
        </p:nvSpPr>
        <p:spPr>
          <a:xfrm rot="2871886">
            <a:off x="9886359" y="1650024"/>
            <a:ext cx="794449" cy="1472815"/>
          </a:xfrm>
          <a:custGeom>
            <a:avLst/>
            <a:gdLst>
              <a:gd name="connsiteX0" fmla="*/ 0 w 729762"/>
              <a:gd name="connsiteY0" fmla="*/ 0 h 1352892"/>
              <a:gd name="connsiteX1" fmla="*/ 729762 w 729762"/>
              <a:gd name="connsiteY1" fmla="*/ 0 h 1352892"/>
              <a:gd name="connsiteX2" fmla="*/ 729762 w 729762"/>
              <a:gd name="connsiteY2" fmla="*/ 546246 h 1352892"/>
              <a:gd name="connsiteX3" fmla="*/ 0 w 729762"/>
              <a:gd name="connsiteY3" fmla="*/ 1352892 h 135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762" h="1352892">
                <a:moveTo>
                  <a:pt x="0" y="0"/>
                </a:moveTo>
                <a:lnTo>
                  <a:pt x="729762" y="0"/>
                </a:lnTo>
                <a:lnTo>
                  <a:pt x="729762" y="546246"/>
                </a:lnTo>
                <a:lnTo>
                  <a:pt x="0" y="13528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05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0" name="MH_Other_11"/>
          <p:cNvSpPr/>
          <p:nvPr>
            <p:custDataLst>
              <p:tags r:id="rId15"/>
            </p:custDataLst>
          </p:nvPr>
        </p:nvSpPr>
        <p:spPr>
          <a:xfrm>
            <a:off x="9470999" y="2723374"/>
            <a:ext cx="51168" cy="2763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MH_SubTitle_5"/>
          <p:cNvSpPr txBox="1"/>
          <p:nvPr>
            <p:custDataLst>
              <p:tags r:id="rId16"/>
            </p:custDataLst>
          </p:nvPr>
        </p:nvSpPr>
        <p:spPr>
          <a:xfrm>
            <a:off x="9551362" y="2723374"/>
            <a:ext cx="1797106" cy="276308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C8143E"/>
                </a:solidFill>
              </a:rPr>
              <a:t>LOREM IPSUM DOLOR SIT AMET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1"/>
            </p:custDataLst>
          </p:nvPr>
        </p:nvSpPr>
        <p:spPr bwMode="auto">
          <a:xfrm>
            <a:off x="6469143" y="2622909"/>
            <a:ext cx="1217774" cy="723825"/>
          </a:xfrm>
          <a:custGeom>
            <a:avLst/>
            <a:gdLst>
              <a:gd name="T0" fmla="*/ 276 w 358"/>
              <a:gd name="T1" fmla="*/ 200 h 212"/>
              <a:gd name="T2" fmla="*/ 358 w 358"/>
              <a:gd name="T3" fmla="*/ 125 h 212"/>
              <a:gd name="T4" fmla="*/ 334 w 358"/>
              <a:gd name="T5" fmla="*/ 17 h 212"/>
              <a:gd name="T6" fmla="*/ 330 w 358"/>
              <a:gd name="T7" fmla="*/ 12 h 212"/>
              <a:gd name="T8" fmla="*/ 176 w 358"/>
              <a:gd name="T9" fmla="*/ 0 h 212"/>
              <a:gd name="T10" fmla="*/ 131 w 358"/>
              <a:gd name="T11" fmla="*/ 0 h 212"/>
              <a:gd name="T12" fmla="*/ 60 w 358"/>
              <a:gd name="T13" fmla="*/ 20 h 212"/>
              <a:gd name="T14" fmla="*/ 0 w 358"/>
              <a:gd name="T15" fmla="*/ 78 h 212"/>
              <a:gd name="T16" fmla="*/ 13 w 358"/>
              <a:gd name="T17" fmla="*/ 202 h 212"/>
              <a:gd name="T18" fmla="*/ 143 w 358"/>
              <a:gd name="T19" fmla="*/ 211 h 212"/>
              <a:gd name="T20" fmla="*/ 276 w 358"/>
              <a:gd name="T21" fmla="*/ 20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8" h="212">
                <a:moveTo>
                  <a:pt x="276" y="200"/>
                </a:moveTo>
                <a:cubicBezTo>
                  <a:pt x="303" y="175"/>
                  <a:pt x="330" y="150"/>
                  <a:pt x="358" y="125"/>
                </a:cubicBezTo>
                <a:cubicBezTo>
                  <a:pt x="358" y="125"/>
                  <a:pt x="355" y="46"/>
                  <a:pt x="334" y="17"/>
                </a:cubicBezTo>
                <a:cubicBezTo>
                  <a:pt x="333" y="15"/>
                  <a:pt x="331" y="13"/>
                  <a:pt x="330" y="12"/>
                </a:cubicBezTo>
                <a:cubicBezTo>
                  <a:pt x="319" y="2"/>
                  <a:pt x="236" y="0"/>
                  <a:pt x="176" y="0"/>
                </a:cubicBezTo>
                <a:cubicBezTo>
                  <a:pt x="158" y="0"/>
                  <a:pt x="142" y="0"/>
                  <a:pt x="131" y="0"/>
                </a:cubicBezTo>
                <a:cubicBezTo>
                  <a:pt x="83" y="0"/>
                  <a:pt x="73" y="7"/>
                  <a:pt x="60" y="20"/>
                </a:cubicBezTo>
                <a:cubicBezTo>
                  <a:pt x="36" y="42"/>
                  <a:pt x="0" y="78"/>
                  <a:pt x="0" y="78"/>
                </a:cubicBezTo>
                <a:cubicBezTo>
                  <a:pt x="4" y="119"/>
                  <a:pt x="8" y="160"/>
                  <a:pt x="13" y="202"/>
                </a:cubicBezTo>
                <a:cubicBezTo>
                  <a:pt x="13" y="202"/>
                  <a:pt x="76" y="209"/>
                  <a:pt x="143" y="211"/>
                </a:cubicBezTo>
                <a:cubicBezTo>
                  <a:pt x="195" y="212"/>
                  <a:pt x="249" y="211"/>
                  <a:pt x="276" y="200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65000"/>
                </a:sysClr>
              </a:gs>
              <a:gs pos="46000">
                <a:sysClr val="window" lastClr="FFFFFF"/>
              </a:gs>
              <a:gs pos="100000">
                <a:sysClr val="window" lastClr="FFFFFF">
                  <a:lumMod val="65000"/>
                </a:sysClr>
              </a:gs>
            </a:gsLst>
            <a:lin ang="0" scaled="1"/>
            <a:tileRect/>
          </a:gra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rgbClr val="C8143E"/>
              </a:solidFill>
            </a:endParaRPr>
          </a:p>
        </p:txBody>
      </p:sp>
      <p:sp>
        <p:nvSpPr>
          <p:cNvPr id="4" name="MH_Other_2"/>
          <p:cNvSpPr/>
          <p:nvPr>
            <p:custDataLst>
              <p:tags r:id="rId2"/>
            </p:custDataLst>
          </p:nvPr>
        </p:nvSpPr>
        <p:spPr bwMode="auto">
          <a:xfrm>
            <a:off x="5331163" y="4845678"/>
            <a:ext cx="1096186" cy="683929"/>
          </a:xfrm>
          <a:custGeom>
            <a:avLst/>
            <a:gdLst>
              <a:gd name="T0" fmla="*/ 245 w 295"/>
              <a:gd name="T1" fmla="*/ 149 h 201"/>
              <a:gd name="T2" fmla="*/ 219 w 295"/>
              <a:gd name="T3" fmla="*/ 173 h 201"/>
              <a:gd name="T4" fmla="*/ 210 w 295"/>
              <a:gd name="T5" fmla="*/ 182 h 201"/>
              <a:gd name="T6" fmla="*/ 198 w 295"/>
              <a:gd name="T7" fmla="*/ 190 h 201"/>
              <a:gd name="T8" fmla="*/ 160 w 295"/>
              <a:gd name="T9" fmla="*/ 200 h 201"/>
              <a:gd name="T10" fmla="*/ 82 w 295"/>
              <a:gd name="T11" fmla="*/ 197 h 201"/>
              <a:gd name="T12" fmla="*/ 60 w 295"/>
              <a:gd name="T13" fmla="*/ 182 h 201"/>
              <a:gd name="T14" fmla="*/ 35 w 295"/>
              <a:gd name="T15" fmla="*/ 158 h 201"/>
              <a:gd name="T16" fmla="*/ 13 w 295"/>
              <a:gd name="T17" fmla="*/ 136 h 201"/>
              <a:gd name="T18" fmla="*/ 0 w 295"/>
              <a:gd name="T19" fmla="*/ 124 h 201"/>
              <a:gd name="T20" fmla="*/ 13 w 295"/>
              <a:gd name="T21" fmla="*/ 0 h 201"/>
              <a:gd name="T22" fmla="*/ 41 w 295"/>
              <a:gd name="T23" fmla="*/ 0 h 201"/>
              <a:gd name="T24" fmla="*/ 113 w 295"/>
              <a:gd name="T25" fmla="*/ 0 h 201"/>
              <a:gd name="T26" fmla="*/ 142 w 295"/>
              <a:gd name="T27" fmla="*/ 0 h 201"/>
              <a:gd name="T28" fmla="*/ 176 w 295"/>
              <a:gd name="T29" fmla="*/ 0 h 201"/>
              <a:gd name="T30" fmla="*/ 202 w 295"/>
              <a:gd name="T31" fmla="*/ 0 h 201"/>
              <a:gd name="T32" fmla="*/ 274 w 295"/>
              <a:gd name="T33" fmla="*/ 0 h 201"/>
              <a:gd name="T34" fmla="*/ 295 w 295"/>
              <a:gd name="T35" fmla="*/ 100 h 201"/>
              <a:gd name="T36" fmla="*/ 245 w 295"/>
              <a:gd name="T37" fmla="*/ 149 h 201"/>
              <a:gd name="connsiteX0" fmla="*/ 8305 w 9683"/>
              <a:gd name="connsiteY0" fmla="*/ 7413 h 9977"/>
              <a:gd name="connsiteX1" fmla="*/ 7424 w 9683"/>
              <a:gd name="connsiteY1" fmla="*/ 8607 h 9977"/>
              <a:gd name="connsiteX2" fmla="*/ 7119 w 9683"/>
              <a:gd name="connsiteY2" fmla="*/ 9055 h 9977"/>
              <a:gd name="connsiteX3" fmla="*/ 6712 w 9683"/>
              <a:gd name="connsiteY3" fmla="*/ 9453 h 9977"/>
              <a:gd name="connsiteX4" fmla="*/ 5424 w 9683"/>
              <a:gd name="connsiteY4" fmla="*/ 9950 h 9977"/>
              <a:gd name="connsiteX5" fmla="*/ 2780 w 9683"/>
              <a:gd name="connsiteY5" fmla="*/ 9801 h 9977"/>
              <a:gd name="connsiteX6" fmla="*/ 2034 w 9683"/>
              <a:gd name="connsiteY6" fmla="*/ 9055 h 9977"/>
              <a:gd name="connsiteX7" fmla="*/ 1186 w 9683"/>
              <a:gd name="connsiteY7" fmla="*/ 7861 h 9977"/>
              <a:gd name="connsiteX8" fmla="*/ 441 w 9683"/>
              <a:gd name="connsiteY8" fmla="*/ 6766 h 9977"/>
              <a:gd name="connsiteX9" fmla="*/ 0 w 9683"/>
              <a:gd name="connsiteY9" fmla="*/ 6169 h 9977"/>
              <a:gd name="connsiteX10" fmla="*/ 441 w 9683"/>
              <a:gd name="connsiteY10" fmla="*/ 0 h 9977"/>
              <a:gd name="connsiteX11" fmla="*/ 1390 w 9683"/>
              <a:gd name="connsiteY11" fmla="*/ 0 h 9977"/>
              <a:gd name="connsiteX12" fmla="*/ 3831 w 9683"/>
              <a:gd name="connsiteY12" fmla="*/ 0 h 9977"/>
              <a:gd name="connsiteX13" fmla="*/ 4814 w 9683"/>
              <a:gd name="connsiteY13" fmla="*/ 0 h 9977"/>
              <a:gd name="connsiteX14" fmla="*/ 5966 w 9683"/>
              <a:gd name="connsiteY14" fmla="*/ 0 h 9977"/>
              <a:gd name="connsiteX15" fmla="*/ 6847 w 9683"/>
              <a:gd name="connsiteY15" fmla="*/ 0 h 9977"/>
              <a:gd name="connsiteX16" fmla="*/ 9288 w 9683"/>
              <a:gd name="connsiteY16" fmla="*/ 0 h 9977"/>
              <a:gd name="connsiteX17" fmla="*/ 9683 w 9683"/>
              <a:gd name="connsiteY17" fmla="*/ 4712 h 9977"/>
              <a:gd name="connsiteX18" fmla="*/ 8305 w 9683"/>
              <a:gd name="connsiteY18" fmla="*/ 7413 h 9977"/>
              <a:gd name="connsiteX0-1" fmla="*/ 8168 w 10000"/>
              <a:gd name="connsiteY0-2" fmla="*/ 6903 h 10000"/>
              <a:gd name="connsiteX1-3" fmla="*/ 7667 w 10000"/>
              <a:gd name="connsiteY1-4" fmla="*/ 8627 h 10000"/>
              <a:gd name="connsiteX2-5" fmla="*/ 7352 w 10000"/>
              <a:gd name="connsiteY2-6" fmla="*/ 9076 h 10000"/>
              <a:gd name="connsiteX3-7" fmla="*/ 6932 w 10000"/>
              <a:gd name="connsiteY3-8" fmla="*/ 9475 h 10000"/>
              <a:gd name="connsiteX4-9" fmla="*/ 5602 w 10000"/>
              <a:gd name="connsiteY4-10" fmla="*/ 9973 h 10000"/>
              <a:gd name="connsiteX5-11" fmla="*/ 2871 w 10000"/>
              <a:gd name="connsiteY5-12" fmla="*/ 9824 h 10000"/>
              <a:gd name="connsiteX6-13" fmla="*/ 2101 w 10000"/>
              <a:gd name="connsiteY6-14" fmla="*/ 9076 h 10000"/>
              <a:gd name="connsiteX7-15" fmla="*/ 1225 w 10000"/>
              <a:gd name="connsiteY7-16" fmla="*/ 7879 h 10000"/>
              <a:gd name="connsiteX8-17" fmla="*/ 455 w 10000"/>
              <a:gd name="connsiteY8-18" fmla="*/ 6782 h 10000"/>
              <a:gd name="connsiteX9-19" fmla="*/ 0 w 10000"/>
              <a:gd name="connsiteY9-20" fmla="*/ 6183 h 10000"/>
              <a:gd name="connsiteX10-21" fmla="*/ 455 w 10000"/>
              <a:gd name="connsiteY10-22" fmla="*/ 0 h 10000"/>
              <a:gd name="connsiteX11-23" fmla="*/ 1436 w 10000"/>
              <a:gd name="connsiteY11-24" fmla="*/ 0 h 10000"/>
              <a:gd name="connsiteX12-25" fmla="*/ 3956 w 10000"/>
              <a:gd name="connsiteY12-26" fmla="*/ 0 h 10000"/>
              <a:gd name="connsiteX13-27" fmla="*/ 4972 w 10000"/>
              <a:gd name="connsiteY13-28" fmla="*/ 0 h 10000"/>
              <a:gd name="connsiteX14-29" fmla="*/ 6161 w 10000"/>
              <a:gd name="connsiteY14-30" fmla="*/ 0 h 10000"/>
              <a:gd name="connsiteX15-31" fmla="*/ 7071 w 10000"/>
              <a:gd name="connsiteY15-32" fmla="*/ 0 h 10000"/>
              <a:gd name="connsiteX16-33" fmla="*/ 9592 w 10000"/>
              <a:gd name="connsiteY16-34" fmla="*/ 0 h 10000"/>
              <a:gd name="connsiteX17-35" fmla="*/ 10000 w 10000"/>
              <a:gd name="connsiteY17-36" fmla="*/ 4723 h 10000"/>
              <a:gd name="connsiteX18-37" fmla="*/ 8168 w 10000"/>
              <a:gd name="connsiteY18-38" fmla="*/ 6903 h 10000"/>
              <a:gd name="connsiteX0-39" fmla="*/ 10000 w 10000"/>
              <a:gd name="connsiteY0-40" fmla="*/ 4723 h 10000"/>
              <a:gd name="connsiteX1-41" fmla="*/ 7667 w 10000"/>
              <a:gd name="connsiteY1-42" fmla="*/ 8627 h 10000"/>
              <a:gd name="connsiteX2-43" fmla="*/ 7352 w 10000"/>
              <a:gd name="connsiteY2-44" fmla="*/ 9076 h 10000"/>
              <a:gd name="connsiteX3-45" fmla="*/ 6932 w 10000"/>
              <a:gd name="connsiteY3-46" fmla="*/ 9475 h 10000"/>
              <a:gd name="connsiteX4-47" fmla="*/ 5602 w 10000"/>
              <a:gd name="connsiteY4-48" fmla="*/ 9973 h 10000"/>
              <a:gd name="connsiteX5-49" fmla="*/ 2871 w 10000"/>
              <a:gd name="connsiteY5-50" fmla="*/ 9824 h 10000"/>
              <a:gd name="connsiteX6-51" fmla="*/ 2101 w 10000"/>
              <a:gd name="connsiteY6-52" fmla="*/ 9076 h 10000"/>
              <a:gd name="connsiteX7-53" fmla="*/ 1225 w 10000"/>
              <a:gd name="connsiteY7-54" fmla="*/ 7879 h 10000"/>
              <a:gd name="connsiteX8-55" fmla="*/ 455 w 10000"/>
              <a:gd name="connsiteY8-56" fmla="*/ 6782 h 10000"/>
              <a:gd name="connsiteX9-57" fmla="*/ 0 w 10000"/>
              <a:gd name="connsiteY9-58" fmla="*/ 6183 h 10000"/>
              <a:gd name="connsiteX10-59" fmla="*/ 455 w 10000"/>
              <a:gd name="connsiteY10-60" fmla="*/ 0 h 10000"/>
              <a:gd name="connsiteX11-61" fmla="*/ 1436 w 10000"/>
              <a:gd name="connsiteY11-62" fmla="*/ 0 h 10000"/>
              <a:gd name="connsiteX12-63" fmla="*/ 3956 w 10000"/>
              <a:gd name="connsiteY12-64" fmla="*/ 0 h 10000"/>
              <a:gd name="connsiteX13-65" fmla="*/ 4972 w 10000"/>
              <a:gd name="connsiteY13-66" fmla="*/ 0 h 10000"/>
              <a:gd name="connsiteX14-67" fmla="*/ 6161 w 10000"/>
              <a:gd name="connsiteY14-68" fmla="*/ 0 h 10000"/>
              <a:gd name="connsiteX15-69" fmla="*/ 7071 w 10000"/>
              <a:gd name="connsiteY15-70" fmla="*/ 0 h 10000"/>
              <a:gd name="connsiteX16-71" fmla="*/ 9592 w 10000"/>
              <a:gd name="connsiteY16-72" fmla="*/ 0 h 10000"/>
              <a:gd name="connsiteX17-73" fmla="*/ 10000 w 10000"/>
              <a:gd name="connsiteY17-74" fmla="*/ 4723 h 10000"/>
              <a:gd name="connsiteX0-75" fmla="*/ 10000 w 10000"/>
              <a:gd name="connsiteY0-76" fmla="*/ 4723 h 10000"/>
              <a:gd name="connsiteX1-77" fmla="*/ 7667 w 10000"/>
              <a:gd name="connsiteY1-78" fmla="*/ 8627 h 10000"/>
              <a:gd name="connsiteX2-79" fmla="*/ 6932 w 10000"/>
              <a:gd name="connsiteY2-80" fmla="*/ 9475 h 10000"/>
              <a:gd name="connsiteX3-81" fmla="*/ 5602 w 10000"/>
              <a:gd name="connsiteY3-82" fmla="*/ 9973 h 10000"/>
              <a:gd name="connsiteX4-83" fmla="*/ 2871 w 10000"/>
              <a:gd name="connsiteY4-84" fmla="*/ 9824 h 10000"/>
              <a:gd name="connsiteX5-85" fmla="*/ 2101 w 10000"/>
              <a:gd name="connsiteY5-86" fmla="*/ 9076 h 10000"/>
              <a:gd name="connsiteX6-87" fmla="*/ 1225 w 10000"/>
              <a:gd name="connsiteY6-88" fmla="*/ 7879 h 10000"/>
              <a:gd name="connsiteX7-89" fmla="*/ 455 w 10000"/>
              <a:gd name="connsiteY7-90" fmla="*/ 6782 h 10000"/>
              <a:gd name="connsiteX8-91" fmla="*/ 0 w 10000"/>
              <a:gd name="connsiteY8-92" fmla="*/ 6183 h 10000"/>
              <a:gd name="connsiteX9-93" fmla="*/ 455 w 10000"/>
              <a:gd name="connsiteY9-94" fmla="*/ 0 h 10000"/>
              <a:gd name="connsiteX10-95" fmla="*/ 1436 w 10000"/>
              <a:gd name="connsiteY10-96" fmla="*/ 0 h 10000"/>
              <a:gd name="connsiteX11-97" fmla="*/ 3956 w 10000"/>
              <a:gd name="connsiteY11-98" fmla="*/ 0 h 10000"/>
              <a:gd name="connsiteX12-99" fmla="*/ 4972 w 10000"/>
              <a:gd name="connsiteY12-100" fmla="*/ 0 h 10000"/>
              <a:gd name="connsiteX13-101" fmla="*/ 6161 w 10000"/>
              <a:gd name="connsiteY13-102" fmla="*/ 0 h 10000"/>
              <a:gd name="connsiteX14-103" fmla="*/ 7071 w 10000"/>
              <a:gd name="connsiteY14-104" fmla="*/ 0 h 10000"/>
              <a:gd name="connsiteX15-105" fmla="*/ 9592 w 10000"/>
              <a:gd name="connsiteY15-106" fmla="*/ 0 h 10000"/>
              <a:gd name="connsiteX16-107" fmla="*/ 10000 w 10000"/>
              <a:gd name="connsiteY16-108" fmla="*/ 4723 h 10000"/>
              <a:gd name="connsiteX0-109" fmla="*/ 10000 w 10000"/>
              <a:gd name="connsiteY0-110" fmla="*/ 4723 h 10000"/>
              <a:gd name="connsiteX1-111" fmla="*/ 6932 w 10000"/>
              <a:gd name="connsiteY1-112" fmla="*/ 9475 h 10000"/>
              <a:gd name="connsiteX2-113" fmla="*/ 5602 w 10000"/>
              <a:gd name="connsiteY2-114" fmla="*/ 9973 h 10000"/>
              <a:gd name="connsiteX3-115" fmla="*/ 2871 w 10000"/>
              <a:gd name="connsiteY3-116" fmla="*/ 9824 h 10000"/>
              <a:gd name="connsiteX4-117" fmla="*/ 2101 w 10000"/>
              <a:gd name="connsiteY4-118" fmla="*/ 9076 h 10000"/>
              <a:gd name="connsiteX5-119" fmla="*/ 1225 w 10000"/>
              <a:gd name="connsiteY5-120" fmla="*/ 7879 h 10000"/>
              <a:gd name="connsiteX6-121" fmla="*/ 455 w 10000"/>
              <a:gd name="connsiteY6-122" fmla="*/ 6782 h 10000"/>
              <a:gd name="connsiteX7-123" fmla="*/ 0 w 10000"/>
              <a:gd name="connsiteY7-124" fmla="*/ 6183 h 10000"/>
              <a:gd name="connsiteX8-125" fmla="*/ 455 w 10000"/>
              <a:gd name="connsiteY8-126" fmla="*/ 0 h 10000"/>
              <a:gd name="connsiteX9-127" fmla="*/ 1436 w 10000"/>
              <a:gd name="connsiteY9-128" fmla="*/ 0 h 10000"/>
              <a:gd name="connsiteX10-129" fmla="*/ 3956 w 10000"/>
              <a:gd name="connsiteY10-130" fmla="*/ 0 h 10000"/>
              <a:gd name="connsiteX11-131" fmla="*/ 4972 w 10000"/>
              <a:gd name="connsiteY11-132" fmla="*/ 0 h 10000"/>
              <a:gd name="connsiteX12-133" fmla="*/ 6161 w 10000"/>
              <a:gd name="connsiteY12-134" fmla="*/ 0 h 10000"/>
              <a:gd name="connsiteX13-135" fmla="*/ 7071 w 10000"/>
              <a:gd name="connsiteY13-136" fmla="*/ 0 h 10000"/>
              <a:gd name="connsiteX14-137" fmla="*/ 9592 w 10000"/>
              <a:gd name="connsiteY14-138" fmla="*/ 0 h 10000"/>
              <a:gd name="connsiteX15-139" fmla="*/ 10000 w 10000"/>
              <a:gd name="connsiteY15-140" fmla="*/ 4723 h 10000"/>
              <a:gd name="connsiteX0-141" fmla="*/ 10000 w 10000"/>
              <a:gd name="connsiteY0-142" fmla="*/ 4723 h 10000"/>
              <a:gd name="connsiteX1-143" fmla="*/ 6932 w 10000"/>
              <a:gd name="connsiteY1-144" fmla="*/ 9475 h 10000"/>
              <a:gd name="connsiteX2-145" fmla="*/ 5602 w 10000"/>
              <a:gd name="connsiteY2-146" fmla="*/ 9973 h 10000"/>
              <a:gd name="connsiteX3-147" fmla="*/ 2871 w 10000"/>
              <a:gd name="connsiteY3-148" fmla="*/ 9824 h 10000"/>
              <a:gd name="connsiteX4-149" fmla="*/ 2101 w 10000"/>
              <a:gd name="connsiteY4-150" fmla="*/ 9076 h 10000"/>
              <a:gd name="connsiteX5-151" fmla="*/ 1225 w 10000"/>
              <a:gd name="connsiteY5-152" fmla="*/ 7879 h 10000"/>
              <a:gd name="connsiteX6-153" fmla="*/ 455 w 10000"/>
              <a:gd name="connsiteY6-154" fmla="*/ 6782 h 10000"/>
              <a:gd name="connsiteX7-155" fmla="*/ 0 w 10000"/>
              <a:gd name="connsiteY7-156" fmla="*/ 6183 h 10000"/>
              <a:gd name="connsiteX8-157" fmla="*/ 455 w 10000"/>
              <a:gd name="connsiteY8-158" fmla="*/ 0 h 10000"/>
              <a:gd name="connsiteX9-159" fmla="*/ 1436 w 10000"/>
              <a:gd name="connsiteY9-160" fmla="*/ 0 h 10000"/>
              <a:gd name="connsiteX10-161" fmla="*/ 3956 w 10000"/>
              <a:gd name="connsiteY10-162" fmla="*/ 0 h 10000"/>
              <a:gd name="connsiteX11-163" fmla="*/ 4972 w 10000"/>
              <a:gd name="connsiteY11-164" fmla="*/ 0 h 10000"/>
              <a:gd name="connsiteX12-165" fmla="*/ 6161 w 10000"/>
              <a:gd name="connsiteY12-166" fmla="*/ 0 h 10000"/>
              <a:gd name="connsiteX13-167" fmla="*/ 7071 w 10000"/>
              <a:gd name="connsiteY13-168" fmla="*/ 0 h 10000"/>
              <a:gd name="connsiteX14-169" fmla="*/ 9592 w 10000"/>
              <a:gd name="connsiteY14-170" fmla="*/ 0 h 10000"/>
              <a:gd name="connsiteX15-171" fmla="*/ 10000 w 10000"/>
              <a:gd name="connsiteY15-172" fmla="*/ 4723 h 10000"/>
              <a:gd name="connsiteX0-173" fmla="*/ 9942 w 9942"/>
              <a:gd name="connsiteY0-174" fmla="*/ 4630 h 10000"/>
              <a:gd name="connsiteX1-175" fmla="*/ 6932 w 9942"/>
              <a:gd name="connsiteY1-176" fmla="*/ 9475 h 10000"/>
              <a:gd name="connsiteX2-177" fmla="*/ 5602 w 9942"/>
              <a:gd name="connsiteY2-178" fmla="*/ 9973 h 10000"/>
              <a:gd name="connsiteX3-179" fmla="*/ 2871 w 9942"/>
              <a:gd name="connsiteY3-180" fmla="*/ 9824 h 10000"/>
              <a:gd name="connsiteX4-181" fmla="*/ 2101 w 9942"/>
              <a:gd name="connsiteY4-182" fmla="*/ 9076 h 10000"/>
              <a:gd name="connsiteX5-183" fmla="*/ 1225 w 9942"/>
              <a:gd name="connsiteY5-184" fmla="*/ 7879 h 10000"/>
              <a:gd name="connsiteX6-185" fmla="*/ 455 w 9942"/>
              <a:gd name="connsiteY6-186" fmla="*/ 6782 h 10000"/>
              <a:gd name="connsiteX7-187" fmla="*/ 0 w 9942"/>
              <a:gd name="connsiteY7-188" fmla="*/ 6183 h 10000"/>
              <a:gd name="connsiteX8-189" fmla="*/ 455 w 9942"/>
              <a:gd name="connsiteY8-190" fmla="*/ 0 h 10000"/>
              <a:gd name="connsiteX9-191" fmla="*/ 1436 w 9942"/>
              <a:gd name="connsiteY9-192" fmla="*/ 0 h 10000"/>
              <a:gd name="connsiteX10-193" fmla="*/ 3956 w 9942"/>
              <a:gd name="connsiteY10-194" fmla="*/ 0 h 10000"/>
              <a:gd name="connsiteX11-195" fmla="*/ 4972 w 9942"/>
              <a:gd name="connsiteY11-196" fmla="*/ 0 h 10000"/>
              <a:gd name="connsiteX12-197" fmla="*/ 6161 w 9942"/>
              <a:gd name="connsiteY12-198" fmla="*/ 0 h 10000"/>
              <a:gd name="connsiteX13-199" fmla="*/ 7071 w 9942"/>
              <a:gd name="connsiteY13-200" fmla="*/ 0 h 10000"/>
              <a:gd name="connsiteX14-201" fmla="*/ 9592 w 9942"/>
              <a:gd name="connsiteY14-202" fmla="*/ 0 h 10000"/>
              <a:gd name="connsiteX15-203" fmla="*/ 9942 w 9942"/>
              <a:gd name="connsiteY15-204" fmla="*/ 4630 h 10000"/>
              <a:gd name="connsiteX0-205" fmla="*/ 10000 w 10000"/>
              <a:gd name="connsiteY0-206" fmla="*/ 4630 h 10000"/>
              <a:gd name="connsiteX1-207" fmla="*/ 6972 w 10000"/>
              <a:gd name="connsiteY1-208" fmla="*/ 9475 h 10000"/>
              <a:gd name="connsiteX2-209" fmla="*/ 5635 w 10000"/>
              <a:gd name="connsiteY2-210" fmla="*/ 9973 h 10000"/>
              <a:gd name="connsiteX3-211" fmla="*/ 2888 w 10000"/>
              <a:gd name="connsiteY3-212" fmla="*/ 9824 h 10000"/>
              <a:gd name="connsiteX4-213" fmla="*/ 2113 w 10000"/>
              <a:gd name="connsiteY4-214" fmla="*/ 9076 h 10000"/>
              <a:gd name="connsiteX5-215" fmla="*/ 1232 w 10000"/>
              <a:gd name="connsiteY5-216" fmla="*/ 7879 h 10000"/>
              <a:gd name="connsiteX6-217" fmla="*/ 458 w 10000"/>
              <a:gd name="connsiteY6-218" fmla="*/ 6782 h 10000"/>
              <a:gd name="connsiteX7-219" fmla="*/ 0 w 10000"/>
              <a:gd name="connsiteY7-220" fmla="*/ 6183 h 10000"/>
              <a:gd name="connsiteX8-221" fmla="*/ 458 w 10000"/>
              <a:gd name="connsiteY8-222" fmla="*/ 0 h 10000"/>
              <a:gd name="connsiteX9-223" fmla="*/ 1444 w 10000"/>
              <a:gd name="connsiteY9-224" fmla="*/ 0 h 10000"/>
              <a:gd name="connsiteX10-225" fmla="*/ 3979 w 10000"/>
              <a:gd name="connsiteY10-226" fmla="*/ 0 h 10000"/>
              <a:gd name="connsiteX11-227" fmla="*/ 5001 w 10000"/>
              <a:gd name="connsiteY11-228" fmla="*/ 0 h 10000"/>
              <a:gd name="connsiteX12-229" fmla="*/ 6197 w 10000"/>
              <a:gd name="connsiteY12-230" fmla="*/ 0 h 10000"/>
              <a:gd name="connsiteX13-231" fmla="*/ 7112 w 10000"/>
              <a:gd name="connsiteY13-232" fmla="*/ 0 h 10000"/>
              <a:gd name="connsiteX14-233" fmla="*/ 9648 w 10000"/>
              <a:gd name="connsiteY14-234" fmla="*/ 0 h 10000"/>
              <a:gd name="connsiteX15-235" fmla="*/ 10000 w 10000"/>
              <a:gd name="connsiteY15-236" fmla="*/ 463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10000" h="10000">
                <a:moveTo>
                  <a:pt x="10000" y="4630"/>
                </a:moveTo>
                <a:cubicBezTo>
                  <a:pt x="9408" y="5836"/>
                  <a:pt x="7622" y="8507"/>
                  <a:pt x="6972" y="9475"/>
                </a:cubicBezTo>
                <a:cubicBezTo>
                  <a:pt x="6549" y="9874"/>
                  <a:pt x="6408" y="9923"/>
                  <a:pt x="5635" y="9973"/>
                </a:cubicBezTo>
                <a:cubicBezTo>
                  <a:pt x="4649" y="10023"/>
                  <a:pt x="3240" y="10023"/>
                  <a:pt x="2888" y="9824"/>
                </a:cubicBezTo>
                <a:cubicBezTo>
                  <a:pt x="2605" y="9674"/>
                  <a:pt x="2288" y="9324"/>
                  <a:pt x="2113" y="9076"/>
                </a:cubicBezTo>
                <a:cubicBezTo>
                  <a:pt x="1832" y="8726"/>
                  <a:pt x="1550" y="8278"/>
                  <a:pt x="1232" y="7879"/>
                </a:cubicBezTo>
                <a:lnTo>
                  <a:pt x="458" y="6782"/>
                </a:lnTo>
                <a:cubicBezTo>
                  <a:pt x="176" y="6433"/>
                  <a:pt x="0" y="6183"/>
                  <a:pt x="0" y="6183"/>
                </a:cubicBezTo>
                <a:cubicBezTo>
                  <a:pt x="141" y="4139"/>
                  <a:pt x="317" y="2045"/>
                  <a:pt x="458" y="0"/>
                </a:cubicBezTo>
                <a:lnTo>
                  <a:pt x="1444" y="0"/>
                </a:lnTo>
                <a:lnTo>
                  <a:pt x="3979" y="0"/>
                </a:lnTo>
                <a:lnTo>
                  <a:pt x="5001" y="0"/>
                </a:lnTo>
                <a:lnTo>
                  <a:pt x="6197" y="0"/>
                </a:lnTo>
                <a:lnTo>
                  <a:pt x="7112" y="0"/>
                </a:lnTo>
                <a:lnTo>
                  <a:pt x="9648" y="0"/>
                </a:lnTo>
                <a:cubicBezTo>
                  <a:pt x="9894" y="1646"/>
                  <a:pt x="9754" y="2984"/>
                  <a:pt x="10000" y="4630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65000"/>
                </a:sysClr>
              </a:gs>
              <a:gs pos="46000">
                <a:sysClr val="window" lastClr="FFFFFF"/>
              </a:gs>
              <a:gs pos="100000">
                <a:sysClr val="window" lastClr="FFFFFF">
                  <a:lumMod val="65000"/>
                </a:sysClr>
              </a:gs>
            </a:gsLst>
            <a:lin ang="0" scaled="1"/>
            <a:tileRect/>
          </a:gra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rgbClr val="C8143E"/>
              </a:solidFill>
            </a:endParaRPr>
          </a:p>
        </p:txBody>
      </p:sp>
      <p:sp>
        <p:nvSpPr>
          <p:cNvPr id="5" name="MH_Other_3"/>
          <p:cNvSpPr/>
          <p:nvPr>
            <p:custDataLst>
              <p:tags r:id="rId3"/>
            </p:custDataLst>
          </p:nvPr>
        </p:nvSpPr>
        <p:spPr bwMode="auto">
          <a:xfrm>
            <a:off x="4255873" y="2577315"/>
            <a:ext cx="1003096" cy="689629"/>
          </a:xfrm>
          <a:custGeom>
            <a:avLst/>
            <a:gdLst>
              <a:gd name="T0" fmla="*/ 244 w 295"/>
              <a:gd name="T1" fmla="*/ 53 h 202"/>
              <a:gd name="T2" fmla="*/ 219 w 295"/>
              <a:gd name="T3" fmla="*/ 28 h 202"/>
              <a:gd name="T4" fmla="*/ 209 w 295"/>
              <a:gd name="T5" fmla="*/ 20 h 202"/>
              <a:gd name="T6" fmla="*/ 198 w 295"/>
              <a:gd name="T7" fmla="*/ 11 h 202"/>
              <a:gd name="T8" fmla="*/ 159 w 295"/>
              <a:gd name="T9" fmla="*/ 2 h 202"/>
              <a:gd name="T10" fmla="*/ 81 w 295"/>
              <a:gd name="T11" fmla="*/ 5 h 202"/>
              <a:gd name="T12" fmla="*/ 59 w 295"/>
              <a:gd name="T13" fmla="*/ 20 h 202"/>
              <a:gd name="T14" fmla="*/ 35 w 295"/>
              <a:gd name="T15" fmla="*/ 44 h 202"/>
              <a:gd name="T16" fmla="*/ 12 w 295"/>
              <a:gd name="T17" fmla="*/ 66 h 202"/>
              <a:gd name="T18" fmla="*/ 0 w 295"/>
              <a:gd name="T19" fmla="*/ 78 h 202"/>
              <a:gd name="T20" fmla="*/ 12 w 295"/>
              <a:gd name="T21" fmla="*/ 202 h 202"/>
              <a:gd name="T22" fmla="*/ 33 w 295"/>
              <a:gd name="T23" fmla="*/ 202 h 202"/>
              <a:gd name="T24" fmla="*/ 113 w 295"/>
              <a:gd name="T25" fmla="*/ 202 h 202"/>
              <a:gd name="T26" fmla="*/ 141 w 295"/>
              <a:gd name="T27" fmla="*/ 202 h 202"/>
              <a:gd name="T28" fmla="*/ 175 w 295"/>
              <a:gd name="T29" fmla="*/ 202 h 202"/>
              <a:gd name="T30" fmla="*/ 201 w 295"/>
              <a:gd name="T31" fmla="*/ 202 h 202"/>
              <a:gd name="T32" fmla="*/ 273 w 295"/>
              <a:gd name="T33" fmla="*/ 202 h 202"/>
              <a:gd name="T34" fmla="*/ 295 w 295"/>
              <a:gd name="T35" fmla="*/ 101 h 202"/>
              <a:gd name="T36" fmla="*/ 244 w 295"/>
              <a:gd name="T37" fmla="*/ 53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5" h="202">
                <a:moveTo>
                  <a:pt x="244" y="53"/>
                </a:moveTo>
                <a:cubicBezTo>
                  <a:pt x="235" y="44"/>
                  <a:pt x="226" y="35"/>
                  <a:pt x="219" y="28"/>
                </a:cubicBezTo>
                <a:cubicBezTo>
                  <a:pt x="215" y="25"/>
                  <a:pt x="212" y="22"/>
                  <a:pt x="209" y="20"/>
                </a:cubicBezTo>
                <a:cubicBezTo>
                  <a:pt x="206" y="16"/>
                  <a:pt x="202" y="14"/>
                  <a:pt x="198" y="11"/>
                </a:cubicBezTo>
                <a:cubicBezTo>
                  <a:pt x="185" y="4"/>
                  <a:pt x="182" y="2"/>
                  <a:pt x="159" y="2"/>
                </a:cubicBezTo>
                <a:cubicBezTo>
                  <a:pt x="132" y="1"/>
                  <a:pt x="92" y="0"/>
                  <a:pt x="81" y="5"/>
                </a:cubicBezTo>
                <a:cubicBezTo>
                  <a:pt x="73" y="8"/>
                  <a:pt x="65" y="14"/>
                  <a:pt x="59" y="20"/>
                </a:cubicBezTo>
                <a:cubicBezTo>
                  <a:pt x="52" y="27"/>
                  <a:pt x="43" y="35"/>
                  <a:pt x="35" y="44"/>
                </a:cubicBezTo>
                <a:cubicBezTo>
                  <a:pt x="26" y="52"/>
                  <a:pt x="18" y="59"/>
                  <a:pt x="12" y="66"/>
                </a:cubicBezTo>
                <a:cubicBezTo>
                  <a:pt x="5" y="73"/>
                  <a:pt x="0" y="78"/>
                  <a:pt x="0" y="78"/>
                </a:cubicBezTo>
                <a:cubicBezTo>
                  <a:pt x="4" y="119"/>
                  <a:pt x="8" y="160"/>
                  <a:pt x="12" y="202"/>
                </a:cubicBezTo>
                <a:cubicBezTo>
                  <a:pt x="21" y="202"/>
                  <a:pt x="24" y="202"/>
                  <a:pt x="33" y="202"/>
                </a:cubicBezTo>
                <a:cubicBezTo>
                  <a:pt x="40" y="202"/>
                  <a:pt x="105" y="202"/>
                  <a:pt x="113" y="202"/>
                </a:cubicBezTo>
                <a:cubicBezTo>
                  <a:pt x="132" y="202"/>
                  <a:pt x="138" y="202"/>
                  <a:pt x="141" y="202"/>
                </a:cubicBezTo>
                <a:cubicBezTo>
                  <a:pt x="147" y="202"/>
                  <a:pt x="144" y="202"/>
                  <a:pt x="175" y="202"/>
                </a:cubicBezTo>
                <a:cubicBezTo>
                  <a:pt x="185" y="202"/>
                  <a:pt x="192" y="202"/>
                  <a:pt x="201" y="202"/>
                </a:cubicBezTo>
                <a:cubicBezTo>
                  <a:pt x="212" y="202"/>
                  <a:pt x="263" y="202"/>
                  <a:pt x="273" y="202"/>
                </a:cubicBezTo>
                <a:cubicBezTo>
                  <a:pt x="280" y="168"/>
                  <a:pt x="287" y="135"/>
                  <a:pt x="295" y="101"/>
                </a:cubicBezTo>
                <a:cubicBezTo>
                  <a:pt x="295" y="101"/>
                  <a:pt x="269" y="76"/>
                  <a:pt x="244" y="53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65000"/>
                </a:sysClr>
              </a:gs>
              <a:gs pos="46000">
                <a:sysClr val="window" lastClr="FFFFFF"/>
              </a:gs>
              <a:gs pos="100000">
                <a:sysClr val="window" lastClr="FFFFFF">
                  <a:lumMod val="65000"/>
                </a:sysClr>
              </a:gs>
            </a:gsLst>
            <a:lin ang="0" scaled="1"/>
            <a:tileRect/>
          </a:gra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rgbClr val="C8143E"/>
              </a:solidFill>
            </a:endParaRPr>
          </a:p>
        </p:txBody>
      </p:sp>
      <p:sp>
        <p:nvSpPr>
          <p:cNvPr id="6" name="MH_Other_4"/>
          <p:cNvSpPr/>
          <p:nvPr>
            <p:custDataLst>
              <p:tags r:id="rId4"/>
            </p:custDataLst>
          </p:nvPr>
        </p:nvSpPr>
        <p:spPr bwMode="auto">
          <a:xfrm>
            <a:off x="3902511" y="2586815"/>
            <a:ext cx="619336" cy="1650928"/>
          </a:xfrm>
          <a:custGeom>
            <a:avLst/>
            <a:gdLst>
              <a:gd name="T0" fmla="*/ 181 w 181"/>
              <a:gd name="T1" fmla="*/ 0 h 487"/>
              <a:gd name="T2" fmla="*/ 161 w 181"/>
              <a:gd name="T3" fmla="*/ 65 h 487"/>
              <a:gd name="T4" fmla="*/ 158 w 181"/>
              <a:gd name="T5" fmla="*/ 487 h 487"/>
              <a:gd name="T6" fmla="*/ 2 w 181"/>
              <a:gd name="T7" fmla="*/ 487 h 487"/>
              <a:gd name="T8" fmla="*/ 2 w 181"/>
              <a:gd name="T9" fmla="*/ 197 h 487"/>
              <a:gd name="T10" fmla="*/ 17 w 181"/>
              <a:gd name="T11" fmla="*/ 149 h 487"/>
              <a:gd name="T12" fmla="*/ 181 w 181"/>
              <a:gd name="T13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1" h="487">
                <a:moveTo>
                  <a:pt x="181" y="0"/>
                </a:moveTo>
                <a:cubicBezTo>
                  <a:pt x="158" y="18"/>
                  <a:pt x="162" y="55"/>
                  <a:pt x="161" y="65"/>
                </a:cubicBezTo>
                <a:cubicBezTo>
                  <a:pt x="158" y="487"/>
                  <a:pt x="158" y="487"/>
                  <a:pt x="158" y="487"/>
                </a:cubicBezTo>
                <a:cubicBezTo>
                  <a:pt x="2" y="487"/>
                  <a:pt x="2" y="487"/>
                  <a:pt x="2" y="487"/>
                </a:cubicBezTo>
                <a:cubicBezTo>
                  <a:pt x="2" y="197"/>
                  <a:pt x="2" y="197"/>
                  <a:pt x="2" y="197"/>
                </a:cubicBezTo>
                <a:cubicBezTo>
                  <a:pt x="3" y="190"/>
                  <a:pt x="0" y="162"/>
                  <a:pt x="17" y="149"/>
                </a:cubicBezTo>
                <a:lnTo>
                  <a:pt x="181" y="0"/>
                </a:ln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42325">
                <a:schemeClr val="accent1"/>
              </a:gs>
              <a:gs pos="25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3000000" scaled="0"/>
          </a:gradFill>
          <a:ln w="14288" cap="flat">
            <a:noFill/>
            <a:prstDash val="solid"/>
            <a:miter lim="800000"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rgbClr val="C8143E"/>
              </a:solidFill>
            </a:endParaRPr>
          </a:p>
        </p:txBody>
      </p:sp>
      <p:sp>
        <p:nvSpPr>
          <p:cNvPr id="7" name="MH_Other_5"/>
          <p:cNvSpPr>
            <a:spLocks noChangeAspect="1" noChangeArrowheads="1" noTextEdit="1"/>
          </p:cNvSpPr>
          <p:nvPr>
            <p:custDataLst>
              <p:tags r:id="rId5"/>
            </p:custDataLst>
          </p:nvPr>
        </p:nvSpPr>
        <p:spPr bwMode="auto">
          <a:xfrm>
            <a:off x="5030993" y="1923783"/>
            <a:ext cx="676330" cy="340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rgbClr val="C8143E"/>
              </a:solidFill>
            </a:endParaRPr>
          </a:p>
        </p:txBody>
      </p:sp>
      <p:sp>
        <p:nvSpPr>
          <p:cNvPr id="8" name="MH_Other_6"/>
          <p:cNvSpPr/>
          <p:nvPr>
            <p:custDataLst>
              <p:tags r:id="rId6"/>
            </p:custDataLst>
          </p:nvPr>
        </p:nvSpPr>
        <p:spPr bwMode="auto">
          <a:xfrm>
            <a:off x="4922703" y="2602012"/>
            <a:ext cx="663032" cy="2893399"/>
          </a:xfrm>
          <a:custGeom>
            <a:avLst/>
            <a:gdLst>
              <a:gd name="connsiteX0" fmla="*/ 0 w 738449"/>
              <a:gd name="connsiteY0" fmla="*/ 0 h 3222720"/>
              <a:gd name="connsiteX1" fmla="*/ 608452 w 738449"/>
              <a:gd name="connsiteY1" fmla="*/ 545100 h 3222720"/>
              <a:gd name="connsiteX2" fmla="*/ 669297 w 738449"/>
              <a:gd name="connsiteY2" fmla="*/ 725547 h 3222720"/>
              <a:gd name="connsiteX3" fmla="*/ 669297 w 738449"/>
              <a:gd name="connsiteY3" fmla="*/ 1134725 h 3222720"/>
              <a:gd name="connsiteX4" fmla="*/ 669297 w 738449"/>
              <a:gd name="connsiteY4" fmla="*/ 1138332 h 3222720"/>
              <a:gd name="connsiteX5" fmla="*/ 669998 w 738449"/>
              <a:gd name="connsiteY5" fmla="*/ 1138332 h 3222720"/>
              <a:gd name="connsiteX6" fmla="*/ 677604 w 738449"/>
              <a:gd name="connsiteY6" fmla="*/ 2996974 h 3222720"/>
              <a:gd name="connsiteX7" fmla="*/ 738449 w 738449"/>
              <a:gd name="connsiteY7" fmla="*/ 3222720 h 3222720"/>
              <a:gd name="connsiteX8" fmla="*/ 129997 w 738449"/>
              <a:gd name="connsiteY8" fmla="*/ 2680930 h 3222720"/>
              <a:gd name="connsiteX9" fmla="*/ 72955 w 738449"/>
              <a:gd name="connsiteY9" fmla="*/ 2500333 h 3222720"/>
              <a:gd name="connsiteX10" fmla="*/ 72955 w 738449"/>
              <a:gd name="connsiteY10" fmla="*/ 1712926 h 3222720"/>
              <a:gd name="connsiteX11" fmla="*/ 72955 w 738449"/>
              <a:gd name="connsiteY11" fmla="*/ 1695450 h 3222720"/>
              <a:gd name="connsiteX12" fmla="*/ 72254 w 738449"/>
              <a:gd name="connsiteY12" fmla="*/ 1695450 h 3222720"/>
              <a:gd name="connsiteX13" fmla="*/ 64648 w 738449"/>
              <a:gd name="connsiteY13" fmla="*/ 229318 h 3222720"/>
              <a:gd name="connsiteX14" fmla="*/ 0 w 738449"/>
              <a:gd name="connsiteY14" fmla="*/ 0 h 322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8449" h="3222720">
                <a:moveTo>
                  <a:pt x="0" y="0"/>
                </a:moveTo>
                <a:cubicBezTo>
                  <a:pt x="0" y="0"/>
                  <a:pt x="0" y="0"/>
                  <a:pt x="608452" y="545100"/>
                </a:cubicBezTo>
                <a:cubicBezTo>
                  <a:pt x="673100" y="593972"/>
                  <a:pt x="665495" y="699232"/>
                  <a:pt x="669297" y="725547"/>
                </a:cubicBezTo>
                <a:cubicBezTo>
                  <a:pt x="669297" y="725547"/>
                  <a:pt x="669297" y="725547"/>
                  <a:pt x="669297" y="1134725"/>
                </a:cubicBezTo>
                <a:lnTo>
                  <a:pt x="669297" y="1138332"/>
                </a:lnTo>
                <a:lnTo>
                  <a:pt x="669998" y="1138332"/>
                </a:lnTo>
                <a:cubicBezTo>
                  <a:pt x="677604" y="2996974"/>
                  <a:pt x="677604" y="2996974"/>
                  <a:pt x="677604" y="2996974"/>
                </a:cubicBezTo>
                <a:cubicBezTo>
                  <a:pt x="681407" y="3030836"/>
                  <a:pt x="669998" y="3154996"/>
                  <a:pt x="738449" y="3222720"/>
                </a:cubicBezTo>
                <a:cubicBezTo>
                  <a:pt x="129997" y="2680930"/>
                  <a:pt x="129997" y="2680930"/>
                  <a:pt x="129997" y="2680930"/>
                </a:cubicBezTo>
                <a:cubicBezTo>
                  <a:pt x="65349" y="2632018"/>
                  <a:pt x="76758" y="2526670"/>
                  <a:pt x="72955" y="2500333"/>
                </a:cubicBezTo>
                <a:cubicBezTo>
                  <a:pt x="72955" y="2159833"/>
                  <a:pt x="72955" y="1904458"/>
                  <a:pt x="72955" y="1712926"/>
                </a:cubicBezTo>
                <a:lnTo>
                  <a:pt x="72955" y="1695450"/>
                </a:lnTo>
                <a:lnTo>
                  <a:pt x="72254" y="1695450"/>
                </a:lnTo>
                <a:cubicBezTo>
                  <a:pt x="72254" y="1695450"/>
                  <a:pt x="72254" y="1695450"/>
                  <a:pt x="64648" y="229318"/>
                </a:cubicBezTo>
                <a:cubicBezTo>
                  <a:pt x="60845" y="195484"/>
                  <a:pt x="72254" y="71427"/>
                  <a:pt x="0" y="0"/>
                </a:cubicBezTo>
                <a:close/>
              </a:path>
            </a:pathLst>
          </a:custGeom>
          <a:gradFill>
            <a:gsLst>
              <a:gs pos="13456">
                <a:schemeClr val="accent2">
                  <a:lumMod val="60000"/>
                  <a:lumOff val="40000"/>
                </a:schemeClr>
              </a:gs>
              <a:gs pos="90000">
                <a:schemeClr val="accent2">
                  <a:lumMod val="60000"/>
                  <a:lumOff val="40000"/>
                </a:schemeClr>
              </a:gs>
              <a:gs pos="29000">
                <a:schemeClr val="accent2"/>
              </a:gs>
              <a:gs pos="0">
                <a:sysClr val="window" lastClr="FFFFFF"/>
              </a:gs>
              <a:gs pos="75000">
                <a:schemeClr val="accent2"/>
              </a:gs>
              <a:gs pos="100000">
                <a:sysClr val="window" lastClr="FFFFFF"/>
              </a:gs>
            </a:gsLst>
            <a:lin ang="7200000" scaled="0"/>
          </a:gra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rgbClr val="C8143E"/>
              </a:solidFill>
            </a:endParaRPr>
          </a:p>
        </p:txBody>
      </p:sp>
      <p:sp>
        <p:nvSpPr>
          <p:cNvPr id="9" name="MH_Other_7"/>
          <p:cNvSpPr/>
          <p:nvPr>
            <p:custDataLst>
              <p:tags r:id="rId7"/>
            </p:custDataLst>
          </p:nvPr>
        </p:nvSpPr>
        <p:spPr bwMode="auto">
          <a:xfrm flipH="1" flipV="1">
            <a:off x="7396248" y="1674910"/>
            <a:ext cx="619336" cy="1650928"/>
          </a:xfrm>
          <a:custGeom>
            <a:avLst/>
            <a:gdLst>
              <a:gd name="T0" fmla="*/ 181 w 181"/>
              <a:gd name="T1" fmla="*/ 0 h 487"/>
              <a:gd name="T2" fmla="*/ 161 w 181"/>
              <a:gd name="T3" fmla="*/ 65 h 487"/>
              <a:gd name="T4" fmla="*/ 158 w 181"/>
              <a:gd name="T5" fmla="*/ 487 h 487"/>
              <a:gd name="T6" fmla="*/ 2 w 181"/>
              <a:gd name="T7" fmla="*/ 487 h 487"/>
              <a:gd name="T8" fmla="*/ 2 w 181"/>
              <a:gd name="T9" fmla="*/ 197 h 487"/>
              <a:gd name="T10" fmla="*/ 17 w 181"/>
              <a:gd name="T11" fmla="*/ 149 h 487"/>
              <a:gd name="T12" fmla="*/ 181 w 181"/>
              <a:gd name="T13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1" h="487">
                <a:moveTo>
                  <a:pt x="181" y="0"/>
                </a:moveTo>
                <a:cubicBezTo>
                  <a:pt x="158" y="18"/>
                  <a:pt x="162" y="55"/>
                  <a:pt x="161" y="65"/>
                </a:cubicBezTo>
                <a:cubicBezTo>
                  <a:pt x="158" y="487"/>
                  <a:pt x="158" y="487"/>
                  <a:pt x="158" y="487"/>
                </a:cubicBezTo>
                <a:cubicBezTo>
                  <a:pt x="2" y="487"/>
                  <a:pt x="2" y="487"/>
                  <a:pt x="2" y="487"/>
                </a:cubicBezTo>
                <a:cubicBezTo>
                  <a:pt x="2" y="197"/>
                  <a:pt x="2" y="197"/>
                  <a:pt x="2" y="197"/>
                </a:cubicBezTo>
                <a:cubicBezTo>
                  <a:pt x="3" y="190"/>
                  <a:pt x="0" y="162"/>
                  <a:pt x="17" y="149"/>
                </a:cubicBezTo>
                <a:lnTo>
                  <a:pt x="181" y="0"/>
                </a:ln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42325">
                <a:schemeClr val="accent4"/>
              </a:gs>
              <a:gs pos="25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3000000" scaled="0"/>
          </a:gradFill>
          <a:ln w="14288" cap="flat">
            <a:noFill/>
            <a:prstDash val="solid"/>
            <a:miter lim="800000"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rgbClr val="C8143E"/>
              </a:solidFill>
            </a:endParaRPr>
          </a:p>
        </p:txBody>
      </p:sp>
      <p:sp>
        <p:nvSpPr>
          <p:cNvPr id="10" name="MH_Other_8"/>
          <p:cNvSpPr/>
          <p:nvPr>
            <p:custDataLst>
              <p:tags r:id="rId8"/>
            </p:custDataLst>
          </p:nvPr>
        </p:nvSpPr>
        <p:spPr bwMode="auto">
          <a:xfrm flipH="1">
            <a:off x="6079684" y="2622911"/>
            <a:ext cx="661131" cy="2891500"/>
          </a:xfrm>
          <a:custGeom>
            <a:avLst/>
            <a:gdLst>
              <a:gd name="connsiteX0" fmla="*/ 0 w 738449"/>
              <a:gd name="connsiteY0" fmla="*/ 0 h 3222720"/>
              <a:gd name="connsiteX1" fmla="*/ 608452 w 738449"/>
              <a:gd name="connsiteY1" fmla="*/ 545100 h 3222720"/>
              <a:gd name="connsiteX2" fmla="*/ 669297 w 738449"/>
              <a:gd name="connsiteY2" fmla="*/ 725547 h 3222720"/>
              <a:gd name="connsiteX3" fmla="*/ 669297 w 738449"/>
              <a:gd name="connsiteY3" fmla="*/ 1134725 h 3222720"/>
              <a:gd name="connsiteX4" fmla="*/ 669297 w 738449"/>
              <a:gd name="connsiteY4" fmla="*/ 1138332 h 3222720"/>
              <a:gd name="connsiteX5" fmla="*/ 669998 w 738449"/>
              <a:gd name="connsiteY5" fmla="*/ 1138332 h 3222720"/>
              <a:gd name="connsiteX6" fmla="*/ 677604 w 738449"/>
              <a:gd name="connsiteY6" fmla="*/ 2996974 h 3222720"/>
              <a:gd name="connsiteX7" fmla="*/ 738449 w 738449"/>
              <a:gd name="connsiteY7" fmla="*/ 3222720 h 3222720"/>
              <a:gd name="connsiteX8" fmla="*/ 129997 w 738449"/>
              <a:gd name="connsiteY8" fmla="*/ 2680930 h 3222720"/>
              <a:gd name="connsiteX9" fmla="*/ 72955 w 738449"/>
              <a:gd name="connsiteY9" fmla="*/ 2500333 h 3222720"/>
              <a:gd name="connsiteX10" fmla="*/ 72955 w 738449"/>
              <a:gd name="connsiteY10" fmla="*/ 1712926 h 3222720"/>
              <a:gd name="connsiteX11" fmla="*/ 72955 w 738449"/>
              <a:gd name="connsiteY11" fmla="*/ 1695450 h 3222720"/>
              <a:gd name="connsiteX12" fmla="*/ 72254 w 738449"/>
              <a:gd name="connsiteY12" fmla="*/ 1695450 h 3222720"/>
              <a:gd name="connsiteX13" fmla="*/ 64648 w 738449"/>
              <a:gd name="connsiteY13" fmla="*/ 229318 h 3222720"/>
              <a:gd name="connsiteX14" fmla="*/ 0 w 738449"/>
              <a:gd name="connsiteY14" fmla="*/ 0 h 322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8449" h="3222720">
                <a:moveTo>
                  <a:pt x="0" y="0"/>
                </a:moveTo>
                <a:cubicBezTo>
                  <a:pt x="0" y="0"/>
                  <a:pt x="0" y="0"/>
                  <a:pt x="608452" y="545100"/>
                </a:cubicBezTo>
                <a:cubicBezTo>
                  <a:pt x="673100" y="593972"/>
                  <a:pt x="665495" y="699232"/>
                  <a:pt x="669297" y="725547"/>
                </a:cubicBezTo>
                <a:cubicBezTo>
                  <a:pt x="669297" y="725547"/>
                  <a:pt x="669297" y="725547"/>
                  <a:pt x="669297" y="1134725"/>
                </a:cubicBezTo>
                <a:lnTo>
                  <a:pt x="669297" y="1138332"/>
                </a:lnTo>
                <a:lnTo>
                  <a:pt x="669998" y="1138332"/>
                </a:lnTo>
                <a:cubicBezTo>
                  <a:pt x="677604" y="2996974"/>
                  <a:pt x="677604" y="2996974"/>
                  <a:pt x="677604" y="2996974"/>
                </a:cubicBezTo>
                <a:cubicBezTo>
                  <a:pt x="681407" y="3030836"/>
                  <a:pt x="669998" y="3154996"/>
                  <a:pt x="738449" y="3222720"/>
                </a:cubicBezTo>
                <a:cubicBezTo>
                  <a:pt x="129997" y="2680930"/>
                  <a:pt x="129997" y="2680930"/>
                  <a:pt x="129997" y="2680930"/>
                </a:cubicBezTo>
                <a:cubicBezTo>
                  <a:pt x="65349" y="2632018"/>
                  <a:pt x="76758" y="2526670"/>
                  <a:pt x="72955" y="2500333"/>
                </a:cubicBezTo>
                <a:cubicBezTo>
                  <a:pt x="72955" y="2159833"/>
                  <a:pt x="72955" y="1904458"/>
                  <a:pt x="72955" y="1712926"/>
                </a:cubicBezTo>
                <a:lnTo>
                  <a:pt x="72955" y="1695450"/>
                </a:lnTo>
                <a:lnTo>
                  <a:pt x="72254" y="1695450"/>
                </a:lnTo>
                <a:cubicBezTo>
                  <a:pt x="72254" y="1695450"/>
                  <a:pt x="72254" y="1695450"/>
                  <a:pt x="64648" y="229318"/>
                </a:cubicBezTo>
                <a:cubicBezTo>
                  <a:pt x="60845" y="195484"/>
                  <a:pt x="72254" y="71427"/>
                  <a:pt x="0" y="0"/>
                </a:cubicBezTo>
                <a:close/>
              </a:path>
            </a:pathLst>
          </a:custGeom>
          <a:gradFill>
            <a:gsLst>
              <a:gs pos="13456">
                <a:schemeClr val="accent3">
                  <a:lumMod val="60000"/>
                  <a:lumOff val="40000"/>
                </a:schemeClr>
              </a:gs>
              <a:gs pos="90000">
                <a:schemeClr val="accent3">
                  <a:lumMod val="60000"/>
                  <a:lumOff val="40000"/>
                </a:schemeClr>
              </a:gs>
              <a:gs pos="29000">
                <a:schemeClr val="accent3"/>
              </a:gs>
              <a:gs pos="0">
                <a:sysClr val="window" lastClr="FFFFFF"/>
              </a:gs>
              <a:gs pos="75000">
                <a:schemeClr val="accent3"/>
              </a:gs>
              <a:gs pos="100000">
                <a:sysClr val="window" lastClr="FFFFFF"/>
              </a:gs>
            </a:gsLst>
            <a:lin ang="7200000" scaled="0"/>
          </a:gra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rgbClr val="C8143E"/>
              </a:solidFill>
            </a:endParaRPr>
          </a:p>
        </p:txBody>
      </p:sp>
      <p:pic>
        <p:nvPicPr>
          <p:cNvPr id="11" name="MH_Other_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screen"/>
          <a:srcRect/>
          <a:stretch>
            <a:fillRect/>
          </a:stretch>
        </p:blipFill>
        <p:spPr bwMode="auto">
          <a:xfrm>
            <a:off x="3342069" y="4062961"/>
            <a:ext cx="1700324" cy="22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MH_Other_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screen"/>
          <a:srcRect/>
          <a:stretch>
            <a:fillRect/>
          </a:stretch>
        </p:blipFill>
        <p:spPr bwMode="auto">
          <a:xfrm>
            <a:off x="6883301" y="1640712"/>
            <a:ext cx="1700324" cy="22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H_Other_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96811" y="3468322"/>
            <a:ext cx="636435" cy="60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700" dirty="0">
                <a:solidFill>
                  <a:schemeClr val="bg1"/>
                </a:solidFill>
                <a:latin typeface="+mn-lt"/>
                <a:ea typeface="+mn-ea"/>
              </a:rPr>
              <a:t>01</a:t>
            </a:r>
            <a:endParaRPr lang="zh-CN" altLang="en-US" sz="27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4" name="MH_Other_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62600" y="4251041"/>
            <a:ext cx="636433" cy="60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700">
                <a:solidFill>
                  <a:schemeClr val="bg1"/>
                </a:solidFill>
                <a:latin typeface="+mn-lt"/>
                <a:ea typeface="+mn-ea"/>
              </a:rPr>
              <a:t>02</a:t>
            </a:r>
            <a:endParaRPr lang="zh-CN" altLang="en-US" sz="270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5" name="MH_Other_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19580" y="4251041"/>
            <a:ext cx="636435" cy="60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700">
                <a:solidFill>
                  <a:schemeClr val="bg1"/>
                </a:solidFill>
                <a:latin typeface="+mn-lt"/>
                <a:ea typeface="+mn-ea"/>
              </a:rPr>
              <a:t>03</a:t>
            </a:r>
            <a:endParaRPr lang="zh-CN" altLang="en-US" sz="270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6" name="MH_Other_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45643" y="1739502"/>
            <a:ext cx="634534" cy="60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700">
                <a:solidFill>
                  <a:schemeClr val="bg1"/>
                </a:solidFill>
                <a:latin typeface="+mn-lt"/>
                <a:ea typeface="+mn-ea"/>
              </a:rPr>
              <a:t>04</a:t>
            </a:r>
            <a:endParaRPr lang="zh-CN" altLang="en-US" sz="270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7" name="MH_SubTitle_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87691" y="4074358"/>
            <a:ext cx="2431748" cy="101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zh-CN" altLang="en-US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  <a:endParaRPr lang="en-US" altLang="zh-CN">
              <a:solidFill>
                <a:srgbClr val="C8143E"/>
              </a:solidFill>
              <a:latin typeface="+mn-lt"/>
              <a:ea typeface="+mn-ea"/>
            </a:endParaRPr>
          </a:p>
          <a:p>
            <a:pPr algn="r" eaLnBrk="1" hangingPunct="1">
              <a:lnSpc>
                <a:spcPct val="130000"/>
              </a:lnSpc>
            </a:pPr>
            <a:r>
              <a:rPr lang="zh-CN" altLang="en-US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</a:p>
        </p:txBody>
      </p:sp>
      <p:sp>
        <p:nvSpPr>
          <p:cNvPr id="18" name="MH_SubTitle_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80937" y="5060358"/>
            <a:ext cx="2429848" cy="101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  <a:endParaRPr lang="en-US" altLang="zh-CN">
              <a:solidFill>
                <a:srgbClr val="C8143E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</a:p>
        </p:txBody>
      </p:sp>
      <p:sp>
        <p:nvSpPr>
          <p:cNvPr id="19" name="MH_SubTitle_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216961" y="2301844"/>
            <a:ext cx="2431748" cy="101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  <a:endParaRPr lang="en-US" altLang="zh-CN">
              <a:solidFill>
                <a:srgbClr val="C8143E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</a:p>
        </p:txBody>
      </p:sp>
      <p:sp>
        <p:nvSpPr>
          <p:cNvPr id="20" name="MH_SubTitle_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915597" y="4822881"/>
            <a:ext cx="2429847" cy="101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  <a:endParaRPr lang="en-US" altLang="zh-CN">
              <a:solidFill>
                <a:srgbClr val="C8143E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</a:p>
        </p:txBody>
      </p:sp>
      <p:sp>
        <p:nvSpPr>
          <p:cNvPr id="21" name="MH_Other_113"/>
          <p:cNvSpPr>
            <a:spLocks noChangeAspect="1" noEditPoints="1"/>
          </p:cNvSpPr>
          <p:nvPr>
            <p:custDataLst>
              <p:tags r:id="rId19"/>
            </p:custDataLst>
          </p:nvPr>
        </p:nvSpPr>
        <p:spPr bwMode="auto">
          <a:xfrm>
            <a:off x="4421155" y="4397325"/>
            <a:ext cx="427456" cy="419857"/>
          </a:xfrm>
          <a:custGeom>
            <a:avLst/>
            <a:gdLst/>
            <a:ahLst/>
            <a:cxnLst>
              <a:cxn ang="0">
                <a:pos x="85" y="59"/>
              </a:cxn>
              <a:cxn ang="0">
                <a:pos x="99" y="53"/>
              </a:cxn>
              <a:cxn ang="0">
                <a:pos x="99" y="43"/>
              </a:cxn>
              <a:cxn ang="0">
                <a:pos x="85" y="37"/>
              </a:cxn>
              <a:cxn ang="0">
                <a:pos x="83" y="31"/>
              </a:cxn>
              <a:cxn ang="0">
                <a:pos x="88" y="17"/>
              </a:cxn>
              <a:cxn ang="0">
                <a:pos x="80" y="10"/>
              </a:cxn>
              <a:cxn ang="0">
                <a:pos x="67" y="15"/>
              </a:cxn>
              <a:cxn ang="0">
                <a:pos x="60" y="13"/>
              </a:cxn>
              <a:cxn ang="0">
                <a:pos x="54" y="0"/>
              </a:cxn>
              <a:cxn ang="0">
                <a:pos x="44" y="0"/>
              </a:cxn>
              <a:cxn ang="0">
                <a:pos x="38" y="13"/>
              </a:cxn>
              <a:cxn ang="0">
                <a:pos x="32" y="15"/>
              </a:cxn>
              <a:cxn ang="0">
                <a:pos x="18" y="10"/>
              </a:cxn>
              <a:cxn ang="0">
                <a:pos x="10" y="18"/>
              </a:cxn>
              <a:cxn ang="0">
                <a:pos x="16" y="31"/>
              </a:cxn>
              <a:cxn ang="0">
                <a:pos x="13" y="37"/>
              </a:cxn>
              <a:cxn ang="0">
                <a:pos x="0" y="43"/>
              </a:cxn>
              <a:cxn ang="0">
                <a:pos x="0" y="54"/>
              </a:cxn>
              <a:cxn ang="0">
                <a:pos x="13" y="59"/>
              </a:cxn>
              <a:cxn ang="0">
                <a:pos x="16" y="65"/>
              </a:cxn>
              <a:cxn ang="0">
                <a:pos x="10" y="79"/>
              </a:cxn>
              <a:cxn ang="0">
                <a:pos x="18" y="86"/>
              </a:cxn>
              <a:cxn ang="0">
                <a:pos x="32" y="81"/>
              </a:cxn>
              <a:cxn ang="0">
                <a:pos x="38" y="83"/>
              </a:cxn>
              <a:cxn ang="0">
                <a:pos x="44" y="97"/>
              </a:cxn>
              <a:cxn ang="0">
                <a:pos x="55" y="97"/>
              </a:cxn>
              <a:cxn ang="0">
                <a:pos x="61" y="83"/>
              </a:cxn>
              <a:cxn ang="0">
                <a:pos x="67" y="81"/>
              </a:cxn>
              <a:cxn ang="0">
                <a:pos x="81" y="86"/>
              </a:cxn>
              <a:cxn ang="0">
                <a:pos x="88" y="79"/>
              </a:cxn>
              <a:cxn ang="0">
                <a:pos x="83" y="65"/>
              </a:cxn>
              <a:cxn ang="0">
                <a:pos x="85" y="59"/>
              </a:cxn>
              <a:cxn ang="0">
                <a:pos x="49" y="64"/>
              </a:cxn>
              <a:cxn ang="0">
                <a:pos x="33" y="48"/>
              </a:cxn>
              <a:cxn ang="0">
                <a:pos x="49" y="33"/>
              </a:cxn>
              <a:cxn ang="0">
                <a:pos x="65" y="48"/>
              </a:cxn>
              <a:cxn ang="0">
                <a:pos x="49" y="64"/>
              </a:cxn>
            </a:cxnLst>
            <a:rect l="0" t="0" r="r" b="b"/>
            <a:pathLst>
              <a:path w="99" h="97">
                <a:moveTo>
                  <a:pt x="85" y="59"/>
                </a:moveTo>
                <a:cubicBezTo>
                  <a:pt x="85" y="59"/>
                  <a:pt x="99" y="54"/>
                  <a:pt x="99" y="53"/>
                </a:cubicBezTo>
                <a:cubicBezTo>
                  <a:pt x="99" y="43"/>
                  <a:pt x="99" y="43"/>
                  <a:pt x="99" y="43"/>
                </a:cubicBezTo>
                <a:cubicBezTo>
                  <a:pt x="99" y="42"/>
                  <a:pt x="85" y="37"/>
                  <a:pt x="85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83" y="31"/>
                  <a:pt x="88" y="18"/>
                  <a:pt x="88" y="17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9"/>
                  <a:pt x="67" y="15"/>
                  <a:pt x="67" y="15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3"/>
                  <a:pt x="55" y="0"/>
                  <a:pt x="5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3" y="0"/>
                  <a:pt x="38" y="13"/>
                  <a:pt x="38" y="13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18" y="10"/>
                  <a:pt x="18" y="10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6" y="31"/>
                  <a:pt x="16" y="31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0" y="42"/>
                  <a:pt x="0" y="43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13" y="59"/>
                  <a:pt x="13" y="59"/>
                </a:cubicBezTo>
                <a:cubicBezTo>
                  <a:pt x="16" y="65"/>
                  <a:pt x="16" y="65"/>
                  <a:pt x="16" y="65"/>
                </a:cubicBezTo>
                <a:cubicBezTo>
                  <a:pt x="16" y="65"/>
                  <a:pt x="10" y="78"/>
                  <a:pt x="10" y="79"/>
                </a:cubicBezTo>
                <a:cubicBezTo>
                  <a:pt x="18" y="86"/>
                  <a:pt x="18" y="86"/>
                  <a:pt x="18" y="86"/>
                </a:cubicBezTo>
                <a:cubicBezTo>
                  <a:pt x="19" y="87"/>
                  <a:pt x="32" y="81"/>
                  <a:pt x="32" y="81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43" y="97"/>
                  <a:pt x="44" y="97"/>
                </a:cubicBezTo>
                <a:cubicBezTo>
                  <a:pt x="55" y="97"/>
                  <a:pt x="55" y="97"/>
                  <a:pt x="55" y="97"/>
                </a:cubicBezTo>
                <a:cubicBezTo>
                  <a:pt x="56" y="97"/>
                  <a:pt x="61" y="83"/>
                  <a:pt x="61" y="83"/>
                </a:cubicBezTo>
                <a:cubicBezTo>
                  <a:pt x="67" y="81"/>
                  <a:pt x="67" y="81"/>
                  <a:pt x="67" y="81"/>
                </a:cubicBezTo>
                <a:cubicBezTo>
                  <a:pt x="67" y="81"/>
                  <a:pt x="80" y="87"/>
                  <a:pt x="81" y="86"/>
                </a:cubicBezTo>
                <a:cubicBezTo>
                  <a:pt x="88" y="79"/>
                  <a:pt x="88" y="79"/>
                  <a:pt x="88" y="79"/>
                </a:cubicBezTo>
                <a:cubicBezTo>
                  <a:pt x="89" y="78"/>
                  <a:pt x="83" y="65"/>
                  <a:pt x="83" y="65"/>
                </a:cubicBezTo>
                <a:lnTo>
                  <a:pt x="85" y="59"/>
                </a:lnTo>
                <a:close/>
                <a:moveTo>
                  <a:pt x="49" y="64"/>
                </a:moveTo>
                <a:cubicBezTo>
                  <a:pt x="40" y="64"/>
                  <a:pt x="33" y="57"/>
                  <a:pt x="33" y="48"/>
                </a:cubicBezTo>
                <a:cubicBezTo>
                  <a:pt x="33" y="40"/>
                  <a:pt x="40" y="33"/>
                  <a:pt x="49" y="33"/>
                </a:cubicBezTo>
                <a:cubicBezTo>
                  <a:pt x="58" y="33"/>
                  <a:pt x="65" y="40"/>
                  <a:pt x="65" y="48"/>
                </a:cubicBezTo>
                <a:cubicBezTo>
                  <a:pt x="65" y="57"/>
                  <a:pt x="58" y="64"/>
                  <a:pt x="49" y="64"/>
                </a:cubicBezTo>
                <a:close/>
              </a:path>
            </a:pathLst>
          </a:custGeom>
          <a:solidFill>
            <a:srgbClr val="C8143E"/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rgbClr val="C8143E"/>
              </a:solidFill>
            </a:endParaRPr>
          </a:p>
        </p:txBody>
      </p:sp>
      <p:sp>
        <p:nvSpPr>
          <p:cNvPr id="22" name="MH_Other_114"/>
          <p:cNvSpPr>
            <a:spLocks noChangeAspect="1" noEditPoints="1"/>
          </p:cNvSpPr>
          <p:nvPr>
            <p:custDataLst>
              <p:tags r:id="rId20"/>
            </p:custDataLst>
          </p:nvPr>
        </p:nvSpPr>
        <p:spPr bwMode="auto">
          <a:xfrm>
            <a:off x="3167287" y="3531016"/>
            <a:ext cx="452153" cy="454053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512" y="256"/>
              </a:cxn>
              <a:cxn ang="0">
                <a:pos x="256" y="480"/>
              </a:cxn>
              <a:cxn ang="0">
                <a:pos x="191" y="430"/>
              </a:cxn>
              <a:cxn ang="0">
                <a:pos x="256" y="368"/>
              </a:cxn>
              <a:cxn ang="0">
                <a:pos x="321" y="430"/>
              </a:cxn>
              <a:cxn ang="0">
                <a:pos x="256" y="480"/>
              </a:cxn>
              <a:cxn ang="0">
                <a:pos x="169" y="356"/>
              </a:cxn>
              <a:cxn ang="0">
                <a:pos x="352" y="264"/>
              </a:cxn>
              <a:cxn ang="0">
                <a:pos x="256" y="352"/>
              </a:cxn>
              <a:cxn ang="0">
                <a:pos x="292" y="34"/>
              </a:cxn>
              <a:cxn ang="0">
                <a:pos x="339" y="139"/>
              </a:cxn>
              <a:cxn ang="0">
                <a:pos x="173" y="139"/>
              </a:cxn>
              <a:cxn ang="0">
                <a:pos x="220" y="34"/>
              </a:cxn>
              <a:cxn ang="0">
                <a:pos x="256" y="160"/>
              </a:cxn>
              <a:cxn ang="0">
                <a:pos x="352" y="248"/>
              </a:cxn>
              <a:cxn ang="0">
                <a:pos x="169" y="155"/>
              </a:cxn>
              <a:cxn ang="0">
                <a:pos x="368" y="248"/>
              </a:cxn>
              <a:cxn ang="0">
                <a:pos x="444" y="134"/>
              </a:cxn>
              <a:cxn ang="0">
                <a:pos x="368" y="248"/>
              </a:cxn>
              <a:cxn ang="0">
                <a:pos x="32" y="248"/>
              </a:cxn>
              <a:cxn ang="0">
                <a:pos x="153" y="153"/>
              </a:cxn>
              <a:cxn ang="0">
                <a:pos x="144" y="264"/>
              </a:cxn>
              <a:cxn ang="0">
                <a:pos x="68" y="377"/>
              </a:cxn>
              <a:cxn ang="0">
                <a:pos x="144" y="264"/>
              </a:cxn>
              <a:cxn ang="0">
                <a:pos x="480" y="264"/>
              </a:cxn>
              <a:cxn ang="0">
                <a:pos x="359" y="358"/>
              </a:cxn>
              <a:cxn ang="0">
                <a:pos x="434" y="120"/>
              </a:cxn>
              <a:cxn ang="0">
                <a:pos x="355" y="137"/>
              </a:cxn>
              <a:cxn ang="0">
                <a:pos x="414" y="97"/>
              </a:cxn>
              <a:cxn ang="0">
                <a:pos x="196" y="40"/>
              </a:cxn>
              <a:cxn ang="0">
                <a:pos x="80" y="121"/>
              </a:cxn>
              <a:cxn ang="0">
                <a:pos x="98" y="97"/>
              </a:cxn>
              <a:cxn ang="0">
                <a:pos x="78" y="391"/>
              </a:cxn>
              <a:cxn ang="0">
                <a:pos x="157" y="374"/>
              </a:cxn>
              <a:cxn ang="0">
                <a:pos x="98" y="414"/>
              </a:cxn>
              <a:cxn ang="0">
                <a:pos x="316" y="471"/>
              </a:cxn>
              <a:cxn ang="0">
                <a:pos x="432" y="390"/>
              </a:cxn>
              <a:cxn ang="0">
                <a:pos x="414" y="414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5" y="0"/>
                  <a:pt x="0" y="114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56" y="480"/>
                </a:moveTo>
                <a:cubicBezTo>
                  <a:pt x="244" y="480"/>
                  <a:pt x="232" y="479"/>
                  <a:pt x="220" y="477"/>
                </a:cubicBezTo>
                <a:cubicBezTo>
                  <a:pt x="210" y="466"/>
                  <a:pt x="200" y="450"/>
                  <a:pt x="191" y="430"/>
                </a:cubicBezTo>
                <a:cubicBezTo>
                  <a:pt x="184" y="413"/>
                  <a:pt x="178" y="393"/>
                  <a:pt x="173" y="372"/>
                </a:cubicBezTo>
                <a:cubicBezTo>
                  <a:pt x="199" y="369"/>
                  <a:pt x="227" y="368"/>
                  <a:pt x="256" y="368"/>
                </a:cubicBezTo>
                <a:cubicBezTo>
                  <a:pt x="285" y="368"/>
                  <a:pt x="313" y="369"/>
                  <a:pt x="339" y="372"/>
                </a:cubicBezTo>
                <a:cubicBezTo>
                  <a:pt x="334" y="393"/>
                  <a:pt x="328" y="413"/>
                  <a:pt x="321" y="430"/>
                </a:cubicBezTo>
                <a:cubicBezTo>
                  <a:pt x="312" y="450"/>
                  <a:pt x="302" y="466"/>
                  <a:pt x="292" y="477"/>
                </a:cubicBezTo>
                <a:cubicBezTo>
                  <a:pt x="280" y="479"/>
                  <a:pt x="268" y="480"/>
                  <a:pt x="256" y="480"/>
                </a:cubicBezTo>
                <a:close/>
                <a:moveTo>
                  <a:pt x="256" y="352"/>
                </a:moveTo>
                <a:cubicBezTo>
                  <a:pt x="226" y="352"/>
                  <a:pt x="196" y="353"/>
                  <a:pt x="169" y="356"/>
                </a:cubicBezTo>
                <a:cubicBezTo>
                  <a:pt x="164" y="327"/>
                  <a:pt x="161" y="296"/>
                  <a:pt x="160" y="264"/>
                </a:cubicBezTo>
                <a:cubicBezTo>
                  <a:pt x="352" y="264"/>
                  <a:pt x="352" y="264"/>
                  <a:pt x="352" y="264"/>
                </a:cubicBezTo>
                <a:cubicBezTo>
                  <a:pt x="351" y="296"/>
                  <a:pt x="348" y="327"/>
                  <a:pt x="343" y="356"/>
                </a:cubicBezTo>
                <a:cubicBezTo>
                  <a:pt x="316" y="353"/>
                  <a:pt x="286" y="352"/>
                  <a:pt x="256" y="352"/>
                </a:cubicBezTo>
                <a:close/>
                <a:moveTo>
                  <a:pt x="256" y="32"/>
                </a:moveTo>
                <a:cubicBezTo>
                  <a:pt x="268" y="32"/>
                  <a:pt x="280" y="32"/>
                  <a:pt x="292" y="34"/>
                </a:cubicBezTo>
                <a:cubicBezTo>
                  <a:pt x="302" y="45"/>
                  <a:pt x="312" y="61"/>
                  <a:pt x="321" y="81"/>
                </a:cubicBezTo>
                <a:cubicBezTo>
                  <a:pt x="328" y="98"/>
                  <a:pt x="334" y="118"/>
                  <a:pt x="339" y="139"/>
                </a:cubicBezTo>
                <a:cubicBezTo>
                  <a:pt x="313" y="142"/>
                  <a:pt x="285" y="144"/>
                  <a:pt x="256" y="144"/>
                </a:cubicBezTo>
                <a:cubicBezTo>
                  <a:pt x="227" y="144"/>
                  <a:pt x="199" y="142"/>
                  <a:pt x="173" y="139"/>
                </a:cubicBezTo>
                <a:cubicBezTo>
                  <a:pt x="178" y="118"/>
                  <a:pt x="184" y="98"/>
                  <a:pt x="191" y="81"/>
                </a:cubicBezTo>
                <a:cubicBezTo>
                  <a:pt x="200" y="61"/>
                  <a:pt x="210" y="45"/>
                  <a:pt x="220" y="34"/>
                </a:cubicBezTo>
                <a:cubicBezTo>
                  <a:pt x="232" y="32"/>
                  <a:pt x="244" y="32"/>
                  <a:pt x="256" y="32"/>
                </a:cubicBezTo>
                <a:close/>
                <a:moveTo>
                  <a:pt x="256" y="160"/>
                </a:moveTo>
                <a:cubicBezTo>
                  <a:pt x="286" y="160"/>
                  <a:pt x="316" y="158"/>
                  <a:pt x="343" y="155"/>
                </a:cubicBezTo>
                <a:cubicBezTo>
                  <a:pt x="348" y="184"/>
                  <a:pt x="351" y="215"/>
                  <a:pt x="352" y="248"/>
                </a:cubicBezTo>
                <a:cubicBezTo>
                  <a:pt x="160" y="248"/>
                  <a:pt x="160" y="248"/>
                  <a:pt x="160" y="248"/>
                </a:cubicBezTo>
                <a:cubicBezTo>
                  <a:pt x="161" y="215"/>
                  <a:pt x="164" y="184"/>
                  <a:pt x="169" y="155"/>
                </a:cubicBezTo>
                <a:cubicBezTo>
                  <a:pt x="196" y="158"/>
                  <a:pt x="226" y="160"/>
                  <a:pt x="256" y="160"/>
                </a:cubicBezTo>
                <a:close/>
                <a:moveTo>
                  <a:pt x="368" y="248"/>
                </a:moveTo>
                <a:cubicBezTo>
                  <a:pt x="367" y="214"/>
                  <a:pt x="364" y="182"/>
                  <a:pt x="359" y="153"/>
                </a:cubicBezTo>
                <a:cubicBezTo>
                  <a:pt x="391" y="148"/>
                  <a:pt x="420" y="142"/>
                  <a:pt x="444" y="134"/>
                </a:cubicBezTo>
                <a:cubicBezTo>
                  <a:pt x="466" y="167"/>
                  <a:pt x="478" y="206"/>
                  <a:pt x="480" y="248"/>
                </a:cubicBezTo>
                <a:lnTo>
                  <a:pt x="368" y="248"/>
                </a:lnTo>
                <a:close/>
                <a:moveTo>
                  <a:pt x="144" y="248"/>
                </a:moveTo>
                <a:cubicBezTo>
                  <a:pt x="32" y="248"/>
                  <a:pt x="32" y="248"/>
                  <a:pt x="32" y="248"/>
                </a:cubicBezTo>
                <a:cubicBezTo>
                  <a:pt x="34" y="206"/>
                  <a:pt x="46" y="167"/>
                  <a:pt x="68" y="134"/>
                </a:cubicBezTo>
                <a:cubicBezTo>
                  <a:pt x="92" y="142"/>
                  <a:pt x="121" y="148"/>
                  <a:pt x="153" y="153"/>
                </a:cubicBezTo>
                <a:cubicBezTo>
                  <a:pt x="148" y="182"/>
                  <a:pt x="145" y="214"/>
                  <a:pt x="144" y="248"/>
                </a:cubicBezTo>
                <a:close/>
                <a:moveTo>
                  <a:pt x="144" y="264"/>
                </a:moveTo>
                <a:cubicBezTo>
                  <a:pt x="145" y="297"/>
                  <a:pt x="148" y="329"/>
                  <a:pt x="153" y="358"/>
                </a:cubicBezTo>
                <a:cubicBezTo>
                  <a:pt x="121" y="363"/>
                  <a:pt x="92" y="369"/>
                  <a:pt x="68" y="377"/>
                </a:cubicBezTo>
                <a:cubicBezTo>
                  <a:pt x="46" y="344"/>
                  <a:pt x="34" y="305"/>
                  <a:pt x="32" y="264"/>
                </a:cubicBezTo>
                <a:lnTo>
                  <a:pt x="144" y="264"/>
                </a:lnTo>
                <a:close/>
                <a:moveTo>
                  <a:pt x="368" y="264"/>
                </a:moveTo>
                <a:cubicBezTo>
                  <a:pt x="480" y="264"/>
                  <a:pt x="480" y="264"/>
                  <a:pt x="480" y="264"/>
                </a:cubicBezTo>
                <a:cubicBezTo>
                  <a:pt x="478" y="305"/>
                  <a:pt x="466" y="344"/>
                  <a:pt x="444" y="377"/>
                </a:cubicBezTo>
                <a:cubicBezTo>
                  <a:pt x="420" y="369"/>
                  <a:pt x="391" y="363"/>
                  <a:pt x="359" y="358"/>
                </a:cubicBezTo>
                <a:cubicBezTo>
                  <a:pt x="364" y="329"/>
                  <a:pt x="367" y="297"/>
                  <a:pt x="368" y="264"/>
                </a:cubicBezTo>
                <a:close/>
                <a:moveTo>
                  <a:pt x="434" y="120"/>
                </a:moveTo>
                <a:cubicBezTo>
                  <a:pt x="434" y="120"/>
                  <a:pt x="433" y="121"/>
                  <a:pt x="432" y="121"/>
                </a:cubicBezTo>
                <a:cubicBezTo>
                  <a:pt x="410" y="128"/>
                  <a:pt x="384" y="133"/>
                  <a:pt x="355" y="137"/>
                </a:cubicBezTo>
                <a:cubicBezTo>
                  <a:pt x="346" y="97"/>
                  <a:pt x="333" y="64"/>
                  <a:pt x="316" y="40"/>
                </a:cubicBezTo>
                <a:cubicBezTo>
                  <a:pt x="353" y="50"/>
                  <a:pt x="387" y="69"/>
                  <a:pt x="414" y="97"/>
                </a:cubicBezTo>
                <a:cubicBezTo>
                  <a:pt x="422" y="104"/>
                  <a:pt x="428" y="112"/>
                  <a:pt x="434" y="120"/>
                </a:cubicBezTo>
                <a:close/>
                <a:moveTo>
                  <a:pt x="196" y="40"/>
                </a:moveTo>
                <a:cubicBezTo>
                  <a:pt x="179" y="64"/>
                  <a:pt x="166" y="97"/>
                  <a:pt x="157" y="137"/>
                </a:cubicBezTo>
                <a:cubicBezTo>
                  <a:pt x="128" y="133"/>
                  <a:pt x="102" y="128"/>
                  <a:pt x="80" y="121"/>
                </a:cubicBezTo>
                <a:cubicBezTo>
                  <a:pt x="79" y="121"/>
                  <a:pt x="78" y="120"/>
                  <a:pt x="78" y="120"/>
                </a:cubicBezTo>
                <a:cubicBezTo>
                  <a:pt x="84" y="112"/>
                  <a:pt x="90" y="104"/>
                  <a:pt x="98" y="97"/>
                </a:cubicBezTo>
                <a:cubicBezTo>
                  <a:pt x="125" y="69"/>
                  <a:pt x="159" y="50"/>
                  <a:pt x="196" y="40"/>
                </a:cubicBezTo>
                <a:close/>
                <a:moveTo>
                  <a:pt x="78" y="391"/>
                </a:moveTo>
                <a:cubicBezTo>
                  <a:pt x="78" y="391"/>
                  <a:pt x="79" y="390"/>
                  <a:pt x="80" y="390"/>
                </a:cubicBezTo>
                <a:cubicBezTo>
                  <a:pt x="102" y="383"/>
                  <a:pt x="128" y="378"/>
                  <a:pt x="157" y="374"/>
                </a:cubicBezTo>
                <a:cubicBezTo>
                  <a:pt x="166" y="414"/>
                  <a:pt x="179" y="447"/>
                  <a:pt x="196" y="471"/>
                </a:cubicBezTo>
                <a:cubicBezTo>
                  <a:pt x="159" y="461"/>
                  <a:pt x="125" y="442"/>
                  <a:pt x="98" y="414"/>
                </a:cubicBezTo>
                <a:cubicBezTo>
                  <a:pt x="90" y="407"/>
                  <a:pt x="84" y="399"/>
                  <a:pt x="78" y="391"/>
                </a:cubicBezTo>
                <a:close/>
                <a:moveTo>
                  <a:pt x="316" y="471"/>
                </a:moveTo>
                <a:cubicBezTo>
                  <a:pt x="333" y="447"/>
                  <a:pt x="346" y="414"/>
                  <a:pt x="355" y="374"/>
                </a:cubicBezTo>
                <a:cubicBezTo>
                  <a:pt x="384" y="378"/>
                  <a:pt x="410" y="383"/>
                  <a:pt x="432" y="390"/>
                </a:cubicBezTo>
                <a:cubicBezTo>
                  <a:pt x="433" y="390"/>
                  <a:pt x="434" y="391"/>
                  <a:pt x="434" y="391"/>
                </a:cubicBezTo>
                <a:cubicBezTo>
                  <a:pt x="428" y="399"/>
                  <a:pt x="422" y="407"/>
                  <a:pt x="414" y="414"/>
                </a:cubicBezTo>
                <a:cubicBezTo>
                  <a:pt x="387" y="442"/>
                  <a:pt x="353" y="461"/>
                  <a:pt x="316" y="471"/>
                </a:cubicBezTo>
                <a:close/>
              </a:path>
            </a:pathLst>
          </a:custGeom>
          <a:solidFill>
            <a:srgbClr val="C8143E"/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rgbClr val="C8143E"/>
              </a:solidFill>
            </a:endParaRPr>
          </a:p>
        </p:txBody>
      </p:sp>
      <p:sp>
        <p:nvSpPr>
          <p:cNvPr id="23" name="MH_Other_115"/>
          <p:cNvSpPr>
            <a:spLocks noChangeAspect="1"/>
          </p:cNvSpPr>
          <p:nvPr>
            <p:custDataLst>
              <p:tags r:id="rId21"/>
            </p:custDataLst>
          </p:nvPr>
        </p:nvSpPr>
        <p:spPr bwMode="auto">
          <a:xfrm>
            <a:off x="8216961" y="1771798"/>
            <a:ext cx="328666" cy="516746"/>
          </a:xfrm>
          <a:custGeom>
            <a:avLst/>
            <a:gdLst>
              <a:gd name="T0" fmla="*/ 270 w 270"/>
              <a:gd name="T1" fmla="*/ 0 h 425"/>
              <a:gd name="T2" fmla="*/ 0 w 270"/>
              <a:gd name="T3" fmla="*/ 241 h 425"/>
              <a:gd name="T4" fmla="*/ 90 w 270"/>
              <a:gd name="T5" fmla="*/ 241 h 425"/>
              <a:gd name="T6" fmla="*/ 0 w 270"/>
              <a:gd name="T7" fmla="*/ 425 h 425"/>
              <a:gd name="T8" fmla="*/ 270 w 270"/>
              <a:gd name="T9" fmla="*/ 184 h 425"/>
              <a:gd name="T10" fmla="*/ 180 w 270"/>
              <a:gd name="T11" fmla="*/ 184 h 425"/>
              <a:gd name="T12" fmla="*/ 270 w 270"/>
              <a:gd name="T13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0" h="425">
                <a:moveTo>
                  <a:pt x="270" y="0"/>
                </a:moveTo>
                <a:lnTo>
                  <a:pt x="0" y="241"/>
                </a:lnTo>
                <a:lnTo>
                  <a:pt x="90" y="241"/>
                </a:lnTo>
                <a:lnTo>
                  <a:pt x="0" y="425"/>
                </a:lnTo>
                <a:lnTo>
                  <a:pt x="270" y="184"/>
                </a:lnTo>
                <a:lnTo>
                  <a:pt x="180" y="184"/>
                </a:lnTo>
                <a:lnTo>
                  <a:pt x="270" y="0"/>
                </a:lnTo>
                <a:close/>
              </a:path>
            </a:pathLst>
          </a:custGeom>
          <a:solidFill>
            <a:srgbClr val="C8143E"/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rgbClr val="C8143E"/>
              </a:solidFill>
            </a:endParaRPr>
          </a:p>
        </p:txBody>
      </p:sp>
      <p:sp>
        <p:nvSpPr>
          <p:cNvPr id="24" name="MH_Other_116"/>
          <p:cNvSpPr>
            <a:spLocks noChangeAspect="1" noEditPoints="1"/>
          </p:cNvSpPr>
          <p:nvPr>
            <p:custDataLst>
              <p:tags r:id="rId22"/>
            </p:custDataLst>
          </p:nvPr>
        </p:nvSpPr>
        <p:spPr bwMode="auto">
          <a:xfrm>
            <a:off x="6915598" y="4365030"/>
            <a:ext cx="452153" cy="452153"/>
          </a:xfrm>
          <a:custGeom>
            <a:avLst/>
            <a:gdLst/>
            <a:ahLst/>
            <a:cxnLst>
              <a:cxn ang="0">
                <a:pos x="240" y="64"/>
              </a:cxn>
              <a:cxn ang="0">
                <a:pos x="240" y="384"/>
              </a:cxn>
              <a:cxn ang="0">
                <a:pos x="120" y="336"/>
              </a:cxn>
              <a:cxn ang="0">
                <a:pos x="21" y="351"/>
              </a:cxn>
              <a:cxn ang="0">
                <a:pos x="16" y="352"/>
              </a:cxn>
              <a:cxn ang="0">
                <a:pos x="7" y="349"/>
              </a:cxn>
              <a:cxn ang="0">
                <a:pos x="0" y="336"/>
              </a:cxn>
              <a:cxn ang="0">
                <a:pos x="0" y="48"/>
              </a:cxn>
              <a:cxn ang="0">
                <a:pos x="5" y="36"/>
              </a:cxn>
              <a:cxn ang="0">
                <a:pos x="120" y="0"/>
              </a:cxn>
              <a:cxn ang="0">
                <a:pos x="232" y="49"/>
              </a:cxn>
              <a:cxn ang="0">
                <a:pos x="235" y="52"/>
              </a:cxn>
              <a:cxn ang="0">
                <a:pos x="240" y="64"/>
              </a:cxn>
              <a:cxn ang="0">
                <a:pos x="272" y="64"/>
              </a:cxn>
              <a:cxn ang="0">
                <a:pos x="272" y="384"/>
              </a:cxn>
              <a:cxn ang="0">
                <a:pos x="392" y="336"/>
              </a:cxn>
              <a:cxn ang="0">
                <a:pos x="491" y="351"/>
              </a:cxn>
              <a:cxn ang="0">
                <a:pos x="496" y="352"/>
              </a:cxn>
              <a:cxn ang="0">
                <a:pos x="505" y="349"/>
              </a:cxn>
              <a:cxn ang="0">
                <a:pos x="512" y="336"/>
              </a:cxn>
              <a:cxn ang="0">
                <a:pos x="512" y="48"/>
              </a:cxn>
              <a:cxn ang="0">
                <a:pos x="507" y="36"/>
              </a:cxn>
              <a:cxn ang="0">
                <a:pos x="392" y="0"/>
              </a:cxn>
              <a:cxn ang="0">
                <a:pos x="280" y="49"/>
              </a:cxn>
              <a:cxn ang="0">
                <a:pos x="277" y="52"/>
              </a:cxn>
              <a:cxn ang="0">
                <a:pos x="272" y="64"/>
              </a:cxn>
            </a:cxnLst>
            <a:rect l="0" t="0" r="r" b="b"/>
            <a:pathLst>
              <a:path w="512" h="384">
                <a:moveTo>
                  <a:pt x="240" y="64"/>
                </a:moveTo>
                <a:cubicBezTo>
                  <a:pt x="240" y="384"/>
                  <a:pt x="240" y="384"/>
                  <a:pt x="240" y="384"/>
                </a:cubicBezTo>
                <a:cubicBezTo>
                  <a:pt x="224" y="368"/>
                  <a:pt x="192" y="336"/>
                  <a:pt x="120" y="336"/>
                </a:cubicBezTo>
                <a:cubicBezTo>
                  <a:pt x="74" y="336"/>
                  <a:pt x="38" y="346"/>
                  <a:pt x="21" y="351"/>
                </a:cubicBezTo>
                <a:cubicBezTo>
                  <a:pt x="19" y="352"/>
                  <a:pt x="18" y="352"/>
                  <a:pt x="16" y="352"/>
                </a:cubicBezTo>
                <a:cubicBezTo>
                  <a:pt x="13" y="352"/>
                  <a:pt x="9" y="351"/>
                  <a:pt x="7" y="349"/>
                </a:cubicBezTo>
                <a:cubicBezTo>
                  <a:pt x="2" y="346"/>
                  <a:pt x="0" y="341"/>
                  <a:pt x="0" y="33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4"/>
                  <a:pt x="2" y="39"/>
                  <a:pt x="5" y="36"/>
                </a:cubicBezTo>
                <a:cubicBezTo>
                  <a:pt x="28" y="16"/>
                  <a:pt x="77" y="0"/>
                  <a:pt x="120" y="0"/>
                </a:cubicBezTo>
                <a:cubicBezTo>
                  <a:pt x="179" y="0"/>
                  <a:pt x="213" y="32"/>
                  <a:pt x="232" y="49"/>
                </a:cubicBezTo>
                <a:cubicBezTo>
                  <a:pt x="233" y="50"/>
                  <a:pt x="234" y="51"/>
                  <a:pt x="235" y="52"/>
                </a:cubicBezTo>
                <a:cubicBezTo>
                  <a:pt x="238" y="55"/>
                  <a:pt x="240" y="60"/>
                  <a:pt x="240" y="64"/>
                </a:cubicBezTo>
                <a:close/>
                <a:moveTo>
                  <a:pt x="272" y="64"/>
                </a:moveTo>
                <a:cubicBezTo>
                  <a:pt x="272" y="384"/>
                  <a:pt x="272" y="384"/>
                  <a:pt x="272" y="384"/>
                </a:cubicBezTo>
                <a:cubicBezTo>
                  <a:pt x="288" y="368"/>
                  <a:pt x="320" y="336"/>
                  <a:pt x="392" y="336"/>
                </a:cubicBezTo>
                <a:cubicBezTo>
                  <a:pt x="438" y="336"/>
                  <a:pt x="474" y="346"/>
                  <a:pt x="491" y="351"/>
                </a:cubicBezTo>
                <a:cubicBezTo>
                  <a:pt x="493" y="352"/>
                  <a:pt x="494" y="352"/>
                  <a:pt x="496" y="352"/>
                </a:cubicBezTo>
                <a:cubicBezTo>
                  <a:pt x="499" y="352"/>
                  <a:pt x="503" y="351"/>
                  <a:pt x="505" y="349"/>
                </a:cubicBezTo>
                <a:cubicBezTo>
                  <a:pt x="510" y="346"/>
                  <a:pt x="512" y="341"/>
                  <a:pt x="512" y="336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4"/>
                  <a:pt x="510" y="39"/>
                  <a:pt x="507" y="36"/>
                </a:cubicBezTo>
                <a:cubicBezTo>
                  <a:pt x="484" y="16"/>
                  <a:pt x="435" y="0"/>
                  <a:pt x="392" y="0"/>
                </a:cubicBezTo>
                <a:cubicBezTo>
                  <a:pt x="333" y="0"/>
                  <a:pt x="299" y="32"/>
                  <a:pt x="280" y="49"/>
                </a:cubicBezTo>
                <a:cubicBezTo>
                  <a:pt x="279" y="50"/>
                  <a:pt x="278" y="51"/>
                  <a:pt x="277" y="52"/>
                </a:cubicBezTo>
                <a:cubicBezTo>
                  <a:pt x="274" y="55"/>
                  <a:pt x="272" y="60"/>
                  <a:pt x="272" y="64"/>
                </a:cubicBezTo>
                <a:close/>
              </a:path>
            </a:pathLst>
          </a:custGeom>
          <a:solidFill>
            <a:srgbClr val="C8143E"/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rgbClr val="C8143E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157008" y="270846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输入标题文本</a:t>
            </a:r>
            <a:endParaRPr lang="zh-CN" altLang="en-US" sz="40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/>
          <p:cNvSpPr/>
          <p:nvPr>
            <p:custDataLst>
              <p:tags r:id="rId1"/>
            </p:custDataLst>
          </p:nvPr>
        </p:nvSpPr>
        <p:spPr>
          <a:xfrm>
            <a:off x="5667376" y="2427288"/>
            <a:ext cx="1374775" cy="1409700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  <a:gd name="connsiteX0-1" fmla="*/ 0 w 1768701"/>
              <a:gd name="connsiteY0-2" fmla="*/ 0 h 1819275"/>
              <a:gd name="connsiteX1-3" fmla="*/ 1239837 w 1768701"/>
              <a:gd name="connsiteY1-4" fmla="*/ 0 h 1819275"/>
              <a:gd name="connsiteX2-5" fmla="*/ 1425575 w 1768701"/>
              <a:gd name="connsiteY2-6" fmla="*/ 1819275 h 1819275"/>
              <a:gd name="connsiteX3-7" fmla="*/ 1217011 w 1768701"/>
              <a:gd name="connsiteY3-8" fmla="*/ 1151279 h 1819275"/>
              <a:gd name="connsiteX4-9" fmla="*/ 1120532 w 1768701"/>
              <a:gd name="connsiteY4-10" fmla="*/ 960656 h 1819275"/>
              <a:gd name="connsiteX5-11" fmla="*/ 1125218 w 1768701"/>
              <a:gd name="connsiteY5-12" fmla="*/ 962449 h 1819275"/>
              <a:gd name="connsiteX6-13" fmla="*/ 1087312 w 1768701"/>
              <a:gd name="connsiteY6-14" fmla="*/ 895020 h 1819275"/>
              <a:gd name="connsiteX7-15" fmla="*/ 1067594 w 1768701"/>
              <a:gd name="connsiteY7-16" fmla="*/ 856060 h 1819275"/>
              <a:gd name="connsiteX8-17" fmla="*/ 1044723 w 1768701"/>
              <a:gd name="connsiteY8-18" fmla="*/ 819259 h 1819275"/>
              <a:gd name="connsiteX9-19" fmla="*/ 1032247 w 1768701"/>
              <a:gd name="connsiteY9-20" fmla="*/ 797066 h 1819275"/>
              <a:gd name="connsiteX10-21" fmla="*/ 1011074 w 1768701"/>
              <a:gd name="connsiteY10-22" fmla="*/ 765115 h 1819275"/>
              <a:gd name="connsiteX11-23" fmla="*/ 976419 w 1768701"/>
              <a:gd name="connsiteY11-24" fmla="*/ 709350 h 1819275"/>
              <a:gd name="connsiteX12-25" fmla="*/ 949071 w 1768701"/>
              <a:gd name="connsiteY12-26" fmla="*/ 671548 h 1819275"/>
              <a:gd name="connsiteX13-27" fmla="*/ 932625 w 1768701"/>
              <a:gd name="connsiteY13-28" fmla="*/ 646730 h 1819275"/>
              <a:gd name="connsiteX14-29" fmla="*/ 911183 w 1768701"/>
              <a:gd name="connsiteY14-30" fmla="*/ 619176 h 1819275"/>
              <a:gd name="connsiteX15-31" fmla="*/ 873826 w 1768701"/>
              <a:gd name="connsiteY15-32" fmla="*/ 567538 h 1819275"/>
              <a:gd name="connsiteX16-33" fmla="*/ 842456 w 1768701"/>
              <a:gd name="connsiteY16-34" fmla="*/ 530859 h 1819275"/>
              <a:gd name="connsiteX17-35" fmla="*/ 827460 w 1768701"/>
              <a:gd name="connsiteY17-36" fmla="*/ 511589 h 1819275"/>
              <a:gd name="connsiteX18-37" fmla="*/ 804660 w 1768701"/>
              <a:gd name="connsiteY18-38" fmla="*/ 486667 h 1819275"/>
              <a:gd name="connsiteX19-39" fmla="*/ 759485 w 1768701"/>
              <a:gd name="connsiteY19-40" fmla="*/ 433846 h 1819275"/>
              <a:gd name="connsiteX20-41" fmla="*/ 732019 w 1768701"/>
              <a:gd name="connsiteY20-42" fmla="*/ 407265 h 1819275"/>
              <a:gd name="connsiteX21-43" fmla="*/ 717863 w 1768701"/>
              <a:gd name="connsiteY21-44" fmla="*/ 391791 h 1819275"/>
              <a:gd name="connsiteX22-45" fmla="*/ 677622 w 1768701"/>
              <a:gd name="connsiteY22-46" fmla="*/ 354620 h 1819275"/>
              <a:gd name="connsiteX23-47" fmla="*/ 633065 w 1768701"/>
              <a:gd name="connsiteY23-48" fmla="*/ 311498 h 1819275"/>
              <a:gd name="connsiteX24-49" fmla="*/ 619739 w 1768701"/>
              <a:gd name="connsiteY24-50" fmla="*/ 301151 h 1819275"/>
              <a:gd name="connsiteX25-51" fmla="*/ 604942 w 1768701"/>
              <a:gd name="connsiteY25-52" fmla="*/ 287483 h 1819275"/>
              <a:gd name="connsiteX26-53" fmla="*/ 29334 w 1768701"/>
              <a:gd name="connsiteY26-54" fmla="*/ 3471 h 1819275"/>
              <a:gd name="connsiteX27-55" fmla="*/ 7152 w 1768701"/>
              <a:gd name="connsiteY27-56" fmla="*/ 1798 h 1819275"/>
              <a:gd name="connsiteX28" fmla="*/ 0 w 1768701"/>
              <a:gd name="connsiteY28" fmla="*/ 0 h 1819275"/>
              <a:gd name="connsiteX0-57" fmla="*/ 0 w 1774058"/>
              <a:gd name="connsiteY0-58" fmla="*/ 0 h 1819275"/>
              <a:gd name="connsiteX1-59" fmla="*/ 1239837 w 1774058"/>
              <a:gd name="connsiteY1-60" fmla="*/ 0 h 1819275"/>
              <a:gd name="connsiteX2-61" fmla="*/ 1425575 w 1774058"/>
              <a:gd name="connsiteY2-62" fmla="*/ 1819275 h 1819275"/>
              <a:gd name="connsiteX3-63" fmla="*/ 1217011 w 1774058"/>
              <a:gd name="connsiteY3-64" fmla="*/ 1151279 h 1819275"/>
              <a:gd name="connsiteX4-65" fmla="*/ 1120532 w 1774058"/>
              <a:gd name="connsiteY4-66" fmla="*/ 960656 h 1819275"/>
              <a:gd name="connsiteX5-67" fmla="*/ 1125218 w 1774058"/>
              <a:gd name="connsiteY5-68" fmla="*/ 962449 h 1819275"/>
              <a:gd name="connsiteX6-69" fmla="*/ 1087312 w 1774058"/>
              <a:gd name="connsiteY6-70" fmla="*/ 895020 h 1819275"/>
              <a:gd name="connsiteX7-71" fmla="*/ 1067594 w 1774058"/>
              <a:gd name="connsiteY7-72" fmla="*/ 856060 h 1819275"/>
              <a:gd name="connsiteX8-73" fmla="*/ 1044723 w 1774058"/>
              <a:gd name="connsiteY8-74" fmla="*/ 819259 h 1819275"/>
              <a:gd name="connsiteX9-75" fmla="*/ 1032247 w 1774058"/>
              <a:gd name="connsiteY9-76" fmla="*/ 797066 h 1819275"/>
              <a:gd name="connsiteX10-77" fmla="*/ 1011074 w 1774058"/>
              <a:gd name="connsiteY10-78" fmla="*/ 765115 h 1819275"/>
              <a:gd name="connsiteX11-79" fmla="*/ 976419 w 1774058"/>
              <a:gd name="connsiteY11-80" fmla="*/ 709350 h 1819275"/>
              <a:gd name="connsiteX12-81" fmla="*/ 949071 w 1774058"/>
              <a:gd name="connsiteY12-82" fmla="*/ 671548 h 1819275"/>
              <a:gd name="connsiteX13-83" fmla="*/ 932625 w 1774058"/>
              <a:gd name="connsiteY13-84" fmla="*/ 646730 h 1819275"/>
              <a:gd name="connsiteX14-85" fmla="*/ 911183 w 1774058"/>
              <a:gd name="connsiteY14-86" fmla="*/ 619176 h 1819275"/>
              <a:gd name="connsiteX15-87" fmla="*/ 873826 w 1774058"/>
              <a:gd name="connsiteY15-88" fmla="*/ 567538 h 1819275"/>
              <a:gd name="connsiteX16-89" fmla="*/ 842456 w 1774058"/>
              <a:gd name="connsiteY16-90" fmla="*/ 530859 h 1819275"/>
              <a:gd name="connsiteX17-91" fmla="*/ 827460 w 1774058"/>
              <a:gd name="connsiteY17-92" fmla="*/ 511589 h 1819275"/>
              <a:gd name="connsiteX18-93" fmla="*/ 804660 w 1774058"/>
              <a:gd name="connsiteY18-94" fmla="*/ 486667 h 1819275"/>
              <a:gd name="connsiteX19-95" fmla="*/ 759485 w 1774058"/>
              <a:gd name="connsiteY19-96" fmla="*/ 433846 h 1819275"/>
              <a:gd name="connsiteX20-97" fmla="*/ 732019 w 1774058"/>
              <a:gd name="connsiteY20-98" fmla="*/ 407265 h 1819275"/>
              <a:gd name="connsiteX21-99" fmla="*/ 717863 w 1774058"/>
              <a:gd name="connsiteY21-100" fmla="*/ 391791 h 1819275"/>
              <a:gd name="connsiteX22-101" fmla="*/ 677622 w 1774058"/>
              <a:gd name="connsiteY22-102" fmla="*/ 354620 h 1819275"/>
              <a:gd name="connsiteX23-103" fmla="*/ 633065 w 1774058"/>
              <a:gd name="connsiteY23-104" fmla="*/ 311498 h 1819275"/>
              <a:gd name="connsiteX24-105" fmla="*/ 619739 w 1774058"/>
              <a:gd name="connsiteY24-106" fmla="*/ 301151 h 1819275"/>
              <a:gd name="connsiteX25-107" fmla="*/ 604942 w 1774058"/>
              <a:gd name="connsiteY25-108" fmla="*/ 287483 h 1819275"/>
              <a:gd name="connsiteX26-109" fmla="*/ 29334 w 1774058"/>
              <a:gd name="connsiteY26-110" fmla="*/ 3471 h 1819275"/>
              <a:gd name="connsiteX27-111" fmla="*/ 7152 w 1774058"/>
              <a:gd name="connsiteY27-112" fmla="*/ 1798 h 1819275"/>
              <a:gd name="connsiteX28-113" fmla="*/ 0 w 1774058"/>
              <a:gd name="connsiteY28-114" fmla="*/ 0 h 1819275"/>
              <a:gd name="connsiteX0-115" fmla="*/ 0 w 1775399"/>
              <a:gd name="connsiteY0-116" fmla="*/ 0 h 1819275"/>
              <a:gd name="connsiteX1-117" fmla="*/ 1239837 w 1775399"/>
              <a:gd name="connsiteY1-118" fmla="*/ 0 h 1819275"/>
              <a:gd name="connsiteX2-119" fmla="*/ 1425575 w 1775399"/>
              <a:gd name="connsiteY2-120" fmla="*/ 1819275 h 1819275"/>
              <a:gd name="connsiteX3-121" fmla="*/ 1217011 w 1775399"/>
              <a:gd name="connsiteY3-122" fmla="*/ 1151279 h 1819275"/>
              <a:gd name="connsiteX4-123" fmla="*/ 1120532 w 1775399"/>
              <a:gd name="connsiteY4-124" fmla="*/ 960656 h 1819275"/>
              <a:gd name="connsiteX5-125" fmla="*/ 1125218 w 1775399"/>
              <a:gd name="connsiteY5-126" fmla="*/ 962449 h 1819275"/>
              <a:gd name="connsiteX6-127" fmla="*/ 1087312 w 1775399"/>
              <a:gd name="connsiteY6-128" fmla="*/ 895020 h 1819275"/>
              <a:gd name="connsiteX7-129" fmla="*/ 1067594 w 1775399"/>
              <a:gd name="connsiteY7-130" fmla="*/ 856060 h 1819275"/>
              <a:gd name="connsiteX8-131" fmla="*/ 1044723 w 1775399"/>
              <a:gd name="connsiteY8-132" fmla="*/ 819259 h 1819275"/>
              <a:gd name="connsiteX9-133" fmla="*/ 1032247 w 1775399"/>
              <a:gd name="connsiteY9-134" fmla="*/ 797066 h 1819275"/>
              <a:gd name="connsiteX10-135" fmla="*/ 1011074 w 1775399"/>
              <a:gd name="connsiteY10-136" fmla="*/ 765115 h 1819275"/>
              <a:gd name="connsiteX11-137" fmla="*/ 976419 w 1775399"/>
              <a:gd name="connsiteY11-138" fmla="*/ 709350 h 1819275"/>
              <a:gd name="connsiteX12-139" fmla="*/ 949071 w 1775399"/>
              <a:gd name="connsiteY12-140" fmla="*/ 671548 h 1819275"/>
              <a:gd name="connsiteX13-141" fmla="*/ 932625 w 1775399"/>
              <a:gd name="connsiteY13-142" fmla="*/ 646730 h 1819275"/>
              <a:gd name="connsiteX14-143" fmla="*/ 911183 w 1775399"/>
              <a:gd name="connsiteY14-144" fmla="*/ 619176 h 1819275"/>
              <a:gd name="connsiteX15-145" fmla="*/ 873826 w 1775399"/>
              <a:gd name="connsiteY15-146" fmla="*/ 567538 h 1819275"/>
              <a:gd name="connsiteX16-147" fmla="*/ 842456 w 1775399"/>
              <a:gd name="connsiteY16-148" fmla="*/ 530859 h 1819275"/>
              <a:gd name="connsiteX17-149" fmla="*/ 827460 w 1775399"/>
              <a:gd name="connsiteY17-150" fmla="*/ 511589 h 1819275"/>
              <a:gd name="connsiteX18-151" fmla="*/ 804660 w 1775399"/>
              <a:gd name="connsiteY18-152" fmla="*/ 486667 h 1819275"/>
              <a:gd name="connsiteX19-153" fmla="*/ 759485 w 1775399"/>
              <a:gd name="connsiteY19-154" fmla="*/ 433846 h 1819275"/>
              <a:gd name="connsiteX20-155" fmla="*/ 732019 w 1775399"/>
              <a:gd name="connsiteY20-156" fmla="*/ 407265 h 1819275"/>
              <a:gd name="connsiteX21-157" fmla="*/ 717863 w 1775399"/>
              <a:gd name="connsiteY21-158" fmla="*/ 391791 h 1819275"/>
              <a:gd name="connsiteX22-159" fmla="*/ 677622 w 1775399"/>
              <a:gd name="connsiteY22-160" fmla="*/ 354620 h 1819275"/>
              <a:gd name="connsiteX23-161" fmla="*/ 633065 w 1775399"/>
              <a:gd name="connsiteY23-162" fmla="*/ 311498 h 1819275"/>
              <a:gd name="connsiteX24-163" fmla="*/ 619739 w 1775399"/>
              <a:gd name="connsiteY24-164" fmla="*/ 301151 h 1819275"/>
              <a:gd name="connsiteX25-165" fmla="*/ 604942 w 1775399"/>
              <a:gd name="connsiteY25-166" fmla="*/ 287483 h 1819275"/>
              <a:gd name="connsiteX26-167" fmla="*/ 29334 w 1775399"/>
              <a:gd name="connsiteY26-168" fmla="*/ 3471 h 1819275"/>
              <a:gd name="connsiteX27-169" fmla="*/ 7152 w 1775399"/>
              <a:gd name="connsiteY27-170" fmla="*/ 1798 h 1819275"/>
              <a:gd name="connsiteX28-171" fmla="*/ 0 w 1775399"/>
              <a:gd name="connsiteY28-172" fmla="*/ 0 h 18192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113" y="connsiteY28-114"/>
              </a:cxn>
            </a:cxnLst>
            <a:rect l="l" t="t" r="r" b="b"/>
            <a:pathLst>
              <a:path w="1775399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97075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4000">
                <a:schemeClr val="accent3">
                  <a:lumMod val="60000"/>
                  <a:lumOff val="40000"/>
                </a:schemeClr>
              </a:gs>
              <a:gs pos="64000">
                <a:schemeClr val="accent3">
                  <a:lumMod val="60000"/>
                  <a:lumOff val="40000"/>
                </a:schemeClr>
              </a:gs>
              <a:gs pos="42000">
                <a:schemeClr val="accent3">
                  <a:lumMod val="60000"/>
                  <a:lumOff val="40000"/>
                </a:schemeClr>
              </a:gs>
              <a:gs pos="100000">
                <a:schemeClr val="accent3"/>
              </a:gs>
            </a:gsLst>
            <a:lin ang="0" scaled="0"/>
            <a:tileRect/>
          </a:gradFill>
          <a:ln w="3175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rgbClr val="C8143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MH_Other_3"/>
          <p:cNvSpPr/>
          <p:nvPr>
            <p:custDataLst>
              <p:tags r:id="rId2"/>
            </p:custDataLst>
          </p:nvPr>
        </p:nvSpPr>
        <p:spPr>
          <a:xfrm rot="18018922">
            <a:off x="5036345" y="2477295"/>
            <a:ext cx="1368425" cy="1408113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gradFill flip="none" rotWithShape="1">
            <a:gsLst>
              <a:gs pos="14000">
                <a:schemeClr val="accent1">
                  <a:lumMod val="40000"/>
                  <a:lumOff val="60000"/>
                </a:schemeClr>
              </a:gs>
              <a:gs pos="64000">
                <a:schemeClr val="accent1">
                  <a:lumMod val="40000"/>
                  <a:lumOff val="60000"/>
                </a:schemeClr>
              </a:gs>
              <a:gs pos="42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  <a:tileRect/>
          </a:gradFill>
          <a:ln w="3175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rgbClr val="C8143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MH_Other_4"/>
          <p:cNvSpPr/>
          <p:nvPr>
            <p:custDataLst>
              <p:tags r:id="rId3"/>
            </p:custDataLst>
          </p:nvPr>
        </p:nvSpPr>
        <p:spPr>
          <a:xfrm rot="14427225">
            <a:off x="4756945" y="3044032"/>
            <a:ext cx="1368425" cy="1408113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gradFill flip="none" rotWithShape="1">
            <a:gsLst>
              <a:gs pos="14000">
                <a:schemeClr val="accent1">
                  <a:lumMod val="60000"/>
                  <a:lumOff val="40000"/>
                </a:schemeClr>
              </a:gs>
              <a:gs pos="64000">
                <a:schemeClr val="accent1">
                  <a:lumMod val="60000"/>
                  <a:lumOff val="40000"/>
                </a:schemeClr>
              </a:gs>
              <a:gs pos="42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  <a:ln w="3175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rgbClr val="C8143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MH_Other_5"/>
          <p:cNvSpPr/>
          <p:nvPr>
            <p:custDataLst>
              <p:tags r:id="rId4"/>
            </p:custDataLst>
          </p:nvPr>
        </p:nvSpPr>
        <p:spPr>
          <a:xfrm rot="10859581">
            <a:off x="5108576" y="3575050"/>
            <a:ext cx="1368425" cy="1409700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gradFill flip="none" rotWithShape="1">
            <a:gsLst>
              <a:gs pos="14000">
                <a:schemeClr val="accent2">
                  <a:lumMod val="40000"/>
                  <a:lumOff val="60000"/>
                </a:schemeClr>
              </a:gs>
              <a:gs pos="64000">
                <a:schemeClr val="accent2">
                  <a:lumMod val="40000"/>
                  <a:lumOff val="60000"/>
                </a:schemeClr>
              </a:gs>
              <a:gs pos="42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  <a:tileRect/>
          </a:gradFill>
          <a:ln w="3175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rgbClr val="C8143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MH_Other_6"/>
          <p:cNvSpPr/>
          <p:nvPr>
            <p:custDataLst>
              <p:tags r:id="rId5"/>
            </p:custDataLst>
          </p:nvPr>
        </p:nvSpPr>
        <p:spPr>
          <a:xfrm rot="7267884">
            <a:off x="5735638" y="3535363"/>
            <a:ext cx="1370012" cy="1408112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gradFill flip="none" rotWithShape="1">
            <a:gsLst>
              <a:gs pos="14000">
                <a:schemeClr val="accent2">
                  <a:lumMod val="60000"/>
                  <a:lumOff val="40000"/>
                </a:schemeClr>
              </a:gs>
              <a:gs pos="64000">
                <a:schemeClr val="accent2">
                  <a:lumMod val="60000"/>
                  <a:lumOff val="40000"/>
                </a:schemeClr>
              </a:gs>
              <a:gs pos="42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0" scaled="0"/>
            <a:tileRect/>
          </a:gradFill>
          <a:ln w="3175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rgbClr val="C8143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MH_Other_7"/>
          <p:cNvSpPr/>
          <p:nvPr>
            <p:custDataLst>
              <p:tags r:id="rId6"/>
            </p:custDataLst>
          </p:nvPr>
        </p:nvSpPr>
        <p:spPr>
          <a:xfrm rot="3662163">
            <a:off x="6018213" y="2970213"/>
            <a:ext cx="1368425" cy="1409700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gradFill flip="none" rotWithShape="1">
            <a:gsLst>
              <a:gs pos="14000">
                <a:schemeClr val="accent3">
                  <a:lumMod val="40000"/>
                  <a:lumOff val="60000"/>
                </a:schemeClr>
              </a:gs>
              <a:gs pos="64000">
                <a:schemeClr val="accent3">
                  <a:lumMod val="40000"/>
                  <a:lumOff val="60000"/>
                </a:schemeClr>
              </a:gs>
              <a:gs pos="42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0"/>
            <a:tileRect/>
          </a:gradFill>
          <a:ln w="3175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rgbClr val="C8143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MH_Other_8"/>
          <p:cNvSpPr/>
          <p:nvPr>
            <p:custDataLst>
              <p:tags r:id="rId7"/>
            </p:custDataLst>
          </p:nvPr>
        </p:nvSpPr>
        <p:spPr>
          <a:xfrm flipH="1">
            <a:off x="4387850" y="2359025"/>
            <a:ext cx="1098550" cy="395288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9050" cap="flat" cmpd="sng" algn="ctr">
            <a:solidFill>
              <a:srgbClr val="ADADAD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rgbClr val="C8143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MH_Other_9"/>
          <p:cNvSpPr/>
          <p:nvPr>
            <p:custDataLst>
              <p:tags r:id="rId8"/>
            </p:custDataLst>
          </p:nvPr>
        </p:nvSpPr>
        <p:spPr>
          <a:xfrm>
            <a:off x="6626225" y="2359025"/>
            <a:ext cx="1098550" cy="395288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9050" cap="flat" cmpd="sng" algn="ctr">
            <a:solidFill>
              <a:srgbClr val="ADADAD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rgbClr val="C8143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MH_Other_10"/>
          <p:cNvSpPr/>
          <p:nvPr>
            <p:custDataLst>
              <p:tags r:id="rId9"/>
            </p:custDataLst>
          </p:nvPr>
        </p:nvSpPr>
        <p:spPr>
          <a:xfrm flipH="1" flipV="1">
            <a:off x="4387850" y="4695825"/>
            <a:ext cx="1098550" cy="395288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9050" cap="flat" cmpd="sng" algn="ctr">
            <a:solidFill>
              <a:srgbClr val="ADADAD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rgbClr val="C8143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MH_Other_11"/>
          <p:cNvSpPr/>
          <p:nvPr>
            <p:custDataLst>
              <p:tags r:id="rId10"/>
            </p:custDataLst>
          </p:nvPr>
        </p:nvSpPr>
        <p:spPr>
          <a:xfrm flipV="1">
            <a:off x="6626225" y="4695825"/>
            <a:ext cx="1098550" cy="395288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9050" cap="flat" cmpd="sng" algn="ctr">
            <a:solidFill>
              <a:srgbClr val="ADADAD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rgbClr val="C8143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14" name="MH_Other_12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H="1">
            <a:off x="7107239" y="3749676"/>
            <a:ext cx="617537" cy="9525"/>
          </a:xfrm>
          <a:prstGeom prst="straightConnector1">
            <a:avLst/>
          </a:prstGeom>
          <a:noFill/>
          <a:ln w="19050" algn="ctr">
            <a:solidFill>
              <a:srgbClr val="ADADAD"/>
            </a:solidFill>
            <a:prstDash val="sysDot"/>
            <a:miter lim="800000"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MH_Other_13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 flipH="1">
            <a:off x="4387850" y="3765550"/>
            <a:ext cx="463550" cy="0"/>
          </a:xfrm>
          <a:prstGeom prst="straightConnector1">
            <a:avLst/>
          </a:prstGeom>
          <a:noFill/>
          <a:ln w="19050" algn="ctr">
            <a:solidFill>
              <a:srgbClr val="ADADAD"/>
            </a:solidFill>
            <a:prstDash val="sysDot"/>
            <a:miter lim="800000"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MH_SubTitle_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69226" y="1917701"/>
            <a:ext cx="25749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  <a:endParaRPr lang="en-US" altLang="zh-CN" sz="1600">
              <a:solidFill>
                <a:srgbClr val="C8143E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  <a:endParaRPr lang="en-US" altLang="zh-CN" sz="1600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17" name="MH_SubTitle_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769226" y="3316289"/>
            <a:ext cx="25749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  <a:endParaRPr lang="en-US" altLang="zh-CN" sz="1600">
              <a:solidFill>
                <a:srgbClr val="C8143E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  <a:endParaRPr lang="en-US" altLang="zh-CN" sz="1600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18" name="MH_SubTitle_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769226" y="4648201"/>
            <a:ext cx="25749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  <a:endParaRPr lang="en-US" altLang="zh-CN" sz="1600">
              <a:solidFill>
                <a:srgbClr val="C8143E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  <a:endParaRPr lang="en-US" altLang="zh-CN" sz="1600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19" name="MH_SubTitle_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49475" y="1917701"/>
            <a:ext cx="220503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  <a:endParaRPr lang="en-US" altLang="zh-CN" sz="1600">
              <a:solidFill>
                <a:srgbClr val="C8143E"/>
              </a:solidFill>
              <a:latin typeface="+mn-lt"/>
              <a:ea typeface="+mn-ea"/>
            </a:endParaRPr>
          </a:p>
          <a:p>
            <a:pPr algn="r"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  <a:endParaRPr lang="en-US" altLang="zh-CN" sz="1600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20" name="MH_SubTitle_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52651" y="3332163"/>
            <a:ext cx="2220913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  <a:endParaRPr lang="en-US" altLang="zh-CN" sz="1600">
              <a:solidFill>
                <a:srgbClr val="C8143E"/>
              </a:solidFill>
              <a:latin typeface="+mn-lt"/>
              <a:ea typeface="+mn-ea"/>
            </a:endParaRPr>
          </a:p>
          <a:p>
            <a:pPr algn="r"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  <a:endParaRPr lang="en-US" altLang="zh-CN" sz="1600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21" name="MH_SubTitle_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52651" y="4648201"/>
            <a:ext cx="22209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  <a:endParaRPr lang="en-US" altLang="zh-CN" sz="1600">
              <a:solidFill>
                <a:srgbClr val="C8143E"/>
              </a:solidFill>
              <a:latin typeface="+mn-lt"/>
              <a:ea typeface="+mn-ea"/>
            </a:endParaRPr>
          </a:p>
          <a:p>
            <a:pPr algn="r"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  <a:endParaRPr lang="en-US" altLang="zh-CN" sz="1600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22" name="MH_Other_1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56264" y="3440113"/>
            <a:ext cx="8778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700" b="1">
                <a:solidFill>
                  <a:srgbClr val="C8143E"/>
                </a:solidFill>
                <a:latin typeface="+mn-lt"/>
                <a:ea typeface="+mn-ea"/>
              </a:rPr>
              <a:t>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157008" y="270846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输入标题文本</a:t>
            </a:r>
            <a:endParaRPr lang="zh-CN" altLang="en-US" sz="40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>
            <a:off x="5781676" y="2354263"/>
            <a:ext cx="620713" cy="1293812"/>
          </a:xfrm>
          <a:custGeom>
            <a:avLst/>
            <a:gdLst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231554 w 565150"/>
              <a:gd name="connsiteY5" fmla="*/ 1160138 h 1202235"/>
              <a:gd name="connsiteX6" fmla="*/ 0 w 565150"/>
              <a:gd name="connsiteY6" fmla="*/ 601117 h 1202235"/>
              <a:gd name="connsiteX7" fmla="*/ 231554 w 565150"/>
              <a:gd name="connsiteY7" fmla="*/ 42096 h 1202235"/>
              <a:gd name="connsiteX0-1" fmla="*/ 282575 w 565150"/>
              <a:gd name="connsiteY0-2" fmla="*/ 0 h 1202235"/>
              <a:gd name="connsiteX1-3" fmla="*/ 333596 w 565150"/>
              <a:gd name="connsiteY1-4" fmla="*/ 42096 h 1202235"/>
              <a:gd name="connsiteX2-5" fmla="*/ 565150 w 565150"/>
              <a:gd name="connsiteY2-6" fmla="*/ 601117 h 1202235"/>
              <a:gd name="connsiteX3-7" fmla="*/ 333596 w 565150"/>
              <a:gd name="connsiteY3-8" fmla="*/ 1160138 h 1202235"/>
              <a:gd name="connsiteX4-9" fmla="*/ 282575 w 565150"/>
              <a:gd name="connsiteY4-10" fmla="*/ 1202235 h 1202235"/>
              <a:gd name="connsiteX5-11" fmla="*/ 0 w 565150"/>
              <a:gd name="connsiteY5-12" fmla="*/ 601117 h 1202235"/>
              <a:gd name="connsiteX6-13" fmla="*/ 231554 w 565150"/>
              <a:gd name="connsiteY6-14" fmla="*/ 42096 h 1202235"/>
              <a:gd name="connsiteX7-15" fmla="*/ 282575 w 565150"/>
              <a:gd name="connsiteY7-16" fmla="*/ 0 h 1202235"/>
              <a:gd name="connsiteX0-17" fmla="*/ 291374 w 573949"/>
              <a:gd name="connsiteY0-18" fmla="*/ 0 h 1202235"/>
              <a:gd name="connsiteX1-19" fmla="*/ 342395 w 573949"/>
              <a:gd name="connsiteY1-20" fmla="*/ 42096 h 1202235"/>
              <a:gd name="connsiteX2-21" fmla="*/ 573949 w 573949"/>
              <a:gd name="connsiteY2-22" fmla="*/ 601117 h 1202235"/>
              <a:gd name="connsiteX3-23" fmla="*/ 342395 w 573949"/>
              <a:gd name="connsiteY3-24" fmla="*/ 1160138 h 1202235"/>
              <a:gd name="connsiteX4-25" fmla="*/ 291374 w 573949"/>
              <a:gd name="connsiteY4-26" fmla="*/ 1202235 h 1202235"/>
              <a:gd name="connsiteX5-27" fmla="*/ 8799 w 573949"/>
              <a:gd name="connsiteY5-28" fmla="*/ 601117 h 1202235"/>
              <a:gd name="connsiteX6-29" fmla="*/ 240353 w 573949"/>
              <a:gd name="connsiteY6-30" fmla="*/ 42096 h 1202235"/>
              <a:gd name="connsiteX7-31" fmla="*/ 291374 w 573949"/>
              <a:gd name="connsiteY7-32" fmla="*/ 0 h 1202235"/>
              <a:gd name="connsiteX0-33" fmla="*/ 291374 w 573949"/>
              <a:gd name="connsiteY0-34" fmla="*/ 0 h 1202235"/>
              <a:gd name="connsiteX1-35" fmla="*/ 573949 w 573949"/>
              <a:gd name="connsiteY1-36" fmla="*/ 601117 h 1202235"/>
              <a:gd name="connsiteX2-37" fmla="*/ 342395 w 573949"/>
              <a:gd name="connsiteY2-38" fmla="*/ 1160138 h 1202235"/>
              <a:gd name="connsiteX3-39" fmla="*/ 291374 w 573949"/>
              <a:gd name="connsiteY3-40" fmla="*/ 1202235 h 1202235"/>
              <a:gd name="connsiteX4-41" fmla="*/ 8799 w 573949"/>
              <a:gd name="connsiteY4-42" fmla="*/ 601117 h 1202235"/>
              <a:gd name="connsiteX5-43" fmla="*/ 240353 w 573949"/>
              <a:gd name="connsiteY5-44" fmla="*/ 42096 h 1202235"/>
              <a:gd name="connsiteX6-45" fmla="*/ 291374 w 573949"/>
              <a:gd name="connsiteY6-46" fmla="*/ 0 h 1202235"/>
              <a:gd name="connsiteX0-47" fmla="*/ 291374 w 578600"/>
              <a:gd name="connsiteY0-48" fmla="*/ 0 h 1202235"/>
              <a:gd name="connsiteX1-49" fmla="*/ 573949 w 578600"/>
              <a:gd name="connsiteY1-50" fmla="*/ 601117 h 1202235"/>
              <a:gd name="connsiteX2-51" fmla="*/ 342395 w 578600"/>
              <a:gd name="connsiteY2-52" fmla="*/ 1160138 h 1202235"/>
              <a:gd name="connsiteX3-53" fmla="*/ 291374 w 578600"/>
              <a:gd name="connsiteY3-54" fmla="*/ 1202235 h 1202235"/>
              <a:gd name="connsiteX4-55" fmla="*/ 8799 w 578600"/>
              <a:gd name="connsiteY4-56" fmla="*/ 601117 h 1202235"/>
              <a:gd name="connsiteX5-57" fmla="*/ 240353 w 578600"/>
              <a:gd name="connsiteY5-58" fmla="*/ 42096 h 1202235"/>
              <a:gd name="connsiteX6-59" fmla="*/ 291374 w 578600"/>
              <a:gd name="connsiteY6-60" fmla="*/ 0 h 1202235"/>
              <a:gd name="connsiteX0-61" fmla="*/ 291374 w 583571"/>
              <a:gd name="connsiteY0-62" fmla="*/ 0 h 1202235"/>
              <a:gd name="connsiteX1-63" fmla="*/ 573949 w 583571"/>
              <a:gd name="connsiteY1-64" fmla="*/ 601117 h 1202235"/>
              <a:gd name="connsiteX2-65" fmla="*/ 342395 w 583571"/>
              <a:gd name="connsiteY2-66" fmla="*/ 1160138 h 1202235"/>
              <a:gd name="connsiteX3-67" fmla="*/ 291374 w 583571"/>
              <a:gd name="connsiteY3-68" fmla="*/ 1202235 h 1202235"/>
              <a:gd name="connsiteX4-69" fmla="*/ 8799 w 583571"/>
              <a:gd name="connsiteY4-70" fmla="*/ 601117 h 1202235"/>
              <a:gd name="connsiteX5-71" fmla="*/ 240353 w 583571"/>
              <a:gd name="connsiteY5-72" fmla="*/ 42096 h 1202235"/>
              <a:gd name="connsiteX6-73" fmla="*/ 291374 w 583571"/>
              <a:gd name="connsiteY6-74" fmla="*/ 0 h 1202235"/>
              <a:gd name="connsiteX0-75" fmla="*/ 291374 w 575217"/>
              <a:gd name="connsiteY0-76" fmla="*/ 0 h 1202235"/>
              <a:gd name="connsiteX1-77" fmla="*/ 573949 w 575217"/>
              <a:gd name="connsiteY1-78" fmla="*/ 601117 h 1202235"/>
              <a:gd name="connsiteX2-79" fmla="*/ 365278 w 575217"/>
              <a:gd name="connsiteY2-80" fmla="*/ 1177869 h 1202235"/>
              <a:gd name="connsiteX3-81" fmla="*/ 291374 w 575217"/>
              <a:gd name="connsiteY3-82" fmla="*/ 1202235 h 1202235"/>
              <a:gd name="connsiteX4-83" fmla="*/ 8799 w 575217"/>
              <a:gd name="connsiteY4-84" fmla="*/ 601117 h 1202235"/>
              <a:gd name="connsiteX5-85" fmla="*/ 240353 w 575217"/>
              <a:gd name="connsiteY5-86" fmla="*/ 42096 h 1202235"/>
              <a:gd name="connsiteX6-87" fmla="*/ 291374 w 575217"/>
              <a:gd name="connsiteY6-88" fmla="*/ 0 h 1202235"/>
              <a:gd name="connsiteX0-89" fmla="*/ 291374 w 578093"/>
              <a:gd name="connsiteY0-90" fmla="*/ 0 h 1202235"/>
              <a:gd name="connsiteX1-91" fmla="*/ 573949 w 578093"/>
              <a:gd name="connsiteY1-92" fmla="*/ 601117 h 1202235"/>
              <a:gd name="connsiteX2-93" fmla="*/ 365278 w 578093"/>
              <a:gd name="connsiteY2-94" fmla="*/ 1177869 h 1202235"/>
              <a:gd name="connsiteX3-95" fmla="*/ 291374 w 578093"/>
              <a:gd name="connsiteY3-96" fmla="*/ 1202235 h 1202235"/>
              <a:gd name="connsiteX4-97" fmla="*/ 8799 w 578093"/>
              <a:gd name="connsiteY4-98" fmla="*/ 601117 h 1202235"/>
              <a:gd name="connsiteX5-99" fmla="*/ 240353 w 578093"/>
              <a:gd name="connsiteY5-100" fmla="*/ 42096 h 1202235"/>
              <a:gd name="connsiteX6-101" fmla="*/ 291374 w 578093"/>
              <a:gd name="connsiteY6-102" fmla="*/ 0 h 1202235"/>
              <a:gd name="connsiteX0-103" fmla="*/ 291374 w 581161"/>
              <a:gd name="connsiteY0-104" fmla="*/ 0 h 1202235"/>
              <a:gd name="connsiteX1-105" fmla="*/ 577313 w 581161"/>
              <a:gd name="connsiteY1-106" fmla="*/ 608118 h 1202235"/>
              <a:gd name="connsiteX2-107" fmla="*/ 365278 w 581161"/>
              <a:gd name="connsiteY2-108" fmla="*/ 1177869 h 1202235"/>
              <a:gd name="connsiteX3-109" fmla="*/ 291374 w 581161"/>
              <a:gd name="connsiteY3-110" fmla="*/ 1202235 h 1202235"/>
              <a:gd name="connsiteX4-111" fmla="*/ 8799 w 581161"/>
              <a:gd name="connsiteY4-112" fmla="*/ 601117 h 1202235"/>
              <a:gd name="connsiteX5-113" fmla="*/ 240353 w 581161"/>
              <a:gd name="connsiteY5-114" fmla="*/ 42096 h 1202235"/>
              <a:gd name="connsiteX6-115" fmla="*/ 291374 w 581161"/>
              <a:gd name="connsiteY6-116" fmla="*/ 0 h 1202235"/>
              <a:gd name="connsiteX0-117" fmla="*/ 291374 w 586503"/>
              <a:gd name="connsiteY0-118" fmla="*/ 0 h 1202235"/>
              <a:gd name="connsiteX1-119" fmla="*/ 577313 w 586503"/>
              <a:gd name="connsiteY1-120" fmla="*/ 608118 h 1202235"/>
              <a:gd name="connsiteX2-121" fmla="*/ 365278 w 586503"/>
              <a:gd name="connsiteY2-122" fmla="*/ 1177869 h 1202235"/>
              <a:gd name="connsiteX3-123" fmla="*/ 291374 w 586503"/>
              <a:gd name="connsiteY3-124" fmla="*/ 1202235 h 1202235"/>
              <a:gd name="connsiteX4-125" fmla="*/ 8799 w 586503"/>
              <a:gd name="connsiteY4-126" fmla="*/ 601117 h 1202235"/>
              <a:gd name="connsiteX5-127" fmla="*/ 240353 w 586503"/>
              <a:gd name="connsiteY5-128" fmla="*/ 42096 h 1202235"/>
              <a:gd name="connsiteX6-129" fmla="*/ 291374 w 586503"/>
              <a:gd name="connsiteY6-130" fmla="*/ 0 h 1202235"/>
              <a:gd name="connsiteX0-131" fmla="*/ 291374 w 586503"/>
              <a:gd name="connsiteY0-132" fmla="*/ 0 h 1202235"/>
              <a:gd name="connsiteX1-133" fmla="*/ 577313 w 586503"/>
              <a:gd name="connsiteY1-134" fmla="*/ 608118 h 1202235"/>
              <a:gd name="connsiteX2-135" fmla="*/ 365278 w 586503"/>
              <a:gd name="connsiteY2-136" fmla="*/ 1177869 h 1202235"/>
              <a:gd name="connsiteX3-137" fmla="*/ 291374 w 586503"/>
              <a:gd name="connsiteY3-138" fmla="*/ 1202235 h 1202235"/>
              <a:gd name="connsiteX4-139" fmla="*/ 8799 w 586503"/>
              <a:gd name="connsiteY4-140" fmla="*/ 601117 h 1202235"/>
              <a:gd name="connsiteX5-141" fmla="*/ 240353 w 586503"/>
              <a:gd name="connsiteY5-142" fmla="*/ 42096 h 1202235"/>
              <a:gd name="connsiteX6-143" fmla="*/ 291374 w 586503"/>
              <a:gd name="connsiteY6-144" fmla="*/ 0 h 1202235"/>
              <a:gd name="connsiteX0-145" fmla="*/ 284738 w 579867"/>
              <a:gd name="connsiteY0-146" fmla="*/ 0 h 1202235"/>
              <a:gd name="connsiteX1-147" fmla="*/ 570677 w 579867"/>
              <a:gd name="connsiteY1-148" fmla="*/ 608118 h 1202235"/>
              <a:gd name="connsiteX2-149" fmla="*/ 358642 w 579867"/>
              <a:gd name="connsiteY2-150" fmla="*/ 1177869 h 1202235"/>
              <a:gd name="connsiteX3-151" fmla="*/ 284738 w 579867"/>
              <a:gd name="connsiteY3-152" fmla="*/ 1202235 h 1202235"/>
              <a:gd name="connsiteX4-153" fmla="*/ 2163 w 579867"/>
              <a:gd name="connsiteY4-154" fmla="*/ 601117 h 1202235"/>
              <a:gd name="connsiteX5-155" fmla="*/ 194132 w 579867"/>
              <a:gd name="connsiteY5-156" fmla="*/ 55370 h 1202235"/>
              <a:gd name="connsiteX6-157" fmla="*/ 284738 w 579867"/>
              <a:gd name="connsiteY6-158" fmla="*/ 0 h 1202235"/>
              <a:gd name="connsiteX0-159" fmla="*/ 294845 w 589974"/>
              <a:gd name="connsiteY0-160" fmla="*/ 0 h 1202235"/>
              <a:gd name="connsiteX1-161" fmla="*/ 580784 w 589974"/>
              <a:gd name="connsiteY1-162" fmla="*/ 608118 h 1202235"/>
              <a:gd name="connsiteX2-163" fmla="*/ 368749 w 589974"/>
              <a:gd name="connsiteY2-164" fmla="*/ 1177869 h 1202235"/>
              <a:gd name="connsiteX3-165" fmla="*/ 294845 w 589974"/>
              <a:gd name="connsiteY3-166" fmla="*/ 1202235 h 1202235"/>
              <a:gd name="connsiteX4-167" fmla="*/ 12270 w 589974"/>
              <a:gd name="connsiteY4-168" fmla="*/ 601117 h 1202235"/>
              <a:gd name="connsiteX5-169" fmla="*/ 204239 w 589974"/>
              <a:gd name="connsiteY5-170" fmla="*/ 55370 h 1202235"/>
              <a:gd name="connsiteX6-171" fmla="*/ 294845 w 589974"/>
              <a:gd name="connsiteY6-172" fmla="*/ 0 h 1202235"/>
              <a:gd name="connsiteX0-173" fmla="*/ 296305 w 591434"/>
              <a:gd name="connsiteY0-174" fmla="*/ 0 h 1202235"/>
              <a:gd name="connsiteX1-175" fmla="*/ 582244 w 591434"/>
              <a:gd name="connsiteY1-176" fmla="*/ 608118 h 1202235"/>
              <a:gd name="connsiteX2-177" fmla="*/ 370209 w 591434"/>
              <a:gd name="connsiteY2-178" fmla="*/ 1177869 h 1202235"/>
              <a:gd name="connsiteX3-179" fmla="*/ 296305 w 591434"/>
              <a:gd name="connsiteY3-180" fmla="*/ 1202235 h 1202235"/>
              <a:gd name="connsiteX4-181" fmla="*/ 13730 w 591434"/>
              <a:gd name="connsiteY4-182" fmla="*/ 601117 h 1202235"/>
              <a:gd name="connsiteX5-183" fmla="*/ 205699 w 591434"/>
              <a:gd name="connsiteY5-184" fmla="*/ 55370 h 1202235"/>
              <a:gd name="connsiteX6-185" fmla="*/ 296305 w 591434"/>
              <a:gd name="connsiteY6-186" fmla="*/ 0 h 1202235"/>
              <a:gd name="connsiteX0-187" fmla="*/ 296305 w 586804"/>
              <a:gd name="connsiteY0-188" fmla="*/ 0 h 1202235"/>
              <a:gd name="connsiteX1-189" fmla="*/ 582244 w 586804"/>
              <a:gd name="connsiteY1-190" fmla="*/ 608118 h 1202235"/>
              <a:gd name="connsiteX2-191" fmla="*/ 374876 w 586804"/>
              <a:gd name="connsiteY2-192" fmla="*/ 1175626 h 1202235"/>
              <a:gd name="connsiteX3-193" fmla="*/ 296305 w 586804"/>
              <a:gd name="connsiteY3-194" fmla="*/ 1202235 h 1202235"/>
              <a:gd name="connsiteX4-195" fmla="*/ 13730 w 586804"/>
              <a:gd name="connsiteY4-196" fmla="*/ 601117 h 1202235"/>
              <a:gd name="connsiteX5-197" fmla="*/ 205699 w 586804"/>
              <a:gd name="connsiteY5-198" fmla="*/ 55370 h 1202235"/>
              <a:gd name="connsiteX6-199" fmla="*/ 296305 w 586804"/>
              <a:gd name="connsiteY6-200" fmla="*/ 0 h 1202235"/>
              <a:gd name="connsiteX0-201" fmla="*/ 296305 w 588064"/>
              <a:gd name="connsiteY0-202" fmla="*/ 0 h 1202235"/>
              <a:gd name="connsiteX1-203" fmla="*/ 582244 w 588064"/>
              <a:gd name="connsiteY1-204" fmla="*/ 608118 h 1202235"/>
              <a:gd name="connsiteX2-205" fmla="*/ 382060 w 588064"/>
              <a:gd name="connsiteY2-206" fmla="*/ 1160685 h 1202235"/>
              <a:gd name="connsiteX3-207" fmla="*/ 296305 w 588064"/>
              <a:gd name="connsiteY3-208" fmla="*/ 1202235 h 1202235"/>
              <a:gd name="connsiteX4-209" fmla="*/ 13730 w 588064"/>
              <a:gd name="connsiteY4-210" fmla="*/ 601117 h 1202235"/>
              <a:gd name="connsiteX5-211" fmla="*/ 205699 w 588064"/>
              <a:gd name="connsiteY5-212" fmla="*/ 55370 h 1202235"/>
              <a:gd name="connsiteX6-213" fmla="*/ 296305 w 588064"/>
              <a:gd name="connsiteY6-214" fmla="*/ 0 h 1202235"/>
              <a:gd name="connsiteX0-215" fmla="*/ 284824 w 576583"/>
              <a:gd name="connsiteY0-216" fmla="*/ 0 h 1202235"/>
              <a:gd name="connsiteX1-217" fmla="*/ 570763 w 576583"/>
              <a:gd name="connsiteY1-218" fmla="*/ 608118 h 1202235"/>
              <a:gd name="connsiteX2-219" fmla="*/ 370579 w 576583"/>
              <a:gd name="connsiteY2-220" fmla="*/ 1160685 h 1202235"/>
              <a:gd name="connsiteX3-221" fmla="*/ 284824 w 576583"/>
              <a:gd name="connsiteY3-222" fmla="*/ 1202235 h 1202235"/>
              <a:gd name="connsiteX4-223" fmla="*/ 2249 w 576583"/>
              <a:gd name="connsiteY4-224" fmla="*/ 601117 h 1202235"/>
              <a:gd name="connsiteX5-225" fmla="*/ 199825 w 576583"/>
              <a:gd name="connsiteY5-226" fmla="*/ 67039 h 1202235"/>
              <a:gd name="connsiteX6-227" fmla="*/ 284824 w 576583"/>
              <a:gd name="connsiteY6-228" fmla="*/ 0 h 1202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76583" h="1202235">
                <a:moveTo>
                  <a:pt x="284824" y="0"/>
                </a:moveTo>
                <a:cubicBezTo>
                  <a:pt x="379016" y="200372"/>
                  <a:pt x="556471" y="414671"/>
                  <a:pt x="570763" y="608118"/>
                </a:cubicBezTo>
                <a:cubicBezTo>
                  <a:pt x="585056" y="801566"/>
                  <a:pt x="590296" y="1003771"/>
                  <a:pt x="370579" y="1160685"/>
                </a:cubicBezTo>
                <a:lnTo>
                  <a:pt x="284824" y="1202235"/>
                </a:lnTo>
                <a:cubicBezTo>
                  <a:pt x="190632" y="1001862"/>
                  <a:pt x="16415" y="790316"/>
                  <a:pt x="2249" y="601117"/>
                </a:cubicBezTo>
                <a:cubicBezTo>
                  <a:pt x="-11917" y="411918"/>
                  <a:pt x="39302" y="215620"/>
                  <a:pt x="199825" y="67039"/>
                </a:cubicBezTo>
                <a:lnTo>
                  <a:pt x="2848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4" name="MH_Other_2"/>
          <p:cNvSpPr/>
          <p:nvPr>
            <p:custDataLst>
              <p:tags r:id="rId2"/>
            </p:custDataLst>
          </p:nvPr>
        </p:nvSpPr>
        <p:spPr>
          <a:xfrm rot="3600000">
            <a:off x="6442076" y="2735263"/>
            <a:ext cx="620712" cy="1293813"/>
          </a:xfrm>
          <a:custGeom>
            <a:avLst/>
            <a:gdLst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231554 w 565150"/>
              <a:gd name="connsiteY5" fmla="*/ 1160138 h 1202235"/>
              <a:gd name="connsiteX6" fmla="*/ 0 w 565150"/>
              <a:gd name="connsiteY6" fmla="*/ 601117 h 1202235"/>
              <a:gd name="connsiteX7" fmla="*/ 231554 w 565150"/>
              <a:gd name="connsiteY7" fmla="*/ 42096 h 1202235"/>
              <a:gd name="connsiteX0-1" fmla="*/ 282575 w 565150"/>
              <a:gd name="connsiteY0-2" fmla="*/ 0 h 1202235"/>
              <a:gd name="connsiteX1-3" fmla="*/ 333596 w 565150"/>
              <a:gd name="connsiteY1-4" fmla="*/ 42096 h 1202235"/>
              <a:gd name="connsiteX2-5" fmla="*/ 565150 w 565150"/>
              <a:gd name="connsiteY2-6" fmla="*/ 601117 h 1202235"/>
              <a:gd name="connsiteX3-7" fmla="*/ 333596 w 565150"/>
              <a:gd name="connsiteY3-8" fmla="*/ 1160138 h 1202235"/>
              <a:gd name="connsiteX4-9" fmla="*/ 282575 w 565150"/>
              <a:gd name="connsiteY4-10" fmla="*/ 1202235 h 1202235"/>
              <a:gd name="connsiteX5-11" fmla="*/ 0 w 565150"/>
              <a:gd name="connsiteY5-12" fmla="*/ 601117 h 1202235"/>
              <a:gd name="connsiteX6-13" fmla="*/ 231554 w 565150"/>
              <a:gd name="connsiteY6-14" fmla="*/ 42096 h 1202235"/>
              <a:gd name="connsiteX7-15" fmla="*/ 282575 w 565150"/>
              <a:gd name="connsiteY7-16" fmla="*/ 0 h 1202235"/>
              <a:gd name="connsiteX0-17" fmla="*/ 291374 w 573949"/>
              <a:gd name="connsiteY0-18" fmla="*/ 0 h 1202235"/>
              <a:gd name="connsiteX1-19" fmla="*/ 342395 w 573949"/>
              <a:gd name="connsiteY1-20" fmla="*/ 42096 h 1202235"/>
              <a:gd name="connsiteX2-21" fmla="*/ 573949 w 573949"/>
              <a:gd name="connsiteY2-22" fmla="*/ 601117 h 1202235"/>
              <a:gd name="connsiteX3-23" fmla="*/ 342395 w 573949"/>
              <a:gd name="connsiteY3-24" fmla="*/ 1160138 h 1202235"/>
              <a:gd name="connsiteX4-25" fmla="*/ 291374 w 573949"/>
              <a:gd name="connsiteY4-26" fmla="*/ 1202235 h 1202235"/>
              <a:gd name="connsiteX5-27" fmla="*/ 8799 w 573949"/>
              <a:gd name="connsiteY5-28" fmla="*/ 601117 h 1202235"/>
              <a:gd name="connsiteX6-29" fmla="*/ 240353 w 573949"/>
              <a:gd name="connsiteY6-30" fmla="*/ 42096 h 1202235"/>
              <a:gd name="connsiteX7-31" fmla="*/ 291374 w 573949"/>
              <a:gd name="connsiteY7-32" fmla="*/ 0 h 1202235"/>
              <a:gd name="connsiteX0-33" fmla="*/ 291374 w 573949"/>
              <a:gd name="connsiteY0-34" fmla="*/ 0 h 1202235"/>
              <a:gd name="connsiteX1-35" fmla="*/ 573949 w 573949"/>
              <a:gd name="connsiteY1-36" fmla="*/ 601117 h 1202235"/>
              <a:gd name="connsiteX2-37" fmla="*/ 342395 w 573949"/>
              <a:gd name="connsiteY2-38" fmla="*/ 1160138 h 1202235"/>
              <a:gd name="connsiteX3-39" fmla="*/ 291374 w 573949"/>
              <a:gd name="connsiteY3-40" fmla="*/ 1202235 h 1202235"/>
              <a:gd name="connsiteX4-41" fmla="*/ 8799 w 573949"/>
              <a:gd name="connsiteY4-42" fmla="*/ 601117 h 1202235"/>
              <a:gd name="connsiteX5-43" fmla="*/ 240353 w 573949"/>
              <a:gd name="connsiteY5-44" fmla="*/ 42096 h 1202235"/>
              <a:gd name="connsiteX6-45" fmla="*/ 291374 w 573949"/>
              <a:gd name="connsiteY6-46" fmla="*/ 0 h 1202235"/>
              <a:gd name="connsiteX0-47" fmla="*/ 291374 w 578600"/>
              <a:gd name="connsiteY0-48" fmla="*/ 0 h 1202235"/>
              <a:gd name="connsiteX1-49" fmla="*/ 573949 w 578600"/>
              <a:gd name="connsiteY1-50" fmla="*/ 601117 h 1202235"/>
              <a:gd name="connsiteX2-51" fmla="*/ 342395 w 578600"/>
              <a:gd name="connsiteY2-52" fmla="*/ 1160138 h 1202235"/>
              <a:gd name="connsiteX3-53" fmla="*/ 291374 w 578600"/>
              <a:gd name="connsiteY3-54" fmla="*/ 1202235 h 1202235"/>
              <a:gd name="connsiteX4-55" fmla="*/ 8799 w 578600"/>
              <a:gd name="connsiteY4-56" fmla="*/ 601117 h 1202235"/>
              <a:gd name="connsiteX5-57" fmla="*/ 240353 w 578600"/>
              <a:gd name="connsiteY5-58" fmla="*/ 42096 h 1202235"/>
              <a:gd name="connsiteX6-59" fmla="*/ 291374 w 578600"/>
              <a:gd name="connsiteY6-60" fmla="*/ 0 h 1202235"/>
              <a:gd name="connsiteX0-61" fmla="*/ 291374 w 583571"/>
              <a:gd name="connsiteY0-62" fmla="*/ 0 h 1202235"/>
              <a:gd name="connsiteX1-63" fmla="*/ 573949 w 583571"/>
              <a:gd name="connsiteY1-64" fmla="*/ 601117 h 1202235"/>
              <a:gd name="connsiteX2-65" fmla="*/ 342395 w 583571"/>
              <a:gd name="connsiteY2-66" fmla="*/ 1160138 h 1202235"/>
              <a:gd name="connsiteX3-67" fmla="*/ 291374 w 583571"/>
              <a:gd name="connsiteY3-68" fmla="*/ 1202235 h 1202235"/>
              <a:gd name="connsiteX4-69" fmla="*/ 8799 w 583571"/>
              <a:gd name="connsiteY4-70" fmla="*/ 601117 h 1202235"/>
              <a:gd name="connsiteX5-71" fmla="*/ 240353 w 583571"/>
              <a:gd name="connsiteY5-72" fmla="*/ 42096 h 1202235"/>
              <a:gd name="connsiteX6-73" fmla="*/ 291374 w 583571"/>
              <a:gd name="connsiteY6-74" fmla="*/ 0 h 1202235"/>
              <a:gd name="connsiteX0-75" fmla="*/ 291374 w 575217"/>
              <a:gd name="connsiteY0-76" fmla="*/ 0 h 1202235"/>
              <a:gd name="connsiteX1-77" fmla="*/ 573949 w 575217"/>
              <a:gd name="connsiteY1-78" fmla="*/ 601117 h 1202235"/>
              <a:gd name="connsiteX2-79" fmla="*/ 365278 w 575217"/>
              <a:gd name="connsiteY2-80" fmla="*/ 1177869 h 1202235"/>
              <a:gd name="connsiteX3-81" fmla="*/ 291374 w 575217"/>
              <a:gd name="connsiteY3-82" fmla="*/ 1202235 h 1202235"/>
              <a:gd name="connsiteX4-83" fmla="*/ 8799 w 575217"/>
              <a:gd name="connsiteY4-84" fmla="*/ 601117 h 1202235"/>
              <a:gd name="connsiteX5-85" fmla="*/ 240353 w 575217"/>
              <a:gd name="connsiteY5-86" fmla="*/ 42096 h 1202235"/>
              <a:gd name="connsiteX6-87" fmla="*/ 291374 w 575217"/>
              <a:gd name="connsiteY6-88" fmla="*/ 0 h 1202235"/>
              <a:gd name="connsiteX0-89" fmla="*/ 291374 w 578093"/>
              <a:gd name="connsiteY0-90" fmla="*/ 0 h 1202235"/>
              <a:gd name="connsiteX1-91" fmla="*/ 573949 w 578093"/>
              <a:gd name="connsiteY1-92" fmla="*/ 601117 h 1202235"/>
              <a:gd name="connsiteX2-93" fmla="*/ 365278 w 578093"/>
              <a:gd name="connsiteY2-94" fmla="*/ 1177869 h 1202235"/>
              <a:gd name="connsiteX3-95" fmla="*/ 291374 w 578093"/>
              <a:gd name="connsiteY3-96" fmla="*/ 1202235 h 1202235"/>
              <a:gd name="connsiteX4-97" fmla="*/ 8799 w 578093"/>
              <a:gd name="connsiteY4-98" fmla="*/ 601117 h 1202235"/>
              <a:gd name="connsiteX5-99" fmla="*/ 240353 w 578093"/>
              <a:gd name="connsiteY5-100" fmla="*/ 42096 h 1202235"/>
              <a:gd name="connsiteX6-101" fmla="*/ 291374 w 578093"/>
              <a:gd name="connsiteY6-102" fmla="*/ 0 h 1202235"/>
              <a:gd name="connsiteX0-103" fmla="*/ 291374 w 581161"/>
              <a:gd name="connsiteY0-104" fmla="*/ 0 h 1202235"/>
              <a:gd name="connsiteX1-105" fmla="*/ 577313 w 581161"/>
              <a:gd name="connsiteY1-106" fmla="*/ 608118 h 1202235"/>
              <a:gd name="connsiteX2-107" fmla="*/ 365278 w 581161"/>
              <a:gd name="connsiteY2-108" fmla="*/ 1177869 h 1202235"/>
              <a:gd name="connsiteX3-109" fmla="*/ 291374 w 581161"/>
              <a:gd name="connsiteY3-110" fmla="*/ 1202235 h 1202235"/>
              <a:gd name="connsiteX4-111" fmla="*/ 8799 w 581161"/>
              <a:gd name="connsiteY4-112" fmla="*/ 601117 h 1202235"/>
              <a:gd name="connsiteX5-113" fmla="*/ 240353 w 581161"/>
              <a:gd name="connsiteY5-114" fmla="*/ 42096 h 1202235"/>
              <a:gd name="connsiteX6-115" fmla="*/ 291374 w 581161"/>
              <a:gd name="connsiteY6-116" fmla="*/ 0 h 1202235"/>
              <a:gd name="connsiteX0-117" fmla="*/ 291374 w 586503"/>
              <a:gd name="connsiteY0-118" fmla="*/ 0 h 1202235"/>
              <a:gd name="connsiteX1-119" fmla="*/ 577313 w 586503"/>
              <a:gd name="connsiteY1-120" fmla="*/ 608118 h 1202235"/>
              <a:gd name="connsiteX2-121" fmla="*/ 365278 w 586503"/>
              <a:gd name="connsiteY2-122" fmla="*/ 1177869 h 1202235"/>
              <a:gd name="connsiteX3-123" fmla="*/ 291374 w 586503"/>
              <a:gd name="connsiteY3-124" fmla="*/ 1202235 h 1202235"/>
              <a:gd name="connsiteX4-125" fmla="*/ 8799 w 586503"/>
              <a:gd name="connsiteY4-126" fmla="*/ 601117 h 1202235"/>
              <a:gd name="connsiteX5-127" fmla="*/ 240353 w 586503"/>
              <a:gd name="connsiteY5-128" fmla="*/ 42096 h 1202235"/>
              <a:gd name="connsiteX6-129" fmla="*/ 291374 w 586503"/>
              <a:gd name="connsiteY6-130" fmla="*/ 0 h 1202235"/>
              <a:gd name="connsiteX0-131" fmla="*/ 291374 w 586503"/>
              <a:gd name="connsiteY0-132" fmla="*/ 0 h 1202235"/>
              <a:gd name="connsiteX1-133" fmla="*/ 577313 w 586503"/>
              <a:gd name="connsiteY1-134" fmla="*/ 608118 h 1202235"/>
              <a:gd name="connsiteX2-135" fmla="*/ 365278 w 586503"/>
              <a:gd name="connsiteY2-136" fmla="*/ 1177869 h 1202235"/>
              <a:gd name="connsiteX3-137" fmla="*/ 291374 w 586503"/>
              <a:gd name="connsiteY3-138" fmla="*/ 1202235 h 1202235"/>
              <a:gd name="connsiteX4-139" fmla="*/ 8799 w 586503"/>
              <a:gd name="connsiteY4-140" fmla="*/ 601117 h 1202235"/>
              <a:gd name="connsiteX5-141" fmla="*/ 240353 w 586503"/>
              <a:gd name="connsiteY5-142" fmla="*/ 42096 h 1202235"/>
              <a:gd name="connsiteX6-143" fmla="*/ 291374 w 586503"/>
              <a:gd name="connsiteY6-144" fmla="*/ 0 h 1202235"/>
              <a:gd name="connsiteX0-145" fmla="*/ 284738 w 579867"/>
              <a:gd name="connsiteY0-146" fmla="*/ 0 h 1202235"/>
              <a:gd name="connsiteX1-147" fmla="*/ 570677 w 579867"/>
              <a:gd name="connsiteY1-148" fmla="*/ 608118 h 1202235"/>
              <a:gd name="connsiteX2-149" fmla="*/ 358642 w 579867"/>
              <a:gd name="connsiteY2-150" fmla="*/ 1177869 h 1202235"/>
              <a:gd name="connsiteX3-151" fmla="*/ 284738 w 579867"/>
              <a:gd name="connsiteY3-152" fmla="*/ 1202235 h 1202235"/>
              <a:gd name="connsiteX4-153" fmla="*/ 2163 w 579867"/>
              <a:gd name="connsiteY4-154" fmla="*/ 601117 h 1202235"/>
              <a:gd name="connsiteX5-155" fmla="*/ 194132 w 579867"/>
              <a:gd name="connsiteY5-156" fmla="*/ 55370 h 1202235"/>
              <a:gd name="connsiteX6-157" fmla="*/ 284738 w 579867"/>
              <a:gd name="connsiteY6-158" fmla="*/ 0 h 1202235"/>
              <a:gd name="connsiteX0-159" fmla="*/ 294845 w 589974"/>
              <a:gd name="connsiteY0-160" fmla="*/ 0 h 1202235"/>
              <a:gd name="connsiteX1-161" fmla="*/ 580784 w 589974"/>
              <a:gd name="connsiteY1-162" fmla="*/ 608118 h 1202235"/>
              <a:gd name="connsiteX2-163" fmla="*/ 368749 w 589974"/>
              <a:gd name="connsiteY2-164" fmla="*/ 1177869 h 1202235"/>
              <a:gd name="connsiteX3-165" fmla="*/ 294845 w 589974"/>
              <a:gd name="connsiteY3-166" fmla="*/ 1202235 h 1202235"/>
              <a:gd name="connsiteX4-167" fmla="*/ 12270 w 589974"/>
              <a:gd name="connsiteY4-168" fmla="*/ 601117 h 1202235"/>
              <a:gd name="connsiteX5-169" fmla="*/ 204239 w 589974"/>
              <a:gd name="connsiteY5-170" fmla="*/ 55370 h 1202235"/>
              <a:gd name="connsiteX6-171" fmla="*/ 294845 w 589974"/>
              <a:gd name="connsiteY6-172" fmla="*/ 0 h 1202235"/>
              <a:gd name="connsiteX0-173" fmla="*/ 296305 w 591434"/>
              <a:gd name="connsiteY0-174" fmla="*/ 0 h 1202235"/>
              <a:gd name="connsiteX1-175" fmla="*/ 582244 w 591434"/>
              <a:gd name="connsiteY1-176" fmla="*/ 608118 h 1202235"/>
              <a:gd name="connsiteX2-177" fmla="*/ 370209 w 591434"/>
              <a:gd name="connsiteY2-178" fmla="*/ 1177869 h 1202235"/>
              <a:gd name="connsiteX3-179" fmla="*/ 296305 w 591434"/>
              <a:gd name="connsiteY3-180" fmla="*/ 1202235 h 1202235"/>
              <a:gd name="connsiteX4-181" fmla="*/ 13730 w 591434"/>
              <a:gd name="connsiteY4-182" fmla="*/ 601117 h 1202235"/>
              <a:gd name="connsiteX5-183" fmla="*/ 205699 w 591434"/>
              <a:gd name="connsiteY5-184" fmla="*/ 55370 h 1202235"/>
              <a:gd name="connsiteX6-185" fmla="*/ 296305 w 591434"/>
              <a:gd name="connsiteY6-186" fmla="*/ 0 h 1202235"/>
              <a:gd name="connsiteX0-187" fmla="*/ 296305 w 586804"/>
              <a:gd name="connsiteY0-188" fmla="*/ 0 h 1202235"/>
              <a:gd name="connsiteX1-189" fmla="*/ 582244 w 586804"/>
              <a:gd name="connsiteY1-190" fmla="*/ 608118 h 1202235"/>
              <a:gd name="connsiteX2-191" fmla="*/ 374876 w 586804"/>
              <a:gd name="connsiteY2-192" fmla="*/ 1175626 h 1202235"/>
              <a:gd name="connsiteX3-193" fmla="*/ 296305 w 586804"/>
              <a:gd name="connsiteY3-194" fmla="*/ 1202235 h 1202235"/>
              <a:gd name="connsiteX4-195" fmla="*/ 13730 w 586804"/>
              <a:gd name="connsiteY4-196" fmla="*/ 601117 h 1202235"/>
              <a:gd name="connsiteX5-197" fmla="*/ 205699 w 586804"/>
              <a:gd name="connsiteY5-198" fmla="*/ 55370 h 1202235"/>
              <a:gd name="connsiteX6-199" fmla="*/ 296305 w 586804"/>
              <a:gd name="connsiteY6-200" fmla="*/ 0 h 1202235"/>
              <a:gd name="connsiteX0-201" fmla="*/ 296305 w 588064"/>
              <a:gd name="connsiteY0-202" fmla="*/ 0 h 1202235"/>
              <a:gd name="connsiteX1-203" fmla="*/ 582244 w 588064"/>
              <a:gd name="connsiteY1-204" fmla="*/ 608118 h 1202235"/>
              <a:gd name="connsiteX2-205" fmla="*/ 382060 w 588064"/>
              <a:gd name="connsiteY2-206" fmla="*/ 1160685 h 1202235"/>
              <a:gd name="connsiteX3-207" fmla="*/ 296305 w 588064"/>
              <a:gd name="connsiteY3-208" fmla="*/ 1202235 h 1202235"/>
              <a:gd name="connsiteX4-209" fmla="*/ 13730 w 588064"/>
              <a:gd name="connsiteY4-210" fmla="*/ 601117 h 1202235"/>
              <a:gd name="connsiteX5-211" fmla="*/ 205699 w 588064"/>
              <a:gd name="connsiteY5-212" fmla="*/ 55370 h 1202235"/>
              <a:gd name="connsiteX6-213" fmla="*/ 296305 w 588064"/>
              <a:gd name="connsiteY6-214" fmla="*/ 0 h 1202235"/>
              <a:gd name="connsiteX0-215" fmla="*/ 284824 w 576583"/>
              <a:gd name="connsiteY0-216" fmla="*/ 0 h 1202235"/>
              <a:gd name="connsiteX1-217" fmla="*/ 570763 w 576583"/>
              <a:gd name="connsiteY1-218" fmla="*/ 608118 h 1202235"/>
              <a:gd name="connsiteX2-219" fmla="*/ 370579 w 576583"/>
              <a:gd name="connsiteY2-220" fmla="*/ 1160685 h 1202235"/>
              <a:gd name="connsiteX3-221" fmla="*/ 284824 w 576583"/>
              <a:gd name="connsiteY3-222" fmla="*/ 1202235 h 1202235"/>
              <a:gd name="connsiteX4-223" fmla="*/ 2249 w 576583"/>
              <a:gd name="connsiteY4-224" fmla="*/ 601117 h 1202235"/>
              <a:gd name="connsiteX5-225" fmla="*/ 199825 w 576583"/>
              <a:gd name="connsiteY5-226" fmla="*/ 67039 h 1202235"/>
              <a:gd name="connsiteX6-227" fmla="*/ 284824 w 576583"/>
              <a:gd name="connsiteY6-228" fmla="*/ 0 h 1202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76583" h="1202235">
                <a:moveTo>
                  <a:pt x="284824" y="0"/>
                </a:moveTo>
                <a:cubicBezTo>
                  <a:pt x="379016" y="200372"/>
                  <a:pt x="556471" y="414671"/>
                  <a:pt x="570763" y="608118"/>
                </a:cubicBezTo>
                <a:cubicBezTo>
                  <a:pt x="585056" y="801566"/>
                  <a:pt x="590296" y="1003771"/>
                  <a:pt x="370579" y="1160685"/>
                </a:cubicBezTo>
                <a:lnTo>
                  <a:pt x="284824" y="1202235"/>
                </a:lnTo>
                <a:cubicBezTo>
                  <a:pt x="190632" y="1001862"/>
                  <a:pt x="16415" y="790316"/>
                  <a:pt x="2249" y="601117"/>
                </a:cubicBezTo>
                <a:cubicBezTo>
                  <a:pt x="-11917" y="411918"/>
                  <a:pt x="39302" y="215620"/>
                  <a:pt x="199825" y="67039"/>
                </a:cubicBezTo>
                <a:lnTo>
                  <a:pt x="2848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5" name="MH_Other_3"/>
          <p:cNvSpPr/>
          <p:nvPr>
            <p:custDataLst>
              <p:tags r:id="rId3"/>
            </p:custDataLst>
          </p:nvPr>
        </p:nvSpPr>
        <p:spPr>
          <a:xfrm rot="7200000">
            <a:off x="6442076" y="3497263"/>
            <a:ext cx="620712" cy="1293813"/>
          </a:xfrm>
          <a:custGeom>
            <a:avLst/>
            <a:gdLst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231554 w 565150"/>
              <a:gd name="connsiteY5" fmla="*/ 1160138 h 1202235"/>
              <a:gd name="connsiteX6" fmla="*/ 0 w 565150"/>
              <a:gd name="connsiteY6" fmla="*/ 601117 h 1202235"/>
              <a:gd name="connsiteX7" fmla="*/ 231554 w 565150"/>
              <a:gd name="connsiteY7" fmla="*/ 42096 h 1202235"/>
              <a:gd name="connsiteX0-1" fmla="*/ 282575 w 565150"/>
              <a:gd name="connsiteY0-2" fmla="*/ 0 h 1202235"/>
              <a:gd name="connsiteX1-3" fmla="*/ 333596 w 565150"/>
              <a:gd name="connsiteY1-4" fmla="*/ 42096 h 1202235"/>
              <a:gd name="connsiteX2-5" fmla="*/ 565150 w 565150"/>
              <a:gd name="connsiteY2-6" fmla="*/ 601117 h 1202235"/>
              <a:gd name="connsiteX3-7" fmla="*/ 333596 w 565150"/>
              <a:gd name="connsiteY3-8" fmla="*/ 1160138 h 1202235"/>
              <a:gd name="connsiteX4-9" fmla="*/ 282575 w 565150"/>
              <a:gd name="connsiteY4-10" fmla="*/ 1202235 h 1202235"/>
              <a:gd name="connsiteX5-11" fmla="*/ 0 w 565150"/>
              <a:gd name="connsiteY5-12" fmla="*/ 601117 h 1202235"/>
              <a:gd name="connsiteX6-13" fmla="*/ 231554 w 565150"/>
              <a:gd name="connsiteY6-14" fmla="*/ 42096 h 1202235"/>
              <a:gd name="connsiteX7-15" fmla="*/ 282575 w 565150"/>
              <a:gd name="connsiteY7-16" fmla="*/ 0 h 1202235"/>
              <a:gd name="connsiteX0-17" fmla="*/ 291374 w 573949"/>
              <a:gd name="connsiteY0-18" fmla="*/ 0 h 1202235"/>
              <a:gd name="connsiteX1-19" fmla="*/ 342395 w 573949"/>
              <a:gd name="connsiteY1-20" fmla="*/ 42096 h 1202235"/>
              <a:gd name="connsiteX2-21" fmla="*/ 573949 w 573949"/>
              <a:gd name="connsiteY2-22" fmla="*/ 601117 h 1202235"/>
              <a:gd name="connsiteX3-23" fmla="*/ 342395 w 573949"/>
              <a:gd name="connsiteY3-24" fmla="*/ 1160138 h 1202235"/>
              <a:gd name="connsiteX4-25" fmla="*/ 291374 w 573949"/>
              <a:gd name="connsiteY4-26" fmla="*/ 1202235 h 1202235"/>
              <a:gd name="connsiteX5-27" fmla="*/ 8799 w 573949"/>
              <a:gd name="connsiteY5-28" fmla="*/ 601117 h 1202235"/>
              <a:gd name="connsiteX6-29" fmla="*/ 240353 w 573949"/>
              <a:gd name="connsiteY6-30" fmla="*/ 42096 h 1202235"/>
              <a:gd name="connsiteX7-31" fmla="*/ 291374 w 573949"/>
              <a:gd name="connsiteY7-32" fmla="*/ 0 h 1202235"/>
              <a:gd name="connsiteX0-33" fmla="*/ 291374 w 573949"/>
              <a:gd name="connsiteY0-34" fmla="*/ 0 h 1202235"/>
              <a:gd name="connsiteX1-35" fmla="*/ 573949 w 573949"/>
              <a:gd name="connsiteY1-36" fmla="*/ 601117 h 1202235"/>
              <a:gd name="connsiteX2-37" fmla="*/ 342395 w 573949"/>
              <a:gd name="connsiteY2-38" fmla="*/ 1160138 h 1202235"/>
              <a:gd name="connsiteX3-39" fmla="*/ 291374 w 573949"/>
              <a:gd name="connsiteY3-40" fmla="*/ 1202235 h 1202235"/>
              <a:gd name="connsiteX4-41" fmla="*/ 8799 w 573949"/>
              <a:gd name="connsiteY4-42" fmla="*/ 601117 h 1202235"/>
              <a:gd name="connsiteX5-43" fmla="*/ 240353 w 573949"/>
              <a:gd name="connsiteY5-44" fmla="*/ 42096 h 1202235"/>
              <a:gd name="connsiteX6-45" fmla="*/ 291374 w 573949"/>
              <a:gd name="connsiteY6-46" fmla="*/ 0 h 1202235"/>
              <a:gd name="connsiteX0-47" fmla="*/ 291374 w 578600"/>
              <a:gd name="connsiteY0-48" fmla="*/ 0 h 1202235"/>
              <a:gd name="connsiteX1-49" fmla="*/ 573949 w 578600"/>
              <a:gd name="connsiteY1-50" fmla="*/ 601117 h 1202235"/>
              <a:gd name="connsiteX2-51" fmla="*/ 342395 w 578600"/>
              <a:gd name="connsiteY2-52" fmla="*/ 1160138 h 1202235"/>
              <a:gd name="connsiteX3-53" fmla="*/ 291374 w 578600"/>
              <a:gd name="connsiteY3-54" fmla="*/ 1202235 h 1202235"/>
              <a:gd name="connsiteX4-55" fmla="*/ 8799 w 578600"/>
              <a:gd name="connsiteY4-56" fmla="*/ 601117 h 1202235"/>
              <a:gd name="connsiteX5-57" fmla="*/ 240353 w 578600"/>
              <a:gd name="connsiteY5-58" fmla="*/ 42096 h 1202235"/>
              <a:gd name="connsiteX6-59" fmla="*/ 291374 w 578600"/>
              <a:gd name="connsiteY6-60" fmla="*/ 0 h 1202235"/>
              <a:gd name="connsiteX0-61" fmla="*/ 291374 w 583571"/>
              <a:gd name="connsiteY0-62" fmla="*/ 0 h 1202235"/>
              <a:gd name="connsiteX1-63" fmla="*/ 573949 w 583571"/>
              <a:gd name="connsiteY1-64" fmla="*/ 601117 h 1202235"/>
              <a:gd name="connsiteX2-65" fmla="*/ 342395 w 583571"/>
              <a:gd name="connsiteY2-66" fmla="*/ 1160138 h 1202235"/>
              <a:gd name="connsiteX3-67" fmla="*/ 291374 w 583571"/>
              <a:gd name="connsiteY3-68" fmla="*/ 1202235 h 1202235"/>
              <a:gd name="connsiteX4-69" fmla="*/ 8799 w 583571"/>
              <a:gd name="connsiteY4-70" fmla="*/ 601117 h 1202235"/>
              <a:gd name="connsiteX5-71" fmla="*/ 240353 w 583571"/>
              <a:gd name="connsiteY5-72" fmla="*/ 42096 h 1202235"/>
              <a:gd name="connsiteX6-73" fmla="*/ 291374 w 583571"/>
              <a:gd name="connsiteY6-74" fmla="*/ 0 h 1202235"/>
              <a:gd name="connsiteX0-75" fmla="*/ 291374 w 575217"/>
              <a:gd name="connsiteY0-76" fmla="*/ 0 h 1202235"/>
              <a:gd name="connsiteX1-77" fmla="*/ 573949 w 575217"/>
              <a:gd name="connsiteY1-78" fmla="*/ 601117 h 1202235"/>
              <a:gd name="connsiteX2-79" fmla="*/ 365278 w 575217"/>
              <a:gd name="connsiteY2-80" fmla="*/ 1177869 h 1202235"/>
              <a:gd name="connsiteX3-81" fmla="*/ 291374 w 575217"/>
              <a:gd name="connsiteY3-82" fmla="*/ 1202235 h 1202235"/>
              <a:gd name="connsiteX4-83" fmla="*/ 8799 w 575217"/>
              <a:gd name="connsiteY4-84" fmla="*/ 601117 h 1202235"/>
              <a:gd name="connsiteX5-85" fmla="*/ 240353 w 575217"/>
              <a:gd name="connsiteY5-86" fmla="*/ 42096 h 1202235"/>
              <a:gd name="connsiteX6-87" fmla="*/ 291374 w 575217"/>
              <a:gd name="connsiteY6-88" fmla="*/ 0 h 1202235"/>
              <a:gd name="connsiteX0-89" fmla="*/ 291374 w 578093"/>
              <a:gd name="connsiteY0-90" fmla="*/ 0 h 1202235"/>
              <a:gd name="connsiteX1-91" fmla="*/ 573949 w 578093"/>
              <a:gd name="connsiteY1-92" fmla="*/ 601117 h 1202235"/>
              <a:gd name="connsiteX2-93" fmla="*/ 365278 w 578093"/>
              <a:gd name="connsiteY2-94" fmla="*/ 1177869 h 1202235"/>
              <a:gd name="connsiteX3-95" fmla="*/ 291374 w 578093"/>
              <a:gd name="connsiteY3-96" fmla="*/ 1202235 h 1202235"/>
              <a:gd name="connsiteX4-97" fmla="*/ 8799 w 578093"/>
              <a:gd name="connsiteY4-98" fmla="*/ 601117 h 1202235"/>
              <a:gd name="connsiteX5-99" fmla="*/ 240353 w 578093"/>
              <a:gd name="connsiteY5-100" fmla="*/ 42096 h 1202235"/>
              <a:gd name="connsiteX6-101" fmla="*/ 291374 w 578093"/>
              <a:gd name="connsiteY6-102" fmla="*/ 0 h 1202235"/>
              <a:gd name="connsiteX0-103" fmla="*/ 291374 w 581161"/>
              <a:gd name="connsiteY0-104" fmla="*/ 0 h 1202235"/>
              <a:gd name="connsiteX1-105" fmla="*/ 577313 w 581161"/>
              <a:gd name="connsiteY1-106" fmla="*/ 608118 h 1202235"/>
              <a:gd name="connsiteX2-107" fmla="*/ 365278 w 581161"/>
              <a:gd name="connsiteY2-108" fmla="*/ 1177869 h 1202235"/>
              <a:gd name="connsiteX3-109" fmla="*/ 291374 w 581161"/>
              <a:gd name="connsiteY3-110" fmla="*/ 1202235 h 1202235"/>
              <a:gd name="connsiteX4-111" fmla="*/ 8799 w 581161"/>
              <a:gd name="connsiteY4-112" fmla="*/ 601117 h 1202235"/>
              <a:gd name="connsiteX5-113" fmla="*/ 240353 w 581161"/>
              <a:gd name="connsiteY5-114" fmla="*/ 42096 h 1202235"/>
              <a:gd name="connsiteX6-115" fmla="*/ 291374 w 581161"/>
              <a:gd name="connsiteY6-116" fmla="*/ 0 h 1202235"/>
              <a:gd name="connsiteX0-117" fmla="*/ 291374 w 586503"/>
              <a:gd name="connsiteY0-118" fmla="*/ 0 h 1202235"/>
              <a:gd name="connsiteX1-119" fmla="*/ 577313 w 586503"/>
              <a:gd name="connsiteY1-120" fmla="*/ 608118 h 1202235"/>
              <a:gd name="connsiteX2-121" fmla="*/ 365278 w 586503"/>
              <a:gd name="connsiteY2-122" fmla="*/ 1177869 h 1202235"/>
              <a:gd name="connsiteX3-123" fmla="*/ 291374 w 586503"/>
              <a:gd name="connsiteY3-124" fmla="*/ 1202235 h 1202235"/>
              <a:gd name="connsiteX4-125" fmla="*/ 8799 w 586503"/>
              <a:gd name="connsiteY4-126" fmla="*/ 601117 h 1202235"/>
              <a:gd name="connsiteX5-127" fmla="*/ 240353 w 586503"/>
              <a:gd name="connsiteY5-128" fmla="*/ 42096 h 1202235"/>
              <a:gd name="connsiteX6-129" fmla="*/ 291374 w 586503"/>
              <a:gd name="connsiteY6-130" fmla="*/ 0 h 1202235"/>
              <a:gd name="connsiteX0-131" fmla="*/ 291374 w 586503"/>
              <a:gd name="connsiteY0-132" fmla="*/ 0 h 1202235"/>
              <a:gd name="connsiteX1-133" fmla="*/ 577313 w 586503"/>
              <a:gd name="connsiteY1-134" fmla="*/ 608118 h 1202235"/>
              <a:gd name="connsiteX2-135" fmla="*/ 365278 w 586503"/>
              <a:gd name="connsiteY2-136" fmla="*/ 1177869 h 1202235"/>
              <a:gd name="connsiteX3-137" fmla="*/ 291374 w 586503"/>
              <a:gd name="connsiteY3-138" fmla="*/ 1202235 h 1202235"/>
              <a:gd name="connsiteX4-139" fmla="*/ 8799 w 586503"/>
              <a:gd name="connsiteY4-140" fmla="*/ 601117 h 1202235"/>
              <a:gd name="connsiteX5-141" fmla="*/ 240353 w 586503"/>
              <a:gd name="connsiteY5-142" fmla="*/ 42096 h 1202235"/>
              <a:gd name="connsiteX6-143" fmla="*/ 291374 w 586503"/>
              <a:gd name="connsiteY6-144" fmla="*/ 0 h 1202235"/>
              <a:gd name="connsiteX0-145" fmla="*/ 284738 w 579867"/>
              <a:gd name="connsiteY0-146" fmla="*/ 0 h 1202235"/>
              <a:gd name="connsiteX1-147" fmla="*/ 570677 w 579867"/>
              <a:gd name="connsiteY1-148" fmla="*/ 608118 h 1202235"/>
              <a:gd name="connsiteX2-149" fmla="*/ 358642 w 579867"/>
              <a:gd name="connsiteY2-150" fmla="*/ 1177869 h 1202235"/>
              <a:gd name="connsiteX3-151" fmla="*/ 284738 w 579867"/>
              <a:gd name="connsiteY3-152" fmla="*/ 1202235 h 1202235"/>
              <a:gd name="connsiteX4-153" fmla="*/ 2163 w 579867"/>
              <a:gd name="connsiteY4-154" fmla="*/ 601117 h 1202235"/>
              <a:gd name="connsiteX5-155" fmla="*/ 194132 w 579867"/>
              <a:gd name="connsiteY5-156" fmla="*/ 55370 h 1202235"/>
              <a:gd name="connsiteX6-157" fmla="*/ 284738 w 579867"/>
              <a:gd name="connsiteY6-158" fmla="*/ 0 h 1202235"/>
              <a:gd name="connsiteX0-159" fmla="*/ 294845 w 589974"/>
              <a:gd name="connsiteY0-160" fmla="*/ 0 h 1202235"/>
              <a:gd name="connsiteX1-161" fmla="*/ 580784 w 589974"/>
              <a:gd name="connsiteY1-162" fmla="*/ 608118 h 1202235"/>
              <a:gd name="connsiteX2-163" fmla="*/ 368749 w 589974"/>
              <a:gd name="connsiteY2-164" fmla="*/ 1177869 h 1202235"/>
              <a:gd name="connsiteX3-165" fmla="*/ 294845 w 589974"/>
              <a:gd name="connsiteY3-166" fmla="*/ 1202235 h 1202235"/>
              <a:gd name="connsiteX4-167" fmla="*/ 12270 w 589974"/>
              <a:gd name="connsiteY4-168" fmla="*/ 601117 h 1202235"/>
              <a:gd name="connsiteX5-169" fmla="*/ 204239 w 589974"/>
              <a:gd name="connsiteY5-170" fmla="*/ 55370 h 1202235"/>
              <a:gd name="connsiteX6-171" fmla="*/ 294845 w 589974"/>
              <a:gd name="connsiteY6-172" fmla="*/ 0 h 1202235"/>
              <a:gd name="connsiteX0-173" fmla="*/ 296305 w 591434"/>
              <a:gd name="connsiteY0-174" fmla="*/ 0 h 1202235"/>
              <a:gd name="connsiteX1-175" fmla="*/ 582244 w 591434"/>
              <a:gd name="connsiteY1-176" fmla="*/ 608118 h 1202235"/>
              <a:gd name="connsiteX2-177" fmla="*/ 370209 w 591434"/>
              <a:gd name="connsiteY2-178" fmla="*/ 1177869 h 1202235"/>
              <a:gd name="connsiteX3-179" fmla="*/ 296305 w 591434"/>
              <a:gd name="connsiteY3-180" fmla="*/ 1202235 h 1202235"/>
              <a:gd name="connsiteX4-181" fmla="*/ 13730 w 591434"/>
              <a:gd name="connsiteY4-182" fmla="*/ 601117 h 1202235"/>
              <a:gd name="connsiteX5-183" fmla="*/ 205699 w 591434"/>
              <a:gd name="connsiteY5-184" fmla="*/ 55370 h 1202235"/>
              <a:gd name="connsiteX6-185" fmla="*/ 296305 w 591434"/>
              <a:gd name="connsiteY6-186" fmla="*/ 0 h 1202235"/>
              <a:gd name="connsiteX0-187" fmla="*/ 296305 w 586804"/>
              <a:gd name="connsiteY0-188" fmla="*/ 0 h 1202235"/>
              <a:gd name="connsiteX1-189" fmla="*/ 582244 w 586804"/>
              <a:gd name="connsiteY1-190" fmla="*/ 608118 h 1202235"/>
              <a:gd name="connsiteX2-191" fmla="*/ 374876 w 586804"/>
              <a:gd name="connsiteY2-192" fmla="*/ 1175626 h 1202235"/>
              <a:gd name="connsiteX3-193" fmla="*/ 296305 w 586804"/>
              <a:gd name="connsiteY3-194" fmla="*/ 1202235 h 1202235"/>
              <a:gd name="connsiteX4-195" fmla="*/ 13730 w 586804"/>
              <a:gd name="connsiteY4-196" fmla="*/ 601117 h 1202235"/>
              <a:gd name="connsiteX5-197" fmla="*/ 205699 w 586804"/>
              <a:gd name="connsiteY5-198" fmla="*/ 55370 h 1202235"/>
              <a:gd name="connsiteX6-199" fmla="*/ 296305 w 586804"/>
              <a:gd name="connsiteY6-200" fmla="*/ 0 h 1202235"/>
              <a:gd name="connsiteX0-201" fmla="*/ 296305 w 588064"/>
              <a:gd name="connsiteY0-202" fmla="*/ 0 h 1202235"/>
              <a:gd name="connsiteX1-203" fmla="*/ 582244 w 588064"/>
              <a:gd name="connsiteY1-204" fmla="*/ 608118 h 1202235"/>
              <a:gd name="connsiteX2-205" fmla="*/ 382060 w 588064"/>
              <a:gd name="connsiteY2-206" fmla="*/ 1160685 h 1202235"/>
              <a:gd name="connsiteX3-207" fmla="*/ 296305 w 588064"/>
              <a:gd name="connsiteY3-208" fmla="*/ 1202235 h 1202235"/>
              <a:gd name="connsiteX4-209" fmla="*/ 13730 w 588064"/>
              <a:gd name="connsiteY4-210" fmla="*/ 601117 h 1202235"/>
              <a:gd name="connsiteX5-211" fmla="*/ 205699 w 588064"/>
              <a:gd name="connsiteY5-212" fmla="*/ 55370 h 1202235"/>
              <a:gd name="connsiteX6-213" fmla="*/ 296305 w 588064"/>
              <a:gd name="connsiteY6-214" fmla="*/ 0 h 1202235"/>
              <a:gd name="connsiteX0-215" fmla="*/ 284824 w 576583"/>
              <a:gd name="connsiteY0-216" fmla="*/ 0 h 1202235"/>
              <a:gd name="connsiteX1-217" fmla="*/ 570763 w 576583"/>
              <a:gd name="connsiteY1-218" fmla="*/ 608118 h 1202235"/>
              <a:gd name="connsiteX2-219" fmla="*/ 370579 w 576583"/>
              <a:gd name="connsiteY2-220" fmla="*/ 1160685 h 1202235"/>
              <a:gd name="connsiteX3-221" fmla="*/ 284824 w 576583"/>
              <a:gd name="connsiteY3-222" fmla="*/ 1202235 h 1202235"/>
              <a:gd name="connsiteX4-223" fmla="*/ 2249 w 576583"/>
              <a:gd name="connsiteY4-224" fmla="*/ 601117 h 1202235"/>
              <a:gd name="connsiteX5-225" fmla="*/ 199825 w 576583"/>
              <a:gd name="connsiteY5-226" fmla="*/ 67039 h 1202235"/>
              <a:gd name="connsiteX6-227" fmla="*/ 284824 w 576583"/>
              <a:gd name="connsiteY6-228" fmla="*/ 0 h 1202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76583" h="1202235">
                <a:moveTo>
                  <a:pt x="284824" y="0"/>
                </a:moveTo>
                <a:cubicBezTo>
                  <a:pt x="379016" y="200372"/>
                  <a:pt x="556471" y="414671"/>
                  <a:pt x="570763" y="608118"/>
                </a:cubicBezTo>
                <a:cubicBezTo>
                  <a:pt x="585056" y="801566"/>
                  <a:pt x="590296" y="1003771"/>
                  <a:pt x="370579" y="1160685"/>
                </a:cubicBezTo>
                <a:lnTo>
                  <a:pt x="284824" y="1202235"/>
                </a:lnTo>
                <a:cubicBezTo>
                  <a:pt x="190632" y="1001862"/>
                  <a:pt x="16415" y="790316"/>
                  <a:pt x="2249" y="601117"/>
                </a:cubicBezTo>
                <a:cubicBezTo>
                  <a:pt x="-11917" y="411918"/>
                  <a:pt x="39302" y="215620"/>
                  <a:pt x="199825" y="67039"/>
                </a:cubicBezTo>
                <a:lnTo>
                  <a:pt x="2848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6" name="MH_Other_4"/>
          <p:cNvSpPr/>
          <p:nvPr>
            <p:custDataLst>
              <p:tags r:id="rId4"/>
            </p:custDataLst>
          </p:nvPr>
        </p:nvSpPr>
        <p:spPr>
          <a:xfrm rot="10800000">
            <a:off x="5781676" y="3878263"/>
            <a:ext cx="620713" cy="1293812"/>
          </a:xfrm>
          <a:custGeom>
            <a:avLst/>
            <a:gdLst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231554 w 565150"/>
              <a:gd name="connsiteY5" fmla="*/ 1160138 h 1202235"/>
              <a:gd name="connsiteX6" fmla="*/ 0 w 565150"/>
              <a:gd name="connsiteY6" fmla="*/ 601117 h 1202235"/>
              <a:gd name="connsiteX7" fmla="*/ 231554 w 565150"/>
              <a:gd name="connsiteY7" fmla="*/ 42096 h 1202235"/>
              <a:gd name="connsiteX0-1" fmla="*/ 282575 w 565150"/>
              <a:gd name="connsiteY0-2" fmla="*/ 0 h 1202235"/>
              <a:gd name="connsiteX1-3" fmla="*/ 333596 w 565150"/>
              <a:gd name="connsiteY1-4" fmla="*/ 42096 h 1202235"/>
              <a:gd name="connsiteX2-5" fmla="*/ 565150 w 565150"/>
              <a:gd name="connsiteY2-6" fmla="*/ 601117 h 1202235"/>
              <a:gd name="connsiteX3-7" fmla="*/ 333596 w 565150"/>
              <a:gd name="connsiteY3-8" fmla="*/ 1160138 h 1202235"/>
              <a:gd name="connsiteX4-9" fmla="*/ 282575 w 565150"/>
              <a:gd name="connsiteY4-10" fmla="*/ 1202235 h 1202235"/>
              <a:gd name="connsiteX5-11" fmla="*/ 0 w 565150"/>
              <a:gd name="connsiteY5-12" fmla="*/ 601117 h 1202235"/>
              <a:gd name="connsiteX6-13" fmla="*/ 231554 w 565150"/>
              <a:gd name="connsiteY6-14" fmla="*/ 42096 h 1202235"/>
              <a:gd name="connsiteX7-15" fmla="*/ 282575 w 565150"/>
              <a:gd name="connsiteY7-16" fmla="*/ 0 h 1202235"/>
              <a:gd name="connsiteX0-17" fmla="*/ 291374 w 573949"/>
              <a:gd name="connsiteY0-18" fmla="*/ 0 h 1202235"/>
              <a:gd name="connsiteX1-19" fmla="*/ 342395 w 573949"/>
              <a:gd name="connsiteY1-20" fmla="*/ 42096 h 1202235"/>
              <a:gd name="connsiteX2-21" fmla="*/ 573949 w 573949"/>
              <a:gd name="connsiteY2-22" fmla="*/ 601117 h 1202235"/>
              <a:gd name="connsiteX3-23" fmla="*/ 342395 w 573949"/>
              <a:gd name="connsiteY3-24" fmla="*/ 1160138 h 1202235"/>
              <a:gd name="connsiteX4-25" fmla="*/ 291374 w 573949"/>
              <a:gd name="connsiteY4-26" fmla="*/ 1202235 h 1202235"/>
              <a:gd name="connsiteX5-27" fmla="*/ 8799 w 573949"/>
              <a:gd name="connsiteY5-28" fmla="*/ 601117 h 1202235"/>
              <a:gd name="connsiteX6-29" fmla="*/ 240353 w 573949"/>
              <a:gd name="connsiteY6-30" fmla="*/ 42096 h 1202235"/>
              <a:gd name="connsiteX7-31" fmla="*/ 291374 w 573949"/>
              <a:gd name="connsiteY7-32" fmla="*/ 0 h 1202235"/>
              <a:gd name="connsiteX0-33" fmla="*/ 291374 w 573949"/>
              <a:gd name="connsiteY0-34" fmla="*/ 0 h 1202235"/>
              <a:gd name="connsiteX1-35" fmla="*/ 573949 w 573949"/>
              <a:gd name="connsiteY1-36" fmla="*/ 601117 h 1202235"/>
              <a:gd name="connsiteX2-37" fmla="*/ 342395 w 573949"/>
              <a:gd name="connsiteY2-38" fmla="*/ 1160138 h 1202235"/>
              <a:gd name="connsiteX3-39" fmla="*/ 291374 w 573949"/>
              <a:gd name="connsiteY3-40" fmla="*/ 1202235 h 1202235"/>
              <a:gd name="connsiteX4-41" fmla="*/ 8799 w 573949"/>
              <a:gd name="connsiteY4-42" fmla="*/ 601117 h 1202235"/>
              <a:gd name="connsiteX5-43" fmla="*/ 240353 w 573949"/>
              <a:gd name="connsiteY5-44" fmla="*/ 42096 h 1202235"/>
              <a:gd name="connsiteX6-45" fmla="*/ 291374 w 573949"/>
              <a:gd name="connsiteY6-46" fmla="*/ 0 h 1202235"/>
              <a:gd name="connsiteX0-47" fmla="*/ 291374 w 578600"/>
              <a:gd name="connsiteY0-48" fmla="*/ 0 h 1202235"/>
              <a:gd name="connsiteX1-49" fmla="*/ 573949 w 578600"/>
              <a:gd name="connsiteY1-50" fmla="*/ 601117 h 1202235"/>
              <a:gd name="connsiteX2-51" fmla="*/ 342395 w 578600"/>
              <a:gd name="connsiteY2-52" fmla="*/ 1160138 h 1202235"/>
              <a:gd name="connsiteX3-53" fmla="*/ 291374 w 578600"/>
              <a:gd name="connsiteY3-54" fmla="*/ 1202235 h 1202235"/>
              <a:gd name="connsiteX4-55" fmla="*/ 8799 w 578600"/>
              <a:gd name="connsiteY4-56" fmla="*/ 601117 h 1202235"/>
              <a:gd name="connsiteX5-57" fmla="*/ 240353 w 578600"/>
              <a:gd name="connsiteY5-58" fmla="*/ 42096 h 1202235"/>
              <a:gd name="connsiteX6-59" fmla="*/ 291374 w 578600"/>
              <a:gd name="connsiteY6-60" fmla="*/ 0 h 1202235"/>
              <a:gd name="connsiteX0-61" fmla="*/ 291374 w 583571"/>
              <a:gd name="connsiteY0-62" fmla="*/ 0 h 1202235"/>
              <a:gd name="connsiteX1-63" fmla="*/ 573949 w 583571"/>
              <a:gd name="connsiteY1-64" fmla="*/ 601117 h 1202235"/>
              <a:gd name="connsiteX2-65" fmla="*/ 342395 w 583571"/>
              <a:gd name="connsiteY2-66" fmla="*/ 1160138 h 1202235"/>
              <a:gd name="connsiteX3-67" fmla="*/ 291374 w 583571"/>
              <a:gd name="connsiteY3-68" fmla="*/ 1202235 h 1202235"/>
              <a:gd name="connsiteX4-69" fmla="*/ 8799 w 583571"/>
              <a:gd name="connsiteY4-70" fmla="*/ 601117 h 1202235"/>
              <a:gd name="connsiteX5-71" fmla="*/ 240353 w 583571"/>
              <a:gd name="connsiteY5-72" fmla="*/ 42096 h 1202235"/>
              <a:gd name="connsiteX6-73" fmla="*/ 291374 w 583571"/>
              <a:gd name="connsiteY6-74" fmla="*/ 0 h 1202235"/>
              <a:gd name="connsiteX0-75" fmla="*/ 291374 w 575217"/>
              <a:gd name="connsiteY0-76" fmla="*/ 0 h 1202235"/>
              <a:gd name="connsiteX1-77" fmla="*/ 573949 w 575217"/>
              <a:gd name="connsiteY1-78" fmla="*/ 601117 h 1202235"/>
              <a:gd name="connsiteX2-79" fmla="*/ 365278 w 575217"/>
              <a:gd name="connsiteY2-80" fmla="*/ 1177869 h 1202235"/>
              <a:gd name="connsiteX3-81" fmla="*/ 291374 w 575217"/>
              <a:gd name="connsiteY3-82" fmla="*/ 1202235 h 1202235"/>
              <a:gd name="connsiteX4-83" fmla="*/ 8799 w 575217"/>
              <a:gd name="connsiteY4-84" fmla="*/ 601117 h 1202235"/>
              <a:gd name="connsiteX5-85" fmla="*/ 240353 w 575217"/>
              <a:gd name="connsiteY5-86" fmla="*/ 42096 h 1202235"/>
              <a:gd name="connsiteX6-87" fmla="*/ 291374 w 575217"/>
              <a:gd name="connsiteY6-88" fmla="*/ 0 h 1202235"/>
              <a:gd name="connsiteX0-89" fmla="*/ 291374 w 578093"/>
              <a:gd name="connsiteY0-90" fmla="*/ 0 h 1202235"/>
              <a:gd name="connsiteX1-91" fmla="*/ 573949 w 578093"/>
              <a:gd name="connsiteY1-92" fmla="*/ 601117 h 1202235"/>
              <a:gd name="connsiteX2-93" fmla="*/ 365278 w 578093"/>
              <a:gd name="connsiteY2-94" fmla="*/ 1177869 h 1202235"/>
              <a:gd name="connsiteX3-95" fmla="*/ 291374 w 578093"/>
              <a:gd name="connsiteY3-96" fmla="*/ 1202235 h 1202235"/>
              <a:gd name="connsiteX4-97" fmla="*/ 8799 w 578093"/>
              <a:gd name="connsiteY4-98" fmla="*/ 601117 h 1202235"/>
              <a:gd name="connsiteX5-99" fmla="*/ 240353 w 578093"/>
              <a:gd name="connsiteY5-100" fmla="*/ 42096 h 1202235"/>
              <a:gd name="connsiteX6-101" fmla="*/ 291374 w 578093"/>
              <a:gd name="connsiteY6-102" fmla="*/ 0 h 1202235"/>
              <a:gd name="connsiteX0-103" fmla="*/ 291374 w 581161"/>
              <a:gd name="connsiteY0-104" fmla="*/ 0 h 1202235"/>
              <a:gd name="connsiteX1-105" fmla="*/ 577313 w 581161"/>
              <a:gd name="connsiteY1-106" fmla="*/ 608118 h 1202235"/>
              <a:gd name="connsiteX2-107" fmla="*/ 365278 w 581161"/>
              <a:gd name="connsiteY2-108" fmla="*/ 1177869 h 1202235"/>
              <a:gd name="connsiteX3-109" fmla="*/ 291374 w 581161"/>
              <a:gd name="connsiteY3-110" fmla="*/ 1202235 h 1202235"/>
              <a:gd name="connsiteX4-111" fmla="*/ 8799 w 581161"/>
              <a:gd name="connsiteY4-112" fmla="*/ 601117 h 1202235"/>
              <a:gd name="connsiteX5-113" fmla="*/ 240353 w 581161"/>
              <a:gd name="connsiteY5-114" fmla="*/ 42096 h 1202235"/>
              <a:gd name="connsiteX6-115" fmla="*/ 291374 w 581161"/>
              <a:gd name="connsiteY6-116" fmla="*/ 0 h 1202235"/>
              <a:gd name="connsiteX0-117" fmla="*/ 291374 w 586503"/>
              <a:gd name="connsiteY0-118" fmla="*/ 0 h 1202235"/>
              <a:gd name="connsiteX1-119" fmla="*/ 577313 w 586503"/>
              <a:gd name="connsiteY1-120" fmla="*/ 608118 h 1202235"/>
              <a:gd name="connsiteX2-121" fmla="*/ 365278 w 586503"/>
              <a:gd name="connsiteY2-122" fmla="*/ 1177869 h 1202235"/>
              <a:gd name="connsiteX3-123" fmla="*/ 291374 w 586503"/>
              <a:gd name="connsiteY3-124" fmla="*/ 1202235 h 1202235"/>
              <a:gd name="connsiteX4-125" fmla="*/ 8799 w 586503"/>
              <a:gd name="connsiteY4-126" fmla="*/ 601117 h 1202235"/>
              <a:gd name="connsiteX5-127" fmla="*/ 240353 w 586503"/>
              <a:gd name="connsiteY5-128" fmla="*/ 42096 h 1202235"/>
              <a:gd name="connsiteX6-129" fmla="*/ 291374 w 586503"/>
              <a:gd name="connsiteY6-130" fmla="*/ 0 h 1202235"/>
              <a:gd name="connsiteX0-131" fmla="*/ 291374 w 586503"/>
              <a:gd name="connsiteY0-132" fmla="*/ 0 h 1202235"/>
              <a:gd name="connsiteX1-133" fmla="*/ 577313 w 586503"/>
              <a:gd name="connsiteY1-134" fmla="*/ 608118 h 1202235"/>
              <a:gd name="connsiteX2-135" fmla="*/ 365278 w 586503"/>
              <a:gd name="connsiteY2-136" fmla="*/ 1177869 h 1202235"/>
              <a:gd name="connsiteX3-137" fmla="*/ 291374 w 586503"/>
              <a:gd name="connsiteY3-138" fmla="*/ 1202235 h 1202235"/>
              <a:gd name="connsiteX4-139" fmla="*/ 8799 w 586503"/>
              <a:gd name="connsiteY4-140" fmla="*/ 601117 h 1202235"/>
              <a:gd name="connsiteX5-141" fmla="*/ 240353 w 586503"/>
              <a:gd name="connsiteY5-142" fmla="*/ 42096 h 1202235"/>
              <a:gd name="connsiteX6-143" fmla="*/ 291374 w 586503"/>
              <a:gd name="connsiteY6-144" fmla="*/ 0 h 1202235"/>
              <a:gd name="connsiteX0-145" fmla="*/ 284738 w 579867"/>
              <a:gd name="connsiteY0-146" fmla="*/ 0 h 1202235"/>
              <a:gd name="connsiteX1-147" fmla="*/ 570677 w 579867"/>
              <a:gd name="connsiteY1-148" fmla="*/ 608118 h 1202235"/>
              <a:gd name="connsiteX2-149" fmla="*/ 358642 w 579867"/>
              <a:gd name="connsiteY2-150" fmla="*/ 1177869 h 1202235"/>
              <a:gd name="connsiteX3-151" fmla="*/ 284738 w 579867"/>
              <a:gd name="connsiteY3-152" fmla="*/ 1202235 h 1202235"/>
              <a:gd name="connsiteX4-153" fmla="*/ 2163 w 579867"/>
              <a:gd name="connsiteY4-154" fmla="*/ 601117 h 1202235"/>
              <a:gd name="connsiteX5-155" fmla="*/ 194132 w 579867"/>
              <a:gd name="connsiteY5-156" fmla="*/ 55370 h 1202235"/>
              <a:gd name="connsiteX6-157" fmla="*/ 284738 w 579867"/>
              <a:gd name="connsiteY6-158" fmla="*/ 0 h 1202235"/>
              <a:gd name="connsiteX0-159" fmla="*/ 294845 w 589974"/>
              <a:gd name="connsiteY0-160" fmla="*/ 0 h 1202235"/>
              <a:gd name="connsiteX1-161" fmla="*/ 580784 w 589974"/>
              <a:gd name="connsiteY1-162" fmla="*/ 608118 h 1202235"/>
              <a:gd name="connsiteX2-163" fmla="*/ 368749 w 589974"/>
              <a:gd name="connsiteY2-164" fmla="*/ 1177869 h 1202235"/>
              <a:gd name="connsiteX3-165" fmla="*/ 294845 w 589974"/>
              <a:gd name="connsiteY3-166" fmla="*/ 1202235 h 1202235"/>
              <a:gd name="connsiteX4-167" fmla="*/ 12270 w 589974"/>
              <a:gd name="connsiteY4-168" fmla="*/ 601117 h 1202235"/>
              <a:gd name="connsiteX5-169" fmla="*/ 204239 w 589974"/>
              <a:gd name="connsiteY5-170" fmla="*/ 55370 h 1202235"/>
              <a:gd name="connsiteX6-171" fmla="*/ 294845 w 589974"/>
              <a:gd name="connsiteY6-172" fmla="*/ 0 h 1202235"/>
              <a:gd name="connsiteX0-173" fmla="*/ 296305 w 591434"/>
              <a:gd name="connsiteY0-174" fmla="*/ 0 h 1202235"/>
              <a:gd name="connsiteX1-175" fmla="*/ 582244 w 591434"/>
              <a:gd name="connsiteY1-176" fmla="*/ 608118 h 1202235"/>
              <a:gd name="connsiteX2-177" fmla="*/ 370209 w 591434"/>
              <a:gd name="connsiteY2-178" fmla="*/ 1177869 h 1202235"/>
              <a:gd name="connsiteX3-179" fmla="*/ 296305 w 591434"/>
              <a:gd name="connsiteY3-180" fmla="*/ 1202235 h 1202235"/>
              <a:gd name="connsiteX4-181" fmla="*/ 13730 w 591434"/>
              <a:gd name="connsiteY4-182" fmla="*/ 601117 h 1202235"/>
              <a:gd name="connsiteX5-183" fmla="*/ 205699 w 591434"/>
              <a:gd name="connsiteY5-184" fmla="*/ 55370 h 1202235"/>
              <a:gd name="connsiteX6-185" fmla="*/ 296305 w 591434"/>
              <a:gd name="connsiteY6-186" fmla="*/ 0 h 1202235"/>
              <a:gd name="connsiteX0-187" fmla="*/ 296305 w 586804"/>
              <a:gd name="connsiteY0-188" fmla="*/ 0 h 1202235"/>
              <a:gd name="connsiteX1-189" fmla="*/ 582244 w 586804"/>
              <a:gd name="connsiteY1-190" fmla="*/ 608118 h 1202235"/>
              <a:gd name="connsiteX2-191" fmla="*/ 374876 w 586804"/>
              <a:gd name="connsiteY2-192" fmla="*/ 1175626 h 1202235"/>
              <a:gd name="connsiteX3-193" fmla="*/ 296305 w 586804"/>
              <a:gd name="connsiteY3-194" fmla="*/ 1202235 h 1202235"/>
              <a:gd name="connsiteX4-195" fmla="*/ 13730 w 586804"/>
              <a:gd name="connsiteY4-196" fmla="*/ 601117 h 1202235"/>
              <a:gd name="connsiteX5-197" fmla="*/ 205699 w 586804"/>
              <a:gd name="connsiteY5-198" fmla="*/ 55370 h 1202235"/>
              <a:gd name="connsiteX6-199" fmla="*/ 296305 w 586804"/>
              <a:gd name="connsiteY6-200" fmla="*/ 0 h 1202235"/>
              <a:gd name="connsiteX0-201" fmla="*/ 296305 w 588064"/>
              <a:gd name="connsiteY0-202" fmla="*/ 0 h 1202235"/>
              <a:gd name="connsiteX1-203" fmla="*/ 582244 w 588064"/>
              <a:gd name="connsiteY1-204" fmla="*/ 608118 h 1202235"/>
              <a:gd name="connsiteX2-205" fmla="*/ 382060 w 588064"/>
              <a:gd name="connsiteY2-206" fmla="*/ 1160685 h 1202235"/>
              <a:gd name="connsiteX3-207" fmla="*/ 296305 w 588064"/>
              <a:gd name="connsiteY3-208" fmla="*/ 1202235 h 1202235"/>
              <a:gd name="connsiteX4-209" fmla="*/ 13730 w 588064"/>
              <a:gd name="connsiteY4-210" fmla="*/ 601117 h 1202235"/>
              <a:gd name="connsiteX5-211" fmla="*/ 205699 w 588064"/>
              <a:gd name="connsiteY5-212" fmla="*/ 55370 h 1202235"/>
              <a:gd name="connsiteX6-213" fmla="*/ 296305 w 588064"/>
              <a:gd name="connsiteY6-214" fmla="*/ 0 h 1202235"/>
              <a:gd name="connsiteX0-215" fmla="*/ 284824 w 576583"/>
              <a:gd name="connsiteY0-216" fmla="*/ 0 h 1202235"/>
              <a:gd name="connsiteX1-217" fmla="*/ 570763 w 576583"/>
              <a:gd name="connsiteY1-218" fmla="*/ 608118 h 1202235"/>
              <a:gd name="connsiteX2-219" fmla="*/ 370579 w 576583"/>
              <a:gd name="connsiteY2-220" fmla="*/ 1160685 h 1202235"/>
              <a:gd name="connsiteX3-221" fmla="*/ 284824 w 576583"/>
              <a:gd name="connsiteY3-222" fmla="*/ 1202235 h 1202235"/>
              <a:gd name="connsiteX4-223" fmla="*/ 2249 w 576583"/>
              <a:gd name="connsiteY4-224" fmla="*/ 601117 h 1202235"/>
              <a:gd name="connsiteX5-225" fmla="*/ 199825 w 576583"/>
              <a:gd name="connsiteY5-226" fmla="*/ 67039 h 1202235"/>
              <a:gd name="connsiteX6-227" fmla="*/ 284824 w 576583"/>
              <a:gd name="connsiteY6-228" fmla="*/ 0 h 1202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76583" h="1202235">
                <a:moveTo>
                  <a:pt x="284824" y="0"/>
                </a:moveTo>
                <a:cubicBezTo>
                  <a:pt x="379016" y="200372"/>
                  <a:pt x="556471" y="414671"/>
                  <a:pt x="570763" y="608118"/>
                </a:cubicBezTo>
                <a:cubicBezTo>
                  <a:pt x="585056" y="801566"/>
                  <a:pt x="590296" y="1003771"/>
                  <a:pt x="370579" y="1160685"/>
                </a:cubicBezTo>
                <a:lnTo>
                  <a:pt x="284824" y="1202235"/>
                </a:lnTo>
                <a:cubicBezTo>
                  <a:pt x="190632" y="1001862"/>
                  <a:pt x="16415" y="790316"/>
                  <a:pt x="2249" y="601117"/>
                </a:cubicBezTo>
                <a:cubicBezTo>
                  <a:pt x="-11917" y="411918"/>
                  <a:pt x="39302" y="215620"/>
                  <a:pt x="199825" y="67039"/>
                </a:cubicBezTo>
                <a:lnTo>
                  <a:pt x="2848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7" name="MH_Other_5"/>
          <p:cNvSpPr/>
          <p:nvPr>
            <p:custDataLst>
              <p:tags r:id="rId5"/>
            </p:custDataLst>
          </p:nvPr>
        </p:nvSpPr>
        <p:spPr>
          <a:xfrm rot="14400000">
            <a:off x="5122069" y="3496469"/>
            <a:ext cx="620712" cy="1295400"/>
          </a:xfrm>
          <a:custGeom>
            <a:avLst/>
            <a:gdLst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231554 w 565150"/>
              <a:gd name="connsiteY5" fmla="*/ 1160138 h 1202235"/>
              <a:gd name="connsiteX6" fmla="*/ 0 w 565150"/>
              <a:gd name="connsiteY6" fmla="*/ 601117 h 1202235"/>
              <a:gd name="connsiteX7" fmla="*/ 231554 w 565150"/>
              <a:gd name="connsiteY7" fmla="*/ 42096 h 1202235"/>
              <a:gd name="connsiteX0-1" fmla="*/ 282575 w 565150"/>
              <a:gd name="connsiteY0-2" fmla="*/ 0 h 1202235"/>
              <a:gd name="connsiteX1-3" fmla="*/ 333596 w 565150"/>
              <a:gd name="connsiteY1-4" fmla="*/ 42096 h 1202235"/>
              <a:gd name="connsiteX2-5" fmla="*/ 565150 w 565150"/>
              <a:gd name="connsiteY2-6" fmla="*/ 601117 h 1202235"/>
              <a:gd name="connsiteX3-7" fmla="*/ 333596 w 565150"/>
              <a:gd name="connsiteY3-8" fmla="*/ 1160138 h 1202235"/>
              <a:gd name="connsiteX4-9" fmla="*/ 282575 w 565150"/>
              <a:gd name="connsiteY4-10" fmla="*/ 1202235 h 1202235"/>
              <a:gd name="connsiteX5-11" fmla="*/ 0 w 565150"/>
              <a:gd name="connsiteY5-12" fmla="*/ 601117 h 1202235"/>
              <a:gd name="connsiteX6-13" fmla="*/ 231554 w 565150"/>
              <a:gd name="connsiteY6-14" fmla="*/ 42096 h 1202235"/>
              <a:gd name="connsiteX7-15" fmla="*/ 282575 w 565150"/>
              <a:gd name="connsiteY7-16" fmla="*/ 0 h 1202235"/>
              <a:gd name="connsiteX0-17" fmla="*/ 291374 w 573949"/>
              <a:gd name="connsiteY0-18" fmla="*/ 0 h 1202235"/>
              <a:gd name="connsiteX1-19" fmla="*/ 342395 w 573949"/>
              <a:gd name="connsiteY1-20" fmla="*/ 42096 h 1202235"/>
              <a:gd name="connsiteX2-21" fmla="*/ 573949 w 573949"/>
              <a:gd name="connsiteY2-22" fmla="*/ 601117 h 1202235"/>
              <a:gd name="connsiteX3-23" fmla="*/ 342395 w 573949"/>
              <a:gd name="connsiteY3-24" fmla="*/ 1160138 h 1202235"/>
              <a:gd name="connsiteX4-25" fmla="*/ 291374 w 573949"/>
              <a:gd name="connsiteY4-26" fmla="*/ 1202235 h 1202235"/>
              <a:gd name="connsiteX5-27" fmla="*/ 8799 w 573949"/>
              <a:gd name="connsiteY5-28" fmla="*/ 601117 h 1202235"/>
              <a:gd name="connsiteX6-29" fmla="*/ 240353 w 573949"/>
              <a:gd name="connsiteY6-30" fmla="*/ 42096 h 1202235"/>
              <a:gd name="connsiteX7-31" fmla="*/ 291374 w 573949"/>
              <a:gd name="connsiteY7-32" fmla="*/ 0 h 1202235"/>
              <a:gd name="connsiteX0-33" fmla="*/ 291374 w 573949"/>
              <a:gd name="connsiteY0-34" fmla="*/ 0 h 1202235"/>
              <a:gd name="connsiteX1-35" fmla="*/ 573949 w 573949"/>
              <a:gd name="connsiteY1-36" fmla="*/ 601117 h 1202235"/>
              <a:gd name="connsiteX2-37" fmla="*/ 342395 w 573949"/>
              <a:gd name="connsiteY2-38" fmla="*/ 1160138 h 1202235"/>
              <a:gd name="connsiteX3-39" fmla="*/ 291374 w 573949"/>
              <a:gd name="connsiteY3-40" fmla="*/ 1202235 h 1202235"/>
              <a:gd name="connsiteX4-41" fmla="*/ 8799 w 573949"/>
              <a:gd name="connsiteY4-42" fmla="*/ 601117 h 1202235"/>
              <a:gd name="connsiteX5-43" fmla="*/ 240353 w 573949"/>
              <a:gd name="connsiteY5-44" fmla="*/ 42096 h 1202235"/>
              <a:gd name="connsiteX6-45" fmla="*/ 291374 w 573949"/>
              <a:gd name="connsiteY6-46" fmla="*/ 0 h 1202235"/>
              <a:gd name="connsiteX0-47" fmla="*/ 291374 w 578600"/>
              <a:gd name="connsiteY0-48" fmla="*/ 0 h 1202235"/>
              <a:gd name="connsiteX1-49" fmla="*/ 573949 w 578600"/>
              <a:gd name="connsiteY1-50" fmla="*/ 601117 h 1202235"/>
              <a:gd name="connsiteX2-51" fmla="*/ 342395 w 578600"/>
              <a:gd name="connsiteY2-52" fmla="*/ 1160138 h 1202235"/>
              <a:gd name="connsiteX3-53" fmla="*/ 291374 w 578600"/>
              <a:gd name="connsiteY3-54" fmla="*/ 1202235 h 1202235"/>
              <a:gd name="connsiteX4-55" fmla="*/ 8799 w 578600"/>
              <a:gd name="connsiteY4-56" fmla="*/ 601117 h 1202235"/>
              <a:gd name="connsiteX5-57" fmla="*/ 240353 w 578600"/>
              <a:gd name="connsiteY5-58" fmla="*/ 42096 h 1202235"/>
              <a:gd name="connsiteX6-59" fmla="*/ 291374 w 578600"/>
              <a:gd name="connsiteY6-60" fmla="*/ 0 h 1202235"/>
              <a:gd name="connsiteX0-61" fmla="*/ 291374 w 583571"/>
              <a:gd name="connsiteY0-62" fmla="*/ 0 h 1202235"/>
              <a:gd name="connsiteX1-63" fmla="*/ 573949 w 583571"/>
              <a:gd name="connsiteY1-64" fmla="*/ 601117 h 1202235"/>
              <a:gd name="connsiteX2-65" fmla="*/ 342395 w 583571"/>
              <a:gd name="connsiteY2-66" fmla="*/ 1160138 h 1202235"/>
              <a:gd name="connsiteX3-67" fmla="*/ 291374 w 583571"/>
              <a:gd name="connsiteY3-68" fmla="*/ 1202235 h 1202235"/>
              <a:gd name="connsiteX4-69" fmla="*/ 8799 w 583571"/>
              <a:gd name="connsiteY4-70" fmla="*/ 601117 h 1202235"/>
              <a:gd name="connsiteX5-71" fmla="*/ 240353 w 583571"/>
              <a:gd name="connsiteY5-72" fmla="*/ 42096 h 1202235"/>
              <a:gd name="connsiteX6-73" fmla="*/ 291374 w 583571"/>
              <a:gd name="connsiteY6-74" fmla="*/ 0 h 1202235"/>
              <a:gd name="connsiteX0-75" fmla="*/ 291374 w 575217"/>
              <a:gd name="connsiteY0-76" fmla="*/ 0 h 1202235"/>
              <a:gd name="connsiteX1-77" fmla="*/ 573949 w 575217"/>
              <a:gd name="connsiteY1-78" fmla="*/ 601117 h 1202235"/>
              <a:gd name="connsiteX2-79" fmla="*/ 365278 w 575217"/>
              <a:gd name="connsiteY2-80" fmla="*/ 1177869 h 1202235"/>
              <a:gd name="connsiteX3-81" fmla="*/ 291374 w 575217"/>
              <a:gd name="connsiteY3-82" fmla="*/ 1202235 h 1202235"/>
              <a:gd name="connsiteX4-83" fmla="*/ 8799 w 575217"/>
              <a:gd name="connsiteY4-84" fmla="*/ 601117 h 1202235"/>
              <a:gd name="connsiteX5-85" fmla="*/ 240353 w 575217"/>
              <a:gd name="connsiteY5-86" fmla="*/ 42096 h 1202235"/>
              <a:gd name="connsiteX6-87" fmla="*/ 291374 w 575217"/>
              <a:gd name="connsiteY6-88" fmla="*/ 0 h 1202235"/>
              <a:gd name="connsiteX0-89" fmla="*/ 291374 w 578093"/>
              <a:gd name="connsiteY0-90" fmla="*/ 0 h 1202235"/>
              <a:gd name="connsiteX1-91" fmla="*/ 573949 w 578093"/>
              <a:gd name="connsiteY1-92" fmla="*/ 601117 h 1202235"/>
              <a:gd name="connsiteX2-93" fmla="*/ 365278 w 578093"/>
              <a:gd name="connsiteY2-94" fmla="*/ 1177869 h 1202235"/>
              <a:gd name="connsiteX3-95" fmla="*/ 291374 w 578093"/>
              <a:gd name="connsiteY3-96" fmla="*/ 1202235 h 1202235"/>
              <a:gd name="connsiteX4-97" fmla="*/ 8799 w 578093"/>
              <a:gd name="connsiteY4-98" fmla="*/ 601117 h 1202235"/>
              <a:gd name="connsiteX5-99" fmla="*/ 240353 w 578093"/>
              <a:gd name="connsiteY5-100" fmla="*/ 42096 h 1202235"/>
              <a:gd name="connsiteX6-101" fmla="*/ 291374 w 578093"/>
              <a:gd name="connsiteY6-102" fmla="*/ 0 h 1202235"/>
              <a:gd name="connsiteX0-103" fmla="*/ 291374 w 581161"/>
              <a:gd name="connsiteY0-104" fmla="*/ 0 h 1202235"/>
              <a:gd name="connsiteX1-105" fmla="*/ 577313 w 581161"/>
              <a:gd name="connsiteY1-106" fmla="*/ 608118 h 1202235"/>
              <a:gd name="connsiteX2-107" fmla="*/ 365278 w 581161"/>
              <a:gd name="connsiteY2-108" fmla="*/ 1177869 h 1202235"/>
              <a:gd name="connsiteX3-109" fmla="*/ 291374 w 581161"/>
              <a:gd name="connsiteY3-110" fmla="*/ 1202235 h 1202235"/>
              <a:gd name="connsiteX4-111" fmla="*/ 8799 w 581161"/>
              <a:gd name="connsiteY4-112" fmla="*/ 601117 h 1202235"/>
              <a:gd name="connsiteX5-113" fmla="*/ 240353 w 581161"/>
              <a:gd name="connsiteY5-114" fmla="*/ 42096 h 1202235"/>
              <a:gd name="connsiteX6-115" fmla="*/ 291374 w 581161"/>
              <a:gd name="connsiteY6-116" fmla="*/ 0 h 1202235"/>
              <a:gd name="connsiteX0-117" fmla="*/ 291374 w 586503"/>
              <a:gd name="connsiteY0-118" fmla="*/ 0 h 1202235"/>
              <a:gd name="connsiteX1-119" fmla="*/ 577313 w 586503"/>
              <a:gd name="connsiteY1-120" fmla="*/ 608118 h 1202235"/>
              <a:gd name="connsiteX2-121" fmla="*/ 365278 w 586503"/>
              <a:gd name="connsiteY2-122" fmla="*/ 1177869 h 1202235"/>
              <a:gd name="connsiteX3-123" fmla="*/ 291374 w 586503"/>
              <a:gd name="connsiteY3-124" fmla="*/ 1202235 h 1202235"/>
              <a:gd name="connsiteX4-125" fmla="*/ 8799 w 586503"/>
              <a:gd name="connsiteY4-126" fmla="*/ 601117 h 1202235"/>
              <a:gd name="connsiteX5-127" fmla="*/ 240353 w 586503"/>
              <a:gd name="connsiteY5-128" fmla="*/ 42096 h 1202235"/>
              <a:gd name="connsiteX6-129" fmla="*/ 291374 w 586503"/>
              <a:gd name="connsiteY6-130" fmla="*/ 0 h 1202235"/>
              <a:gd name="connsiteX0-131" fmla="*/ 291374 w 586503"/>
              <a:gd name="connsiteY0-132" fmla="*/ 0 h 1202235"/>
              <a:gd name="connsiteX1-133" fmla="*/ 577313 w 586503"/>
              <a:gd name="connsiteY1-134" fmla="*/ 608118 h 1202235"/>
              <a:gd name="connsiteX2-135" fmla="*/ 365278 w 586503"/>
              <a:gd name="connsiteY2-136" fmla="*/ 1177869 h 1202235"/>
              <a:gd name="connsiteX3-137" fmla="*/ 291374 w 586503"/>
              <a:gd name="connsiteY3-138" fmla="*/ 1202235 h 1202235"/>
              <a:gd name="connsiteX4-139" fmla="*/ 8799 w 586503"/>
              <a:gd name="connsiteY4-140" fmla="*/ 601117 h 1202235"/>
              <a:gd name="connsiteX5-141" fmla="*/ 240353 w 586503"/>
              <a:gd name="connsiteY5-142" fmla="*/ 42096 h 1202235"/>
              <a:gd name="connsiteX6-143" fmla="*/ 291374 w 586503"/>
              <a:gd name="connsiteY6-144" fmla="*/ 0 h 1202235"/>
              <a:gd name="connsiteX0-145" fmla="*/ 284738 w 579867"/>
              <a:gd name="connsiteY0-146" fmla="*/ 0 h 1202235"/>
              <a:gd name="connsiteX1-147" fmla="*/ 570677 w 579867"/>
              <a:gd name="connsiteY1-148" fmla="*/ 608118 h 1202235"/>
              <a:gd name="connsiteX2-149" fmla="*/ 358642 w 579867"/>
              <a:gd name="connsiteY2-150" fmla="*/ 1177869 h 1202235"/>
              <a:gd name="connsiteX3-151" fmla="*/ 284738 w 579867"/>
              <a:gd name="connsiteY3-152" fmla="*/ 1202235 h 1202235"/>
              <a:gd name="connsiteX4-153" fmla="*/ 2163 w 579867"/>
              <a:gd name="connsiteY4-154" fmla="*/ 601117 h 1202235"/>
              <a:gd name="connsiteX5-155" fmla="*/ 194132 w 579867"/>
              <a:gd name="connsiteY5-156" fmla="*/ 55370 h 1202235"/>
              <a:gd name="connsiteX6-157" fmla="*/ 284738 w 579867"/>
              <a:gd name="connsiteY6-158" fmla="*/ 0 h 1202235"/>
              <a:gd name="connsiteX0-159" fmla="*/ 294845 w 589974"/>
              <a:gd name="connsiteY0-160" fmla="*/ 0 h 1202235"/>
              <a:gd name="connsiteX1-161" fmla="*/ 580784 w 589974"/>
              <a:gd name="connsiteY1-162" fmla="*/ 608118 h 1202235"/>
              <a:gd name="connsiteX2-163" fmla="*/ 368749 w 589974"/>
              <a:gd name="connsiteY2-164" fmla="*/ 1177869 h 1202235"/>
              <a:gd name="connsiteX3-165" fmla="*/ 294845 w 589974"/>
              <a:gd name="connsiteY3-166" fmla="*/ 1202235 h 1202235"/>
              <a:gd name="connsiteX4-167" fmla="*/ 12270 w 589974"/>
              <a:gd name="connsiteY4-168" fmla="*/ 601117 h 1202235"/>
              <a:gd name="connsiteX5-169" fmla="*/ 204239 w 589974"/>
              <a:gd name="connsiteY5-170" fmla="*/ 55370 h 1202235"/>
              <a:gd name="connsiteX6-171" fmla="*/ 294845 w 589974"/>
              <a:gd name="connsiteY6-172" fmla="*/ 0 h 1202235"/>
              <a:gd name="connsiteX0-173" fmla="*/ 296305 w 591434"/>
              <a:gd name="connsiteY0-174" fmla="*/ 0 h 1202235"/>
              <a:gd name="connsiteX1-175" fmla="*/ 582244 w 591434"/>
              <a:gd name="connsiteY1-176" fmla="*/ 608118 h 1202235"/>
              <a:gd name="connsiteX2-177" fmla="*/ 370209 w 591434"/>
              <a:gd name="connsiteY2-178" fmla="*/ 1177869 h 1202235"/>
              <a:gd name="connsiteX3-179" fmla="*/ 296305 w 591434"/>
              <a:gd name="connsiteY3-180" fmla="*/ 1202235 h 1202235"/>
              <a:gd name="connsiteX4-181" fmla="*/ 13730 w 591434"/>
              <a:gd name="connsiteY4-182" fmla="*/ 601117 h 1202235"/>
              <a:gd name="connsiteX5-183" fmla="*/ 205699 w 591434"/>
              <a:gd name="connsiteY5-184" fmla="*/ 55370 h 1202235"/>
              <a:gd name="connsiteX6-185" fmla="*/ 296305 w 591434"/>
              <a:gd name="connsiteY6-186" fmla="*/ 0 h 1202235"/>
              <a:gd name="connsiteX0-187" fmla="*/ 296305 w 586804"/>
              <a:gd name="connsiteY0-188" fmla="*/ 0 h 1202235"/>
              <a:gd name="connsiteX1-189" fmla="*/ 582244 w 586804"/>
              <a:gd name="connsiteY1-190" fmla="*/ 608118 h 1202235"/>
              <a:gd name="connsiteX2-191" fmla="*/ 374876 w 586804"/>
              <a:gd name="connsiteY2-192" fmla="*/ 1175626 h 1202235"/>
              <a:gd name="connsiteX3-193" fmla="*/ 296305 w 586804"/>
              <a:gd name="connsiteY3-194" fmla="*/ 1202235 h 1202235"/>
              <a:gd name="connsiteX4-195" fmla="*/ 13730 w 586804"/>
              <a:gd name="connsiteY4-196" fmla="*/ 601117 h 1202235"/>
              <a:gd name="connsiteX5-197" fmla="*/ 205699 w 586804"/>
              <a:gd name="connsiteY5-198" fmla="*/ 55370 h 1202235"/>
              <a:gd name="connsiteX6-199" fmla="*/ 296305 w 586804"/>
              <a:gd name="connsiteY6-200" fmla="*/ 0 h 1202235"/>
              <a:gd name="connsiteX0-201" fmla="*/ 296305 w 588064"/>
              <a:gd name="connsiteY0-202" fmla="*/ 0 h 1202235"/>
              <a:gd name="connsiteX1-203" fmla="*/ 582244 w 588064"/>
              <a:gd name="connsiteY1-204" fmla="*/ 608118 h 1202235"/>
              <a:gd name="connsiteX2-205" fmla="*/ 382060 w 588064"/>
              <a:gd name="connsiteY2-206" fmla="*/ 1160685 h 1202235"/>
              <a:gd name="connsiteX3-207" fmla="*/ 296305 w 588064"/>
              <a:gd name="connsiteY3-208" fmla="*/ 1202235 h 1202235"/>
              <a:gd name="connsiteX4-209" fmla="*/ 13730 w 588064"/>
              <a:gd name="connsiteY4-210" fmla="*/ 601117 h 1202235"/>
              <a:gd name="connsiteX5-211" fmla="*/ 205699 w 588064"/>
              <a:gd name="connsiteY5-212" fmla="*/ 55370 h 1202235"/>
              <a:gd name="connsiteX6-213" fmla="*/ 296305 w 588064"/>
              <a:gd name="connsiteY6-214" fmla="*/ 0 h 1202235"/>
              <a:gd name="connsiteX0-215" fmla="*/ 284824 w 576583"/>
              <a:gd name="connsiteY0-216" fmla="*/ 0 h 1202235"/>
              <a:gd name="connsiteX1-217" fmla="*/ 570763 w 576583"/>
              <a:gd name="connsiteY1-218" fmla="*/ 608118 h 1202235"/>
              <a:gd name="connsiteX2-219" fmla="*/ 370579 w 576583"/>
              <a:gd name="connsiteY2-220" fmla="*/ 1160685 h 1202235"/>
              <a:gd name="connsiteX3-221" fmla="*/ 284824 w 576583"/>
              <a:gd name="connsiteY3-222" fmla="*/ 1202235 h 1202235"/>
              <a:gd name="connsiteX4-223" fmla="*/ 2249 w 576583"/>
              <a:gd name="connsiteY4-224" fmla="*/ 601117 h 1202235"/>
              <a:gd name="connsiteX5-225" fmla="*/ 199825 w 576583"/>
              <a:gd name="connsiteY5-226" fmla="*/ 67039 h 1202235"/>
              <a:gd name="connsiteX6-227" fmla="*/ 284824 w 576583"/>
              <a:gd name="connsiteY6-228" fmla="*/ 0 h 1202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76583" h="1202235">
                <a:moveTo>
                  <a:pt x="284824" y="0"/>
                </a:moveTo>
                <a:cubicBezTo>
                  <a:pt x="379016" y="200372"/>
                  <a:pt x="556471" y="414671"/>
                  <a:pt x="570763" y="608118"/>
                </a:cubicBezTo>
                <a:cubicBezTo>
                  <a:pt x="585056" y="801566"/>
                  <a:pt x="590296" y="1003771"/>
                  <a:pt x="370579" y="1160685"/>
                </a:cubicBezTo>
                <a:lnTo>
                  <a:pt x="284824" y="1202235"/>
                </a:lnTo>
                <a:cubicBezTo>
                  <a:pt x="190632" y="1001862"/>
                  <a:pt x="16415" y="790316"/>
                  <a:pt x="2249" y="601117"/>
                </a:cubicBezTo>
                <a:cubicBezTo>
                  <a:pt x="-11917" y="411918"/>
                  <a:pt x="39302" y="215620"/>
                  <a:pt x="199825" y="67039"/>
                </a:cubicBezTo>
                <a:lnTo>
                  <a:pt x="2848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8" name="MH_Other_6"/>
          <p:cNvSpPr/>
          <p:nvPr>
            <p:custDataLst>
              <p:tags r:id="rId6"/>
            </p:custDataLst>
          </p:nvPr>
        </p:nvSpPr>
        <p:spPr>
          <a:xfrm rot="18000000">
            <a:off x="5122069" y="2734469"/>
            <a:ext cx="620712" cy="1295400"/>
          </a:xfrm>
          <a:custGeom>
            <a:avLst/>
            <a:gdLst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231554 w 565150"/>
              <a:gd name="connsiteY5" fmla="*/ 1160138 h 1202235"/>
              <a:gd name="connsiteX6" fmla="*/ 0 w 565150"/>
              <a:gd name="connsiteY6" fmla="*/ 601117 h 1202235"/>
              <a:gd name="connsiteX7" fmla="*/ 231554 w 565150"/>
              <a:gd name="connsiteY7" fmla="*/ 42096 h 1202235"/>
              <a:gd name="connsiteX0-1" fmla="*/ 282575 w 565150"/>
              <a:gd name="connsiteY0-2" fmla="*/ 0 h 1202235"/>
              <a:gd name="connsiteX1-3" fmla="*/ 333596 w 565150"/>
              <a:gd name="connsiteY1-4" fmla="*/ 42096 h 1202235"/>
              <a:gd name="connsiteX2-5" fmla="*/ 565150 w 565150"/>
              <a:gd name="connsiteY2-6" fmla="*/ 601117 h 1202235"/>
              <a:gd name="connsiteX3-7" fmla="*/ 333596 w 565150"/>
              <a:gd name="connsiteY3-8" fmla="*/ 1160138 h 1202235"/>
              <a:gd name="connsiteX4-9" fmla="*/ 282575 w 565150"/>
              <a:gd name="connsiteY4-10" fmla="*/ 1202235 h 1202235"/>
              <a:gd name="connsiteX5-11" fmla="*/ 0 w 565150"/>
              <a:gd name="connsiteY5-12" fmla="*/ 601117 h 1202235"/>
              <a:gd name="connsiteX6-13" fmla="*/ 231554 w 565150"/>
              <a:gd name="connsiteY6-14" fmla="*/ 42096 h 1202235"/>
              <a:gd name="connsiteX7-15" fmla="*/ 282575 w 565150"/>
              <a:gd name="connsiteY7-16" fmla="*/ 0 h 1202235"/>
              <a:gd name="connsiteX0-17" fmla="*/ 291374 w 573949"/>
              <a:gd name="connsiteY0-18" fmla="*/ 0 h 1202235"/>
              <a:gd name="connsiteX1-19" fmla="*/ 342395 w 573949"/>
              <a:gd name="connsiteY1-20" fmla="*/ 42096 h 1202235"/>
              <a:gd name="connsiteX2-21" fmla="*/ 573949 w 573949"/>
              <a:gd name="connsiteY2-22" fmla="*/ 601117 h 1202235"/>
              <a:gd name="connsiteX3-23" fmla="*/ 342395 w 573949"/>
              <a:gd name="connsiteY3-24" fmla="*/ 1160138 h 1202235"/>
              <a:gd name="connsiteX4-25" fmla="*/ 291374 w 573949"/>
              <a:gd name="connsiteY4-26" fmla="*/ 1202235 h 1202235"/>
              <a:gd name="connsiteX5-27" fmla="*/ 8799 w 573949"/>
              <a:gd name="connsiteY5-28" fmla="*/ 601117 h 1202235"/>
              <a:gd name="connsiteX6-29" fmla="*/ 240353 w 573949"/>
              <a:gd name="connsiteY6-30" fmla="*/ 42096 h 1202235"/>
              <a:gd name="connsiteX7-31" fmla="*/ 291374 w 573949"/>
              <a:gd name="connsiteY7-32" fmla="*/ 0 h 1202235"/>
              <a:gd name="connsiteX0-33" fmla="*/ 291374 w 573949"/>
              <a:gd name="connsiteY0-34" fmla="*/ 0 h 1202235"/>
              <a:gd name="connsiteX1-35" fmla="*/ 573949 w 573949"/>
              <a:gd name="connsiteY1-36" fmla="*/ 601117 h 1202235"/>
              <a:gd name="connsiteX2-37" fmla="*/ 342395 w 573949"/>
              <a:gd name="connsiteY2-38" fmla="*/ 1160138 h 1202235"/>
              <a:gd name="connsiteX3-39" fmla="*/ 291374 w 573949"/>
              <a:gd name="connsiteY3-40" fmla="*/ 1202235 h 1202235"/>
              <a:gd name="connsiteX4-41" fmla="*/ 8799 w 573949"/>
              <a:gd name="connsiteY4-42" fmla="*/ 601117 h 1202235"/>
              <a:gd name="connsiteX5-43" fmla="*/ 240353 w 573949"/>
              <a:gd name="connsiteY5-44" fmla="*/ 42096 h 1202235"/>
              <a:gd name="connsiteX6-45" fmla="*/ 291374 w 573949"/>
              <a:gd name="connsiteY6-46" fmla="*/ 0 h 1202235"/>
              <a:gd name="connsiteX0-47" fmla="*/ 291374 w 578600"/>
              <a:gd name="connsiteY0-48" fmla="*/ 0 h 1202235"/>
              <a:gd name="connsiteX1-49" fmla="*/ 573949 w 578600"/>
              <a:gd name="connsiteY1-50" fmla="*/ 601117 h 1202235"/>
              <a:gd name="connsiteX2-51" fmla="*/ 342395 w 578600"/>
              <a:gd name="connsiteY2-52" fmla="*/ 1160138 h 1202235"/>
              <a:gd name="connsiteX3-53" fmla="*/ 291374 w 578600"/>
              <a:gd name="connsiteY3-54" fmla="*/ 1202235 h 1202235"/>
              <a:gd name="connsiteX4-55" fmla="*/ 8799 w 578600"/>
              <a:gd name="connsiteY4-56" fmla="*/ 601117 h 1202235"/>
              <a:gd name="connsiteX5-57" fmla="*/ 240353 w 578600"/>
              <a:gd name="connsiteY5-58" fmla="*/ 42096 h 1202235"/>
              <a:gd name="connsiteX6-59" fmla="*/ 291374 w 578600"/>
              <a:gd name="connsiteY6-60" fmla="*/ 0 h 1202235"/>
              <a:gd name="connsiteX0-61" fmla="*/ 291374 w 583571"/>
              <a:gd name="connsiteY0-62" fmla="*/ 0 h 1202235"/>
              <a:gd name="connsiteX1-63" fmla="*/ 573949 w 583571"/>
              <a:gd name="connsiteY1-64" fmla="*/ 601117 h 1202235"/>
              <a:gd name="connsiteX2-65" fmla="*/ 342395 w 583571"/>
              <a:gd name="connsiteY2-66" fmla="*/ 1160138 h 1202235"/>
              <a:gd name="connsiteX3-67" fmla="*/ 291374 w 583571"/>
              <a:gd name="connsiteY3-68" fmla="*/ 1202235 h 1202235"/>
              <a:gd name="connsiteX4-69" fmla="*/ 8799 w 583571"/>
              <a:gd name="connsiteY4-70" fmla="*/ 601117 h 1202235"/>
              <a:gd name="connsiteX5-71" fmla="*/ 240353 w 583571"/>
              <a:gd name="connsiteY5-72" fmla="*/ 42096 h 1202235"/>
              <a:gd name="connsiteX6-73" fmla="*/ 291374 w 583571"/>
              <a:gd name="connsiteY6-74" fmla="*/ 0 h 1202235"/>
              <a:gd name="connsiteX0-75" fmla="*/ 291374 w 575217"/>
              <a:gd name="connsiteY0-76" fmla="*/ 0 h 1202235"/>
              <a:gd name="connsiteX1-77" fmla="*/ 573949 w 575217"/>
              <a:gd name="connsiteY1-78" fmla="*/ 601117 h 1202235"/>
              <a:gd name="connsiteX2-79" fmla="*/ 365278 w 575217"/>
              <a:gd name="connsiteY2-80" fmla="*/ 1177869 h 1202235"/>
              <a:gd name="connsiteX3-81" fmla="*/ 291374 w 575217"/>
              <a:gd name="connsiteY3-82" fmla="*/ 1202235 h 1202235"/>
              <a:gd name="connsiteX4-83" fmla="*/ 8799 w 575217"/>
              <a:gd name="connsiteY4-84" fmla="*/ 601117 h 1202235"/>
              <a:gd name="connsiteX5-85" fmla="*/ 240353 w 575217"/>
              <a:gd name="connsiteY5-86" fmla="*/ 42096 h 1202235"/>
              <a:gd name="connsiteX6-87" fmla="*/ 291374 w 575217"/>
              <a:gd name="connsiteY6-88" fmla="*/ 0 h 1202235"/>
              <a:gd name="connsiteX0-89" fmla="*/ 291374 w 578093"/>
              <a:gd name="connsiteY0-90" fmla="*/ 0 h 1202235"/>
              <a:gd name="connsiteX1-91" fmla="*/ 573949 w 578093"/>
              <a:gd name="connsiteY1-92" fmla="*/ 601117 h 1202235"/>
              <a:gd name="connsiteX2-93" fmla="*/ 365278 w 578093"/>
              <a:gd name="connsiteY2-94" fmla="*/ 1177869 h 1202235"/>
              <a:gd name="connsiteX3-95" fmla="*/ 291374 w 578093"/>
              <a:gd name="connsiteY3-96" fmla="*/ 1202235 h 1202235"/>
              <a:gd name="connsiteX4-97" fmla="*/ 8799 w 578093"/>
              <a:gd name="connsiteY4-98" fmla="*/ 601117 h 1202235"/>
              <a:gd name="connsiteX5-99" fmla="*/ 240353 w 578093"/>
              <a:gd name="connsiteY5-100" fmla="*/ 42096 h 1202235"/>
              <a:gd name="connsiteX6-101" fmla="*/ 291374 w 578093"/>
              <a:gd name="connsiteY6-102" fmla="*/ 0 h 1202235"/>
              <a:gd name="connsiteX0-103" fmla="*/ 291374 w 581161"/>
              <a:gd name="connsiteY0-104" fmla="*/ 0 h 1202235"/>
              <a:gd name="connsiteX1-105" fmla="*/ 577313 w 581161"/>
              <a:gd name="connsiteY1-106" fmla="*/ 608118 h 1202235"/>
              <a:gd name="connsiteX2-107" fmla="*/ 365278 w 581161"/>
              <a:gd name="connsiteY2-108" fmla="*/ 1177869 h 1202235"/>
              <a:gd name="connsiteX3-109" fmla="*/ 291374 w 581161"/>
              <a:gd name="connsiteY3-110" fmla="*/ 1202235 h 1202235"/>
              <a:gd name="connsiteX4-111" fmla="*/ 8799 w 581161"/>
              <a:gd name="connsiteY4-112" fmla="*/ 601117 h 1202235"/>
              <a:gd name="connsiteX5-113" fmla="*/ 240353 w 581161"/>
              <a:gd name="connsiteY5-114" fmla="*/ 42096 h 1202235"/>
              <a:gd name="connsiteX6-115" fmla="*/ 291374 w 581161"/>
              <a:gd name="connsiteY6-116" fmla="*/ 0 h 1202235"/>
              <a:gd name="connsiteX0-117" fmla="*/ 291374 w 586503"/>
              <a:gd name="connsiteY0-118" fmla="*/ 0 h 1202235"/>
              <a:gd name="connsiteX1-119" fmla="*/ 577313 w 586503"/>
              <a:gd name="connsiteY1-120" fmla="*/ 608118 h 1202235"/>
              <a:gd name="connsiteX2-121" fmla="*/ 365278 w 586503"/>
              <a:gd name="connsiteY2-122" fmla="*/ 1177869 h 1202235"/>
              <a:gd name="connsiteX3-123" fmla="*/ 291374 w 586503"/>
              <a:gd name="connsiteY3-124" fmla="*/ 1202235 h 1202235"/>
              <a:gd name="connsiteX4-125" fmla="*/ 8799 w 586503"/>
              <a:gd name="connsiteY4-126" fmla="*/ 601117 h 1202235"/>
              <a:gd name="connsiteX5-127" fmla="*/ 240353 w 586503"/>
              <a:gd name="connsiteY5-128" fmla="*/ 42096 h 1202235"/>
              <a:gd name="connsiteX6-129" fmla="*/ 291374 w 586503"/>
              <a:gd name="connsiteY6-130" fmla="*/ 0 h 1202235"/>
              <a:gd name="connsiteX0-131" fmla="*/ 291374 w 586503"/>
              <a:gd name="connsiteY0-132" fmla="*/ 0 h 1202235"/>
              <a:gd name="connsiteX1-133" fmla="*/ 577313 w 586503"/>
              <a:gd name="connsiteY1-134" fmla="*/ 608118 h 1202235"/>
              <a:gd name="connsiteX2-135" fmla="*/ 365278 w 586503"/>
              <a:gd name="connsiteY2-136" fmla="*/ 1177869 h 1202235"/>
              <a:gd name="connsiteX3-137" fmla="*/ 291374 w 586503"/>
              <a:gd name="connsiteY3-138" fmla="*/ 1202235 h 1202235"/>
              <a:gd name="connsiteX4-139" fmla="*/ 8799 w 586503"/>
              <a:gd name="connsiteY4-140" fmla="*/ 601117 h 1202235"/>
              <a:gd name="connsiteX5-141" fmla="*/ 240353 w 586503"/>
              <a:gd name="connsiteY5-142" fmla="*/ 42096 h 1202235"/>
              <a:gd name="connsiteX6-143" fmla="*/ 291374 w 586503"/>
              <a:gd name="connsiteY6-144" fmla="*/ 0 h 1202235"/>
              <a:gd name="connsiteX0-145" fmla="*/ 284738 w 579867"/>
              <a:gd name="connsiteY0-146" fmla="*/ 0 h 1202235"/>
              <a:gd name="connsiteX1-147" fmla="*/ 570677 w 579867"/>
              <a:gd name="connsiteY1-148" fmla="*/ 608118 h 1202235"/>
              <a:gd name="connsiteX2-149" fmla="*/ 358642 w 579867"/>
              <a:gd name="connsiteY2-150" fmla="*/ 1177869 h 1202235"/>
              <a:gd name="connsiteX3-151" fmla="*/ 284738 w 579867"/>
              <a:gd name="connsiteY3-152" fmla="*/ 1202235 h 1202235"/>
              <a:gd name="connsiteX4-153" fmla="*/ 2163 w 579867"/>
              <a:gd name="connsiteY4-154" fmla="*/ 601117 h 1202235"/>
              <a:gd name="connsiteX5-155" fmla="*/ 194132 w 579867"/>
              <a:gd name="connsiteY5-156" fmla="*/ 55370 h 1202235"/>
              <a:gd name="connsiteX6-157" fmla="*/ 284738 w 579867"/>
              <a:gd name="connsiteY6-158" fmla="*/ 0 h 1202235"/>
              <a:gd name="connsiteX0-159" fmla="*/ 294845 w 589974"/>
              <a:gd name="connsiteY0-160" fmla="*/ 0 h 1202235"/>
              <a:gd name="connsiteX1-161" fmla="*/ 580784 w 589974"/>
              <a:gd name="connsiteY1-162" fmla="*/ 608118 h 1202235"/>
              <a:gd name="connsiteX2-163" fmla="*/ 368749 w 589974"/>
              <a:gd name="connsiteY2-164" fmla="*/ 1177869 h 1202235"/>
              <a:gd name="connsiteX3-165" fmla="*/ 294845 w 589974"/>
              <a:gd name="connsiteY3-166" fmla="*/ 1202235 h 1202235"/>
              <a:gd name="connsiteX4-167" fmla="*/ 12270 w 589974"/>
              <a:gd name="connsiteY4-168" fmla="*/ 601117 h 1202235"/>
              <a:gd name="connsiteX5-169" fmla="*/ 204239 w 589974"/>
              <a:gd name="connsiteY5-170" fmla="*/ 55370 h 1202235"/>
              <a:gd name="connsiteX6-171" fmla="*/ 294845 w 589974"/>
              <a:gd name="connsiteY6-172" fmla="*/ 0 h 1202235"/>
              <a:gd name="connsiteX0-173" fmla="*/ 296305 w 591434"/>
              <a:gd name="connsiteY0-174" fmla="*/ 0 h 1202235"/>
              <a:gd name="connsiteX1-175" fmla="*/ 582244 w 591434"/>
              <a:gd name="connsiteY1-176" fmla="*/ 608118 h 1202235"/>
              <a:gd name="connsiteX2-177" fmla="*/ 370209 w 591434"/>
              <a:gd name="connsiteY2-178" fmla="*/ 1177869 h 1202235"/>
              <a:gd name="connsiteX3-179" fmla="*/ 296305 w 591434"/>
              <a:gd name="connsiteY3-180" fmla="*/ 1202235 h 1202235"/>
              <a:gd name="connsiteX4-181" fmla="*/ 13730 w 591434"/>
              <a:gd name="connsiteY4-182" fmla="*/ 601117 h 1202235"/>
              <a:gd name="connsiteX5-183" fmla="*/ 205699 w 591434"/>
              <a:gd name="connsiteY5-184" fmla="*/ 55370 h 1202235"/>
              <a:gd name="connsiteX6-185" fmla="*/ 296305 w 591434"/>
              <a:gd name="connsiteY6-186" fmla="*/ 0 h 1202235"/>
              <a:gd name="connsiteX0-187" fmla="*/ 296305 w 586804"/>
              <a:gd name="connsiteY0-188" fmla="*/ 0 h 1202235"/>
              <a:gd name="connsiteX1-189" fmla="*/ 582244 w 586804"/>
              <a:gd name="connsiteY1-190" fmla="*/ 608118 h 1202235"/>
              <a:gd name="connsiteX2-191" fmla="*/ 374876 w 586804"/>
              <a:gd name="connsiteY2-192" fmla="*/ 1175626 h 1202235"/>
              <a:gd name="connsiteX3-193" fmla="*/ 296305 w 586804"/>
              <a:gd name="connsiteY3-194" fmla="*/ 1202235 h 1202235"/>
              <a:gd name="connsiteX4-195" fmla="*/ 13730 w 586804"/>
              <a:gd name="connsiteY4-196" fmla="*/ 601117 h 1202235"/>
              <a:gd name="connsiteX5-197" fmla="*/ 205699 w 586804"/>
              <a:gd name="connsiteY5-198" fmla="*/ 55370 h 1202235"/>
              <a:gd name="connsiteX6-199" fmla="*/ 296305 w 586804"/>
              <a:gd name="connsiteY6-200" fmla="*/ 0 h 1202235"/>
              <a:gd name="connsiteX0-201" fmla="*/ 296305 w 588064"/>
              <a:gd name="connsiteY0-202" fmla="*/ 0 h 1202235"/>
              <a:gd name="connsiteX1-203" fmla="*/ 582244 w 588064"/>
              <a:gd name="connsiteY1-204" fmla="*/ 608118 h 1202235"/>
              <a:gd name="connsiteX2-205" fmla="*/ 382060 w 588064"/>
              <a:gd name="connsiteY2-206" fmla="*/ 1160685 h 1202235"/>
              <a:gd name="connsiteX3-207" fmla="*/ 296305 w 588064"/>
              <a:gd name="connsiteY3-208" fmla="*/ 1202235 h 1202235"/>
              <a:gd name="connsiteX4-209" fmla="*/ 13730 w 588064"/>
              <a:gd name="connsiteY4-210" fmla="*/ 601117 h 1202235"/>
              <a:gd name="connsiteX5-211" fmla="*/ 205699 w 588064"/>
              <a:gd name="connsiteY5-212" fmla="*/ 55370 h 1202235"/>
              <a:gd name="connsiteX6-213" fmla="*/ 296305 w 588064"/>
              <a:gd name="connsiteY6-214" fmla="*/ 0 h 1202235"/>
              <a:gd name="connsiteX0-215" fmla="*/ 284824 w 576583"/>
              <a:gd name="connsiteY0-216" fmla="*/ 0 h 1202235"/>
              <a:gd name="connsiteX1-217" fmla="*/ 570763 w 576583"/>
              <a:gd name="connsiteY1-218" fmla="*/ 608118 h 1202235"/>
              <a:gd name="connsiteX2-219" fmla="*/ 370579 w 576583"/>
              <a:gd name="connsiteY2-220" fmla="*/ 1160685 h 1202235"/>
              <a:gd name="connsiteX3-221" fmla="*/ 284824 w 576583"/>
              <a:gd name="connsiteY3-222" fmla="*/ 1202235 h 1202235"/>
              <a:gd name="connsiteX4-223" fmla="*/ 2249 w 576583"/>
              <a:gd name="connsiteY4-224" fmla="*/ 601117 h 1202235"/>
              <a:gd name="connsiteX5-225" fmla="*/ 199825 w 576583"/>
              <a:gd name="connsiteY5-226" fmla="*/ 67039 h 1202235"/>
              <a:gd name="connsiteX6-227" fmla="*/ 284824 w 576583"/>
              <a:gd name="connsiteY6-228" fmla="*/ 0 h 1202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76583" h="1202235">
                <a:moveTo>
                  <a:pt x="284824" y="0"/>
                </a:moveTo>
                <a:cubicBezTo>
                  <a:pt x="379016" y="200372"/>
                  <a:pt x="556471" y="414671"/>
                  <a:pt x="570763" y="608118"/>
                </a:cubicBezTo>
                <a:cubicBezTo>
                  <a:pt x="585056" y="801566"/>
                  <a:pt x="590296" y="1003771"/>
                  <a:pt x="370579" y="1160685"/>
                </a:cubicBezTo>
                <a:lnTo>
                  <a:pt x="284824" y="1202235"/>
                </a:lnTo>
                <a:cubicBezTo>
                  <a:pt x="190632" y="1001862"/>
                  <a:pt x="16415" y="790316"/>
                  <a:pt x="2249" y="601117"/>
                </a:cubicBezTo>
                <a:cubicBezTo>
                  <a:pt x="-11917" y="411918"/>
                  <a:pt x="39302" y="215620"/>
                  <a:pt x="199825" y="67039"/>
                </a:cubicBezTo>
                <a:lnTo>
                  <a:pt x="2848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9" name="MH_SubTitle_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41913" y="1666875"/>
            <a:ext cx="18653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>
                <a:solidFill>
                  <a:srgbClr val="C8143E"/>
                </a:solidFill>
                <a:latin typeface="+mn-lt"/>
                <a:ea typeface="+mn-ea"/>
              </a:rPr>
              <a:t>Lorem ipsum</a:t>
            </a:r>
            <a:endParaRPr lang="zh-CN" altLang="en-US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10" name="MH_SubTitle_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32688" y="2730500"/>
            <a:ext cx="18653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>
                <a:solidFill>
                  <a:srgbClr val="C8143E"/>
                </a:solidFill>
                <a:latin typeface="+mn-lt"/>
                <a:ea typeface="+mn-ea"/>
              </a:rPr>
              <a:t>Lorem ipsum</a:t>
            </a:r>
            <a:endParaRPr lang="zh-CN" altLang="en-US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11" name="MH_SubTitle_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32688" y="4114800"/>
            <a:ext cx="18653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>
                <a:solidFill>
                  <a:srgbClr val="C8143E"/>
                </a:solidFill>
                <a:latin typeface="+mn-lt"/>
                <a:ea typeface="+mn-ea"/>
              </a:rPr>
              <a:t>Lorem ipsum</a:t>
            </a:r>
            <a:endParaRPr lang="zh-CN" altLang="en-US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12" name="MH_SubTitle_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67014" y="2755900"/>
            <a:ext cx="1863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>
                <a:solidFill>
                  <a:srgbClr val="C8143E"/>
                </a:solidFill>
                <a:latin typeface="+mn-lt"/>
                <a:ea typeface="+mn-ea"/>
              </a:rPr>
              <a:t>Lorem ipsum</a:t>
            </a:r>
            <a:endParaRPr lang="zh-CN" altLang="en-US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13" name="MH_SubTitle_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65426" y="4140200"/>
            <a:ext cx="18653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>
                <a:solidFill>
                  <a:srgbClr val="C8143E"/>
                </a:solidFill>
                <a:latin typeface="+mn-lt"/>
                <a:ea typeface="+mn-ea"/>
              </a:rPr>
              <a:t>Lorem ipsum</a:t>
            </a:r>
            <a:endParaRPr lang="zh-CN" altLang="en-US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14" name="MH_SubTitle_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56201" y="5281614"/>
            <a:ext cx="1863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>
                <a:solidFill>
                  <a:srgbClr val="C8143E"/>
                </a:solidFill>
                <a:latin typeface="+mn-lt"/>
                <a:ea typeface="+mn-ea"/>
              </a:rPr>
              <a:t>Lorem ipsum</a:t>
            </a:r>
            <a:endParaRPr lang="zh-CN" altLang="en-US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157008" y="270846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输入标题文本</a:t>
            </a:r>
            <a:endParaRPr lang="zh-CN" altLang="en-US" sz="40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245450" y="2061808"/>
            <a:ext cx="7755078" cy="3528134"/>
            <a:chOff x="3233738" y="2511425"/>
            <a:chExt cx="5778501" cy="2628900"/>
          </a:xfrm>
        </p:grpSpPr>
        <p:sp>
          <p:nvSpPr>
            <p:cNvPr id="3" name="MH_Other_1"/>
            <p:cNvSpPr/>
            <p:nvPr>
              <p:custDataLst>
                <p:tags r:id="rId1"/>
              </p:custDataLst>
            </p:nvPr>
          </p:nvSpPr>
          <p:spPr>
            <a:xfrm>
              <a:off x="4156075" y="4092575"/>
              <a:ext cx="3957638" cy="104775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3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95000"/>
                  </a:sysClr>
                </a:gs>
              </a:gsLst>
              <a:lin ang="15600000" scaled="0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" name="MH_Other_2"/>
            <p:cNvSpPr/>
            <p:nvPr>
              <p:custDataLst>
                <p:tags r:id="rId2"/>
              </p:custDataLst>
            </p:nvPr>
          </p:nvSpPr>
          <p:spPr>
            <a:xfrm>
              <a:off x="4346576" y="3938588"/>
              <a:ext cx="3567113" cy="944562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9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95000"/>
                  </a:sysClr>
                </a:gs>
              </a:gsLst>
              <a:lin ang="162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MH_Other_3"/>
            <p:cNvSpPr/>
            <p:nvPr>
              <p:custDataLst>
                <p:tags r:id="rId3"/>
              </p:custDataLst>
            </p:nvPr>
          </p:nvSpPr>
          <p:spPr>
            <a:xfrm>
              <a:off x="4697413" y="3965576"/>
              <a:ext cx="2940050" cy="7778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MH_Other_4"/>
            <p:cNvSpPr/>
            <p:nvPr>
              <p:custDataLst>
                <p:tags r:id="rId4"/>
              </p:custDataLst>
            </p:nvPr>
          </p:nvSpPr>
          <p:spPr>
            <a:xfrm rot="3835836">
              <a:off x="4618038" y="2967038"/>
              <a:ext cx="2117725" cy="1206500"/>
            </a:xfrm>
            <a:custGeom>
              <a:avLst/>
              <a:gdLst/>
              <a:ahLst/>
              <a:cxnLst/>
              <a:rect l="l" t="t" r="r" b="b"/>
              <a:pathLst>
                <a:path w="3744416" h="2134150">
                  <a:moveTo>
                    <a:pt x="84171" y="639414"/>
                  </a:moveTo>
                  <a:cubicBezTo>
                    <a:pt x="197779" y="414638"/>
                    <a:pt x="420227" y="219371"/>
                    <a:pt x="714046" y="77920"/>
                  </a:cubicBezTo>
                  <a:cubicBezTo>
                    <a:pt x="474787" y="243624"/>
                    <a:pt x="329830" y="463502"/>
                    <a:pt x="329830" y="704482"/>
                  </a:cubicBezTo>
                  <a:cubicBezTo>
                    <a:pt x="329830" y="1225515"/>
                    <a:pt x="1007482" y="1647896"/>
                    <a:pt x="1843407" y="1647896"/>
                  </a:cubicBezTo>
                  <a:cubicBezTo>
                    <a:pt x="2679332" y="1647897"/>
                    <a:pt x="3356984" y="1225515"/>
                    <a:pt x="3356984" y="704483"/>
                  </a:cubicBezTo>
                  <a:cubicBezTo>
                    <a:pt x="3356984" y="423811"/>
                    <a:pt x="3160343" y="171766"/>
                    <a:pt x="2847667" y="0"/>
                  </a:cubicBezTo>
                  <a:cubicBezTo>
                    <a:pt x="3385726" y="201094"/>
                    <a:pt x="3744416" y="565780"/>
                    <a:pt x="3744416" y="982022"/>
                  </a:cubicBezTo>
                  <a:cubicBezTo>
                    <a:pt x="3744416" y="1618325"/>
                    <a:pt x="2906200" y="2134150"/>
                    <a:pt x="1872208" y="2134150"/>
                  </a:cubicBezTo>
                  <a:cubicBezTo>
                    <a:pt x="838216" y="2134150"/>
                    <a:pt x="0" y="1618325"/>
                    <a:pt x="0" y="982022"/>
                  </a:cubicBezTo>
                  <a:cubicBezTo>
                    <a:pt x="0" y="862715"/>
                    <a:pt x="29468" y="747644"/>
                    <a:pt x="84171" y="6394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latin typeface="微软雅黑" panose="020B0503020204020204" pitchFamily="34" charset="-122"/>
              </a:endParaRPr>
            </a:p>
          </p:txBody>
        </p:sp>
        <p:sp>
          <p:nvSpPr>
            <p:cNvPr id="7" name="MH_Other_5"/>
            <p:cNvSpPr/>
            <p:nvPr>
              <p:custDataLst>
                <p:tags r:id="rId5"/>
              </p:custDataLst>
            </p:nvPr>
          </p:nvSpPr>
          <p:spPr>
            <a:xfrm rot="14453685">
              <a:off x="5923756" y="2982119"/>
              <a:ext cx="1544638" cy="1104900"/>
            </a:xfrm>
            <a:custGeom>
              <a:avLst/>
              <a:gdLst/>
              <a:ahLst/>
              <a:cxnLst/>
              <a:rect l="l" t="t" r="r" b="b"/>
              <a:pathLst>
                <a:path w="3329483" h="2048912">
                  <a:moveTo>
                    <a:pt x="3254639" y="1329098"/>
                  </a:moveTo>
                  <a:cubicBezTo>
                    <a:pt x="3043864" y="1746122"/>
                    <a:pt x="2411763" y="2048912"/>
                    <a:pt x="1664742" y="2048912"/>
                  </a:cubicBezTo>
                  <a:cubicBezTo>
                    <a:pt x="745331" y="2048912"/>
                    <a:pt x="0" y="1590247"/>
                    <a:pt x="0" y="1024456"/>
                  </a:cubicBezTo>
                  <a:cubicBezTo>
                    <a:pt x="0" y="688506"/>
                    <a:pt x="262776" y="390325"/>
                    <a:pt x="669301" y="204720"/>
                  </a:cubicBezTo>
                  <a:cubicBezTo>
                    <a:pt x="380839" y="357953"/>
                    <a:pt x="198258" y="586400"/>
                    <a:pt x="198259" y="841427"/>
                  </a:cubicBezTo>
                  <a:cubicBezTo>
                    <a:pt x="198258" y="1304722"/>
                    <a:pt x="800816" y="1680297"/>
                    <a:pt x="1544110" y="1680297"/>
                  </a:cubicBezTo>
                  <a:cubicBezTo>
                    <a:pt x="2287403" y="1680297"/>
                    <a:pt x="2889961" y="1304722"/>
                    <a:pt x="2889961" y="841427"/>
                  </a:cubicBezTo>
                  <a:cubicBezTo>
                    <a:pt x="2889961" y="382098"/>
                    <a:pt x="2297677" y="8995"/>
                    <a:pt x="1563167" y="3156"/>
                  </a:cubicBezTo>
                  <a:cubicBezTo>
                    <a:pt x="1596734" y="632"/>
                    <a:pt x="1630618" y="0"/>
                    <a:pt x="1664742" y="0"/>
                  </a:cubicBezTo>
                  <a:cubicBezTo>
                    <a:pt x="2584153" y="0"/>
                    <a:pt x="3329483" y="458665"/>
                    <a:pt x="3329483" y="1024456"/>
                  </a:cubicBezTo>
                  <a:cubicBezTo>
                    <a:pt x="3329483" y="1130542"/>
                    <a:pt x="3303280" y="1232862"/>
                    <a:pt x="3254639" y="13290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latin typeface="微软雅黑" panose="020B0503020204020204" pitchFamily="34" charset="-122"/>
              </a:endParaRPr>
            </a:p>
          </p:txBody>
        </p:sp>
        <p:sp>
          <p:nvSpPr>
            <p:cNvPr id="8" name="MH_Other_6"/>
            <p:cNvSpPr/>
            <p:nvPr>
              <p:custDataLst>
                <p:tags r:id="rId6"/>
              </p:custDataLst>
            </p:nvPr>
          </p:nvSpPr>
          <p:spPr>
            <a:xfrm rot="19330531" flipH="1" flipV="1">
              <a:off x="5751514" y="2681289"/>
              <a:ext cx="242887" cy="117475"/>
            </a:xfrm>
            <a:prstGeom prst="flowChartExtra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latin typeface="微软雅黑" panose="020B0503020204020204" pitchFamily="34" charset="-122"/>
              </a:endParaRPr>
            </a:p>
          </p:txBody>
        </p:sp>
        <p:sp>
          <p:nvSpPr>
            <p:cNvPr id="9" name="MH_Other_7"/>
            <p:cNvSpPr/>
            <p:nvPr>
              <p:custDataLst>
                <p:tags r:id="rId7"/>
              </p:custDataLst>
            </p:nvPr>
          </p:nvSpPr>
          <p:spPr>
            <a:xfrm rot="8127063" flipH="1" flipV="1">
              <a:off x="6405563" y="4056064"/>
              <a:ext cx="241300" cy="117475"/>
            </a:xfrm>
            <a:prstGeom prst="flowChartExtra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latin typeface="微软雅黑" panose="020B0503020204020204" pitchFamily="34" charset="-122"/>
              </a:endParaRPr>
            </a:p>
          </p:txBody>
        </p:sp>
        <p:sp>
          <p:nvSpPr>
            <p:cNvPr id="10" name="MH_SubTitle_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33738" y="3311526"/>
              <a:ext cx="1655762" cy="62706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9525">
              <a:solidFill>
                <a:srgbClr val="AEAEAE"/>
              </a:solidFill>
              <a:prstDash val="dash"/>
              <a:round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defRPr/>
              </a:pPr>
              <a:r>
                <a:rPr lang="en-US" altLang="zh-CN" sz="1600" dirty="0">
                  <a:solidFill>
                    <a:srgbClr val="3D3D3D"/>
                  </a:solidFill>
                  <a:latin typeface="+mn-lt"/>
                  <a:ea typeface="+mn-ea"/>
                </a:rPr>
                <a:t>Lorem ipsum</a:t>
              </a:r>
            </a:p>
          </p:txBody>
        </p:sp>
        <p:sp>
          <p:nvSpPr>
            <p:cNvPr id="11" name="MH_SubTitle_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356476" y="3311526"/>
              <a:ext cx="1655763" cy="62706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9525">
              <a:solidFill>
                <a:srgbClr val="AEAEAE"/>
              </a:solidFill>
              <a:prstDash val="dash"/>
              <a:round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defRPr/>
              </a:pPr>
              <a:r>
                <a:rPr lang="en-US" altLang="zh-CN" sz="1600">
                  <a:solidFill>
                    <a:srgbClr val="3D3D3D"/>
                  </a:solidFill>
                  <a:latin typeface="+mn-lt"/>
                  <a:ea typeface="+mn-ea"/>
                </a:rPr>
                <a:t>Lorem ipsum</a:t>
              </a:r>
            </a:p>
          </p:txBody>
        </p:sp>
        <p:sp>
          <p:nvSpPr>
            <p:cNvPr id="12" name="MH_Other_8"/>
            <p:cNvSpPr txBox="1"/>
            <p:nvPr>
              <p:custDataLst>
                <p:tags r:id="rId10"/>
              </p:custDataLst>
            </p:nvPr>
          </p:nvSpPr>
          <p:spPr>
            <a:xfrm>
              <a:off x="5459414" y="2992439"/>
              <a:ext cx="655637" cy="11080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6600" dirty="0">
                  <a:solidFill>
                    <a:schemeClr val="accent1">
                      <a:lumMod val="75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1</a:t>
              </a:r>
              <a:endParaRPr lang="zh-CN" altLang="en-US" sz="6600" dirty="0">
                <a:solidFill>
                  <a:schemeClr val="accent1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3" name="MH_Other_9"/>
            <p:cNvSpPr txBox="1"/>
            <p:nvPr>
              <p:custDataLst>
                <p:tags r:id="rId11"/>
              </p:custDataLst>
            </p:nvPr>
          </p:nvSpPr>
          <p:spPr>
            <a:xfrm>
              <a:off x="6437314" y="3171826"/>
              <a:ext cx="56832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5400" dirty="0">
                  <a:solidFill>
                    <a:schemeClr val="accent1">
                      <a:lumMod val="75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endParaRPr lang="zh-CN" altLang="en-US" sz="5400" dirty="0">
                <a:solidFill>
                  <a:schemeClr val="accent1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4" name="MH_Other_10"/>
            <p:cNvSpPr/>
            <p:nvPr>
              <p:custDataLst>
                <p:tags r:id="rId12"/>
              </p:custDataLst>
            </p:nvPr>
          </p:nvSpPr>
          <p:spPr>
            <a:xfrm rot="19897629">
              <a:off x="5045517" y="2847154"/>
              <a:ext cx="595793" cy="1995800"/>
            </a:xfrm>
            <a:prstGeom prst="moon">
              <a:avLst>
                <a:gd name="adj" fmla="val 43279"/>
              </a:avLst>
            </a:prstGeom>
            <a:gradFill flip="none" rotWithShape="1">
              <a:gsLst>
                <a:gs pos="69000">
                  <a:sysClr val="window" lastClr="FFFFFF">
                    <a:alpha val="38000"/>
                  </a:sysClr>
                </a:gs>
                <a:gs pos="0">
                  <a:sysClr val="window" lastClr="FFFFFF">
                    <a:alpha val="0"/>
                    <a:lumMod val="91000"/>
                    <a:lumOff val="9000"/>
                  </a:sysClr>
                </a:gs>
                <a:gs pos="35000">
                  <a:sysClr val="window" lastClr="FFFFFF">
                    <a:lumMod val="96000"/>
                    <a:alpha val="7000"/>
                  </a:sysClr>
                </a:gs>
              </a:gsLst>
              <a:lin ang="10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MH_Other_11"/>
            <p:cNvSpPr/>
            <p:nvPr>
              <p:custDataLst>
                <p:tags r:id="rId13"/>
              </p:custDataLst>
            </p:nvPr>
          </p:nvSpPr>
          <p:spPr>
            <a:xfrm rot="9016731">
              <a:off x="6991990" y="2557546"/>
              <a:ext cx="276200" cy="1551627"/>
            </a:xfrm>
            <a:prstGeom prst="moon">
              <a:avLst>
                <a:gd name="adj" fmla="val 66569"/>
              </a:avLst>
            </a:prstGeom>
            <a:gradFill flip="none" rotWithShape="1">
              <a:gsLst>
                <a:gs pos="69000">
                  <a:sysClr val="window" lastClr="FFFFFF">
                    <a:alpha val="56000"/>
                  </a:sysClr>
                </a:gs>
                <a:gs pos="0">
                  <a:sysClr val="window" lastClr="FFFFFF">
                    <a:alpha val="0"/>
                    <a:lumMod val="91000"/>
                    <a:lumOff val="9000"/>
                  </a:sysClr>
                </a:gs>
                <a:gs pos="35000">
                  <a:sysClr val="window" lastClr="FFFFFF">
                    <a:lumMod val="96000"/>
                    <a:alpha val="7000"/>
                  </a:sysClr>
                </a:gs>
              </a:gsLst>
              <a:lin ang="10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157008" y="270846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输入标题文本</a:t>
            </a:r>
            <a:endParaRPr lang="zh-CN" altLang="en-US" sz="40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l="62094" t="45149" r="14189" b="165"/>
          <a:stretch>
            <a:fillRect/>
          </a:stretch>
        </p:blipFill>
        <p:spPr>
          <a:xfrm>
            <a:off x="902825" y="1101643"/>
            <a:ext cx="4472641" cy="51555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73908" y="1101643"/>
            <a:ext cx="1493136" cy="1194133"/>
          </a:xfrm>
          <a:custGeom>
            <a:avLst/>
            <a:gdLst>
              <a:gd name="connsiteX0" fmla="*/ 0 w 1493136"/>
              <a:gd name="connsiteY0" fmla="*/ 0 h 1194133"/>
              <a:gd name="connsiteX1" fmla="*/ 1493136 w 1493136"/>
              <a:gd name="connsiteY1" fmla="*/ 0 h 1194133"/>
              <a:gd name="connsiteX2" fmla="*/ 1493136 w 1493136"/>
              <a:gd name="connsiteY2" fmla="*/ 604651 h 1194133"/>
              <a:gd name="connsiteX3" fmla="*/ 1128187 w 1493136"/>
              <a:gd name="connsiteY3" fmla="*/ 604651 h 1194133"/>
              <a:gd name="connsiteX4" fmla="*/ 1128187 w 1493136"/>
              <a:gd name="connsiteY4" fmla="*/ 1194133 h 1194133"/>
              <a:gd name="connsiteX5" fmla="*/ 0 w 1493136"/>
              <a:gd name="connsiteY5" fmla="*/ 1194133 h 119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136" h="1194133">
                <a:moveTo>
                  <a:pt x="0" y="0"/>
                </a:moveTo>
                <a:lnTo>
                  <a:pt x="1493136" y="0"/>
                </a:lnTo>
                <a:lnTo>
                  <a:pt x="1493136" y="604651"/>
                </a:lnTo>
                <a:lnTo>
                  <a:pt x="1128187" y="604651"/>
                </a:lnTo>
                <a:lnTo>
                  <a:pt x="1128187" y="1194133"/>
                </a:lnTo>
                <a:lnTo>
                  <a:pt x="0" y="1194133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9900000">
            <a:off x="4115206" y="5190596"/>
            <a:ext cx="1493136" cy="1194133"/>
          </a:xfrm>
          <a:custGeom>
            <a:avLst/>
            <a:gdLst>
              <a:gd name="connsiteX0" fmla="*/ 0 w 1493136"/>
              <a:gd name="connsiteY0" fmla="*/ 0 h 1194133"/>
              <a:gd name="connsiteX1" fmla="*/ 1493136 w 1493136"/>
              <a:gd name="connsiteY1" fmla="*/ 0 h 1194133"/>
              <a:gd name="connsiteX2" fmla="*/ 1493136 w 1493136"/>
              <a:gd name="connsiteY2" fmla="*/ 604651 h 1194133"/>
              <a:gd name="connsiteX3" fmla="*/ 1128187 w 1493136"/>
              <a:gd name="connsiteY3" fmla="*/ 604651 h 1194133"/>
              <a:gd name="connsiteX4" fmla="*/ 1128187 w 1493136"/>
              <a:gd name="connsiteY4" fmla="*/ 1194133 h 1194133"/>
              <a:gd name="connsiteX5" fmla="*/ 0 w 1493136"/>
              <a:gd name="connsiteY5" fmla="*/ 1194133 h 119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136" h="1194133">
                <a:moveTo>
                  <a:pt x="0" y="0"/>
                </a:moveTo>
                <a:lnTo>
                  <a:pt x="1493136" y="0"/>
                </a:lnTo>
                <a:lnTo>
                  <a:pt x="1493136" y="604651"/>
                </a:lnTo>
                <a:lnTo>
                  <a:pt x="1128187" y="604651"/>
                </a:lnTo>
                <a:lnTo>
                  <a:pt x="1128187" y="1194133"/>
                </a:lnTo>
                <a:lnTo>
                  <a:pt x="0" y="1194133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5187457" y="3350480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87457" y="2713104"/>
            <a:ext cx="2770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PART.03</a:t>
            </a:r>
            <a:endParaRPr lang="zh-CN" altLang="en-US" sz="40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9" cstate="screen"/>
          <a:srcRect/>
          <a:stretch>
            <a:fillRect/>
          </a:stretch>
        </p:blipFill>
        <p:spPr>
          <a:xfrm>
            <a:off x="-138897" y="6000047"/>
            <a:ext cx="2963120" cy="7450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0" cstate="screen"/>
          <a:srcRect l="62094" t="45149" r="14189" b="165"/>
          <a:stretch>
            <a:fillRect/>
          </a:stretch>
        </p:blipFill>
        <p:spPr>
          <a:xfrm>
            <a:off x="10683433" y="5318118"/>
            <a:ext cx="1335901" cy="153988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57008" y="270846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输入标题文本</a:t>
            </a:r>
            <a:endParaRPr lang="zh-CN" altLang="en-US" sz="40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sp>
        <p:nvSpPr>
          <p:cNvPr id="5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341814" y="2066925"/>
            <a:ext cx="3417887" cy="3417888"/>
          </a:xfrm>
          <a:prstGeom prst="ellipse">
            <a:avLst/>
          </a:prstGeom>
          <a:gradFill>
            <a:gsLst>
              <a:gs pos="78000">
                <a:srgbClr val="E06A96"/>
              </a:gs>
              <a:gs pos="55000">
                <a:srgbClr val="743455"/>
              </a:gs>
              <a:gs pos="28100">
                <a:srgbClr val="A52135"/>
              </a:gs>
              <a:gs pos="0">
                <a:srgbClr val="E06A96"/>
              </a:gs>
              <a:gs pos="40420">
                <a:srgbClr val="DE3D63"/>
              </a:gs>
              <a:gs pos="98000">
                <a:srgbClr val="A52135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bg1"/>
              </a:solidFill>
            </a:endParaRPr>
          </a:p>
        </p:txBody>
      </p:sp>
      <p:sp>
        <p:nvSpPr>
          <p:cNvPr id="6" name="MH_Other_2"/>
          <p:cNvSpPr/>
          <p:nvPr>
            <p:custDataLst>
              <p:tags r:id="rId2"/>
            </p:custDataLst>
          </p:nvPr>
        </p:nvSpPr>
        <p:spPr>
          <a:xfrm flipV="1">
            <a:off x="4689476" y="4554538"/>
            <a:ext cx="2689225" cy="781050"/>
          </a:xfrm>
          <a:custGeom>
            <a:avLst/>
            <a:gdLst>
              <a:gd name="connsiteX0" fmla="*/ 1302789 w 2605578"/>
              <a:gd name="connsiteY0" fmla="*/ 0 h 756000"/>
              <a:gd name="connsiteX1" fmla="*/ 2548763 w 2605578"/>
              <a:gd name="connsiteY1" fmla="*/ 662479 h 756000"/>
              <a:gd name="connsiteX2" fmla="*/ 2605578 w 2605578"/>
              <a:gd name="connsiteY2" fmla="*/ 756000 h 756000"/>
              <a:gd name="connsiteX3" fmla="*/ 0 w 2605578"/>
              <a:gd name="connsiteY3" fmla="*/ 756000 h 756000"/>
              <a:gd name="connsiteX4" fmla="*/ 56815 w 2605578"/>
              <a:gd name="connsiteY4" fmla="*/ 662479 h 756000"/>
              <a:gd name="connsiteX5" fmla="*/ 1302789 w 2605578"/>
              <a:gd name="connsiteY5" fmla="*/ 0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5578" h="756000">
                <a:moveTo>
                  <a:pt x="1302789" y="0"/>
                </a:moveTo>
                <a:cubicBezTo>
                  <a:pt x="1821451" y="0"/>
                  <a:pt x="2278736" y="262787"/>
                  <a:pt x="2548763" y="662479"/>
                </a:cubicBezTo>
                <a:lnTo>
                  <a:pt x="2605578" y="756000"/>
                </a:lnTo>
                <a:lnTo>
                  <a:pt x="0" y="756000"/>
                </a:lnTo>
                <a:lnTo>
                  <a:pt x="56815" y="662479"/>
                </a:lnTo>
                <a:cubicBezTo>
                  <a:pt x="326842" y="262787"/>
                  <a:pt x="784127" y="0"/>
                  <a:pt x="1302789" y="0"/>
                </a:cubicBez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bg1"/>
              </a:solidFill>
            </a:endParaRPr>
          </a:p>
        </p:txBody>
      </p:sp>
      <p:sp>
        <p:nvSpPr>
          <p:cNvPr id="7" name="MH_Other_3"/>
          <p:cNvSpPr/>
          <p:nvPr>
            <p:custDataLst>
              <p:tags r:id="rId3"/>
            </p:custDataLst>
          </p:nvPr>
        </p:nvSpPr>
        <p:spPr>
          <a:xfrm flipV="1">
            <a:off x="4484689" y="3775076"/>
            <a:ext cx="3100387" cy="779463"/>
          </a:xfrm>
          <a:custGeom>
            <a:avLst/>
            <a:gdLst>
              <a:gd name="connsiteX0" fmla="*/ 203614 w 3005186"/>
              <a:gd name="connsiteY0" fmla="*/ 0 h 756000"/>
              <a:gd name="connsiteX1" fmla="*/ 2801572 w 3005186"/>
              <a:gd name="connsiteY1" fmla="*/ 0 h 756000"/>
              <a:gd name="connsiteX2" fmla="*/ 2823831 w 3005186"/>
              <a:gd name="connsiteY2" fmla="*/ 36639 h 756000"/>
              <a:gd name="connsiteX3" fmla="*/ 3005186 w 3005186"/>
              <a:gd name="connsiteY3" fmla="*/ 752864 h 756000"/>
              <a:gd name="connsiteX4" fmla="*/ 3005028 w 3005186"/>
              <a:gd name="connsiteY4" fmla="*/ 756000 h 756000"/>
              <a:gd name="connsiteX5" fmla="*/ 158 w 3005186"/>
              <a:gd name="connsiteY5" fmla="*/ 756000 h 756000"/>
              <a:gd name="connsiteX6" fmla="*/ 0 w 3005186"/>
              <a:gd name="connsiteY6" fmla="*/ 752864 h 756000"/>
              <a:gd name="connsiteX7" fmla="*/ 181355 w 3005186"/>
              <a:gd name="connsiteY7" fmla="*/ 36639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5186" h="756000">
                <a:moveTo>
                  <a:pt x="203614" y="0"/>
                </a:moveTo>
                <a:lnTo>
                  <a:pt x="2801572" y="0"/>
                </a:lnTo>
                <a:lnTo>
                  <a:pt x="2823831" y="36639"/>
                </a:lnTo>
                <a:cubicBezTo>
                  <a:pt x="2939489" y="249546"/>
                  <a:pt x="3005186" y="493533"/>
                  <a:pt x="3005186" y="752864"/>
                </a:cubicBezTo>
                <a:lnTo>
                  <a:pt x="3005028" y="756000"/>
                </a:lnTo>
                <a:lnTo>
                  <a:pt x="158" y="756000"/>
                </a:lnTo>
                <a:lnTo>
                  <a:pt x="0" y="752864"/>
                </a:lnTo>
                <a:cubicBezTo>
                  <a:pt x="0" y="493533"/>
                  <a:pt x="65697" y="249546"/>
                  <a:pt x="181355" y="36639"/>
                </a:cubicBez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 blurRad="165100" dist="1270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bg1"/>
              </a:solidFill>
            </a:endParaRPr>
          </a:p>
        </p:txBody>
      </p:sp>
      <p:sp>
        <p:nvSpPr>
          <p:cNvPr id="8" name="MH_Other_4"/>
          <p:cNvSpPr/>
          <p:nvPr>
            <p:custDataLst>
              <p:tags r:id="rId4"/>
            </p:custDataLst>
          </p:nvPr>
        </p:nvSpPr>
        <p:spPr>
          <a:xfrm>
            <a:off x="4484689" y="2994025"/>
            <a:ext cx="3100387" cy="781050"/>
          </a:xfrm>
          <a:custGeom>
            <a:avLst/>
            <a:gdLst>
              <a:gd name="connsiteX0" fmla="*/ 203614 w 3005186"/>
              <a:gd name="connsiteY0" fmla="*/ 0 h 756000"/>
              <a:gd name="connsiteX1" fmla="*/ 2801572 w 3005186"/>
              <a:gd name="connsiteY1" fmla="*/ 0 h 756000"/>
              <a:gd name="connsiteX2" fmla="*/ 2823831 w 3005186"/>
              <a:gd name="connsiteY2" fmla="*/ 36639 h 756000"/>
              <a:gd name="connsiteX3" fmla="*/ 3005186 w 3005186"/>
              <a:gd name="connsiteY3" fmla="*/ 752864 h 756000"/>
              <a:gd name="connsiteX4" fmla="*/ 3005028 w 3005186"/>
              <a:gd name="connsiteY4" fmla="*/ 756000 h 756000"/>
              <a:gd name="connsiteX5" fmla="*/ 158 w 3005186"/>
              <a:gd name="connsiteY5" fmla="*/ 756000 h 756000"/>
              <a:gd name="connsiteX6" fmla="*/ 0 w 3005186"/>
              <a:gd name="connsiteY6" fmla="*/ 752864 h 756000"/>
              <a:gd name="connsiteX7" fmla="*/ 181355 w 3005186"/>
              <a:gd name="connsiteY7" fmla="*/ 36639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5186" h="756000">
                <a:moveTo>
                  <a:pt x="203614" y="0"/>
                </a:moveTo>
                <a:lnTo>
                  <a:pt x="2801572" y="0"/>
                </a:lnTo>
                <a:lnTo>
                  <a:pt x="2823831" y="36639"/>
                </a:lnTo>
                <a:cubicBezTo>
                  <a:pt x="2939489" y="249546"/>
                  <a:pt x="3005186" y="493533"/>
                  <a:pt x="3005186" y="752864"/>
                </a:cubicBezTo>
                <a:lnTo>
                  <a:pt x="3005028" y="756000"/>
                </a:lnTo>
                <a:lnTo>
                  <a:pt x="158" y="756000"/>
                </a:lnTo>
                <a:lnTo>
                  <a:pt x="0" y="752864"/>
                </a:lnTo>
                <a:cubicBezTo>
                  <a:pt x="0" y="493533"/>
                  <a:pt x="65697" y="249546"/>
                  <a:pt x="181355" y="36639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165100" dist="1270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bg1"/>
              </a:solidFill>
            </a:endParaRPr>
          </a:p>
        </p:txBody>
      </p:sp>
      <p:sp>
        <p:nvSpPr>
          <p:cNvPr id="9" name="MH_Other_5"/>
          <p:cNvSpPr/>
          <p:nvPr>
            <p:custDataLst>
              <p:tags r:id="rId5"/>
            </p:custDataLst>
          </p:nvPr>
        </p:nvSpPr>
        <p:spPr>
          <a:xfrm>
            <a:off x="4689476" y="2214563"/>
            <a:ext cx="2689225" cy="779462"/>
          </a:xfrm>
          <a:custGeom>
            <a:avLst/>
            <a:gdLst>
              <a:gd name="connsiteX0" fmla="*/ 1302789 w 2605578"/>
              <a:gd name="connsiteY0" fmla="*/ 0 h 756000"/>
              <a:gd name="connsiteX1" fmla="*/ 2548763 w 2605578"/>
              <a:gd name="connsiteY1" fmla="*/ 662479 h 756000"/>
              <a:gd name="connsiteX2" fmla="*/ 2605578 w 2605578"/>
              <a:gd name="connsiteY2" fmla="*/ 756000 h 756000"/>
              <a:gd name="connsiteX3" fmla="*/ 0 w 2605578"/>
              <a:gd name="connsiteY3" fmla="*/ 756000 h 756000"/>
              <a:gd name="connsiteX4" fmla="*/ 56815 w 2605578"/>
              <a:gd name="connsiteY4" fmla="*/ 662479 h 756000"/>
              <a:gd name="connsiteX5" fmla="*/ 1302789 w 2605578"/>
              <a:gd name="connsiteY5" fmla="*/ 0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5578" h="756000">
                <a:moveTo>
                  <a:pt x="1302789" y="0"/>
                </a:moveTo>
                <a:cubicBezTo>
                  <a:pt x="1821451" y="0"/>
                  <a:pt x="2278736" y="262787"/>
                  <a:pt x="2548763" y="662479"/>
                </a:cubicBezTo>
                <a:lnTo>
                  <a:pt x="2605578" y="756000"/>
                </a:lnTo>
                <a:lnTo>
                  <a:pt x="0" y="756000"/>
                </a:lnTo>
                <a:lnTo>
                  <a:pt x="56815" y="662479"/>
                </a:lnTo>
                <a:cubicBezTo>
                  <a:pt x="326842" y="262787"/>
                  <a:pt x="784127" y="0"/>
                  <a:pt x="1302789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165100" dist="1270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bg1"/>
              </a:solidFill>
            </a:endParaRPr>
          </a:p>
        </p:txBody>
      </p:sp>
      <p:sp>
        <p:nvSpPr>
          <p:cNvPr id="10" name="MH_Other_6"/>
          <p:cNvSpPr>
            <a:spLocks noChangeAspect="1" noEditPoints="1"/>
          </p:cNvSpPr>
          <p:nvPr>
            <p:custDataLst>
              <p:tags r:id="rId6"/>
            </p:custDataLst>
          </p:nvPr>
        </p:nvSpPr>
        <p:spPr bwMode="auto">
          <a:xfrm>
            <a:off x="5815014" y="4738689"/>
            <a:ext cx="441325" cy="447675"/>
          </a:xfrm>
          <a:custGeom>
            <a:avLst/>
            <a:gdLst>
              <a:gd name="T0" fmla="*/ 760008248 w 104"/>
              <a:gd name="T1" fmla="*/ 595884000 h 105"/>
              <a:gd name="T2" fmla="*/ 760008248 w 104"/>
              <a:gd name="T3" fmla="*/ 297942000 h 105"/>
              <a:gd name="T4" fmla="*/ 592546007 w 104"/>
              <a:gd name="T5" fmla="*/ 297942000 h 105"/>
              <a:gd name="T6" fmla="*/ 592546007 w 104"/>
              <a:gd name="T7" fmla="*/ 595884000 h 105"/>
              <a:gd name="T8" fmla="*/ 309154438 w 104"/>
              <a:gd name="T9" fmla="*/ 595884000 h 105"/>
              <a:gd name="T10" fmla="*/ 309154438 w 104"/>
              <a:gd name="T11" fmla="*/ 764286000 h 105"/>
              <a:gd name="T12" fmla="*/ 592546007 w 104"/>
              <a:gd name="T13" fmla="*/ 764286000 h 105"/>
              <a:gd name="T14" fmla="*/ 592546007 w 104"/>
              <a:gd name="T15" fmla="*/ 1062228000 h 105"/>
              <a:gd name="T16" fmla="*/ 760008248 w 104"/>
              <a:gd name="T17" fmla="*/ 1062228000 h 105"/>
              <a:gd name="T18" fmla="*/ 760008248 w 104"/>
              <a:gd name="T19" fmla="*/ 764286000 h 105"/>
              <a:gd name="T20" fmla="*/ 1043399817 w 104"/>
              <a:gd name="T21" fmla="*/ 764286000 h 105"/>
              <a:gd name="T22" fmla="*/ 1043399817 w 104"/>
              <a:gd name="T23" fmla="*/ 595884000 h 105"/>
              <a:gd name="T24" fmla="*/ 760008248 w 104"/>
              <a:gd name="T25" fmla="*/ 595884000 h 105"/>
              <a:gd name="T26" fmla="*/ 669838204 w 104"/>
              <a:gd name="T27" fmla="*/ 0 h 105"/>
              <a:gd name="T28" fmla="*/ 0 w 104"/>
              <a:gd name="T29" fmla="*/ 686562000 h 105"/>
              <a:gd name="T30" fmla="*/ 669838204 w 104"/>
              <a:gd name="T31" fmla="*/ 1360170000 h 105"/>
              <a:gd name="T32" fmla="*/ 1339672820 w 104"/>
              <a:gd name="T33" fmla="*/ 686562000 h 105"/>
              <a:gd name="T34" fmla="*/ 669838204 w 104"/>
              <a:gd name="T35" fmla="*/ 0 h 105"/>
              <a:gd name="T36" fmla="*/ 669838204 w 104"/>
              <a:gd name="T37" fmla="*/ 1204722000 h 105"/>
              <a:gd name="T38" fmla="*/ 154577219 w 104"/>
              <a:gd name="T39" fmla="*/ 686562000 h 105"/>
              <a:gd name="T40" fmla="*/ 669838204 w 104"/>
              <a:gd name="T41" fmla="*/ 155448000 h 105"/>
              <a:gd name="T42" fmla="*/ 1197977036 w 104"/>
              <a:gd name="T43" fmla="*/ 686562000 h 105"/>
              <a:gd name="T44" fmla="*/ 669838204 w 104"/>
              <a:gd name="T45" fmla="*/ 1204722000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chemeClr val="bg1"/>
              </a:solidFill>
            </a:endParaRPr>
          </a:p>
        </p:txBody>
      </p:sp>
      <p:sp>
        <p:nvSpPr>
          <p:cNvPr id="11" name="MH_Other_7"/>
          <p:cNvSpPr>
            <a:spLocks noChangeAspect="1" noEditPoints="1"/>
          </p:cNvSpPr>
          <p:nvPr>
            <p:custDataLst>
              <p:tags r:id="rId7"/>
            </p:custDataLst>
          </p:nvPr>
        </p:nvSpPr>
        <p:spPr bwMode="auto">
          <a:xfrm>
            <a:off x="5786438" y="3940176"/>
            <a:ext cx="495300" cy="447675"/>
          </a:xfrm>
          <a:custGeom>
            <a:avLst/>
            <a:gdLst>
              <a:gd name="T0" fmla="*/ 812168355 w 106"/>
              <a:gd name="T1" fmla="*/ 965307081 h 95"/>
              <a:gd name="T2" fmla="*/ 577891455 w 106"/>
              <a:gd name="T3" fmla="*/ 1139377024 h 95"/>
              <a:gd name="T4" fmla="*/ 577891455 w 106"/>
              <a:gd name="T5" fmla="*/ 886182572 h 95"/>
              <a:gd name="T6" fmla="*/ 312371836 w 106"/>
              <a:gd name="T7" fmla="*/ 490564003 h 95"/>
              <a:gd name="T8" fmla="*/ 0 w 106"/>
              <a:gd name="T9" fmla="*/ 870357670 h 95"/>
              <a:gd name="T10" fmla="*/ 624743672 w 106"/>
              <a:gd name="T11" fmla="*/ 1297626043 h 95"/>
              <a:gd name="T12" fmla="*/ 827789714 w 106"/>
              <a:gd name="T13" fmla="*/ 1281801141 h 95"/>
              <a:gd name="T14" fmla="*/ 1046449208 w 106"/>
              <a:gd name="T15" fmla="*/ 1503345789 h 95"/>
              <a:gd name="T16" fmla="*/ 983975632 w 106"/>
              <a:gd name="T17" fmla="*/ 1234326435 h 95"/>
              <a:gd name="T18" fmla="*/ 1249491297 w 106"/>
              <a:gd name="T19" fmla="*/ 949482179 h 95"/>
              <a:gd name="T20" fmla="*/ 999593038 w 106"/>
              <a:gd name="T21" fmla="*/ 981131983 h 95"/>
              <a:gd name="T22" fmla="*/ 812168355 w 106"/>
              <a:gd name="T23" fmla="*/ 965307081 h 95"/>
              <a:gd name="T24" fmla="*/ 1030831803 w 106"/>
              <a:gd name="T25" fmla="*/ 0 h 95"/>
              <a:gd name="T26" fmla="*/ 406084177 w 106"/>
              <a:gd name="T27" fmla="*/ 427268373 h 95"/>
              <a:gd name="T28" fmla="*/ 671599842 w 106"/>
              <a:gd name="T29" fmla="*/ 791233161 h 95"/>
              <a:gd name="T30" fmla="*/ 671599842 w 106"/>
              <a:gd name="T31" fmla="*/ 965307081 h 95"/>
              <a:gd name="T32" fmla="*/ 843407120 w 106"/>
              <a:gd name="T33" fmla="*/ 838707866 h 95"/>
              <a:gd name="T34" fmla="*/ 1030831803 w 106"/>
              <a:gd name="T35" fmla="*/ 870357670 h 95"/>
              <a:gd name="T36" fmla="*/ 1655575475 w 106"/>
              <a:gd name="T37" fmla="*/ 427268373 h 95"/>
              <a:gd name="T38" fmla="*/ 1030831803 w 106"/>
              <a:gd name="T39" fmla="*/ 0 h 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chemeClr val="bg1"/>
              </a:solidFill>
            </a:endParaRPr>
          </a:p>
        </p:txBody>
      </p:sp>
      <p:sp>
        <p:nvSpPr>
          <p:cNvPr id="12" name="MH_Other_8"/>
          <p:cNvSpPr>
            <a:spLocks noChangeAspect="1" noEditPoints="1"/>
          </p:cNvSpPr>
          <p:nvPr>
            <p:custDataLst>
              <p:tags r:id="rId8"/>
            </p:custDataLst>
          </p:nvPr>
        </p:nvSpPr>
        <p:spPr bwMode="auto">
          <a:xfrm>
            <a:off x="5664201" y="3205163"/>
            <a:ext cx="741363" cy="430212"/>
          </a:xfrm>
          <a:custGeom>
            <a:avLst/>
            <a:gdLst>
              <a:gd name="T0" fmla="*/ 2147483646 w 132"/>
              <a:gd name="T1" fmla="*/ 764997897 h 67"/>
              <a:gd name="T2" fmla="*/ 2147483646 w 132"/>
              <a:gd name="T3" fmla="*/ 941536290 h 67"/>
              <a:gd name="T4" fmla="*/ 2147483646 w 132"/>
              <a:gd name="T5" fmla="*/ 1088649810 h 67"/>
              <a:gd name="T6" fmla="*/ 2147483646 w 132"/>
              <a:gd name="T7" fmla="*/ 1618259564 h 67"/>
              <a:gd name="T8" fmla="*/ 2147483646 w 132"/>
              <a:gd name="T9" fmla="*/ 1618259564 h 67"/>
              <a:gd name="T10" fmla="*/ 2147483646 w 132"/>
              <a:gd name="T11" fmla="*/ 1441721171 h 67"/>
              <a:gd name="T12" fmla="*/ 2147483646 w 132"/>
              <a:gd name="T13" fmla="*/ 1971336351 h 67"/>
              <a:gd name="T14" fmla="*/ 2147483646 w 132"/>
              <a:gd name="T15" fmla="*/ 1971336351 h 67"/>
              <a:gd name="T16" fmla="*/ 2147483646 w 132"/>
              <a:gd name="T17" fmla="*/ 1765378510 h 67"/>
              <a:gd name="T18" fmla="*/ 2147483646 w 132"/>
              <a:gd name="T19" fmla="*/ 1971336351 h 67"/>
              <a:gd name="T20" fmla="*/ 2147483646 w 132"/>
              <a:gd name="T21" fmla="*/ 1971336351 h 67"/>
              <a:gd name="T22" fmla="*/ 2147483646 w 132"/>
              <a:gd name="T23" fmla="*/ 1441721171 h 67"/>
              <a:gd name="T24" fmla="*/ 2147483646 w 132"/>
              <a:gd name="T25" fmla="*/ 1618259564 h 67"/>
              <a:gd name="T26" fmla="*/ 2147483646 w 132"/>
              <a:gd name="T27" fmla="*/ 1618259564 h 67"/>
              <a:gd name="T28" fmla="*/ 2147483646 w 132"/>
              <a:gd name="T29" fmla="*/ 1088649810 h 67"/>
              <a:gd name="T30" fmla="*/ 2147483646 w 132"/>
              <a:gd name="T31" fmla="*/ 941536290 h 67"/>
              <a:gd name="T32" fmla="*/ 2147483646 w 132"/>
              <a:gd name="T33" fmla="*/ 764997897 h 67"/>
              <a:gd name="T34" fmla="*/ 405776268 w 132"/>
              <a:gd name="T35" fmla="*/ 764997897 h 67"/>
              <a:gd name="T36" fmla="*/ 247974914 w 132"/>
              <a:gd name="T37" fmla="*/ 941536290 h 67"/>
              <a:gd name="T38" fmla="*/ 293061693 w 132"/>
              <a:gd name="T39" fmla="*/ 1088649810 h 67"/>
              <a:gd name="T40" fmla="*/ 45086780 w 132"/>
              <a:gd name="T41" fmla="*/ 1618259564 h 67"/>
              <a:gd name="T42" fmla="*/ 67627794 w 132"/>
              <a:gd name="T43" fmla="*/ 1618259564 h 67"/>
              <a:gd name="T44" fmla="*/ 247974914 w 132"/>
              <a:gd name="T45" fmla="*/ 1441721171 h 67"/>
              <a:gd name="T46" fmla="*/ 157801354 w 132"/>
              <a:gd name="T47" fmla="*/ 1971336351 h 67"/>
              <a:gd name="T48" fmla="*/ 293061693 w 132"/>
              <a:gd name="T49" fmla="*/ 1971336351 h 67"/>
              <a:gd name="T50" fmla="*/ 405776268 w 132"/>
              <a:gd name="T51" fmla="*/ 1765378510 h 67"/>
              <a:gd name="T52" fmla="*/ 495949827 w 132"/>
              <a:gd name="T53" fmla="*/ 1971336351 h 67"/>
              <a:gd name="T54" fmla="*/ 631210167 w 132"/>
              <a:gd name="T55" fmla="*/ 1971336351 h 67"/>
              <a:gd name="T56" fmla="*/ 541036607 w 132"/>
              <a:gd name="T57" fmla="*/ 1441721171 h 67"/>
              <a:gd name="T58" fmla="*/ 721378976 w 132"/>
              <a:gd name="T59" fmla="*/ 1618259564 h 67"/>
              <a:gd name="T60" fmla="*/ 743924741 w 132"/>
              <a:gd name="T61" fmla="*/ 1618259564 h 67"/>
              <a:gd name="T62" fmla="*/ 495949827 w 132"/>
              <a:gd name="T63" fmla="*/ 1088649810 h 67"/>
              <a:gd name="T64" fmla="*/ 541036607 w 132"/>
              <a:gd name="T65" fmla="*/ 941536290 h 67"/>
              <a:gd name="T66" fmla="*/ 405776268 w 132"/>
              <a:gd name="T67" fmla="*/ 764997897 h 67"/>
              <a:gd name="T68" fmla="*/ 1510390496 w 132"/>
              <a:gd name="T69" fmla="*/ 0 h 67"/>
              <a:gd name="T70" fmla="*/ 1284956598 w 132"/>
              <a:gd name="T71" fmla="*/ 294227039 h 67"/>
              <a:gd name="T72" fmla="*/ 1352589142 w 132"/>
              <a:gd name="T73" fmla="*/ 529615181 h 67"/>
              <a:gd name="T74" fmla="*/ 946812875 w 132"/>
              <a:gd name="T75" fmla="*/ 1382876848 h 67"/>
              <a:gd name="T76" fmla="*/ 991899655 w 132"/>
              <a:gd name="T77" fmla="*/ 1412301722 h 67"/>
              <a:gd name="T78" fmla="*/ 1262415583 w 132"/>
              <a:gd name="T79" fmla="*/ 1118069258 h 67"/>
              <a:gd name="T80" fmla="*/ 1127155243 w 132"/>
              <a:gd name="T81" fmla="*/ 1971336351 h 67"/>
              <a:gd name="T82" fmla="*/ 1352589142 w 132"/>
              <a:gd name="T83" fmla="*/ 1971336351 h 67"/>
              <a:gd name="T84" fmla="*/ 1510390496 w 132"/>
              <a:gd name="T85" fmla="*/ 1618259564 h 67"/>
              <a:gd name="T86" fmla="*/ 1668191851 w 132"/>
              <a:gd name="T87" fmla="*/ 1971336351 h 67"/>
              <a:gd name="T88" fmla="*/ 1893625750 w 132"/>
              <a:gd name="T89" fmla="*/ 1971336351 h 67"/>
              <a:gd name="T90" fmla="*/ 1758365410 w 132"/>
              <a:gd name="T91" fmla="*/ 1118069258 h 67"/>
              <a:gd name="T92" fmla="*/ 2028881338 w 132"/>
              <a:gd name="T93" fmla="*/ 1412301722 h 67"/>
              <a:gd name="T94" fmla="*/ 2073968118 w 132"/>
              <a:gd name="T95" fmla="*/ 1382876848 h 67"/>
              <a:gd name="T96" fmla="*/ 1668191851 w 132"/>
              <a:gd name="T97" fmla="*/ 529615181 h 67"/>
              <a:gd name="T98" fmla="*/ 1735819645 w 132"/>
              <a:gd name="T99" fmla="*/ 294227039 h 67"/>
              <a:gd name="T100" fmla="*/ 1510390496 w 132"/>
              <a:gd name="T101" fmla="*/ 0 h 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chemeClr val="bg1"/>
              </a:solidFill>
            </a:endParaRPr>
          </a:p>
        </p:txBody>
      </p:sp>
      <p:sp>
        <p:nvSpPr>
          <p:cNvPr id="13" name="MH_Other_9"/>
          <p:cNvSpPr>
            <a:spLocks noChangeAspect="1" noEditPoints="1"/>
          </p:cNvSpPr>
          <p:nvPr>
            <p:custDataLst>
              <p:tags r:id="rId9"/>
            </p:custDataLst>
          </p:nvPr>
        </p:nvSpPr>
        <p:spPr bwMode="auto">
          <a:xfrm>
            <a:off x="5786439" y="2473326"/>
            <a:ext cx="496887" cy="447675"/>
          </a:xfrm>
          <a:custGeom>
            <a:avLst/>
            <a:gdLst>
              <a:gd name="T0" fmla="*/ 340489814 w 254"/>
              <a:gd name="T1" fmla="*/ 445069564 h 228"/>
              <a:gd name="T2" fmla="*/ 288318001 w 254"/>
              <a:gd name="T3" fmla="*/ 445069564 h 228"/>
              <a:gd name="T4" fmla="*/ 288318001 w 254"/>
              <a:gd name="T5" fmla="*/ 489026520 h 228"/>
              <a:gd name="T6" fmla="*/ 340489814 w 254"/>
              <a:gd name="T7" fmla="*/ 489026520 h 228"/>
              <a:gd name="T8" fmla="*/ 340489814 w 254"/>
              <a:gd name="T9" fmla="*/ 445069564 h 228"/>
              <a:gd name="T10" fmla="*/ 118072266 w 254"/>
              <a:gd name="T11" fmla="*/ 299461112 h 228"/>
              <a:gd name="T12" fmla="*/ 354218454 w 254"/>
              <a:gd name="T13" fmla="*/ 71430468 h 228"/>
              <a:gd name="T14" fmla="*/ 582126464 w 254"/>
              <a:gd name="T15" fmla="*/ 299461112 h 228"/>
              <a:gd name="T16" fmla="*/ 151023321 w 254"/>
              <a:gd name="T17" fmla="*/ 299461112 h 228"/>
              <a:gd name="T18" fmla="*/ 118072266 w 254"/>
              <a:gd name="T19" fmla="*/ 299461112 h 228"/>
              <a:gd name="T20" fmla="*/ 354218454 w 254"/>
              <a:gd name="T21" fmla="*/ 0 h 228"/>
              <a:gd name="T22" fmla="*/ 332251636 w 254"/>
              <a:gd name="T23" fmla="*/ 19230961 h 228"/>
              <a:gd name="T24" fmla="*/ 41187576 w 254"/>
              <a:gd name="T25" fmla="*/ 307702006 h 228"/>
              <a:gd name="T26" fmla="*/ 0 w 254"/>
              <a:gd name="T27" fmla="*/ 351660619 h 228"/>
              <a:gd name="T28" fmla="*/ 145531202 w 254"/>
              <a:gd name="T29" fmla="*/ 351660619 h 228"/>
              <a:gd name="T30" fmla="*/ 145531202 w 254"/>
              <a:gd name="T31" fmla="*/ 626394079 h 228"/>
              <a:gd name="T32" fmla="*/ 189466494 w 254"/>
              <a:gd name="T33" fmla="*/ 626394079 h 228"/>
              <a:gd name="T34" fmla="*/ 189466494 w 254"/>
              <a:gd name="T35" fmla="*/ 351660619 h 228"/>
              <a:gd name="T36" fmla="*/ 497005253 w 254"/>
              <a:gd name="T37" fmla="*/ 351660619 h 228"/>
              <a:gd name="T38" fmla="*/ 497005253 w 254"/>
              <a:gd name="T39" fmla="*/ 626394079 h 228"/>
              <a:gd name="T40" fmla="*/ 540938888 w 254"/>
              <a:gd name="T41" fmla="*/ 626394079 h 228"/>
              <a:gd name="T42" fmla="*/ 540938888 w 254"/>
              <a:gd name="T43" fmla="*/ 351660619 h 228"/>
              <a:gd name="T44" fmla="*/ 697454327 w 254"/>
              <a:gd name="T45" fmla="*/ 351660619 h 228"/>
              <a:gd name="T46" fmla="*/ 659011154 w 254"/>
              <a:gd name="T47" fmla="*/ 307702006 h 228"/>
              <a:gd name="T48" fmla="*/ 664503273 w 254"/>
              <a:gd name="T49" fmla="*/ 299461112 h 228"/>
              <a:gd name="T50" fmla="*/ 659011154 w 254"/>
              <a:gd name="T51" fmla="*/ 307702006 h 228"/>
              <a:gd name="T52" fmla="*/ 365202691 w 254"/>
              <a:gd name="T53" fmla="*/ 19230961 h 228"/>
              <a:gd name="T54" fmla="*/ 354218454 w 254"/>
              <a:gd name="T55" fmla="*/ 0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close/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close/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chemeClr val="bg1"/>
              </a:solidFill>
            </a:endParaRPr>
          </a:p>
        </p:txBody>
      </p:sp>
      <p:sp>
        <p:nvSpPr>
          <p:cNvPr id="14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586664" y="2373313"/>
            <a:ext cx="23637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  <a:endParaRPr lang="en-US" altLang="zh-CN">
              <a:solidFill>
                <a:srgbClr val="C8143E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</a:p>
        </p:txBody>
      </p:sp>
      <p:sp>
        <p:nvSpPr>
          <p:cNvPr id="15" name="MH_SubTitle_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835900" y="4000500"/>
            <a:ext cx="236378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  <a:endParaRPr lang="en-US" altLang="zh-CN">
              <a:solidFill>
                <a:srgbClr val="C8143E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</a:p>
        </p:txBody>
      </p:sp>
      <p:sp>
        <p:nvSpPr>
          <p:cNvPr id="16" name="MH_SubTitle_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19289" y="3036889"/>
            <a:ext cx="231933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zh-CN" altLang="en-US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  <a:endParaRPr lang="en-US" altLang="zh-CN">
              <a:solidFill>
                <a:srgbClr val="C8143E"/>
              </a:solidFill>
              <a:latin typeface="+mn-lt"/>
              <a:ea typeface="+mn-ea"/>
            </a:endParaRPr>
          </a:p>
          <a:p>
            <a:pPr algn="r" eaLnBrk="1" hangingPunct="1">
              <a:lnSpc>
                <a:spcPct val="130000"/>
              </a:lnSpc>
            </a:pPr>
            <a:r>
              <a:rPr lang="zh-CN" altLang="en-US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</a:p>
        </p:txBody>
      </p:sp>
      <p:sp>
        <p:nvSpPr>
          <p:cNvPr id="17" name="MH_SubTitle_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30414" y="4702175"/>
            <a:ext cx="231933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zh-CN" altLang="en-US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  <a:endParaRPr lang="en-US" altLang="zh-CN">
              <a:solidFill>
                <a:srgbClr val="C8143E"/>
              </a:solidFill>
              <a:latin typeface="+mn-lt"/>
              <a:ea typeface="+mn-ea"/>
            </a:endParaRPr>
          </a:p>
          <a:p>
            <a:pPr algn="r" eaLnBrk="1" hangingPunct="1">
              <a:lnSpc>
                <a:spcPct val="130000"/>
              </a:lnSpc>
            </a:pPr>
            <a:r>
              <a:rPr lang="zh-CN" altLang="en-US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</a:p>
        </p:txBody>
      </p:sp>
      <p:sp>
        <p:nvSpPr>
          <p:cNvPr id="18" name="MH_Other_1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60801" y="4297364"/>
            <a:ext cx="5746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000">
                <a:solidFill>
                  <a:srgbClr val="C8143E"/>
                </a:solidFill>
                <a:latin typeface="+mn-lt"/>
                <a:ea typeface="+mn-ea"/>
              </a:rPr>
              <a:t>04</a:t>
            </a:r>
            <a:endParaRPr lang="zh-CN" altLang="en-US" sz="3000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19" name="MH_Other_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48088" y="2473325"/>
            <a:ext cx="5762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000" dirty="0">
                <a:solidFill>
                  <a:srgbClr val="C8143E"/>
                </a:solidFill>
                <a:latin typeface="+mn-lt"/>
                <a:ea typeface="+mn-ea"/>
              </a:rPr>
              <a:t>02</a:t>
            </a:r>
            <a:endParaRPr lang="zh-CN" altLang="en-US" sz="3000" dirty="0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20" name="MH_Other_1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567614" y="1844675"/>
            <a:ext cx="5746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000">
                <a:solidFill>
                  <a:srgbClr val="C8143E"/>
                </a:solidFill>
                <a:latin typeface="+mn-lt"/>
                <a:ea typeface="+mn-ea"/>
              </a:rPr>
              <a:t>01</a:t>
            </a:r>
            <a:endParaRPr lang="zh-CN" altLang="en-US" sz="3000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21" name="MH_Other_1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15263" y="3462339"/>
            <a:ext cx="5762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000">
                <a:solidFill>
                  <a:srgbClr val="C8143E"/>
                </a:solidFill>
                <a:latin typeface="+mn-lt"/>
                <a:ea typeface="+mn-ea"/>
              </a:rPr>
              <a:t>03</a:t>
            </a:r>
            <a:endParaRPr lang="zh-CN" altLang="en-US" sz="3000">
              <a:solidFill>
                <a:srgbClr val="C8143E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7008" y="270846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输入标题文本</a:t>
            </a:r>
            <a:endParaRPr lang="zh-CN" altLang="en-US" sz="40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sp>
        <p:nvSpPr>
          <p:cNvPr id="3" name="MH_Other_1"/>
          <p:cNvSpPr/>
          <p:nvPr>
            <p:custDataLst>
              <p:tags r:id="rId1"/>
            </p:custDataLst>
          </p:nvPr>
        </p:nvSpPr>
        <p:spPr bwMode="auto">
          <a:xfrm>
            <a:off x="4505326" y="2853280"/>
            <a:ext cx="1514475" cy="946150"/>
          </a:xfrm>
          <a:custGeom>
            <a:avLst/>
            <a:gdLst>
              <a:gd name="T0" fmla="*/ 0 w 888"/>
              <a:gd name="T1" fmla="*/ 0 h 555"/>
              <a:gd name="T2" fmla="*/ 245 w 888"/>
              <a:gd name="T3" fmla="*/ 555 h 555"/>
              <a:gd name="T4" fmla="*/ 888 w 888"/>
              <a:gd name="T5" fmla="*/ 555 h 555"/>
              <a:gd name="T6" fmla="*/ 336 w 888"/>
              <a:gd name="T7" fmla="*/ 0 h 555"/>
              <a:gd name="T8" fmla="*/ 0 w 888"/>
              <a:gd name="T9" fmla="*/ 0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8" h="555">
                <a:moveTo>
                  <a:pt x="0" y="0"/>
                </a:moveTo>
                <a:lnTo>
                  <a:pt x="245" y="555"/>
                </a:lnTo>
                <a:lnTo>
                  <a:pt x="888" y="555"/>
                </a:lnTo>
                <a:lnTo>
                  <a:pt x="3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4" name="MH_Other_2"/>
          <p:cNvSpPr/>
          <p:nvPr>
            <p:custDataLst>
              <p:tags r:id="rId2"/>
            </p:custDataLst>
          </p:nvPr>
        </p:nvSpPr>
        <p:spPr bwMode="auto">
          <a:xfrm>
            <a:off x="4505326" y="3799431"/>
            <a:ext cx="1514475" cy="942975"/>
          </a:xfrm>
          <a:custGeom>
            <a:avLst/>
            <a:gdLst>
              <a:gd name="T0" fmla="*/ 0 w 888"/>
              <a:gd name="T1" fmla="*/ 552 h 552"/>
              <a:gd name="T2" fmla="*/ 245 w 888"/>
              <a:gd name="T3" fmla="*/ 0 h 552"/>
              <a:gd name="T4" fmla="*/ 888 w 888"/>
              <a:gd name="T5" fmla="*/ 0 h 552"/>
              <a:gd name="T6" fmla="*/ 336 w 888"/>
              <a:gd name="T7" fmla="*/ 552 h 552"/>
              <a:gd name="T8" fmla="*/ 0 w 888"/>
              <a:gd name="T9" fmla="*/ 55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8" h="552">
                <a:moveTo>
                  <a:pt x="0" y="552"/>
                </a:moveTo>
                <a:lnTo>
                  <a:pt x="245" y="0"/>
                </a:lnTo>
                <a:lnTo>
                  <a:pt x="888" y="0"/>
                </a:lnTo>
                <a:lnTo>
                  <a:pt x="336" y="552"/>
                </a:lnTo>
                <a:lnTo>
                  <a:pt x="0" y="5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5" name="MH_Other_3"/>
          <p:cNvSpPr/>
          <p:nvPr>
            <p:custDataLst>
              <p:tags r:id="rId3"/>
            </p:custDataLst>
          </p:nvPr>
        </p:nvSpPr>
        <p:spPr bwMode="auto">
          <a:xfrm>
            <a:off x="6076951" y="2192880"/>
            <a:ext cx="942975" cy="1519238"/>
          </a:xfrm>
          <a:custGeom>
            <a:avLst/>
            <a:gdLst>
              <a:gd name="T0" fmla="*/ 552 w 552"/>
              <a:gd name="T1" fmla="*/ 0 h 891"/>
              <a:gd name="T2" fmla="*/ 0 w 552"/>
              <a:gd name="T3" fmla="*/ 248 h 891"/>
              <a:gd name="T4" fmla="*/ 0 w 552"/>
              <a:gd name="T5" fmla="*/ 891 h 891"/>
              <a:gd name="T6" fmla="*/ 552 w 552"/>
              <a:gd name="T7" fmla="*/ 339 h 891"/>
              <a:gd name="T8" fmla="*/ 552 w 552"/>
              <a:gd name="T9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2" h="891">
                <a:moveTo>
                  <a:pt x="552" y="0"/>
                </a:moveTo>
                <a:lnTo>
                  <a:pt x="0" y="248"/>
                </a:lnTo>
                <a:lnTo>
                  <a:pt x="0" y="891"/>
                </a:lnTo>
                <a:lnTo>
                  <a:pt x="552" y="339"/>
                </a:lnTo>
                <a:lnTo>
                  <a:pt x="5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6" name="MH_Other_4"/>
          <p:cNvSpPr/>
          <p:nvPr>
            <p:custDataLst>
              <p:tags r:id="rId4"/>
            </p:custDataLst>
          </p:nvPr>
        </p:nvSpPr>
        <p:spPr bwMode="auto">
          <a:xfrm>
            <a:off x="5135564" y="2192880"/>
            <a:ext cx="941387" cy="1519238"/>
          </a:xfrm>
          <a:custGeom>
            <a:avLst/>
            <a:gdLst>
              <a:gd name="T0" fmla="*/ 0 w 552"/>
              <a:gd name="T1" fmla="*/ 0 h 891"/>
              <a:gd name="T2" fmla="*/ 552 w 552"/>
              <a:gd name="T3" fmla="*/ 248 h 891"/>
              <a:gd name="T4" fmla="*/ 552 w 552"/>
              <a:gd name="T5" fmla="*/ 891 h 891"/>
              <a:gd name="T6" fmla="*/ 0 w 552"/>
              <a:gd name="T7" fmla="*/ 339 h 891"/>
              <a:gd name="T8" fmla="*/ 0 w 552"/>
              <a:gd name="T9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2" h="891">
                <a:moveTo>
                  <a:pt x="0" y="0"/>
                </a:moveTo>
                <a:lnTo>
                  <a:pt x="552" y="248"/>
                </a:lnTo>
                <a:lnTo>
                  <a:pt x="552" y="891"/>
                </a:lnTo>
                <a:lnTo>
                  <a:pt x="0" y="3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7" name="MH_Other_5"/>
          <p:cNvSpPr/>
          <p:nvPr>
            <p:custDataLst>
              <p:tags r:id="rId5"/>
            </p:custDataLst>
          </p:nvPr>
        </p:nvSpPr>
        <p:spPr bwMode="auto">
          <a:xfrm>
            <a:off x="6154738" y="3797844"/>
            <a:ext cx="1516062" cy="941387"/>
          </a:xfrm>
          <a:custGeom>
            <a:avLst/>
            <a:gdLst>
              <a:gd name="T0" fmla="*/ 888 w 888"/>
              <a:gd name="T1" fmla="*/ 552 h 552"/>
              <a:gd name="T2" fmla="*/ 643 w 888"/>
              <a:gd name="T3" fmla="*/ 0 h 552"/>
              <a:gd name="T4" fmla="*/ 0 w 888"/>
              <a:gd name="T5" fmla="*/ 0 h 552"/>
              <a:gd name="T6" fmla="*/ 552 w 888"/>
              <a:gd name="T7" fmla="*/ 552 h 552"/>
              <a:gd name="T8" fmla="*/ 888 w 888"/>
              <a:gd name="T9" fmla="*/ 55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8" h="552">
                <a:moveTo>
                  <a:pt x="888" y="552"/>
                </a:moveTo>
                <a:lnTo>
                  <a:pt x="643" y="0"/>
                </a:lnTo>
                <a:lnTo>
                  <a:pt x="0" y="0"/>
                </a:lnTo>
                <a:lnTo>
                  <a:pt x="552" y="552"/>
                </a:lnTo>
                <a:lnTo>
                  <a:pt x="888" y="5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8" name="MH_Other_6"/>
          <p:cNvSpPr/>
          <p:nvPr>
            <p:custDataLst>
              <p:tags r:id="rId6"/>
            </p:custDataLst>
          </p:nvPr>
        </p:nvSpPr>
        <p:spPr bwMode="auto">
          <a:xfrm>
            <a:off x="6154738" y="2853281"/>
            <a:ext cx="1516062" cy="944563"/>
          </a:xfrm>
          <a:custGeom>
            <a:avLst/>
            <a:gdLst>
              <a:gd name="T0" fmla="*/ 888 w 888"/>
              <a:gd name="T1" fmla="*/ 0 h 554"/>
              <a:gd name="T2" fmla="*/ 643 w 888"/>
              <a:gd name="T3" fmla="*/ 554 h 554"/>
              <a:gd name="T4" fmla="*/ 0 w 888"/>
              <a:gd name="T5" fmla="*/ 554 h 554"/>
              <a:gd name="T6" fmla="*/ 552 w 888"/>
              <a:gd name="T7" fmla="*/ 0 h 554"/>
              <a:gd name="T8" fmla="*/ 888 w 888"/>
              <a:gd name="T9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8" h="554">
                <a:moveTo>
                  <a:pt x="888" y="0"/>
                </a:moveTo>
                <a:lnTo>
                  <a:pt x="643" y="554"/>
                </a:lnTo>
                <a:lnTo>
                  <a:pt x="0" y="554"/>
                </a:lnTo>
                <a:lnTo>
                  <a:pt x="552" y="0"/>
                </a:lnTo>
                <a:lnTo>
                  <a:pt x="888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9" name="MH_Other_7"/>
          <p:cNvSpPr/>
          <p:nvPr>
            <p:custDataLst>
              <p:tags r:id="rId7"/>
            </p:custDataLst>
          </p:nvPr>
        </p:nvSpPr>
        <p:spPr bwMode="auto">
          <a:xfrm>
            <a:off x="5146675" y="3881980"/>
            <a:ext cx="941388" cy="1519238"/>
          </a:xfrm>
          <a:custGeom>
            <a:avLst/>
            <a:gdLst>
              <a:gd name="T0" fmla="*/ 0 w 552"/>
              <a:gd name="T1" fmla="*/ 890 h 890"/>
              <a:gd name="T2" fmla="*/ 552 w 552"/>
              <a:gd name="T3" fmla="*/ 643 h 890"/>
              <a:gd name="T4" fmla="*/ 552 w 552"/>
              <a:gd name="T5" fmla="*/ 0 h 890"/>
              <a:gd name="T6" fmla="*/ 0 w 552"/>
              <a:gd name="T7" fmla="*/ 555 h 890"/>
              <a:gd name="T8" fmla="*/ 0 w 552"/>
              <a:gd name="T9" fmla="*/ 890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2" h="890">
                <a:moveTo>
                  <a:pt x="0" y="890"/>
                </a:moveTo>
                <a:lnTo>
                  <a:pt x="552" y="643"/>
                </a:lnTo>
                <a:lnTo>
                  <a:pt x="552" y="0"/>
                </a:lnTo>
                <a:lnTo>
                  <a:pt x="0" y="555"/>
                </a:lnTo>
                <a:lnTo>
                  <a:pt x="0" y="89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10" name="MH_Other_8"/>
          <p:cNvSpPr/>
          <p:nvPr>
            <p:custDataLst>
              <p:tags r:id="rId8"/>
            </p:custDataLst>
          </p:nvPr>
        </p:nvSpPr>
        <p:spPr bwMode="auto">
          <a:xfrm>
            <a:off x="6088063" y="3881980"/>
            <a:ext cx="939800" cy="1519238"/>
          </a:xfrm>
          <a:custGeom>
            <a:avLst/>
            <a:gdLst>
              <a:gd name="T0" fmla="*/ 551 w 551"/>
              <a:gd name="T1" fmla="*/ 890 h 890"/>
              <a:gd name="T2" fmla="*/ 0 w 551"/>
              <a:gd name="T3" fmla="*/ 643 h 890"/>
              <a:gd name="T4" fmla="*/ 0 w 551"/>
              <a:gd name="T5" fmla="*/ 0 h 890"/>
              <a:gd name="T6" fmla="*/ 551 w 551"/>
              <a:gd name="T7" fmla="*/ 555 h 890"/>
              <a:gd name="T8" fmla="*/ 551 w 551"/>
              <a:gd name="T9" fmla="*/ 890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1" h="890">
                <a:moveTo>
                  <a:pt x="551" y="890"/>
                </a:moveTo>
                <a:lnTo>
                  <a:pt x="0" y="643"/>
                </a:lnTo>
                <a:lnTo>
                  <a:pt x="0" y="0"/>
                </a:lnTo>
                <a:lnTo>
                  <a:pt x="551" y="555"/>
                </a:lnTo>
                <a:lnTo>
                  <a:pt x="551" y="89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11" name="MH_Other_9"/>
          <p:cNvSpPr>
            <a:spLocks noChangeAspect="1" noEditPoints="1"/>
          </p:cNvSpPr>
          <p:nvPr>
            <p:custDataLst>
              <p:tags r:id="rId9"/>
            </p:custDataLst>
          </p:nvPr>
        </p:nvSpPr>
        <p:spPr bwMode="auto">
          <a:xfrm>
            <a:off x="5135563" y="3612106"/>
            <a:ext cx="423862" cy="428625"/>
          </a:xfrm>
          <a:custGeom>
            <a:avLst/>
            <a:gdLst>
              <a:gd name="T0" fmla="*/ 763241303 w 104"/>
              <a:gd name="T1" fmla="*/ 595884000 h 105"/>
              <a:gd name="T2" fmla="*/ 763241303 w 104"/>
              <a:gd name="T3" fmla="*/ 297942000 h 105"/>
              <a:gd name="T4" fmla="*/ 595066682 w 104"/>
              <a:gd name="T5" fmla="*/ 297942000 h 105"/>
              <a:gd name="T6" fmla="*/ 595066682 w 104"/>
              <a:gd name="T7" fmla="*/ 595884000 h 105"/>
              <a:gd name="T8" fmla="*/ 310469573 w 104"/>
              <a:gd name="T9" fmla="*/ 595884000 h 105"/>
              <a:gd name="T10" fmla="*/ 310469573 w 104"/>
              <a:gd name="T11" fmla="*/ 764286000 h 105"/>
              <a:gd name="T12" fmla="*/ 595066682 w 104"/>
              <a:gd name="T13" fmla="*/ 764286000 h 105"/>
              <a:gd name="T14" fmla="*/ 595066682 w 104"/>
              <a:gd name="T15" fmla="*/ 1062228000 h 105"/>
              <a:gd name="T16" fmla="*/ 763241303 w 104"/>
              <a:gd name="T17" fmla="*/ 1062228000 h 105"/>
              <a:gd name="T18" fmla="*/ 763241303 w 104"/>
              <a:gd name="T19" fmla="*/ 764286000 h 105"/>
              <a:gd name="T20" fmla="*/ 1047838412 w 104"/>
              <a:gd name="T21" fmla="*/ 764286000 h 105"/>
              <a:gd name="T22" fmla="*/ 1047838412 w 104"/>
              <a:gd name="T23" fmla="*/ 595884000 h 105"/>
              <a:gd name="T24" fmla="*/ 763241303 w 104"/>
              <a:gd name="T25" fmla="*/ 595884000 h 105"/>
              <a:gd name="T26" fmla="*/ 672687677 w 104"/>
              <a:gd name="T27" fmla="*/ 0 h 105"/>
              <a:gd name="T28" fmla="*/ 0 w 104"/>
              <a:gd name="T29" fmla="*/ 686562000 h 105"/>
              <a:gd name="T30" fmla="*/ 672687677 w 104"/>
              <a:gd name="T31" fmla="*/ 1360170000 h 105"/>
              <a:gd name="T32" fmla="*/ 1345371752 w 104"/>
              <a:gd name="T33" fmla="*/ 686562000 h 105"/>
              <a:gd name="T34" fmla="*/ 672687677 w 104"/>
              <a:gd name="T35" fmla="*/ 0 h 105"/>
              <a:gd name="T36" fmla="*/ 672687677 w 104"/>
              <a:gd name="T37" fmla="*/ 1204722000 h 105"/>
              <a:gd name="T38" fmla="*/ 155234787 w 104"/>
              <a:gd name="T39" fmla="*/ 686562000 h 105"/>
              <a:gd name="T40" fmla="*/ 672687677 w 104"/>
              <a:gd name="T41" fmla="*/ 155448000 h 105"/>
              <a:gd name="T42" fmla="*/ 1203073198 w 104"/>
              <a:gd name="T43" fmla="*/ 686562000 h 105"/>
              <a:gd name="T44" fmla="*/ 672687677 w 104"/>
              <a:gd name="T45" fmla="*/ 1204722000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ysClr val="window" lastClr="FFFFFF">
              <a:alpha val="87842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12" name="MH_Other_10"/>
          <p:cNvSpPr>
            <a:spLocks noChangeAspect="1" noEditPoints="1"/>
          </p:cNvSpPr>
          <p:nvPr>
            <p:custDataLst>
              <p:tags r:id="rId10"/>
            </p:custDataLst>
          </p:nvPr>
        </p:nvSpPr>
        <p:spPr bwMode="auto">
          <a:xfrm>
            <a:off x="5862639" y="4378869"/>
            <a:ext cx="473075" cy="428625"/>
          </a:xfrm>
          <a:custGeom>
            <a:avLst/>
            <a:gdLst>
              <a:gd name="T0" fmla="*/ 809090990 w 106"/>
              <a:gd name="T1" fmla="*/ 965307081 h 95"/>
              <a:gd name="T2" fmla="*/ 575701782 w 106"/>
              <a:gd name="T3" fmla="*/ 1139377024 h 95"/>
              <a:gd name="T4" fmla="*/ 575701782 w 106"/>
              <a:gd name="T5" fmla="*/ 886182572 h 95"/>
              <a:gd name="T6" fmla="*/ 311188237 w 106"/>
              <a:gd name="T7" fmla="*/ 490564003 h 95"/>
              <a:gd name="T8" fmla="*/ 0 w 106"/>
              <a:gd name="T9" fmla="*/ 870357670 h 95"/>
              <a:gd name="T10" fmla="*/ 622376473 w 106"/>
              <a:gd name="T11" fmla="*/ 1297626043 h 95"/>
              <a:gd name="T12" fmla="*/ 824653159 w 106"/>
              <a:gd name="T13" fmla="*/ 1281801141 h 95"/>
              <a:gd name="T14" fmla="*/ 1042484137 w 106"/>
              <a:gd name="T15" fmla="*/ 1503345789 h 95"/>
              <a:gd name="T16" fmla="*/ 980247278 w 106"/>
              <a:gd name="T17" fmla="*/ 1234326435 h 95"/>
              <a:gd name="T18" fmla="*/ 1244756885 w 106"/>
              <a:gd name="T19" fmla="*/ 949482179 h 95"/>
              <a:gd name="T20" fmla="*/ 995805508 w 106"/>
              <a:gd name="T21" fmla="*/ 981131983 h 95"/>
              <a:gd name="T22" fmla="*/ 809090990 w 106"/>
              <a:gd name="T23" fmla="*/ 965307081 h 95"/>
              <a:gd name="T24" fmla="*/ 1026925907 w 106"/>
              <a:gd name="T25" fmla="*/ 0 h 95"/>
              <a:gd name="T26" fmla="*/ 404545495 w 106"/>
              <a:gd name="T27" fmla="*/ 427268373 h 95"/>
              <a:gd name="T28" fmla="*/ 669055102 w 106"/>
              <a:gd name="T29" fmla="*/ 791233161 h 95"/>
              <a:gd name="T30" fmla="*/ 669055102 w 106"/>
              <a:gd name="T31" fmla="*/ 965307081 h 95"/>
              <a:gd name="T32" fmla="*/ 840211390 w 106"/>
              <a:gd name="T33" fmla="*/ 838707866 h 95"/>
              <a:gd name="T34" fmla="*/ 1026925907 w 106"/>
              <a:gd name="T35" fmla="*/ 870357670 h 95"/>
              <a:gd name="T36" fmla="*/ 1649302380 w 106"/>
              <a:gd name="T37" fmla="*/ 427268373 h 95"/>
              <a:gd name="T38" fmla="*/ 1026925907 w 106"/>
              <a:gd name="T39" fmla="*/ 0 h 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ysClr val="window" lastClr="FFFFFF">
              <a:alpha val="89018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13" name="MH_Other_11"/>
          <p:cNvSpPr>
            <a:spLocks noChangeAspect="1" noEditPoints="1"/>
          </p:cNvSpPr>
          <p:nvPr>
            <p:custDataLst>
              <p:tags r:id="rId11"/>
            </p:custDataLst>
          </p:nvPr>
        </p:nvSpPr>
        <p:spPr bwMode="auto">
          <a:xfrm>
            <a:off x="6402389" y="3620043"/>
            <a:ext cx="708025" cy="411162"/>
          </a:xfrm>
          <a:custGeom>
            <a:avLst/>
            <a:gdLst>
              <a:gd name="T0" fmla="*/ 2147483646 w 132"/>
              <a:gd name="T1" fmla="*/ 764995792 h 67"/>
              <a:gd name="T2" fmla="*/ 2147483646 w 132"/>
              <a:gd name="T3" fmla="*/ 941533700 h 67"/>
              <a:gd name="T4" fmla="*/ 2147483646 w 132"/>
              <a:gd name="T5" fmla="*/ 1088646815 h 67"/>
              <a:gd name="T6" fmla="*/ 2147483646 w 132"/>
              <a:gd name="T7" fmla="*/ 1618255113 h 67"/>
              <a:gd name="T8" fmla="*/ 2147483646 w 132"/>
              <a:gd name="T9" fmla="*/ 1618255113 h 67"/>
              <a:gd name="T10" fmla="*/ 2147483646 w 132"/>
              <a:gd name="T11" fmla="*/ 1441717205 h 67"/>
              <a:gd name="T12" fmla="*/ 2147483646 w 132"/>
              <a:gd name="T13" fmla="*/ 1971330929 h 67"/>
              <a:gd name="T14" fmla="*/ 2147483646 w 132"/>
              <a:gd name="T15" fmla="*/ 1971330929 h 67"/>
              <a:gd name="T16" fmla="*/ 2147483646 w 132"/>
              <a:gd name="T17" fmla="*/ 1765373653 h 67"/>
              <a:gd name="T18" fmla="*/ 2147483646 w 132"/>
              <a:gd name="T19" fmla="*/ 1971330929 h 67"/>
              <a:gd name="T20" fmla="*/ 2147483646 w 132"/>
              <a:gd name="T21" fmla="*/ 1971330929 h 67"/>
              <a:gd name="T22" fmla="*/ 2147483646 w 132"/>
              <a:gd name="T23" fmla="*/ 1441717205 h 67"/>
              <a:gd name="T24" fmla="*/ 2147483646 w 132"/>
              <a:gd name="T25" fmla="*/ 1618255113 h 67"/>
              <a:gd name="T26" fmla="*/ 2147483646 w 132"/>
              <a:gd name="T27" fmla="*/ 1618255113 h 67"/>
              <a:gd name="T28" fmla="*/ 2147483646 w 132"/>
              <a:gd name="T29" fmla="*/ 1088646815 h 67"/>
              <a:gd name="T30" fmla="*/ 2147483646 w 132"/>
              <a:gd name="T31" fmla="*/ 941533700 h 67"/>
              <a:gd name="T32" fmla="*/ 2147483646 w 132"/>
              <a:gd name="T33" fmla="*/ 764995792 h 67"/>
              <a:gd name="T34" fmla="*/ 404748663 w 132"/>
              <a:gd name="T35" fmla="*/ 764995792 h 67"/>
              <a:gd name="T36" fmla="*/ 247346932 w 132"/>
              <a:gd name="T37" fmla="*/ 941533700 h 67"/>
              <a:gd name="T38" fmla="*/ 292319532 w 132"/>
              <a:gd name="T39" fmla="*/ 1088646815 h 67"/>
              <a:gd name="T40" fmla="*/ 44972600 w 132"/>
              <a:gd name="T41" fmla="*/ 1618255113 h 67"/>
              <a:gd name="T42" fmla="*/ 67456531 w 132"/>
              <a:gd name="T43" fmla="*/ 1618255113 h 67"/>
              <a:gd name="T44" fmla="*/ 247346932 w 132"/>
              <a:gd name="T45" fmla="*/ 1441717205 h 67"/>
              <a:gd name="T46" fmla="*/ 157401731 w 132"/>
              <a:gd name="T47" fmla="*/ 1971330929 h 67"/>
              <a:gd name="T48" fmla="*/ 292319532 w 132"/>
              <a:gd name="T49" fmla="*/ 1971330929 h 67"/>
              <a:gd name="T50" fmla="*/ 404748663 w 132"/>
              <a:gd name="T51" fmla="*/ 1765373653 h 67"/>
              <a:gd name="T52" fmla="*/ 494693864 w 132"/>
              <a:gd name="T53" fmla="*/ 1971330929 h 67"/>
              <a:gd name="T54" fmla="*/ 629611664 w 132"/>
              <a:gd name="T55" fmla="*/ 1971330929 h 67"/>
              <a:gd name="T56" fmla="*/ 539666464 w 132"/>
              <a:gd name="T57" fmla="*/ 1441717205 h 67"/>
              <a:gd name="T58" fmla="*/ 719552126 w 132"/>
              <a:gd name="T59" fmla="*/ 1618255113 h 67"/>
              <a:gd name="T60" fmla="*/ 742040795 w 132"/>
              <a:gd name="T61" fmla="*/ 1618255113 h 67"/>
              <a:gd name="T62" fmla="*/ 494693864 w 132"/>
              <a:gd name="T63" fmla="*/ 1088646815 h 67"/>
              <a:gd name="T64" fmla="*/ 539666464 w 132"/>
              <a:gd name="T65" fmla="*/ 941533700 h 67"/>
              <a:gd name="T66" fmla="*/ 404748663 w 132"/>
              <a:gd name="T67" fmla="*/ 764995792 h 67"/>
              <a:gd name="T68" fmla="*/ 1506565522 w 132"/>
              <a:gd name="T69" fmla="*/ 0 h 67"/>
              <a:gd name="T70" fmla="*/ 1281702521 w 132"/>
              <a:gd name="T71" fmla="*/ 294226229 h 67"/>
              <a:gd name="T72" fmla="*/ 1349163790 w 132"/>
              <a:gd name="T73" fmla="*/ 529613724 h 67"/>
              <a:gd name="T74" fmla="*/ 944415127 w 132"/>
              <a:gd name="T75" fmla="*/ 1382873044 h 67"/>
              <a:gd name="T76" fmla="*/ 989387727 w 132"/>
              <a:gd name="T77" fmla="*/ 1412297838 h 67"/>
              <a:gd name="T78" fmla="*/ 1259218590 w 132"/>
              <a:gd name="T79" fmla="*/ 1118066182 h 67"/>
              <a:gd name="T80" fmla="*/ 1124300789 w 132"/>
              <a:gd name="T81" fmla="*/ 1971330929 h 67"/>
              <a:gd name="T82" fmla="*/ 1349163790 w 132"/>
              <a:gd name="T83" fmla="*/ 1971330929 h 67"/>
              <a:gd name="T84" fmla="*/ 1506565522 w 132"/>
              <a:gd name="T85" fmla="*/ 1618255113 h 67"/>
              <a:gd name="T86" fmla="*/ 1663967253 w 132"/>
              <a:gd name="T87" fmla="*/ 1971330929 h 67"/>
              <a:gd name="T88" fmla="*/ 1888830254 w 132"/>
              <a:gd name="T89" fmla="*/ 1971330929 h 67"/>
              <a:gd name="T90" fmla="*/ 1753912454 w 132"/>
              <a:gd name="T91" fmla="*/ 1118066182 h 67"/>
              <a:gd name="T92" fmla="*/ 2023743316 w 132"/>
              <a:gd name="T93" fmla="*/ 1412297838 h 67"/>
              <a:gd name="T94" fmla="*/ 2068715916 w 132"/>
              <a:gd name="T95" fmla="*/ 1382873044 h 67"/>
              <a:gd name="T96" fmla="*/ 1663967253 w 132"/>
              <a:gd name="T97" fmla="*/ 529613724 h 67"/>
              <a:gd name="T98" fmla="*/ 1731423784 w 132"/>
              <a:gd name="T99" fmla="*/ 294226229 h 67"/>
              <a:gd name="T100" fmla="*/ 1506565522 w 132"/>
              <a:gd name="T101" fmla="*/ 0 h 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ysClr val="window" lastClr="FFFFFF">
              <a:alpha val="87842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14" name="MH_Other_12"/>
          <p:cNvSpPr>
            <a:spLocks noChangeAspect="1" noEditPoints="1"/>
          </p:cNvSpPr>
          <p:nvPr>
            <p:custDataLst>
              <p:tags r:id="rId12"/>
            </p:custDataLst>
          </p:nvPr>
        </p:nvSpPr>
        <p:spPr bwMode="auto">
          <a:xfrm>
            <a:off x="5861050" y="2829469"/>
            <a:ext cx="476250" cy="427037"/>
          </a:xfrm>
          <a:custGeom>
            <a:avLst/>
            <a:gdLst>
              <a:gd name="T0" fmla="*/ 340490623 w 254"/>
              <a:gd name="T1" fmla="*/ 445069564 h 228"/>
              <a:gd name="T2" fmla="*/ 288318686 w 254"/>
              <a:gd name="T3" fmla="*/ 445069564 h 228"/>
              <a:gd name="T4" fmla="*/ 288318686 w 254"/>
              <a:gd name="T5" fmla="*/ 489026520 h 228"/>
              <a:gd name="T6" fmla="*/ 340490623 w 254"/>
              <a:gd name="T7" fmla="*/ 489026520 h 228"/>
              <a:gd name="T8" fmla="*/ 340490623 w 254"/>
              <a:gd name="T9" fmla="*/ 445069564 h 228"/>
              <a:gd name="T10" fmla="*/ 118072547 w 254"/>
              <a:gd name="T11" fmla="*/ 299461112 h 228"/>
              <a:gd name="T12" fmla="*/ 354219296 w 254"/>
              <a:gd name="T13" fmla="*/ 71430468 h 228"/>
              <a:gd name="T14" fmla="*/ 582127848 w 254"/>
              <a:gd name="T15" fmla="*/ 299461112 h 228"/>
              <a:gd name="T16" fmla="*/ 151023679 w 254"/>
              <a:gd name="T17" fmla="*/ 299461112 h 228"/>
              <a:gd name="T18" fmla="*/ 118072547 w 254"/>
              <a:gd name="T19" fmla="*/ 299461112 h 228"/>
              <a:gd name="T20" fmla="*/ 354219296 w 254"/>
              <a:gd name="T21" fmla="*/ 0 h 228"/>
              <a:gd name="T22" fmla="*/ 332252426 w 254"/>
              <a:gd name="T23" fmla="*/ 19230961 h 228"/>
              <a:gd name="T24" fmla="*/ 41187674 w 254"/>
              <a:gd name="T25" fmla="*/ 307702006 h 228"/>
              <a:gd name="T26" fmla="*/ 0 w 254"/>
              <a:gd name="T27" fmla="*/ 351660619 h 228"/>
              <a:gd name="T28" fmla="*/ 145531548 w 254"/>
              <a:gd name="T29" fmla="*/ 351660619 h 228"/>
              <a:gd name="T30" fmla="*/ 145531548 w 254"/>
              <a:gd name="T31" fmla="*/ 626394079 h 228"/>
              <a:gd name="T32" fmla="*/ 189466944 w 254"/>
              <a:gd name="T33" fmla="*/ 626394079 h 228"/>
              <a:gd name="T34" fmla="*/ 189466944 w 254"/>
              <a:gd name="T35" fmla="*/ 351660619 h 228"/>
              <a:gd name="T36" fmla="*/ 497006434 w 254"/>
              <a:gd name="T37" fmla="*/ 351660619 h 228"/>
              <a:gd name="T38" fmla="*/ 497006434 w 254"/>
              <a:gd name="T39" fmla="*/ 626394079 h 228"/>
              <a:gd name="T40" fmla="*/ 540940174 w 254"/>
              <a:gd name="T41" fmla="*/ 626394079 h 228"/>
              <a:gd name="T42" fmla="*/ 540940174 w 254"/>
              <a:gd name="T43" fmla="*/ 351660619 h 228"/>
              <a:gd name="T44" fmla="*/ 697455985 w 254"/>
              <a:gd name="T45" fmla="*/ 351660619 h 228"/>
              <a:gd name="T46" fmla="*/ 659012721 w 254"/>
              <a:gd name="T47" fmla="*/ 307702006 h 228"/>
              <a:gd name="T48" fmla="*/ 664504852 w 254"/>
              <a:gd name="T49" fmla="*/ 299461112 h 228"/>
              <a:gd name="T50" fmla="*/ 659012721 w 254"/>
              <a:gd name="T51" fmla="*/ 307702006 h 228"/>
              <a:gd name="T52" fmla="*/ 365203559 w 254"/>
              <a:gd name="T53" fmla="*/ 19230961 h 228"/>
              <a:gd name="T54" fmla="*/ 354219296 w 254"/>
              <a:gd name="T55" fmla="*/ 0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close/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close/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  <a:close/>
              </a:path>
            </a:pathLst>
          </a:custGeom>
          <a:solidFill>
            <a:sysClr val="window" lastClr="FFFFFF"/>
          </a:solidFill>
          <a:ln w="12700">
            <a:solidFill>
              <a:sysClr val="window" lastClr="FFFFFF"/>
            </a:solidFill>
            <a:round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15" name="MH_SubTitle_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821239" y="1240380"/>
            <a:ext cx="251142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600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  <a:endParaRPr lang="en-US" altLang="zh-CN" sz="1600">
              <a:solidFill>
                <a:srgbClr val="C8143E"/>
              </a:solidFill>
              <a:latin typeface="+mn-lt"/>
              <a:ea typeface="+mn-ea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zh-CN" altLang="en-US" sz="1600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</a:p>
        </p:txBody>
      </p:sp>
      <p:sp>
        <p:nvSpPr>
          <p:cNvPr id="16" name="MH_Other_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30889" y="2013493"/>
            <a:ext cx="5757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000">
                <a:solidFill>
                  <a:schemeClr val="accent1"/>
                </a:solidFill>
                <a:latin typeface="+mn-lt"/>
                <a:ea typeface="+mn-ea"/>
              </a:rPr>
              <a:t>01</a:t>
            </a:r>
            <a:endParaRPr lang="zh-CN" altLang="en-US" sz="3000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17" name="MH_SubTitle_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864101" y="5512344"/>
            <a:ext cx="25114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600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  <a:endParaRPr lang="en-US" altLang="zh-CN" sz="1600">
              <a:solidFill>
                <a:srgbClr val="C8143E"/>
              </a:solidFill>
              <a:latin typeface="+mn-lt"/>
              <a:ea typeface="+mn-ea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zh-CN" altLang="en-US" sz="1600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</a:p>
        </p:txBody>
      </p:sp>
      <p:sp>
        <p:nvSpPr>
          <p:cNvPr id="18" name="MH_Other_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30889" y="4990055"/>
            <a:ext cx="5757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000">
                <a:solidFill>
                  <a:schemeClr val="accent3"/>
                </a:solidFill>
                <a:latin typeface="+mn-lt"/>
                <a:ea typeface="+mn-ea"/>
              </a:rPr>
              <a:t>03</a:t>
            </a:r>
            <a:endParaRPr lang="zh-CN" altLang="en-US" sz="3000">
              <a:solidFill>
                <a:schemeClr val="accent3"/>
              </a:solidFill>
              <a:latin typeface="+mn-lt"/>
              <a:ea typeface="+mn-ea"/>
            </a:endParaRPr>
          </a:p>
        </p:txBody>
      </p:sp>
      <p:sp>
        <p:nvSpPr>
          <p:cNvPr id="19" name="MH_SubTitle_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91464" y="3256505"/>
            <a:ext cx="2147887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  <a:endParaRPr lang="en-US" altLang="zh-CN" sz="1600" dirty="0">
              <a:solidFill>
                <a:srgbClr val="C8143E"/>
              </a:solidFill>
              <a:latin typeface="+mn-lt"/>
              <a:ea typeface="+mn-ea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</a:p>
        </p:txBody>
      </p:sp>
      <p:sp>
        <p:nvSpPr>
          <p:cNvPr id="20" name="MH_Other_1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332664" y="3526380"/>
            <a:ext cx="5757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000">
                <a:solidFill>
                  <a:schemeClr val="accent2"/>
                </a:solidFill>
                <a:latin typeface="+mn-lt"/>
                <a:ea typeface="+mn-ea"/>
              </a:rPr>
              <a:t>02</a:t>
            </a:r>
            <a:endParaRPr lang="zh-CN" altLang="en-US" sz="3000">
              <a:solidFill>
                <a:schemeClr val="accent2"/>
              </a:solidFill>
              <a:latin typeface="+mn-lt"/>
              <a:ea typeface="+mn-ea"/>
            </a:endParaRPr>
          </a:p>
        </p:txBody>
      </p:sp>
      <p:sp>
        <p:nvSpPr>
          <p:cNvPr id="21" name="MH_SubTitle_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52651" y="3256505"/>
            <a:ext cx="20923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  <a:endParaRPr lang="en-US" altLang="zh-CN" sz="1600" dirty="0">
              <a:solidFill>
                <a:srgbClr val="C8143E"/>
              </a:solidFill>
              <a:latin typeface="+mn-lt"/>
              <a:ea typeface="+mn-ea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rgbClr val="C8143E"/>
                </a:solidFill>
                <a:latin typeface="+mn-lt"/>
                <a:ea typeface="+mn-ea"/>
              </a:rPr>
              <a:t>点击添加标题文字</a:t>
            </a:r>
          </a:p>
        </p:txBody>
      </p:sp>
      <p:sp>
        <p:nvSpPr>
          <p:cNvPr id="22" name="MH_Other_1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18001" y="3526380"/>
            <a:ext cx="5757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000">
                <a:solidFill>
                  <a:schemeClr val="accent4"/>
                </a:solidFill>
                <a:latin typeface="+mn-lt"/>
                <a:ea typeface="+mn-ea"/>
              </a:rPr>
              <a:t>04</a:t>
            </a:r>
            <a:endParaRPr lang="zh-CN" altLang="en-US" sz="3000">
              <a:solidFill>
                <a:schemeClr val="accent4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4157008" y="270846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输入标题文本</a:t>
            </a:r>
            <a:endParaRPr lang="zh-CN" altLang="en-US" sz="40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sp>
        <p:nvSpPr>
          <p:cNvPr id="24" name="MH_SubTitle_1"/>
          <p:cNvSpPr/>
          <p:nvPr>
            <p:custDataLst>
              <p:tags r:id="rId1"/>
            </p:custDataLst>
          </p:nvPr>
        </p:nvSpPr>
        <p:spPr>
          <a:xfrm>
            <a:off x="2269602" y="3164544"/>
            <a:ext cx="2750276" cy="2456994"/>
          </a:xfrm>
          <a:prstGeom prst="blockArc">
            <a:avLst>
              <a:gd name="adj1" fmla="val 13186668"/>
              <a:gd name="adj2" fmla="val 19259822"/>
              <a:gd name="adj3" fmla="val 20854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180000" rtlCol="0" anchor="ctr">
            <a:normAutofit/>
          </a:bodyPr>
          <a:lstStyle/>
          <a:p>
            <a:pPr algn="ctr">
              <a:defRPr/>
            </a:pPr>
            <a:r>
              <a:rPr lang="en-US" altLang="zh-CN" b="1" kern="0">
                <a:solidFill>
                  <a:srgbClr val="FFFFFF"/>
                </a:solidFill>
              </a:rPr>
              <a:t>LOREM</a:t>
            </a:r>
            <a:endParaRPr lang="en-US" b="1" kern="0" dirty="0">
              <a:solidFill>
                <a:srgbClr val="FFFFFF"/>
              </a:solidFill>
            </a:endParaRPr>
          </a:p>
        </p:txBody>
      </p:sp>
      <p:sp>
        <p:nvSpPr>
          <p:cNvPr id="25" name="MH_Other_1"/>
          <p:cNvSpPr/>
          <p:nvPr>
            <p:custDataLst>
              <p:tags r:id="rId2"/>
            </p:custDataLst>
          </p:nvPr>
        </p:nvSpPr>
        <p:spPr>
          <a:xfrm>
            <a:off x="3447882" y="4111449"/>
            <a:ext cx="427820" cy="213910"/>
          </a:xfrm>
          <a:custGeom>
            <a:avLst/>
            <a:gdLst>
              <a:gd name="connsiteX0" fmla="*/ 648072 w 739512"/>
              <a:gd name="connsiteY0" fmla="*/ 0 h 324036"/>
              <a:gd name="connsiteX1" fmla="*/ 324036 w 739512"/>
              <a:gd name="connsiteY1" fmla="*/ 324036 h 324036"/>
              <a:gd name="connsiteX2" fmla="*/ 0 w 739512"/>
              <a:gd name="connsiteY2" fmla="*/ 0 h 324036"/>
              <a:gd name="connsiteX3" fmla="*/ 739512 w 739512"/>
              <a:gd name="connsiteY3" fmla="*/ 91440 h 324036"/>
              <a:gd name="connsiteX0-1" fmla="*/ 648072 w 648072"/>
              <a:gd name="connsiteY0-2" fmla="*/ 0 h 324036"/>
              <a:gd name="connsiteX1-3" fmla="*/ 324036 w 648072"/>
              <a:gd name="connsiteY1-4" fmla="*/ 324036 h 324036"/>
              <a:gd name="connsiteX2-5" fmla="*/ 0 w 648072"/>
              <a:gd name="connsiteY2-6" fmla="*/ 0 h 3240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8072" h="324036">
                <a:moveTo>
                  <a:pt x="648072" y="0"/>
                </a:moveTo>
                <a:cubicBezTo>
                  <a:pt x="648072" y="178960"/>
                  <a:pt x="502996" y="324036"/>
                  <a:pt x="324036" y="324036"/>
                </a:cubicBezTo>
                <a:cubicBezTo>
                  <a:pt x="145076" y="324036"/>
                  <a:pt x="0" y="178960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CDCDC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cxnSp>
        <p:nvCxnSpPr>
          <p:cNvPr id="26" name="MH_Other_2"/>
          <p:cNvCxnSpPr/>
          <p:nvPr>
            <p:custDataLst>
              <p:tags r:id="rId3"/>
            </p:custDataLst>
          </p:nvPr>
        </p:nvCxnSpPr>
        <p:spPr>
          <a:xfrm>
            <a:off x="3661793" y="4325359"/>
            <a:ext cx="0" cy="427820"/>
          </a:xfrm>
          <a:prstGeom prst="line">
            <a:avLst/>
          </a:prstGeom>
          <a:noFill/>
          <a:ln w="25400" cap="flat" cmpd="sng" algn="ctr">
            <a:solidFill>
              <a:srgbClr val="DCDCDC"/>
            </a:solidFill>
            <a:prstDash val="sysDash"/>
            <a:headEnd type="none" w="med" len="med"/>
            <a:tailEnd type="oval" w="med" len="med"/>
          </a:ln>
          <a:effectLst/>
        </p:spPr>
      </p:cxnSp>
      <p:sp>
        <p:nvSpPr>
          <p:cNvPr id="27" name="MH_Other_3"/>
          <p:cNvSpPr txBox="1"/>
          <p:nvPr>
            <p:custDataLst>
              <p:tags r:id="rId4"/>
            </p:custDataLst>
          </p:nvPr>
        </p:nvSpPr>
        <p:spPr>
          <a:xfrm flipH="1">
            <a:off x="3348533" y="3867147"/>
            <a:ext cx="63668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A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28" name="MH_Other_4"/>
          <p:cNvSpPr/>
          <p:nvPr>
            <p:custDataLst>
              <p:tags r:id="rId5"/>
            </p:custDataLst>
          </p:nvPr>
        </p:nvSpPr>
        <p:spPr>
          <a:xfrm flipV="1">
            <a:off x="5137983" y="3201096"/>
            <a:ext cx="427820" cy="213910"/>
          </a:xfrm>
          <a:custGeom>
            <a:avLst/>
            <a:gdLst>
              <a:gd name="connsiteX0" fmla="*/ 648072 w 739512"/>
              <a:gd name="connsiteY0" fmla="*/ 0 h 324036"/>
              <a:gd name="connsiteX1" fmla="*/ 324036 w 739512"/>
              <a:gd name="connsiteY1" fmla="*/ 324036 h 324036"/>
              <a:gd name="connsiteX2" fmla="*/ 0 w 739512"/>
              <a:gd name="connsiteY2" fmla="*/ 0 h 324036"/>
              <a:gd name="connsiteX3" fmla="*/ 739512 w 739512"/>
              <a:gd name="connsiteY3" fmla="*/ 91440 h 324036"/>
              <a:gd name="connsiteX0-1" fmla="*/ 648072 w 648072"/>
              <a:gd name="connsiteY0-2" fmla="*/ 0 h 324036"/>
              <a:gd name="connsiteX1-3" fmla="*/ 324036 w 648072"/>
              <a:gd name="connsiteY1-4" fmla="*/ 324036 h 324036"/>
              <a:gd name="connsiteX2-5" fmla="*/ 0 w 648072"/>
              <a:gd name="connsiteY2-6" fmla="*/ 0 h 3240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8072" h="324036">
                <a:moveTo>
                  <a:pt x="648072" y="0"/>
                </a:moveTo>
                <a:cubicBezTo>
                  <a:pt x="648072" y="178960"/>
                  <a:pt x="502996" y="324036"/>
                  <a:pt x="324036" y="324036"/>
                </a:cubicBezTo>
                <a:cubicBezTo>
                  <a:pt x="145076" y="324036"/>
                  <a:pt x="0" y="178960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CDCDC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cxnSp>
        <p:nvCxnSpPr>
          <p:cNvPr id="29" name="MH_Other_5"/>
          <p:cNvCxnSpPr/>
          <p:nvPr>
            <p:custDataLst>
              <p:tags r:id="rId6"/>
            </p:custDataLst>
          </p:nvPr>
        </p:nvCxnSpPr>
        <p:spPr>
          <a:xfrm flipV="1">
            <a:off x="5351894" y="2760632"/>
            <a:ext cx="0" cy="427820"/>
          </a:xfrm>
          <a:prstGeom prst="line">
            <a:avLst/>
          </a:prstGeom>
          <a:noFill/>
          <a:ln w="25400" cap="flat" cmpd="sng" algn="ctr">
            <a:solidFill>
              <a:srgbClr val="DCDCDC"/>
            </a:solidFill>
            <a:prstDash val="sysDash"/>
            <a:headEnd type="none" w="med" len="med"/>
            <a:tailEnd type="oval" w="med" len="med"/>
          </a:ln>
          <a:effectLst/>
        </p:spPr>
      </p:cxnSp>
      <p:sp>
        <p:nvSpPr>
          <p:cNvPr id="30" name="MH_Other_6"/>
          <p:cNvSpPr txBox="1"/>
          <p:nvPr>
            <p:custDataLst>
              <p:tags r:id="rId7"/>
            </p:custDataLst>
          </p:nvPr>
        </p:nvSpPr>
        <p:spPr>
          <a:xfrm flipH="1">
            <a:off x="5048584" y="3233933"/>
            <a:ext cx="636688" cy="4862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B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1" name="MH_Other_7"/>
          <p:cNvSpPr/>
          <p:nvPr>
            <p:custDataLst>
              <p:tags r:id="rId8"/>
            </p:custDataLst>
          </p:nvPr>
        </p:nvSpPr>
        <p:spPr>
          <a:xfrm>
            <a:off x="6826600" y="4111449"/>
            <a:ext cx="427820" cy="213910"/>
          </a:xfrm>
          <a:custGeom>
            <a:avLst/>
            <a:gdLst>
              <a:gd name="connsiteX0" fmla="*/ 648072 w 739512"/>
              <a:gd name="connsiteY0" fmla="*/ 0 h 324036"/>
              <a:gd name="connsiteX1" fmla="*/ 324036 w 739512"/>
              <a:gd name="connsiteY1" fmla="*/ 324036 h 324036"/>
              <a:gd name="connsiteX2" fmla="*/ 0 w 739512"/>
              <a:gd name="connsiteY2" fmla="*/ 0 h 324036"/>
              <a:gd name="connsiteX3" fmla="*/ 739512 w 739512"/>
              <a:gd name="connsiteY3" fmla="*/ 91440 h 324036"/>
              <a:gd name="connsiteX0-1" fmla="*/ 648072 w 648072"/>
              <a:gd name="connsiteY0-2" fmla="*/ 0 h 324036"/>
              <a:gd name="connsiteX1-3" fmla="*/ 324036 w 648072"/>
              <a:gd name="connsiteY1-4" fmla="*/ 324036 h 324036"/>
              <a:gd name="connsiteX2-5" fmla="*/ 0 w 648072"/>
              <a:gd name="connsiteY2-6" fmla="*/ 0 h 3240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8072" h="324036">
                <a:moveTo>
                  <a:pt x="648072" y="0"/>
                </a:moveTo>
                <a:cubicBezTo>
                  <a:pt x="648072" y="178960"/>
                  <a:pt x="502996" y="324036"/>
                  <a:pt x="324036" y="324036"/>
                </a:cubicBezTo>
                <a:cubicBezTo>
                  <a:pt x="145076" y="324036"/>
                  <a:pt x="0" y="178960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CDCDC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cxnSp>
        <p:nvCxnSpPr>
          <p:cNvPr id="32" name="MH_Other_8"/>
          <p:cNvCxnSpPr/>
          <p:nvPr>
            <p:custDataLst>
              <p:tags r:id="rId9"/>
            </p:custDataLst>
          </p:nvPr>
        </p:nvCxnSpPr>
        <p:spPr>
          <a:xfrm>
            <a:off x="7040510" y="4325359"/>
            <a:ext cx="0" cy="427820"/>
          </a:xfrm>
          <a:prstGeom prst="line">
            <a:avLst/>
          </a:prstGeom>
          <a:noFill/>
          <a:ln w="25400" cap="flat" cmpd="sng" algn="ctr">
            <a:solidFill>
              <a:srgbClr val="DCDCDC"/>
            </a:solidFill>
            <a:prstDash val="sysDash"/>
            <a:headEnd type="none" w="med" len="med"/>
            <a:tailEnd type="oval" w="med" len="med"/>
          </a:ln>
          <a:effectLst/>
        </p:spPr>
      </p:cxnSp>
      <p:sp>
        <p:nvSpPr>
          <p:cNvPr id="33" name="MH_Other_9"/>
          <p:cNvSpPr txBox="1"/>
          <p:nvPr>
            <p:custDataLst>
              <p:tags r:id="rId10"/>
            </p:custDataLst>
          </p:nvPr>
        </p:nvSpPr>
        <p:spPr>
          <a:xfrm flipH="1">
            <a:off x="6727250" y="3867147"/>
            <a:ext cx="636688" cy="4862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C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4" name="MH_Other_10"/>
          <p:cNvSpPr/>
          <p:nvPr>
            <p:custDataLst>
              <p:tags r:id="rId11"/>
            </p:custDataLst>
          </p:nvPr>
        </p:nvSpPr>
        <p:spPr>
          <a:xfrm flipV="1">
            <a:off x="8516701" y="3201096"/>
            <a:ext cx="427820" cy="213910"/>
          </a:xfrm>
          <a:custGeom>
            <a:avLst/>
            <a:gdLst>
              <a:gd name="connsiteX0" fmla="*/ 648072 w 739512"/>
              <a:gd name="connsiteY0" fmla="*/ 0 h 324036"/>
              <a:gd name="connsiteX1" fmla="*/ 324036 w 739512"/>
              <a:gd name="connsiteY1" fmla="*/ 324036 h 324036"/>
              <a:gd name="connsiteX2" fmla="*/ 0 w 739512"/>
              <a:gd name="connsiteY2" fmla="*/ 0 h 324036"/>
              <a:gd name="connsiteX3" fmla="*/ 739512 w 739512"/>
              <a:gd name="connsiteY3" fmla="*/ 91440 h 324036"/>
              <a:gd name="connsiteX0-1" fmla="*/ 648072 w 648072"/>
              <a:gd name="connsiteY0-2" fmla="*/ 0 h 324036"/>
              <a:gd name="connsiteX1-3" fmla="*/ 324036 w 648072"/>
              <a:gd name="connsiteY1-4" fmla="*/ 324036 h 324036"/>
              <a:gd name="connsiteX2-5" fmla="*/ 0 w 648072"/>
              <a:gd name="connsiteY2-6" fmla="*/ 0 h 3240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8072" h="324036">
                <a:moveTo>
                  <a:pt x="648072" y="0"/>
                </a:moveTo>
                <a:cubicBezTo>
                  <a:pt x="648072" y="178960"/>
                  <a:pt x="502996" y="324036"/>
                  <a:pt x="324036" y="324036"/>
                </a:cubicBezTo>
                <a:cubicBezTo>
                  <a:pt x="145076" y="324036"/>
                  <a:pt x="0" y="178960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CDCDC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cxnSp>
        <p:nvCxnSpPr>
          <p:cNvPr id="35" name="MH_Other_11"/>
          <p:cNvCxnSpPr/>
          <p:nvPr>
            <p:custDataLst>
              <p:tags r:id="rId12"/>
            </p:custDataLst>
          </p:nvPr>
        </p:nvCxnSpPr>
        <p:spPr>
          <a:xfrm flipV="1">
            <a:off x="8730614" y="2760635"/>
            <a:ext cx="1" cy="427821"/>
          </a:xfrm>
          <a:prstGeom prst="line">
            <a:avLst/>
          </a:prstGeom>
          <a:noFill/>
          <a:ln w="25400" cap="flat" cmpd="sng" algn="ctr">
            <a:solidFill>
              <a:srgbClr val="DCDCDC"/>
            </a:solidFill>
            <a:prstDash val="sysDash"/>
            <a:headEnd type="none" w="med" len="med"/>
            <a:tailEnd type="oval" w="med" len="med"/>
          </a:ln>
          <a:effectLst/>
        </p:spPr>
      </p:cxnSp>
      <p:sp>
        <p:nvSpPr>
          <p:cNvPr id="36" name="MH_Other_12"/>
          <p:cNvSpPr txBox="1"/>
          <p:nvPr>
            <p:custDataLst>
              <p:tags r:id="rId13"/>
            </p:custDataLst>
          </p:nvPr>
        </p:nvSpPr>
        <p:spPr>
          <a:xfrm flipH="1">
            <a:off x="8413372" y="3233933"/>
            <a:ext cx="63668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D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7" name="MH_Text_1"/>
          <p:cNvSpPr txBox="1"/>
          <p:nvPr>
            <p:custDataLst>
              <p:tags r:id="rId14"/>
            </p:custDataLst>
          </p:nvPr>
        </p:nvSpPr>
        <p:spPr>
          <a:xfrm>
            <a:off x="2472877" y="4801303"/>
            <a:ext cx="2383573" cy="11895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kern="0" dirty="0">
                <a:solidFill>
                  <a:srgbClr val="C8143E"/>
                </a:solidFill>
                <a:cs typeface="Arial" panose="020B0604020202020204" pitchFamily="34" charset="0"/>
              </a:rPr>
              <a:t>Lorem ipsum dolor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en-US" altLang="zh-CN" kern="0" dirty="0">
                <a:solidFill>
                  <a:srgbClr val="C8143E"/>
                </a:solidFill>
              </a:rPr>
              <a:t>Lorem ipsum dolor</a:t>
            </a:r>
          </a:p>
        </p:txBody>
      </p:sp>
      <p:sp>
        <p:nvSpPr>
          <p:cNvPr id="38" name="MH_Text_2"/>
          <p:cNvSpPr txBox="1"/>
          <p:nvPr>
            <p:custDataLst>
              <p:tags r:id="rId15"/>
            </p:custDataLst>
          </p:nvPr>
        </p:nvSpPr>
        <p:spPr>
          <a:xfrm>
            <a:off x="4170219" y="1504132"/>
            <a:ext cx="2383573" cy="118800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kern="0">
                <a:solidFill>
                  <a:srgbClr val="C8143E"/>
                </a:solidFill>
                <a:cs typeface="Arial" panose="020B0604020202020204" pitchFamily="34" charset="0"/>
              </a:rPr>
              <a:t>Lorem ipsum dolor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en-US" altLang="zh-CN" kern="0">
                <a:solidFill>
                  <a:srgbClr val="C8143E"/>
                </a:solidFill>
              </a:rPr>
              <a:t>Lorem ipsum dolor</a:t>
            </a:r>
            <a:endParaRPr lang="en-US" altLang="zh-CN" kern="0" dirty="0">
              <a:solidFill>
                <a:srgbClr val="C8143E"/>
              </a:solidFill>
            </a:endParaRPr>
          </a:p>
        </p:txBody>
      </p:sp>
      <p:sp>
        <p:nvSpPr>
          <p:cNvPr id="39" name="MH_Text_3"/>
          <p:cNvSpPr txBox="1"/>
          <p:nvPr>
            <p:custDataLst>
              <p:tags r:id="rId16"/>
            </p:custDataLst>
          </p:nvPr>
        </p:nvSpPr>
        <p:spPr>
          <a:xfrm>
            <a:off x="5848524" y="4801303"/>
            <a:ext cx="2383573" cy="11895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kern="0">
                <a:solidFill>
                  <a:srgbClr val="C8143E"/>
                </a:solidFill>
                <a:cs typeface="Arial" panose="020B0604020202020204" pitchFamily="34" charset="0"/>
              </a:rPr>
              <a:t>Lorem ipsum dolor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en-US" altLang="zh-CN" kern="0">
                <a:solidFill>
                  <a:srgbClr val="C8143E"/>
                </a:solidFill>
              </a:rPr>
              <a:t>Lorem ipsum dolor</a:t>
            </a:r>
            <a:endParaRPr lang="en-US" altLang="zh-CN" kern="0" dirty="0">
              <a:solidFill>
                <a:srgbClr val="C8143E"/>
              </a:solidFill>
            </a:endParaRPr>
          </a:p>
        </p:txBody>
      </p:sp>
      <p:sp>
        <p:nvSpPr>
          <p:cNvPr id="40" name="MH_Text_4"/>
          <p:cNvSpPr txBox="1"/>
          <p:nvPr>
            <p:custDataLst>
              <p:tags r:id="rId17"/>
            </p:custDataLst>
          </p:nvPr>
        </p:nvSpPr>
        <p:spPr>
          <a:xfrm>
            <a:off x="7538828" y="1504132"/>
            <a:ext cx="2383573" cy="118800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kern="0">
                <a:solidFill>
                  <a:srgbClr val="C8143E"/>
                </a:solidFill>
                <a:cs typeface="Arial" panose="020B0604020202020204" pitchFamily="34" charset="0"/>
              </a:rPr>
              <a:t>Lorem ipsum dolor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en-US" altLang="zh-CN" kern="0">
                <a:solidFill>
                  <a:srgbClr val="C8143E"/>
                </a:solidFill>
              </a:rPr>
              <a:t>Lorem ipsum dolor</a:t>
            </a:r>
            <a:endParaRPr lang="en-US" altLang="zh-CN" kern="0" dirty="0">
              <a:solidFill>
                <a:srgbClr val="C8143E"/>
              </a:solidFill>
            </a:endParaRPr>
          </a:p>
        </p:txBody>
      </p:sp>
      <p:sp>
        <p:nvSpPr>
          <p:cNvPr id="41" name="MH_SubTitle_2"/>
          <p:cNvSpPr/>
          <p:nvPr>
            <p:custDataLst>
              <p:tags r:id="rId18"/>
            </p:custDataLst>
          </p:nvPr>
        </p:nvSpPr>
        <p:spPr>
          <a:xfrm>
            <a:off x="4302877" y="3603273"/>
            <a:ext cx="2065789" cy="761767"/>
          </a:xfrm>
          <a:custGeom>
            <a:avLst/>
            <a:gdLst>
              <a:gd name="connsiteX0" fmla="*/ 1819599 w 2302409"/>
              <a:gd name="connsiteY0" fmla="*/ 0 h 943122"/>
              <a:gd name="connsiteX1" fmla="*/ 2302409 w 2302409"/>
              <a:gd name="connsiteY1" fmla="*/ 391014 h 943122"/>
              <a:gd name="connsiteX2" fmla="*/ 1154885 w 2302409"/>
              <a:gd name="connsiteY2" fmla="*/ 943088 h 943122"/>
              <a:gd name="connsiteX3" fmla="*/ 0 w 2302409"/>
              <a:gd name="connsiteY3" fmla="*/ 406582 h 943122"/>
              <a:gd name="connsiteX4" fmla="*/ 459006 w 2302409"/>
              <a:gd name="connsiteY4" fmla="*/ 19413 h 943122"/>
              <a:gd name="connsiteX5" fmla="*/ 1150684 w 2302409"/>
              <a:gd name="connsiteY5" fmla="*/ 321815 h 943122"/>
              <a:gd name="connsiteX6" fmla="*/ 1819599 w 2302409"/>
              <a:gd name="connsiteY6" fmla="*/ 0 h 943122"/>
              <a:gd name="connsiteX0-1" fmla="*/ 1856544 w 2302409"/>
              <a:gd name="connsiteY0-2" fmla="*/ 1264 h 923709"/>
              <a:gd name="connsiteX1-3" fmla="*/ 2302409 w 2302409"/>
              <a:gd name="connsiteY1-4" fmla="*/ 371601 h 923709"/>
              <a:gd name="connsiteX2-5" fmla="*/ 1154885 w 2302409"/>
              <a:gd name="connsiteY2-6" fmla="*/ 923675 h 923709"/>
              <a:gd name="connsiteX3-7" fmla="*/ 0 w 2302409"/>
              <a:gd name="connsiteY3-8" fmla="*/ 387169 h 923709"/>
              <a:gd name="connsiteX4-9" fmla="*/ 459006 w 2302409"/>
              <a:gd name="connsiteY4-10" fmla="*/ 0 h 923709"/>
              <a:gd name="connsiteX5-11" fmla="*/ 1150684 w 2302409"/>
              <a:gd name="connsiteY5-12" fmla="*/ 302402 h 923709"/>
              <a:gd name="connsiteX6-13" fmla="*/ 1856544 w 2302409"/>
              <a:gd name="connsiteY6-14" fmla="*/ 1264 h 923709"/>
              <a:gd name="connsiteX0-15" fmla="*/ 1828835 w 2274700"/>
              <a:gd name="connsiteY0-16" fmla="*/ 1264 h 923747"/>
              <a:gd name="connsiteX1-17" fmla="*/ 2274700 w 2274700"/>
              <a:gd name="connsiteY1-18" fmla="*/ 371601 h 923747"/>
              <a:gd name="connsiteX2-19" fmla="*/ 1127176 w 2274700"/>
              <a:gd name="connsiteY2-20" fmla="*/ 923675 h 923747"/>
              <a:gd name="connsiteX3-21" fmla="*/ 0 w 2274700"/>
              <a:gd name="connsiteY3-22" fmla="*/ 397509 h 923747"/>
              <a:gd name="connsiteX4-23" fmla="*/ 431297 w 2274700"/>
              <a:gd name="connsiteY4-24" fmla="*/ 0 h 923747"/>
              <a:gd name="connsiteX5-25" fmla="*/ 1122975 w 2274700"/>
              <a:gd name="connsiteY5-26" fmla="*/ 302402 h 923747"/>
              <a:gd name="connsiteX6-27" fmla="*/ 1828835 w 2274700"/>
              <a:gd name="connsiteY6-28" fmla="*/ 1264 h 923747"/>
              <a:gd name="connsiteX0-29" fmla="*/ 1828835 w 2237755"/>
              <a:gd name="connsiteY0-30" fmla="*/ 1264 h 923747"/>
              <a:gd name="connsiteX1-31" fmla="*/ 2237755 w 2237755"/>
              <a:gd name="connsiteY1-32" fmla="*/ 371601 h 923747"/>
              <a:gd name="connsiteX2-33" fmla="*/ 1127176 w 2237755"/>
              <a:gd name="connsiteY2-34" fmla="*/ 923675 h 923747"/>
              <a:gd name="connsiteX3-35" fmla="*/ 0 w 2237755"/>
              <a:gd name="connsiteY3-36" fmla="*/ 397509 h 923747"/>
              <a:gd name="connsiteX4-37" fmla="*/ 431297 w 2237755"/>
              <a:gd name="connsiteY4-38" fmla="*/ 0 h 923747"/>
              <a:gd name="connsiteX5-39" fmla="*/ 1122975 w 2237755"/>
              <a:gd name="connsiteY5-40" fmla="*/ 302402 h 923747"/>
              <a:gd name="connsiteX6-41" fmla="*/ 1828835 w 2237755"/>
              <a:gd name="connsiteY6-42" fmla="*/ 1264 h 923747"/>
              <a:gd name="connsiteX0-43" fmla="*/ 1828835 w 2237755"/>
              <a:gd name="connsiteY0-44" fmla="*/ 1264 h 923678"/>
              <a:gd name="connsiteX1-45" fmla="*/ 2237755 w 2237755"/>
              <a:gd name="connsiteY1-46" fmla="*/ 392279 h 923678"/>
              <a:gd name="connsiteX2-47" fmla="*/ 1127176 w 2237755"/>
              <a:gd name="connsiteY2-48" fmla="*/ 923675 h 923678"/>
              <a:gd name="connsiteX3-49" fmla="*/ 0 w 2237755"/>
              <a:gd name="connsiteY3-50" fmla="*/ 397509 h 923678"/>
              <a:gd name="connsiteX4-51" fmla="*/ 431297 w 2237755"/>
              <a:gd name="connsiteY4-52" fmla="*/ 0 h 923678"/>
              <a:gd name="connsiteX5-53" fmla="*/ 1122975 w 2237755"/>
              <a:gd name="connsiteY5-54" fmla="*/ 302402 h 923678"/>
              <a:gd name="connsiteX6-55" fmla="*/ 1828835 w 2237755"/>
              <a:gd name="connsiteY6-56" fmla="*/ 1264 h 9236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237755" h="923678">
                <a:moveTo>
                  <a:pt x="1828835" y="1264"/>
                </a:moveTo>
                <a:lnTo>
                  <a:pt x="2237755" y="392279"/>
                </a:lnTo>
                <a:cubicBezTo>
                  <a:pt x="1957146" y="738766"/>
                  <a:pt x="1500135" y="922803"/>
                  <a:pt x="1127176" y="923675"/>
                </a:cubicBezTo>
                <a:cubicBezTo>
                  <a:pt x="754217" y="924547"/>
                  <a:pt x="285269" y="740170"/>
                  <a:pt x="0" y="397509"/>
                </a:cubicBezTo>
                <a:cubicBezTo>
                  <a:pt x="159159" y="265007"/>
                  <a:pt x="272138" y="132502"/>
                  <a:pt x="431297" y="0"/>
                </a:cubicBezTo>
                <a:cubicBezTo>
                  <a:pt x="597587" y="199744"/>
                  <a:pt x="890052" y="302191"/>
                  <a:pt x="1122975" y="302402"/>
                </a:cubicBezTo>
                <a:cubicBezTo>
                  <a:pt x="1355898" y="302613"/>
                  <a:pt x="1665262" y="203238"/>
                  <a:pt x="1828835" y="1264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180000" rIns="0" bIns="0" rtlCol="0" anchor="ctr">
            <a:normAutofit/>
          </a:bodyPr>
          <a:lstStyle/>
          <a:p>
            <a:pPr algn="ctr"/>
            <a:r>
              <a:rPr lang="en-US" altLang="zh-CN" b="1" kern="0">
                <a:solidFill>
                  <a:srgbClr val="FFFFFF"/>
                </a:solidFill>
              </a:rPr>
              <a:t>LOREM</a:t>
            </a:r>
            <a:endParaRPr lang="zh-CN" altLang="en-US" b="1" kern="0" dirty="0">
              <a:solidFill>
                <a:srgbClr val="FFFFFF"/>
              </a:solidFill>
            </a:endParaRPr>
          </a:p>
        </p:txBody>
      </p:sp>
      <p:sp>
        <p:nvSpPr>
          <p:cNvPr id="42" name="MH_SubTitle_3"/>
          <p:cNvSpPr/>
          <p:nvPr>
            <p:custDataLst>
              <p:tags r:id="rId19"/>
            </p:custDataLst>
          </p:nvPr>
        </p:nvSpPr>
        <p:spPr>
          <a:xfrm>
            <a:off x="5655208" y="3164544"/>
            <a:ext cx="2750276" cy="2456994"/>
          </a:xfrm>
          <a:prstGeom prst="blockArc">
            <a:avLst>
              <a:gd name="adj1" fmla="val 13186668"/>
              <a:gd name="adj2" fmla="val 19259822"/>
              <a:gd name="adj3" fmla="val 20854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180000" rtlCol="0" anchor="ctr">
            <a:normAutofit/>
          </a:bodyPr>
          <a:lstStyle/>
          <a:p>
            <a:pPr algn="ctr">
              <a:defRPr/>
            </a:pPr>
            <a:r>
              <a:rPr lang="en-US" altLang="zh-CN" b="1" kern="0">
                <a:solidFill>
                  <a:srgbClr val="FFFFFF"/>
                </a:solidFill>
              </a:rPr>
              <a:t>LOREM</a:t>
            </a:r>
            <a:endParaRPr lang="en-US" b="1" kern="0" dirty="0">
              <a:solidFill>
                <a:srgbClr val="FFFFFF"/>
              </a:solidFill>
            </a:endParaRPr>
          </a:p>
        </p:txBody>
      </p:sp>
      <p:sp>
        <p:nvSpPr>
          <p:cNvPr id="43" name="MH_SubTitle_4"/>
          <p:cNvSpPr/>
          <p:nvPr>
            <p:custDataLst>
              <p:tags r:id="rId20"/>
            </p:custDataLst>
          </p:nvPr>
        </p:nvSpPr>
        <p:spPr>
          <a:xfrm>
            <a:off x="7697719" y="3612509"/>
            <a:ext cx="2065789" cy="761767"/>
          </a:xfrm>
          <a:custGeom>
            <a:avLst/>
            <a:gdLst>
              <a:gd name="connsiteX0" fmla="*/ 1819599 w 2302409"/>
              <a:gd name="connsiteY0" fmla="*/ 0 h 943122"/>
              <a:gd name="connsiteX1" fmla="*/ 2302409 w 2302409"/>
              <a:gd name="connsiteY1" fmla="*/ 391014 h 943122"/>
              <a:gd name="connsiteX2" fmla="*/ 1154885 w 2302409"/>
              <a:gd name="connsiteY2" fmla="*/ 943088 h 943122"/>
              <a:gd name="connsiteX3" fmla="*/ 0 w 2302409"/>
              <a:gd name="connsiteY3" fmla="*/ 406582 h 943122"/>
              <a:gd name="connsiteX4" fmla="*/ 459006 w 2302409"/>
              <a:gd name="connsiteY4" fmla="*/ 19413 h 943122"/>
              <a:gd name="connsiteX5" fmla="*/ 1150684 w 2302409"/>
              <a:gd name="connsiteY5" fmla="*/ 321815 h 943122"/>
              <a:gd name="connsiteX6" fmla="*/ 1819599 w 2302409"/>
              <a:gd name="connsiteY6" fmla="*/ 0 h 943122"/>
              <a:gd name="connsiteX0-1" fmla="*/ 1856544 w 2302409"/>
              <a:gd name="connsiteY0-2" fmla="*/ 1264 h 923709"/>
              <a:gd name="connsiteX1-3" fmla="*/ 2302409 w 2302409"/>
              <a:gd name="connsiteY1-4" fmla="*/ 371601 h 923709"/>
              <a:gd name="connsiteX2-5" fmla="*/ 1154885 w 2302409"/>
              <a:gd name="connsiteY2-6" fmla="*/ 923675 h 923709"/>
              <a:gd name="connsiteX3-7" fmla="*/ 0 w 2302409"/>
              <a:gd name="connsiteY3-8" fmla="*/ 387169 h 923709"/>
              <a:gd name="connsiteX4-9" fmla="*/ 459006 w 2302409"/>
              <a:gd name="connsiteY4-10" fmla="*/ 0 h 923709"/>
              <a:gd name="connsiteX5-11" fmla="*/ 1150684 w 2302409"/>
              <a:gd name="connsiteY5-12" fmla="*/ 302402 h 923709"/>
              <a:gd name="connsiteX6-13" fmla="*/ 1856544 w 2302409"/>
              <a:gd name="connsiteY6-14" fmla="*/ 1264 h 923709"/>
              <a:gd name="connsiteX0-15" fmla="*/ 1828835 w 2274700"/>
              <a:gd name="connsiteY0-16" fmla="*/ 1264 h 923747"/>
              <a:gd name="connsiteX1-17" fmla="*/ 2274700 w 2274700"/>
              <a:gd name="connsiteY1-18" fmla="*/ 371601 h 923747"/>
              <a:gd name="connsiteX2-19" fmla="*/ 1127176 w 2274700"/>
              <a:gd name="connsiteY2-20" fmla="*/ 923675 h 923747"/>
              <a:gd name="connsiteX3-21" fmla="*/ 0 w 2274700"/>
              <a:gd name="connsiteY3-22" fmla="*/ 397509 h 923747"/>
              <a:gd name="connsiteX4-23" fmla="*/ 431297 w 2274700"/>
              <a:gd name="connsiteY4-24" fmla="*/ 0 h 923747"/>
              <a:gd name="connsiteX5-25" fmla="*/ 1122975 w 2274700"/>
              <a:gd name="connsiteY5-26" fmla="*/ 302402 h 923747"/>
              <a:gd name="connsiteX6-27" fmla="*/ 1828835 w 2274700"/>
              <a:gd name="connsiteY6-28" fmla="*/ 1264 h 923747"/>
              <a:gd name="connsiteX0-29" fmla="*/ 1828835 w 2237755"/>
              <a:gd name="connsiteY0-30" fmla="*/ 1264 h 923747"/>
              <a:gd name="connsiteX1-31" fmla="*/ 2237755 w 2237755"/>
              <a:gd name="connsiteY1-32" fmla="*/ 371601 h 923747"/>
              <a:gd name="connsiteX2-33" fmla="*/ 1127176 w 2237755"/>
              <a:gd name="connsiteY2-34" fmla="*/ 923675 h 923747"/>
              <a:gd name="connsiteX3-35" fmla="*/ 0 w 2237755"/>
              <a:gd name="connsiteY3-36" fmla="*/ 397509 h 923747"/>
              <a:gd name="connsiteX4-37" fmla="*/ 431297 w 2237755"/>
              <a:gd name="connsiteY4-38" fmla="*/ 0 h 923747"/>
              <a:gd name="connsiteX5-39" fmla="*/ 1122975 w 2237755"/>
              <a:gd name="connsiteY5-40" fmla="*/ 302402 h 923747"/>
              <a:gd name="connsiteX6-41" fmla="*/ 1828835 w 2237755"/>
              <a:gd name="connsiteY6-42" fmla="*/ 1264 h 923747"/>
              <a:gd name="connsiteX0-43" fmla="*/ 1828835 w 2237755"/>
              <a:gd name="connsiteY0-44" fmla="*/ 1264 h 923678"/>
              <a:gd name="connsiteX1-45" fmla="*/ 2237755 w 2237755"/>
              <a:gd name="connsiteY1-46" fmla="*/ 392279 h 923678"/>
              <a:gd name="connsiteX2-47" fmla="*/ 1127176 w 2237755"/>
              <a:gd name="connsiteY2-48" fmla="*/ 923675 h 923678"/>
              <a:gd name="connsiteX3-49" fmla="*/ 0 w 2237755"/>
              <a:gd name="connsiteY3-50" fmla="*/ 397509 h 923678"/>
              <a:gd name="connsiteX4-51" fmla="*/ 431297 w 2237755"/>
              <a:gd name="connsiteY4-52" fmla="*/ 0 h 923678"/>
              <a:gd name="connsiteX5-53" fmla="*/ 1122975 w 2237755"/>
              <a:gd name="connsiteY5-54" fmla="*/ 302402 h 923678"/>
              <a:gd name="connsiteX6-55" fmla="*/ 1828835 w 2237755"/>
              <a:gd name="connsiteY6-56" fmla="*/ 1264 h 9236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237755" h="923678">
                <a:moveTo>
                  <a:pt x="1828835" y="1264"/>
                </a:moveTo>
                <a:lnTo>
                  <a:pt x="2237755" y="392279"/>
                </a:lnTo>
                <a:cubicBezTo>
                  <a:pt x="1957146" y="738766"/>
                  <a:pt x="1500135" y="922803"/>
                  <a:pt x="1127176" y="923675"/>
                </a:cubicBezTo>
                <a:cubicBezTo>
                  <a:pt x="754217" y="924547"/>
                  <a:pt x="285269" y="740170"/>
                  <a:pt x="0" y="397509"/>
                </a:cubicBezTo>
                <a:cubicBezTo>
                  <a:pt x="159159" y="265007"/>
                  <a:pt x="272138" y="132502"/>
                  <a:pt x="431297" y="0"/>
                </a:cubicBezTo>
                <a:cubicBezTo>
                  <a:pt x="597587" y="199744"/>
                  <a:pt x="890052" y="302191"/>
                  <a:pt x="1122975" y="302402"/>
                </a:cubicBezTo>
                <a:cubicBezTo>
                  <a:pt x="1355898" y="302613"/>
                  <a:pt x="1665262" y="203238"/>
                  <a:pt x="1828835" y="1264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180000" rIns="0" bIns="0" rtlCol="0" anchor="ctr">
            <a:normAutofit/>
          </a:bodyPr>
          <a:lstStyle/>
          <a:p>
            <a:pPr algn="ctr"/>
            <a:r>
              <a:rPr lang="en-US" altLang="zh-CN" b="1" kern="0">
                <a:solidFill>
                  <a:srgbClr val="FFFFFF"/>
                </a:solidFill>
              </a:rPr>
              <a:t>LOREM</a:t>
            </a:r>
            <a:endParaRPr lang="zh-CN" altLang="en-US" b="1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>
            <a:off x="4937125" y="2900364"/>
            <a:ext cx="2273300" cy="1958975"/>
          </a:xfrm>
          <a:prstGeom prst="hexagon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4" name="MH_Other_2"/>
          <p:cNvSpPr/>
          <p:nvPr>
            <p:custDataLst>
              <p:tags r:id="rId2"/>
            </p:custDataLst>
          </p:nvPr>
        </p:nvSpPr>
        <p:spPr>
          <a:xfrm>
            <a:off x="5308600" y="3113089"/>
            <a:ext cx="1531938" cy="15335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000">
                <a:solidFill>
                  <a:srgbClr val="C8143E"/>
                </a:solidFill>
              </a:rPr>
              <a:t>LOREM IPSUM</a:t>
            </a:r>
            <a:endParaRPr lang="zh-CN" altLang="en-US" sz="2000">
              <a:solidFill>
                <a:srgbClr val="C8143E"/>
              </a:solidFill>
            </a:endParaRPr>
          </a:p>
        </p:txBody>
      </p:sp>
      <p:sp>
        <p:nvSpPr>
          <p:cNvPr id="5" name="MH_Other_3"/>
          <p:cNvSpPr/>
          <p:nvPr>
            <p:custDataLst>
              <p:tags r:id="rId3"/>
            </p:custDataLst>
          </p:nvPr>
        </p:nvSpPr>
        <p:spPr>
          <a:xfrm>
            <a:off x="5443538" y="2228850"/>
            <a:ext cx="1262062" cy="6096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6" name="MH_Other_4"/>
          <p:cNvSpPr/>
          <p:nvPr>
            <p:custDataLst>
              <p:tags r:id="rId4"/>
            </p:custDataLst>
          </p:nvPr>
        </p:nvSpPr>
        <p:spPr>
          <a:xfrm>
            <a:off x="5783263" y="2168526"/>
            <a:ext cx="582612" cy="5826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7" name="MH_Other_5"/>
          <p:cNvSpPr/>
          <p:nvPr>
            <p:custDataLst>
              <p:tags r:id="rId5"/>
            </p:custDataLst>
          </p:nvPr>
        </p:nvSpPr>
        <p:spPr bwMode="auto">
          <a:xfrm>
            <a:off x="5902326" y="2327276"/>
            <a:ext cx="346075" cy="244475"/>
          </a:xfrm>
          <a:custGeom>
            <a:avLst/>
            <a:gdLst>
              <a:gd name="T0" fmla="*/ 1091648 w 2509838"/>
              <a:gd name="T1" fmla="*/ 1608111 h 1787526"/>
              <a:gd name="T2" fmla="*/ 1364673 w 2509838"/>
              <a:gd name="T3" fmla="*/ 1644625 h 1787526"/>
              <a:gd name="T4" fmla="*/ 1419551 w 2509838"/>
              <a:gd name="T5" fmla="*/ 1603152 h 1787526"/>
              <a:gd name="T6" fmla="*/ 2438407 w 2509838"/>
              <a:gd name="T7" fmla="*/ 1567539 h 1787526"/>
              <a:gd name="T8" fmla="*/ 2487842 w 2509838"/>
              <a:gd name="T9" fmla="*/ 1592108 h 1787526"/>
              <a:gd name="T10" fmla="*/ 2509611 w 2509838"/>
              <a:gd name="T11" fmla="*/ 1640568 h 1787526"/>
              <a:gd name="T12" fmla="*/ 2495552 w 2509838"/>
              <a:gd name="T13" fmla="*/ 1753040 h 1787526"/>
              <a:gd name="T14" fmla="*/ 2450426 w 2509838"/>
              <a:gd name="T15" fmla="*/ 1783920 h 1787526"/>
              <a:gd name="T16" fmla="*/ 55558 w 2509838"/>
              <a:gd name="T17" fmla="*/ 1782793 h 1787526"/>
              <a:gd name="T18" fmla="*/ 12472 w 2509838"/>
              <a:gd name="T19" fmla="*/ 1750110 h 1787526"/>
              <a:gd name="T20" fmla="*/ 680 w 2509838"/>
              <a:gd name="T21" fmla="*/ 1636736 h 1787526"/>
              <a:gd name="T22" fmla="*/ 24717 w 2509838"/>
              <a:gd name="T23" fmla="*/ 1589628 h 1787526"/>
              <a:gd name="T24" fmla="*/ 75740 w 2509838"/>
              <a:gd name="T25" fmla="*/ 1567089 h 1787526"/>
              <a:gd name="T26" fmla="*/ 933501 w 2509838"/>
              <a:gd name="T27" fmla="*/ 749091 h 1787526"/>
              <a:gd name="T28" fmla="*/ 932155 w 2509838"/>
              <a:gd name="T29" fmla="*/ 1160902 h 1787526"/>
              <a:gd name="T30" fmla="*/ 829865 w 2509838"/>
              <a:gd name="T31" fmla="*/ 1167944 h 1787526"/>
              <a:gd name="T32" fmla="*/ 814387 w 2509838"/>
              <a:gd name="T33" fmla="*/ 760448 h 1787526"/>
              <a:gd name="T34" fmla="*/ 837043 w 2509838"/>
              <a:gd name="T35" fmla="*/ 738188 h 1787526"/>
              <a:gd name="T36" fmla="*/ 1416304 w 2509838"/>
              <a:gd name="T37" fmla="*/ 686474 h 1787526"/>
              <a:gd name="T38" fmla="*/ 1412034 w 2509838"/>
              <a:gd name="T39" fmla="*/ 1161601 h 1787526"/>
              <a:gd name="T40" fmla="*/ 1308659 w 2509838"/>
              <a:gd name="T41" fmla="*/ 1166588 h 1787526"/>
              <a:gd name="T42" fmla="*/ 1296074 w 2509838"/>
              <a:gd name="T43" fmla="*/ 694181 h 1787526"/>
              <a:gd name="T44" fmla="*/ 988416 w 2509838"/>
              <a:gd name="T45" fmla="*/ 671513 h 1787526"/>
              <a:gd name="T46" fmla="*/ 1088565 w 2509838"/>
              <a:gd name="T47" fmla="*/ 688968 h 1787526"/>
              <a:gd name="T48" fmla="*/ 1081281 w 2509838"/>
              <a:gd name="T49" fmla="*/ 1163414 h 1787526"/>
              <a:gd name="T50" fmla="*/ 976581 w 2509838"/>
              <a:gd name="T51" fmla="*/ 1165228 h 1787526"/>
              <a:gd name="T52" fmla="*/ 966338 w 2509838"/>
              <a:gd name="T53" fmla="*/ 691461 h 1787526"/>
              <a:gd name="T54" fmla="*/ 1546133 w 2509838"/>
              <a:gd name="T55" fmla="*/ 590550 h 1787526"/>
              <a:gd name="T56" fmla="*/ 1571170 w 2509838"/>
              <a:gd name="T57" fmla="*/ 617105 h 1787526"/>
              <a:gd name="T58" fmla="*/ 1558196 w 2509838"/>
              <a:gd name="T59" fmla="*/ 1165903 h 1787526"/>
              <a:gd name="T60" fmla="*/ 1453496 w 2509838"/>
              <a:gd name="T61" fmla="*/ 1160229 h 1787526"/>
              <a:gd name="T62" fmla="*/ 1449399 w 2509838"/>
              <a:gd name="T63" fmla="*/ 608026 h 1787526"/>
              <a:gd name="T64" fmla="*/ 1229322 w 2509838"/>
              <a:gd name="T65" fmla="*/ 590777 h 1787526"/>
              <a:gd name="T66" fmla="*/ 1252538 w 2509838"/>
              <a:gd name="T67" fmla="*/ 620282 h 1787526"/>
              <a:gd name="T68" fmla="*/ 1236833 w 2509838"/>
              <a:gd name="T69" fmla="*/ 1167492 h 1787526"/>
              <a:gd name="T70" fmla="*/ 1132815 w 2509838"/>
              <a:gd name="T71" fmla="*/ 1157959 h 1787526"/>
              <a:gd name="T72" fmla="*/ 1131450 w 2509838"/>
              <a:gd name="T73" fmla="*/ 605303 h 1787526"/>
              <a:gd name="T74" fmla="*/ 1713065 w 2509838"/>
              <a:gd name="T75" fmla="*/ 508680 h 1787526"/>
              <a:gd name="T76" fmla="*/ 1733550 w 2509838"/>
              <a:gd name="T77" fmla="*/ 545860 h 1787526"/>
              <a:gd name="T78" fmla="*/ 1715797 w 2509838"/>
              <a:gd name="T79" fmla="*/ 1168174 h 1787526"/>
              <a:gd name="T80" fmla="*/ 1612689 w 2509838"/>
              <a:gd name="T81" fmla="*/ 1153438 h 1787526"/>
              <a:gd name="T82" fmla="*/ 1614055 w 2509838"/>
              <a:gd name="T83" fmla="*/ 521829 h 1787526"/>
              <a:gd name="T84" fmla="*/ 1733550 w 2509838"/>
              <a:gd name="T85" fmla="*/ 464215 h 1787526"/>
              <a:gd name="T86" fmla="*/ 1501548 w 2509838"/>
              <a:gd name="T87" fmla="*/ 379141 h 1787526"/>
              <a:gd name="T88" fmla="*/ 188232 w 2509838"/>
              <a:gd name="T89" fmla="*/ 103187 h 1787526"/>
              <a:gd name="T90" fmla="*/ 158976 w 2509838"/>
              <a:gd name="T91" fmla="*/ 139700 h 1787526"/>
              <a:gd name="T92" fmla="*/ 160110 w 2509838"/>
              <a:gd name="T93" fmla="*/ 1353684 h 1787526"/>
              <a:gd name="T94" fmla="*/ 191407 w 2509838"/>
              <a:gd name="T95" fmla="*/ 1389063 h 1787526"/>
              <a:gd name="T96" fmla="*/ 2288041 w 2509838"/>
              <a:gd name="T97" fmla="*/ 1398588 h 1787526"/>
              <a:gd name="T98" fmla="*/ 2332945 w 2509838"/>
              <a:gd name="T99" fmla="*/ 1378857 h 1787526"/>
              <a:gd name="T100" fmla="*/ 2354036 w 2509838"/>
              <a:gd name="T101" fmla="*/ 1337129 h 1787526"/>
              <a:gd name="T102" fmla="*/ 2343830 w 2509838"/>
              <a:gd name="T103" fmla="*/ 124505 h 1787526"/>
              <a:gd name="T104" fmla="*/ 2305957 w 2509838"/>
              <a:gd name="T105" fmla="*/ 95704 h 1787526"/>
              <a:gd name="T106" fmla="*/ 2436813 w 2509838"/>
              <a:gd name="T107" fmla="*/ 680 h 1787526"/>
              <a:gd name="T108" fmla="*/ 2486479 w 2509838"/>
              <a:gd name="T109" fmla="*/ 25400 h 1787526"/>
              <a:gd name="T110" fmla="*/ 2508250 w 2509838"/>
              <a:gd name="T111" fmla="*/ 74159 h 1787526"/>
              <a:gd name="T112" fmla="*/ 2493963 w 2509838"/>
              <a:gd name="T113" fmla="*/ 1455965 h 1787526"/>
              <a:gd name="T114" fmla="*/ 2449286 w 2509838"/>
              <a:gd name="T115" fmla="*/ 1487034 h 1787526"/>
              <a:gd name="T116" fmla="*/ 57150 w 2509838"/>
              <a:gd name="T117" fmla="*/ 1485674 h 1787526"/>
              <a:gd name="T118" fmla="*/ 13833 w 2509838"/>
              <a:gd name="T119" fmla="*/ 1452790 h 1787526"/>
              <a:gd name="T120" fmla="*/ 2041 w 2509838"/>
              <a:gd name="T121" fmla="*/ 70304 h 1787526"/>
              <a:gd name="T122" fmla="*/ 26307 w 2509838"/>
              <a:gd name="T123" fmla="*/ 22905 h 1787526"/>
              <a:gd name="T124" fmla="*/ 77333 w 2509838"/>
              <a:gd name="T125" fmla="*/ 227 h 1787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9838" h="1787526">
                <a:moveTo>
                  <a:pt x="80048" y="1566863"/>
                </a:moveTo>
                <a:lnTo>
                  <a:pt x="84357" y="1566863"/>
                </a:lnTo>
                <a:lnTo>
                  <a:pt x="1096637" y="1566863"/>
                </a:lnTo>
                <a:lnTo>
                  <a:pt x="1094823" y="1569568"/>
                </a:lnTo>
                <a:lnTo>
                  <a:pt x="1093235" y="1572498"/>
                </a:lnTo>
                <a:lnTo>
                  <a:pt x="1092102" y="1575879"/>
                </a:lnTo>
                <a:lnTo>
                  <a:pt x="1090968" y="1579035"/>
                </a:lnTo>
                <a:lnTo>
                  <a:pt x="1090287" y="1582415"/>
                </a:lnTo>
                <a:lnTo>
                  <a:pt x="1089607" y="1585571"/>
                </a:lnTo>
                <a:lnTo>
                  <a:pt x="1089380" y="1589177"/>
                </a:lnTo>
                <a:lnTo>
                  <a:pt x="1089154" y="1592558"/>
                </a:lnTo>
                <a:lnTo>
                  <a:pt x="1089380" y="1597968"/>
                </a:lnTo>
                <a:lnTo>
                  <a:pt x="1090287" y="1603152"/>
                </a:lnTo>
                <a:lnTo>
                  <a:pt x="1091648" y="1608111"/>
                </a:lnTo>
                <a:lnTo>
                  <a:pt x="1093689" y="1612844"/>
                </a:lnTo>
                <a:lnTo>
                  <a:pt x="1095957" y="1617352"/>
                </a:lnTo>
                <a:lnTo>
                  <a:pt x="1098678" y="1621634"/>
                </a:lnTo>
                <a:lnTo>
                  <a:pt x="1101853" y="1625692"/>
                </a:lnTo>
                <a:lnTo>
                  <a:pt x="1105481" y="1629523"/>
                </a:lnTo>
                <a:lnTo>
                  <a:pt x="1109563" y="1632679"/>
                </a:lnTo>
                <a:lnTo>
                  <a:pt x="1113871" y="1635834"/>
                </a:lnTo>
                <a:lnTo>
                  <a:pt x="1118633" y="1638314"/>
                </a:lnTo>
                <a:lnTo>
                  <a:pt x="1123395" y="1640568"/>
                </a:lnTo>
                <a:lnTo>
                  <a:pt x="1128611" y="1642371"/>
                </a:lnTo>
                <a:lnTo>
                  <a:pt x="1134053" y="1643498"/>
                </a:lnTo>
                <a:lnTo>
                  <a:pt x="1139496" y="1644174"/>
                </a:lnTo>
                <a:lnTo>
                  <a:pt x="1145391" y="1644625"/>
                </a:lnTo>
                <a:lnTo>
                  <a:pt x="1364673" y="1644625"/>
                </a:lnTo>
                <a:lnTo>
                  <a:pt x="1370343" y="1644174"/>
                </a:lnTo>
                <a:lnTo>
                  <a:pt x="1376012" y="1643498"/>
                </a:lnTo>
                <a:lnTo>
                  <a:pt x="1381227" y="1642371"/>
                </a:lnTo>
                <a:lnTo>
                  <a:pt x="1386443" y="1640568"/>
                </a:lnTo>
                <a:lnTo>
                  <a:pt x="1391432" y="1638314"/>
                </a:lnTo>
                <a:lnTo>
                  <a:pt x="1396194" y="1635834"/>
                </a:lnTo>
                <a:lnTo>
                  <a:pt x="1400502" y="1632679"/>
                </a:lnTo>
                <a:lnTo>
                  <a:pt x="1404357" y="1629523"/>
                </a:lnTo>
                <a:lnTo>
                  <a:pt x="1407986" y="1625692"/>
                </a:lnTo>
                <a:lnTo>
                  <a:pt x="1411160" y="1621634"/>
                </a:lnTo>
                <a:lnTo>
                  <a:pt x="1414108" y="1617352"/>
                </a:lnTo>
                <a:lnTo>
                  <a:pt x="1416376" y="1612844"/>
                </a:lnTo>
                <a:lnTo>
                  <a:pt x="1418417" y="1608111"/>
                </a:lnTo>
                <a:lnTo>
                  <a:pt x="1419551" y="1603152"/>
                </a:lnTo>
                <a:lnTo>
                  <a:pt x="1420684" y="1597968"/>
                </a:lnTo>
                <a:lnTo>
                  <a:pt x="1420911" y="1592558"/>
                </a:lnTo>
                <a:lnTo>
                  <a:pt x="1420684" y="1589177"/>
                </a:lnTo>
                <a:lnTo>
                  <a:pt x="1420231" y="1585571"/>
                </a:lnTo>
                <a:lnTo>
                  <a:pt x="1419551" y="1582415"/>
                </a:lnTo>
                <a:lnTo>
                  <a:pt x="1418870" y="1579035"/>
                </a:lnTo>
                <a:lnTo>
                  <a:pt x="1417737" y="1575879"/>
                </a:lnTo>
                <a:lnTo>
                  <a:pt x="1416603" y="1572498"/>
                </a:lnTo>
                <a:lnTo>
                  <a:pt x="1415015" y="1569568"/>
                </a:lnTo>
                <a:lnTo>
                  <a:pt x="1413201" y="1566863"/>
                </a:lnTo>
                <a:lnTo>
                  <a:pt x="2425481" y="1566863"/>
                </a:lnTo>
                <a:lnTo>
                  <a:pt x="2429790" y="1566863"/>
                </a:lnTo>
                <a:lnTo>
                  <a:pt x="2434099" y="1567089"/>
                </a:lnTo>
                <a:lnTo>
                  <a:pt x="2438407" y="1567539"/>
                </a:lnTo>
                <a:lnTo>
                  <a:pt x="2442489" y="1568216"/>
                </a:lnTo>
                <a:lnTo>
                  <a:pt x="2446571" y="1569117"/>
                </a:lnTo>
                <a:lnTo>
                  <a:pt x="2450426" y="1570244"/>
                </a:lnTo>
                <a:lnTo>
                  <a:pt x="2454507" y="1571596"/>
                </a:lnTo>
                <a:lnTo>
                  <a:pt x="2458362" y="1572723"/>
                </a:lnTo>
                <a:lnTo>
                  <a:pt x="2462217" y="1574301"/>
                </a:lnTo>
                <a:lnTo>
                  <a:pt x="2465619" y="1576104"/>
                </a:lnTo>
                <a:lnTo>
                  <a:pt x="2469247" y="1578133"/>
                </a:lnTo>
                <a:lnTo>
                  <a:pt x="2472422" y="1580162"/>
                </a:lnTo>
                <a:lnTo>
                  <a:pt x="2476050" y="1581965"/>
                </a:lnTo>
                <a:lnTo>
                  <a:pt x="2478998" y="1584669"/>
                </a:lnTo>
                <a:lnTo>
                  <a:pt x="2482173" y="1586923"/>
                </a:lnTo>
                <a:lnTo>
                  <a:pt x="2485121" y="1589628"/>
                </a:lnTo>
                <a:lnTo>
                  <a:pt x="2487842" y="1592108"/>
                </a:lnTo>
                <a:lnTo>
                  <a:pt x="2490336" y="1595038"/>
                </a:lnTo>
                <a:lnTo>
                  <a:pt x="2492831" y="1597968"/>
                </a:lnTo>
                <a:lnTo>
                  <a:pt x="2495552" y="1601123"/>
                </a:lnTo>
                <a:lnTo>
                  <a:pt x="2497366" y="1604054"/>
                </a:lnTo>
                <a:lnTo>
                  <a:pt x="2499407" y="1607434"/>
                </a:lnTo>
                <a:lnTo>
                  <a:pt x="2501448" y="1610815"/>
                </a:lnTo>
                <a:lnTo>
                  <a:pt x="2503035" y="1614196"/>
                </a:lnTo>
                <a:lnTo>
                  <a:pt x="2504623" y="1618028"/>
                </a:lnTo>
                <a:lnTo>
                  <a:pt x="2505983" y="1621409"/>
                </a:lnTo>
                <a:lnTo>
                  <a:pt x="2507117" y="1625241"/>
                </a:lnTo>
                <a:lnTo>
                  <a:pt x="2508024" y="1629073"/>
                </a:lnTo>
                <a:lnTo>
                  <a:pt x="2508704" y="1632679"/>
                </a:lnTo>
                <a:lnTo>
                  <a:pt x="2509385" y="1636736"/>
                </a:lnTo>
                <a:lnTo>
                  <a:pt x="2509611" y="1640568"/>
                </a:lnTo>
                <a:lnTo>
                  <a:pt x="2509838" y="1644625"/>
                </a:lnTo>
                <a:lnTo>
                  <a:pt x="2509838" y="1709764"/>
                </a:lnTo>
                <a:lnTo>
                  <a:pt x="2509611" y="1713822"/>
                </a:lnTo>
                <a:lnTo>
                  <a:pt x="2509385" y="1717428"/>
                </a:lnTo>
                <a:lnTo>
                  <a:pt x="2508704" y="1721485"/>
                </a:lnTo>
                <a:lnTo>
                  <a:pt x="2508024" y="1725317"/>
                </a:lnTo>
                <a:lnTo>
                  <a:pt x="2507117" y="1729148"/>
                </a:lnTo>
                <a:lnTo>
                  <a:pt x="2505983" y="1732755"/>
                </a:lnTo>
                <a:lnTo>
                  <a:pt x="2504623" y="1736361"/>
                </a:lnTo>
                <a:lnTo>
                  <a:pt x="2503035" y="1740193"/>
                </a:lnTo>
                <a:lnTo>
                  <a:pt x="2501448" y="1743348"/>
                </a:lnTo>
                <a:lnTo>
                  <a:pt x="2499407" y="1746955"/>
                </a:lnTo>
                <a:lnTo>
                  <a:pt x="2497366" y="1750110"/>
                </a:lnTo>
                <a:lnTo>
                  <a:pt x="2495552" y="1753040"/>
                </a:lnTo>
                <a:lnTo>
                  <a:pt x="2492831" y="1756421"/>
                </a:lnTo>
                <a:lnTo>
                  <a:pt x="2490336" y="1759126"/>
                </a:lnTo>
                <a:lnTo>
                  <a:pt x="2487842" y="1762282"/>
                </a:lnTo>
                <a:lnTo>
                  <a:pt x="2485121" y="1764761"/>
                </a:lnTo>
                <a:lnTo>
                  <a:pt x="2482173" y="1767466"/>
                </a:lnTo>
                <a:lnTo>
                  <a:pt x="2478998" y="1769720"/>
                </a:lnTo>
                <a:lnTo>
                  <a:pt x="2476050" y="1772199"/>
                </a:lnTo>
                <a:lnTo>
                  <a:pt x="2472422" y="1774228"/>
                </a:lnTo>
                <a:lnTo>
                  <a:pt x="2469247" y="1776256"/>
                </a:lnTo>
                <a:lnTo>
                  <a:pt x="2465619" y="1778285"/>
                </a:lnTo>
                <a:lnTo>
                  <a:pt x="2462217" y="1780088"/>
                </a:lnTo>
                <a:lnTo>
                  <a:pt x="2458362" y="1781440"/>
                </a:lnTo>
                <a:lnTo>
                  <a:pt x="2454507" y="1782793"/>
                </a:lnTo>
                <a:lnTo>
                  <a:pt x="2450426" y="1783920"/>
                </a:lnTo>
                <a:lnTo>
                  <a:pt x="2446571" y="1785272"/>
                </a:lnTo>
                <a:lnTo>
                  <a:pt x="2442489" y="1785948"/>
                </a:lnTo>
                <a:lnTo>
                  <a:pt x="2438407" y="1786850"/>
                </a:lnTo>
                <a:lnTo>
                  <a:pt x="2434099" y="1787301"/>
                </a:lnTo>
                <a:lnTo>
                  <a:pt x="2429790" y="1787526"/>
                </a:lnTo>
                <a:lnTo>
                  <a:pt x="2425481" y="1787526"/>
                </a:lnTo>
                <a:lnTo>
                  <a:pt x="84357" y="1787526"/>
                </a:lnTo>
                <a:lnTo>
                  <a:pt x="80048" y="1787526"/>
                </a:lnTo>
                <a:lnTo>
                  <a:pt x="75740" y="1787301"/>
                </a:lnTo>
                <a:lnTo>
                  <a:pt x="71431" y="1786850"/>
                </a:lnTo>
                <a:lnTo>
                  <a:pt x="67349" y="1785948"/>
                </a:lnTo>
                <a:lnTo>
                  <a:pt x="63494" y="1785272"/>
                </a:lnTo>
                <a:lnTo>
                  <a:pt x="59413" y="1783920"/>
                </a:lnTo>
                <a:lnTo>
                  <a:pt x="55558" y="1782793"/>
                </a:lnTo>
                <a:lnTo>
                  <a:pt x="51476" y="1781440"/>
                </a:lnTo>
                <a:lnTo>
                  <a:pt x="48074" y="1780088"/>
                </a:lnTo>
                <a:lnTo>
                  <a:pt x="44219" y="1778285"/>
                </a:lnTo>
                <a:lnTo>
                  <a:pt x="40591" y="1776256"/>
                </a:lnTo>
                <a:lnTo>
                  <a:pt x="37416" y="1774228"/>
                </a:lnTo>
                <a:lnTo>
                  <a:pt x="33788" y="1772199"/>
                </a:lnTo>
                <a:lnTo>
                  <a:pt x="30840" y="1769720"/>
                </a:lnTo>
                <a:lnTo>
                  <a:pt x="27892" y="1767466"/>
                </a:lnTo>
                <a:lnTo>
                  <a:pt x="24717" y="1764761"/>
                </a:lnTo>
                <a:lnTo>
                  <a:pt x="21996" y="1762282"/>
                </a:lnTo>
                <a:lnTo>
                  <a:pt x="19502" y="1759126"/>
                </a:lnTo>
                <a:lnTo>
                  <a:pt x="17007" y="1756421"/>
                </a:lnTo>
                <a:lnTo>
                  <a:pt x="14513" y="1753040"/>
                </a:lnTo>
                <a:lnTo>
                  <a:pt x="12472" y="1750110"/>
                </a:lnTo>
                <a:lnTo>
                  <a:pt x="10431" y="1746955"/>
                </a:lnTo>
                <a:lnTo>
                  <a:pt x="8390" y="1743348"/>
                </a:lnTo>
                <a:lnTo>
                  <a:pt x="6803" y="1740193"/>
                </a:lnTo>
                <a:lnTo>
                  <a:pt x="5442" y="1736361"/>
                </a:lnTo>
                <a:lnTo>
                  <a:pt x="3855" y="1732755"/>
                </a:lnTo>
                <a:lnTo>
                  <a:pt x="2948" y="1729148"/>
                </a:lnTo>
                <a:lnTo>
                  <a:pt x="1814" y="1725317"/>
                </a:lnTo>
                <a:lnTo>
                  <a:pt x="1134" y="1721485"/>
                </a:lnTo>
                <a:lnTo>
                  <a:pt x="680" y="1717428"/>
                </a:lnTo>
                <a:lnTo>
                  <a:pt x="227" y="1713822"/>
                </a:lnTo>
                <a:lnTo>
                  <a:pt x="0" y="1709764"/>
                </a:lnTo>
                <a:lnTo>
                  <a:pt x="0" y="1644625"/>
                </a:lnTo>
                <a:lnTo>
                  <a:pt x="227" y="1640568"/>
                </a:lnTo>
                <a:lnTo>
                  <a:pt x="680" y="1636736"/>
                </a:lnTo>
                <a:lnTo>
                  <a:pt x="1134" y="1632679"/>
                </a:lnTo>
                <a:lnTo>
                  <a:pt x="1814" y="1629073"/>
                </a:lnTo>
                <a:lnTo>
                  <a:pt x="2948" y="1625241"/>
                </a:lnTo>
                <a:lnTo>
                  <a:pt x="3855" y="1621409"/>
                </a:lnTo>
                <a:lnTo>
                  <a:pt x="5442" y="1618028"/>
                </a:lnTo>
                <a:lnTo>
                  <a:pt x="6803" y="1614196"/>
                </a:lnTo>
                <a:lnTo>
                  <a:pt x="8390" y="1610815"/>
                </a:lnTo>
                <a:lnTo>
                  <a:pt x="10431" y="1607434"/>
                </a:lnTo>
                <a:lnTo>
                  <a:pt x="12472" y="1604054"/>
                </a:lnTo>
                <a:lnTo>
                  <a:pt x="14513" y="1601123"/>
                </a:lnTo>
                <a:lnTo>
                  <a:pt x="17007" y="1597968"/>
                </a:lnTo>
                <a:lnTo>
                  <a:pt x="19502" y="1595038"/>
                </a:lnTo>
                <a:lnTo>
                  <a:pt x="21996" y="1592108"/>
                </a:lnTo>
                <a:lnTo>
                  <a:pt x="24717" y="1589628"/>
                </a:lnTo>
                <a:lnTo>
                  <a:pt x="27892" y="1586923"/>
                </a:lnTo>
                <a:lnTo>
                  <a:pt x="30840" y="1584669"/>
                </a:lnTo>
                <a:lnTo>
                  <a:pt x="33788" y="1581965"/>
                </a:lnTo>
                <a:lnTo>
                  <a:pt x="37416" y="1580162"/>
                </a:lnTo>
                <a:lnTo>
                  <a:pt x="40591" y="1578133"/>
                </a:lnTo>
                <a:lnTo>
                  <a:pt x="44219" y="1576104"/>
                </a:lnTo>
                <a:lnTo>
                  <a:pt x="48074" y="1574301"/>
                </a:lnTo>
                <a:lnTo>
                  <a:pt x="51476" y="1572723"/>
                </a:lnTo>
                <a:lnTo>
                  <a:pt x="55558" y="1571596"/>
                </a:lnTo>
                <a:lnTo>
                  <a:pt x="59413" y="1570244"/>
                </a:lnTo>
                <a:lnTo>
                  <a:pt x="63494" y="1569117"/>
                </a:lnTo>
                <a:lnTo>
                  <a:pt x="67349" y="1568216"/>
                </a:lnTo>
                <a:lnTo>
                  <a:pt x="71431" y="1567539"/>
                </a:lnTo>
                <a:lnTo>
                  <a:pt x="75740" y="1567089"/>
                </a:lnTo>
                <a:lnTo>
                  <a:pt x="80048" y="1566863"/>
                </a:lnTo>
                <a:close/>
                <a:moveTo>
                  <a:pt x="837043" y="738188"/>
                </a:moveTo>
                <a:lnTo>
                  <a:pt x="839735" y="738188"/>
                </a:lnTo>
                <a:lnTo>
                  <a:pt x="912639" y="738188"/>
                </a:lnTo>
                <a:lnTo>
                  <a:pt x="915107" y="738188"/>
                </a:lnTo>
                <a:lnTo>
                  <a:pt x="917575" y="738870"/>
                </a:lnTo>
                <a:lnTo>
                  <a:pt x="920042" y="739324"/>
                </a:lnTo>
                <a:lnTo>
                  <a:pt x="922285" y="740232"/>
                </a:lnTo>
                <a:lnTo>
                  <a:pt x="924529" y="741368"/>
                </a:lnTo>
                <a:lnTo>
                  <a:pt x="926772" y="742504"/>
                </a:lnTo>
                <a:lnTo>
                  <a:pt x="928791" y="743867"/>
                </a:lnTo>
                <a:lnTo>
                  <a:pt x="930585" y="745684"/>
                </a:lnTo>
                <a:lnTo>
                  <a:pt x="932155" y="747047"/>
                </a:lnTo>
                <a:lnTo>
                  <a:pt x="933501" y="749091"/>
                </a:lnTo>
                <a:lnTo>
                  <a:pt x="934847" y="751135"/>
                </a:lnTo>
                <a:lnTo>
                  <a:pt x="936193" y="753407"/>
                </a:lnTo>
                <a:lnTo>
                  <a:pt x="936866" y="755678"/>
                </a:lnTo>
                <a:lnTo>
                  <a:pt x="937315" y="757950"/>
                </a:lnTo>
                <a:lnTo>
                  <a:pt x="937763" y="760448"/>
                </a:lnTo>
                <a:lnTo>
                  <a:pt x="938212" y="762947"/>
                </a:lnTo>
                <a:lnTo>
                  <a:pt x="938212" y="1145229"/>
                </a:lnTo>
                <a:lnTo>
                  <a:pt x="937763" y="1147728"/>
                </a:lnTo>
                <a:lnTo>
                  <a:pt x="937315" y="1150227"/>
                </a:lnTo>
                <a:lnTo>
                  <a:pt x="936866" y="1152498"/>
                </a:lnTo>
                <a:lnTo>
                  <a:pt x="936193" y="1154770"/>
                </a:lnTo>
                <a:lnTo>
                  <a:pt x="934847" y="1157041"/>
                </a:lnTo>
                <a:lnTo>
                  <a:pt x="933501" y="1159085"/>
                </a:lnTo>
                <a:lnTo>
                  <a:pt x="932155" y="1160902"/>
                </a:lnTo>
                <a:lnTo>
                  <a:pt x="930585" y="1162720"/>
                </a:lnTo>
                <a:lnTo>
                  <a:pt x="928791" y="1164537"/>
                </a:lnTo>
                <a:lnTo>
                  <a:pt x="926772" y="1165672"/>
                </a:lnTo>
                <a:lnTo>
                  <a:pt x="924529" y="1167035"/>
                </a:lnTo>
                <a:lnTo>
                  <a:pt x="922285" y="1167944"/>
                </a:lnTo>
                <a:lnTo>
                  <a:pt x="920042" y="1168852"/>
                </a:lnTo>
                <a:lnTo>
                  <a:pt x="917575" y="1169534"/>
                </a:lnTo>
                <a:lnTo>
                  <a:pt x="915107" y="1169761"/>
                </a:lnTo>
                <a:lnTo>
                  <a:pt x="912639" y="1169988"/>
                </a:lnTo>
                <a:lnTo>
                  <a:pt x="839735" y="1169988"/>
                </a:lnTo>
                <a:lnTo>
                  <a:pt x="837043" y="1169761"/>
                </a:lnTo>
                <a:lnTo>
                  <a:pt x="834576" y="1169534"/>
                </a:lnTo>
                <a:lnTo>
                  <a:pt x="832108" y="1168852"/>
                </a:lnTo>
                <a:lnTo>
                  <a:pt x="829865" y="1167944"/>
                </a:lnTo>
                <a:lnTo>
                  <a:pt x="827622" y="1167035"/>
                </a:lnTo>
                <a:lnTo>
                  <a:pt x="825603" y="1165672"/>
                </a:lnTo>
                <a:lnTo>
                  <a:pt x="823584" y="1164537"/>
                </a:lnTo>
                <a:lnTo>
                  <a:pt x="821790" y="1162720"/>
                </a:lnTo>
                <a:lnTo>
                  <a:pt x="819995" y="1160902"/>
                </a:lnTo>
                <a:lnTo>
                  <a:pt x="818649" y="1159085"/>
                </a:lnTo>
                <a:lnTo>
                  <a:pt x="817303" y="1157041"/>
                </a:lnTo>
                <a:lnTo>
                  <a:pt x="816406" y="1154770"/>
                </a:lnTo>
                <a:lnTo>
                  <a:pt x="815284" y="1152498"/>
                </a:lnTo>
                <a:lnTo>
                  <a:pt x="814836" y="1150227"/>
                </a:lnTo>
                <a:lnTo>
                  <a:pt x="814387" y="1147728"/>
                </a:lnTo>
                <a:lnTo>
                  <a:pt x="814387" y="1145229"/>
                </a:lnTo>
                <a:lnTo>
                  <a:pt x="814387" y="762947"/>
                </a:lnTo>
                <a:lnTo>
                  <a:pt x="814387" y="760448"/>
                </a:lnTo>
                <a:lnTo>
                  <a:pt x="814836" y="757950"/>
                </a:lnTo>
                <a:lnTo>
                  <a:pt x="815284" y="755678"/>
                </a:lnTo>
                <a:lnTo>
                  <a:pt x="816406" y="753407"/>
                </a:lnTo>
                <a:lnTo>
                  <a:pt x="817303" y="751135"/>
                </a:lnTo>
                <a:lnTo>
                  <a:pt x="818649" y="749091"/>
                </a:lnTo>
                <a:lnTo>
                  <a:pt x="819995" y="747047"/>
                </a:lnTo>
                <a:lnTo>
                  <a:pt x="821790" y="745684"/>
                </a:lnTo>
                <a:lnTo>
                  <a:pt x="823584" y="743867"/>
                </a:lnTo>
                <a:lnTo>
                  <a:pt x="825603" y="742504"/>
                </a:lnTo>
                <a:lnTo>
                  <a:pt x="827622" y="741368"/>
                </a:lnTo>
                <a:lnTo>
                  <a:pt x="829865" y="740232"/>
                </a:lnTo>
                <a:lnTo>
                  <a:pt x="832108" y="739324"/>
                </a:lnTo>
                <a:lnTo>
                  <a:pt x="834576" y="738870"/>
                </a:lnTo>
                <a:lnTo>
                  <a:pt x="837043" y="738188"/>
                </a:lnTo>
                <a:close/>
                <a:moveTo>
                  <a:pt x="1318322" y="671513"/>
                </a:moveTo>
                <a:lnTo>
                  <a:pt x="1320794" y="671513"/>
                </a:lnTo>
                <a:lnTo>
                  <a:pt x="1394056" y="671513"/>
                </a:lnTo>
                <a:lnTo>
                  <a:pt x="1396528" y="671513"/>
                </a:lnTo>
                <a:lnTo>
                  <a:pt x="1399000" y="671966"/>
                </a:lnTo>
                <a:lnTo>
                  <a:pt x="1401472" y="672873"/>
                </a:lnTo>
                <a:lnTo>
                  <a:pt x="1403719" y="673553"/>
                </a:lnTo>
                <a:lnTo>
                  <a:pt x="1405966" y="674913"/>
                </a:lnTo>
                <a:lnTo>
                  <a:pt x="1408213" y="676273"/>
                </a:lnTo>
                <a:lnTo>
                  <a:pt x="1410011" y="677860"/>
                </a:lnTo>
                <a:lnTo>
                  <a:pt x="1412034" y="679900"/>
                </a:lnTo>
                <a:lnTo>
                  <a:pt x="1413607" y="681941"/>
                </a:lnTo>
                <a:lnTo>
                  <a:pt x="1414955" y="683981"/>
                </a:lnTo>
                <a:lnTo>
                  <a:pt x="1416304" y="686474"/>
                </a:lnTo>
                <a:lnTo>
                  <a:pt x="1417203" y="688968"/>
                </a:lnTo>
                <a:lnTo>
                  <a:pt x="1418326" y="691461"/>
                </a:lnTo>
                <a:lnTo>
                  <a:pt x="1418776" y="694181"/>
                </a:lnTo>
                <a:lnTo>
                  <a:pt x="1419225" y="696902"/>
                </a:lnTo>
                <a:lnTo>
                  <a:pt x="1419225" y="699848"/>
                </a:lnTo>
                <a:lnTo>
                  <a:pt x="1419225" y="1141426"/>
                </a:lnTo>
                <a:lnTo>
                  <a:pt x="1419225" y="1144373"/>
                </a:lnTo>
                <a:lnTo>
                  <a:pt x="1418776" y="1147320"/>
                </a:lnTo>
                <a:lnTo>
                  <a:pt x="1418326" y="1149813"/>
                </a:lnTo>
                <a:lnTo>
                  <a:pt x="1417203" y="1152534"/>
                </a:lnTo>
                <a:lnTo>
                  <a:pt x="1416304" y="1155254"/>
                </a:lnTo>
                <a:lnTo>
                  <a:pt x="1414955" y="1157521"/>
                </a:lnTo>
                <a:lnTo>
                  <a:pt x="1413607" y="1159787"/>
                </a:lnTo>
                <a:lnTo>
                  <a:pt x="1412034" y="1161601"/>
                </a:lnTo>
                <a:lnTo>
                  <a:pt x="1410011" y="1163414"/>
                </a:lnTo>
                <a:lnTo>
                  <a:pt x="1408213" y="1165228"/>
                </a:lnTo>
                <a:lnTo>
                  <a:pt x="1405966" y="1166588"/>
                </a:lnTo>
                <a:lnTo>
                  <a:pt x="1403719" y="1167721"/>
                </a:lnTo>
                <a:lnTo>
                  <a:pt x="1401472" y="1168855"/>
                </a:lnTo>
                <a:lnTo>
                  <a:pt x="1399000" y="1169535"/>
                </a:lnTo>
                <a:lnTo>
                  <a:pt x="1396528" y="1169761"/>
                </a:lnTo>
                <a:lnTo>
                  <a:pt x="1394056" y="1169988"/>
                </a:lnTo>
                <a:lnTo>
                  <a:pt x="1320794" y="1169988"/>
                </a:lnTo>
                <a:lnTo>
                  <a:pt x="1318322" y="1169761"/>
                </a:lnTo>
                <a:lnTo>
                  <a:pt x="1315850" y="1169535"/>
                </a:lnTo>
                <a:lnTo>
                  <a:pt x="1313154" y="1168855"/>
                </a:lnTo>
                <a:lnTo>
                  <a:pt x="1310906" y="1167721"/>
                </a:lnTo>
                <a:lnTo>
                  <a:pt x="1308659" y="1166588"/>
                </a:lnTo>
                <a:lnTo>
                  <a:pt x="1306861" y="1165228"/>
                </a:lnTo>
                <a:lnTo>
                  <a:pt x="1304839" y="1163414"/>
                </a:lnTo>
                <a:lnTo>
                  <a:pt x="1303041" y="1161601"/>
                </a:lnTo>
                <a:lnTo>
                  <a:pt x="1301243" y="1159787"/>
                </a:lnTo>
                <a:lnTo>
                  <a:pt x="1299670" y="1157521"/>
                </a:lnTo>
                <a:lnTo>
                  <a:pt x="1298546" y="1155254"/>
                </a:lnTo>
                <a:lnTo>
                  <a:pt x="1297423" y="1152534"/>
                </a:lnTo>
                <a:lnTo>
                  <a:pt x="1296524" y="1149813"/>
                </a:lnTo>
                <a:lnTo>
                  <a:pt x="1296074" y="1147320"/>
                </a:lnTo>
                <a:lnTo>
                  <a:pt x="1295400" y="1144373"/>
                </a:lnTo>
                <a:lnTo>
                  <a:pt x="1295400" y="1141426"/>
                </a:lnTo>
                <a:lnTo>
                  <a:pt x="1295400" y="699848"/>
                </a:lnTo>
                <a:lnTo>
                  <a:pt x="1295400" y="696902"/>
                </a:lnTo>
                <a:lnTo>
                  <a:pt x="1296074" y="694181"/>
                </a:lnTo>
                <a:lnTo>
                  <a:pt x="1296524" y="691461"/>
                </a:lnTo>
                <a:lnTo>
                  <a:pt x="1297423" y="688968"/>
                </a:lnTo>
                <a:lnTo>
                  <a:pt x="1298546" y="686474"/>
                </a:lnTo>
                <a:lnTo>
                  <a:pt x="1299670" y="683981"/>
                </a:lnTo>
                <a:lnTo>
                  <a:pt x="1301243" y="681941"/>
                </a:lnTo>
                <a:lnTo>
                  <a:pt x="1303041" y="679900"/>
                </a:lnTo>
                <a:lnTo>
                  <a:pt x="1304839" y="677860"/>
                </a:lnTo>
                <a:lnTo>
                  <a:pt x="1306861" y="676273"/>
                </a:lnTo>
                <a:lnTo>
                  <a:pt x="1308659" y="674913"/>
                </a:lnTo>
                <a:lnTo>
                  <a:pt x="1310906" y="673553"/>
                </a:lnTo>
                <a:lnTo>
                  <a:pt x="1313154" y="672873"/>
                </a:lnTo>
                <a:lnTo>
                  <a:pt x="1315850" y="671966"/>
                </a:lnTo>
                <a:lnTo>
                  <a:pt x="1318322" y="671513"/>
                </a:lnTo>
                <a:close/>
                <a:moveTo>
                  <a:pt x="988416" y="671513"/>
                </a:moveTo>
                <a:lnTo>
                  <a:pt x="990920" y="671513"/>
                </a:lnTo>
                <a:lnTo>
                  <a:pt x="1065121" y="671513"/>
                </a:lnTo>
                <a:lnTo>
                  <a:pt x="1067624" y="671513"/>
                </a:lnTo>
                <a:lnTo>
                  <a:pt x="1070128" y="671966"/>
                </a:lnTo>
                <a:lnTo>
                  <a:pt x="1072632" y="672873"/>
                </a:lnTo>
                <a:lnTo>
                  <a:pt x="1074908" y="673553"/>
                </a:lnTo>
                <a:lnTo>
                  <a:pt x="1077184" y="674913"/>
                </a:lnTo>
                <a:lnTo>
                  <a:pt x="1079460" y="676273"/>
                </a:lnTo>
                <a:lnTo>
                  <a:pt x="1081281" y="677860"/>
                </a:lnTo>
                <a:lnTo>
                  <a:pt x="1083330" y="679900"/>
                </a:lnTo>
                <a:lnTo>
                  <a:pt x="1084923" y="681941"/>
                </a:lnTo>
                <a:lnTo>
                  <a:pt x="1086288" y="683981"/>
                </a:lnTo>
                <a:lnTo>
                  <a:pt x="1087654" y="686474"/>
                </a:lnTo>
                <a:lnTo>
                  <a:pt x="1088565" y="688968"/>
                </a:lnTo>
                <a:lnTo>
                  <a:pt x="1089703" y="691461"/>
                </a:lnTo>
                <a:lnTo>
                  <a:pt x="1090158" y="694181"/>
                </a:lnTo>
                <a:lnTo>
                  <a:pt x="1090613" y="696902"/>
                </a:lnTo>
                <a:lnTo>
                  <a:pt x="1090613" y="699848"/>
                </a:lnTo>
                <a:lnTo>
                  <a:pt x="1090613" y="1141426"/>
                </a:lnTo>
                <a:lnTo>
                  <a:pt x="1090613" y="1144373"/>
                </a:lnTo>
                <a:lnTo>
                  <a:pt x="1090158" y="1147320"/>
                </a:lnTo>
                <a:lnTo>
                  <a:pt x="1089703" y="1149813"/>
                </a:lnTo>
                <a:lnTo>
                  <a:pt x="1088565" y="1152534"/>
                </a:lnTo>
                <a:lnTo>
                  <a:pt x="1087654" y="1155254"/>
                </a:lnTo>
                <a:lnTo>
                  <a:pt x="1086288" y="1157521"/>
                </a:lnTo>
                <a:lnTo>
                  <a:pt x="1084923" y="1159787"/>
                </a:lnTo>
                <a:lnTo>
                  <a:pt x="1083330" y="1161601"/>
                </a:lnTo>
                <a:lnTo>
                  <a:pt x="1081281" y="1163414"/>
                </a:lnTo>
                <a:lnTo>
                  <a:pt x="1079460" y="1165228"/>
                </a:lnTo>
                <a:lnTo>
                  <a:pt x="1077184" y="1166588"/>
                </a:lnTo>
                <a:lnTo>
                  <a:pt x="1074908" y="1167721"/>
                </a:lnTo>
                <a:lnTo>
                  <a:pt x="1072632" y="1168855"/>
                </a:lnTo>
                <a:lnTo>
                  <a:pt x="1070128" y="1169535"/>
                </a:lnTo>
                <a:lnTo>
                  <a:pt x="1067624" y="1169761"/>
                </a:lnTo>
                <a:lnTo>
                  <a:pt x="1065121" y="1169988"/>
                </a:lnTo>
                <a:lnTo>
                  <a:pt x="990920" y="1169988"/>
                </a:lnTo>
                <a:lnTo>
                  <a:pt x="988416" y="1169761"/>
                </a:lnTo>
                <a:lnTo>
                  <a:pt x="985685" y="1169535"/>
                </a:lnTo>
                <a:lnTo>
                  <a:pt x="983181" y="1168855"/>
                </a:lnTo>
                <a:lnTo>
                  <a:pt x="980905" y="1167721"/>
                </a:lnTo>
                <a:lnTo>
                  <a:pt x="978629" y="1166588"/>
                </a:lnTo>
                <a:lnTo>
                  <a:pt x="976581" y="1165228"/>
                </a:lnTo>
                <a:lnTo>
                  <a:pt x="974532" y="1163414"/>
                </a:lnTo>
                <a:lnTo>
                  <a:pt x="972939" y="1161601"/>
                </a:lnTo>
                <a:lnTo>
                  <a:pt x="971118" y="1159787"/>
                </a:lnTo>
                <a:lnTo>
                  <a:pt x="969525" y="1157521"/>
                </a:lnTo>
                <a:lnTo>
                  <a:pt x="968387" y="1155254"/>
                </a:lnTo>
                <a:lnTo>
                  <a:pt x="967249" y="1152534"/>
                </a:lnTo>
                <a:lnTo>
                  <a:pt x="966338" y="1149813"/>
                </a:lnTo>
                <a:lnTo>
                  <a:pt x="965883" y="1147320"/>
                </a:lnTo>
                <a:lnTo>
                  <a:pt x="965200" y="1144373"/>
                </a:lnTo>
                <a:lnTo>
                  <a:pt x="965200" y="1141426"/>
                </a:lnTo>
                <a:lnTo>
                  <a:pt x="965200" y="699848"/>
                </a:lnTo>
                <a:lnTo>
                  <a:pt x="965200" y="696902"/>
                </a:lnTo>
                <a:lnTo>
                  <a:pt x="965883" y="694181"/>
                </a:lnTo>
                <a:lnTo>
                  <a:pt x="966338" y="691461"/>
                </a:lnTo>
                <a:lnTo>
                  <a:pt x="967249" y="688968"/>
                </a:lnTo>
                <a:lnTo>
                  <a:pt x="968387" y="686474"/>
                </a:lnTo>
                <a:lnTo>
                  <a:pt x="969525" y="683981"/>
                </a:lnTo>
                <a:lnTo>
                  <a:pt x="971118" y="681941"/>
                </a:lnTo>
                <a:lnTo>
                  <a:pt x="972939" y="679900"/>
                </a:lnTo>
                <a:lnTo>
                  <a:pt x="974532" y="677860"/>
                </a:lnTo>
                <a:lnTo>
                  <a:pt x="976581" y="676273"/>
                </a:lnTo>
                <a:lnTo>
                  <a:pt x="978629" y="674913"/>
                </a:lnTo>
                <a:lnTo>
                  <a:pt x="980905" y="673553"/>
                </a:lnTo>
                <a:lnTo>
                  <a:pt x="983181" y="672873"/>
                </a:lnTo>
                <a:lnTo>
                  <a:pt x="985685" y="671966"/>
                </a:lnTo>
                <a:lnTo>
                  <a:pt x="988416" y="671513"/>
                </a:lnTo>
                <a:close/>
                <a:moveTo>
                  <a:pt x="1471932" y="590550"/>
                </a:moveTo>
                <a:lnTo>
                  <a:pt x="1546133" y="590550"/>
                </a:lnTo>
                <a:lnTo>
                  <a:pt x="1548636" y="590777"/>
                </a:lnTo>
                <a:lnTo>
                  <a:pt x="1551140" y="591231"/>
                </a:lnTo>
                <a:lnTo>
                  <a:pt x="1553644" y="592139"/>
                </a:lnTo>
                <a:lnTo>
                  <a:pt x="1555920" y="593274"/>
                </a:lnTo>
                <a:lnTo>
                  <a:pt x="1558196" y="594635"/>
                </a:lnTo>
                <a:lnTo>
                  <a:pt x="1560472" y="596451"/>
                </a:lnTo>
                <a:lnTo>
                  <a:pt x="1562293" y="598267"/>
                </a:lnTo>
                <a:lnTo>
                  <a:pt x="1564342" y="600537"/>
                </a:lnTo>
                <a:lnTo>
                  <a:pt x="1565707" y="602806"/>
                </a:lnTo>
                <a:lnTo>
                  <a:pt x="1567300" y="605303"/>
                </a:lnTo>
                <a:lnTo>
                  <a:pt x="1568666" y="608026"/>
                </a:lnTo>
                <a:lnTo>
                  <a:pt x="1569577" y="610750"/>
                </a:lnTo>
                <a:lnTo>
                  <a:pt x="1570487" y="613927"/>
                </a:lnTo>
                <a:lnTo>
                  <a:pt x="1571170" y="617105"/>
                </a:lnTo>
                <a:lnTo>
                  <a:pt x="1571625" y="620282"/>
                </a:lnTo>
                <a:lnTo>
                  <a:pt x="1571625" y="623687"/>
                </a:lnTo>
                <a:lnTo>
                  <a:pt x="1571625" y="1136851"/>
                </a:lnTo>
                <a:lnTo>
                  <a:pt x="1571625" y="1140256"/>
                </a:lnTo>
                <a:lnTo>
                  <a:pt x="1571170" y="1143433"/>
                </a:lnTo>
                <a:lnTo>
                  <a:pt x="1570487" y="1146838"/>
                </a:lnTo>
                <a:lnTo>
                  <a:pt x="1569577" y="1149788"/>
                </a:lnTo>
                <a:lnTo>
                  <a:pt x="1568666" y="1152512"/>
                </a:lnTo>
                <a:lnTo>
                  <a:pt x="1567300" y="1155462"/>
                </a:lnTo>
                <a:lnTo>
                  <a:pt x="1565707" y="1157959"/>
                </a:lnTo>
                <a:lnTo>
                  <a:pt x="1564342" y="1160229"/>
                </a:lnTo>
                <a:lnTo>
                  <a:pt x="1562293" y="1162498"/>
                </a:lnTo>
                <a:lnTo>
                  <a:pt x="1560472" y="1164314"/>
                </a:lnTo>
                <a:lnTo>
                  <a:pt x="1558196" y="1165903"/>
                </a:lnTo>
                <a:lnTo>
                  <a:pt x="1555920" y="1167492"/>
                </a:lnTo>
                <a:lnTo>
                  <a:pt x="1553644" y="1168399"/>
                </a:lnTo>
                <a:lnTo>
                  <a:pt x="1551140" y="1169307"/>
                </a:lnTo>
                <a:lnTo>
                  <a:pt x="1548636" y="1169761"/>
                </a:lnTo>
                <a:lnTo>
                  <a:pt x="1546133" y="1169988"/>
                </a:lnTo>
                <a:lnTo>
                  <a:pt x="1471932" y="1169988"/>
                </a:lnTo>
                <a:lnTo>
                  <a:pt x="1469201" y="1169761"/>
                </a:lnTo>
                <a:lnTo>
                  <a:pt x="1466697" y="1169307"/>
                </a:lnTo>
                <a:lnTo>
                  <a:pt x="1464193" y="1168399"/>
                </a:lnTo>
                <a:lnTo>
                  <a:pt x="1461917" y="1167492"/>
                </a:lnTo>
                <a:lnTo>
                  <a:pt x="1459641" y="1165903"/>
                </a:lnTo>
                <a:lnTo>
                  <a:pt x="1457593" y="1164314"/>
                </a:lnTo>
                <a:lnTo>
                  <a:pt x="1455544" y="1162498"/>
                </a:lnTo>
                <a:lnTo>
                  <a:pt x="1453496" y="1160229"/>
                </a:lnTo>
                <a:lnTo>
                  <a:pt x="1452130" y="1157959"/>
                </a:lnTo>
                <a:lnTo>
                  <a:pt x="1450537" y="1155462"/>
                </a:lnTo>
                <a:lnTo>
                  <a:pt x="1449399" y="1152512"/>
                </a:lnTo>
                <a:lnTo>
                  <a:pt x="1448261" y="1149788"/>
                </a:lnTo>
                <a:lnTo>
                  <a:pt x="1447350" y="1146838"/>
                </a:lnTo>
                <a:lnTo>
                  <a:pt x="1446667" y="1143433"/>
                </a:lnTo>
                <a:lnTo>
                  <a:pt x="1446212" y="1140256"/>
                </a:lnTo>
                <a:lnTo>
                  <a:pt x="1446212" y="1136851"/>
                </a:lnTo>
                <a:lnTo>
                  <a:pt x="1446212" y="623687"/>
                </a:lnTo>
                <a:lnTo>
                  <a:pt x="1446212" y="620282"/>
                </a:lnTo>
                <a:lnTo>
                  <a:pt x="1446667" y="617105"/>
                </a:lnTo>
                <a:lnTo>
                  <a:pt x="1447350" y="613927"/>
                </a:lnTo>
                <a:lnTo>
                  <a:pt x="1448261" y="610750"/>
                </a:lnTo>
                <a:lnTo>
                  <a:pt x="1449399" y="608026"/>
                </a:lnTo>
                <a:lnTo>
                  <a:pt x="1450537" y="605303"/>
                </a:lnTo>
                <a:lnTo>
                  <a:pt x="1452130" y="602806"/>
                </a:lnTo>
                <a:lnTo>
                  <a:pt x="1453496" y="600537"/>
                </a:lnTo>
                <a:lnTo>
                  <a:pt x="1455544" y="598267"/>
                </a:lnTo>
                <a:lnTo>
                  <a:pt x="1457593" y="596451"/>
                </a:lnTo>
                <a:lnTo>
                  <a:pt x="1459641" y="594635"/>
                </a:lnTo>
                <a:lnTo>
                  <a:pt x="1461917" y="593274"/>
                </a:lnTo>
                <a:lnTo>
                  <a:pt x="1464193" y="592139"/>
                </a:lnTo>
                <a:lnTo>
                  <a:pt x="1466697" y="591231"/>
                </a:lnTo>
                <a:lnTo>
                  <a:pt x="1469201" y="590777"/>
                </a:lnTo>
                <a:lnTo>
                  <a:pt x="1471932" y="590550"/>
                </a:lnTo>
                <a:close/>
                <a:moveTo>
                  <a:pt x="1152617" y="590550"/>
                </a:moveTo>
                <a:lnTo>
                  <a:pt x="1226818" y="590550"/>
                </a:lnTo>
                <a:lnTo>
                  <a:pt x="1229322" y="590777"/>
                </a:lnTo>
                <a:lnTo>
                  <a:pt x="1232053" y="591231"/>
                </a:lnTo>
                <a:lnTo>
                  <a:pt x="1234557" y="592139"/>
                </a:lnTo>
                <a:lnTo>
                  <a:pt x="1236833" y="593274"/>
                </a:lnTo>
                <a:lnTo>
                  <a:pt x="1239109" y="594635"/>
                </a:lnTo>
                <a:lnTo>
                  <a:pt x="1241158" y="596451"/>
                </a:lnTo>
                <a:lnTo>
                  <a:pt x="1242978" y="598267"/>
                </a:lnTo>
                <a:lnTo>
                  <a:pt x="1244799" y="600537"/>
                </a:lnTo>
                <a:lnTo>
                  <a:pt x="1246620" y="602806"/>
                </a:lnTo>
                <a:lnTo>
                  <a:pt x="1248213" y="605303"/>
                </a:lnTo>
                <a:lnTo>
                  <a:pt x="1249352" y="608026"/>
                </a:lnTo>
                <a:lnTo>
                  <a:pt x="1250490" y="610750"/>
                </a:lnTo>
                <a:lnTo>
                  <a:pt x="1251400" y="613927"/>
                </a:lnTo>
                <a:lnTo>
                  <a:pt x="1251855" y="617105"/>
                </a:lnTo>
                <a:lnTo>
                  <a:pt x="1252538" y="620282"/>
                </a:lnTo>
                <a:lnTo>
                  <a:pt x="1252538" y="623687"/>
                </a:lnTo>
                <a:lnTo>
                  <a:pt x="1252538" y="1136851"/>
                </a:lnTo>
                <a:lnTo>
                  <a:pt x="1252538" y="1140256"/>
                </a:lnTo>
                <a:lnTo>
                  <a:pt x="1251855" y="1143433"/>
                </a:lnTo>
                <a:lnTo>
                  <a:pt x="1251400" y="1146838"/>
                </a:lnTo>
                <a:lnTo>
                  <a:pt x="1250490" y="1149788"/>
                </a:lnTo>
                <a:lnTo>
                  <a:pt x="1249352" y="1152512"/>
                </a:lnTo>
                <a:lnTo>
                  <a:pt x="1248213" y="1155462"/>
                </a:lnTo>
                <a:lnTo>
                  <a:pt x="1246620" y="1157959"/>
                </a:lnTo>
                <a:lnTo>
                  <a:pt x="1244799" y="1160229"/>
                </a:lnTo>
                <a:lnTo>
                  <a:pt x="1242978" y="1162498"/>
                </a:lnTo>
                <a:lnTo>
                  <a:pt x="1241158" y="1164314"/>
                </a:lnTo>
                <a:lnTo>
                  <a:pt x="1239109" y="1165903"/>
                </a:lnTo>
                <a:lnTo>
                  <a:pt x="1236833" y="1167492"/>
                </a:lnTo>
                <a:lnTo>
                  <a:pt x="1234557" y="1168399"/>
                </a:lnTo>
                <a:lnTo>
                  <a:pt x="1232053" y="1169307"/>
                </a:lnTo>
                <a:lnTo>
                  <a:pt x="1229322" y="1169761"/>
                </a:lnTo>
                <a:lnTo>
                  <a:pt x="1226818" y="1169988"/>
                </a:lnTo>
                <a:lnTo>
                  <a:pt x="1152617" y="1169988"/>
                </a:lnTo>
                <a:lnTo>
                  <a:pt x="1150114" y="1169761"/>
                </a:lnTo>
                <a:lnTo>
                  <a:pt x="1147610" y="1169307"/>
                </a:lnTo>
                <a:lnTo>
                  <a:pt x="1145106" y="1168399"/>
                </a:lnTo>
                <a:lnTo>
                  <a:pt x="1142830" y="1167492"/>
                </a:lnTo>
                <a:lnTo>
                  <a:pt x="1140554" y="1165903"/>
                </a:lnTo>
                <a:lnTo>
                  <a:pt x="1138278" y="1164314"/>
                </a:lnTo>
                <a:lnTo>
                  <a:pt x="1136457" y="1162498"/>
                </a:lnTo>
                <a:lnTo>
                  <a:pt x="1134409" y="1160229"/>
                </a:lnTo>
                <a:lnTo>
                  <a:pt x="1132815" y="1157959"/>
                </a:lnTo>
                <a:lnTo>
                  <a:pt x="1131450" y="1155462"/>
                </a:lnTo>
                <a:lnTo>
                  <a:pt x="1130084" y="1152512"/>
                </a:lnTo>
                <a:lnTo>
                  <a:pt x="1129174" y="1149788"/>
                </a:lnTo>
                <a:lnTo>
                  <a:pt x="1128036" y="1146838"/>
                </a:lnTo>
                <a:lnTo>
                  <a:pt x="1127580" y="1143433"/>
                </a:lnTo>
                <a:lnTo>
                  <a:pt x="1127125" y="1140256"/>
                </a:lnTo>
                <a:lnTo>
                  <a:pt x="1127125" y="1136851"/>
                </a:lnTo>
                <a:lnTo>
                  <a:pt x="1127125" y="623687"/>
                </a:lnTo>
                <a:lnTo>
                  <a:pt x="1127125" y="620282"/>
                </a:lnTo>
                <a:lnTo>
                  <a:pt x="1127580" y="617105"/>
                </a:lnTo>
                <a:lnTo>
                  <a:pt x="1128036" y="613927"/>
                </a:lnTo>
                <a:lnTo>
                  <a:pt x="1129174" y="610750"/>
                </a:lnTo>
                <a:lnTo>
                  <a:pt x="1130084" y="608026"/>
                </a:lnTo>
                <a:lnTo>
                  <a:pt x="1131450" y="605303"/>
                </a:lnTo>
                <a:lnTo>
                  <a:pt x="1132815" y="602806"/>
                </a:lnTo>
                <a:lnTo>
                  <a:pt x="1134409" y="600537"/>
                </a:lnTo>
                <a:lnTo>
                  <a:pt x="1136457" y="598267"/>
                </a:lnTo>
                <a:lnTo>
                  <a:pt x="1138278" y="596451"/>
                </a:lnTo>
                <a:lnTo>
                  <a:pt x="1140554" y="594635"/>
                </a:lnTo>
                <a:lnTo>
                  <a:pt x="1142830" y="593274"/>
                </a:lnTo>
                <a:lnTo>
                  <a:pt x="1145106" y="592139"/>
                </a:lnTo>
                <a:lnTo>
                  <a:pt x="1147610" y="591231"/>
                </a:lnTo>
                <a:lnTo>
                  <a:pt x="1150114" y="590777"/>
                </a:lnTo>
                <a:lnTo>
                  <a:pt x="1152617" y="590550"/>
                </a:lnTo>
                <a:close/>
                <a:moveTo>
                  <a:pt x="1633857" y="508000"/>
                </a:moveTo>
                <a:lnTo>
                  <a:pt x="1707830" y="508000"/>
                </a:lnTo>
                <a:lnTo>
                  <a:pt x="1710561" y="508227"/>
                </a:lnTo>
                <a:lnTo>
                  <a:pt x="1713065" y="508680"/>
                </a:lnTo>
                <a:lnTo>
                  <a:pt x="1715797" y="509814"/>
                </a:lnTo>
                <a:lnTo>
                  <a:pt x="1718073" y="510947"/>
                </a:lnTo>
                <a:lnTo>
                  <a:pt x="1720349" y="512534"/>
                </a:lnTo>
                <a:lnTo>
                  <a:pt x="1722170" y="514575"/>
                </a:lnTo>
                <a:lnTo>
                  <a:pt x="1724218" y="516842"/>
                </a:lnTo>
                <a:lnTo>
                  <a:pt x="1726039" y="519109"/>
                </a:lnTo>
                <a:lnTo>
                  <a:pt x="1727860" y="521829"/>
                </a:lnTo>
                <a:lnTo>
                  <a:pt x="1729453" y="524550"/>
                </a:lnTo>
                <a:lnTo>
                  <a:pt x="1730591" y="527950"/>
                </a:lnTo>
                <a:lnTo>
                  <a:pt x="1731729" y="531124"/>
                </a:lnTo>
                <a:lnTo>
                  <a:pt x="1732640" y="534752"/>
                </a:lnTo>
                <a:lnTo>
                  <a:pt x="1733095" y="538152"/>
                </a:lnTo>
                <a:lnTo>
                  <a:pt x="1733550" y="542006"/>
                </a:lnTo>
                <a:lnTo>
                  <a:pt x="1733550" y="545860"/>
                </a:lnTo>
                <a:lnTo>
                  <a:pt x="1733550" y="1132128"/>
                </a:lnTo>
                <a:lnTo>
                  <a:pt x="1733550" y="1135982"/>
                </a:lnTo>
                <a:lnTo>
                  <a:pt x="1733095" y="1139836"/>
                </a:lnTo>
                <a:lnTo>
                  <a:pt x="1732640" y="1143463"/>
                </a:lnTo>
                <a:lnTo>
                  <a:pt x="1731729" y="1146864"/>
                </a:lnTo>
                <a:lnTo>
                  <a:pt x="1730591" y="1150038"/>
                </a:lnTo>
                <a:lnTo>
                  <a:pt x="1729453" y="1153438"/>
                </a:lnTo>
                <a:lnTo>
                  <a:pt x="1727860" y="1156159"/>
                </a:lnTo>
                <a:lnTo>
                  <a:pt x="1726039" y="1158879"/>
                </a:lnTo>
                <a:lnTo>
                  <a:pt x="1724218" y="1161373"/>
                </a:lnTo>
                <a:lnTo>
                  <a:pt x="1722170" y="1163414"/>
                </a:lnTo>
                <a:lnTo>
                  <a:pt x="1720349" y="1165454"/>
                </a:lnTo>
                <a:lnTo>
                  <a:pt x="1718073" y="1167041"/>
                </a:lnTo>
                <a:lnTo>
                  <a:pt x="1715797" y="1168174"/>
                </a:lnTo>
                <a:lnTo>
                  <a:pt x="1713065" y="1169308"/>
                </a:lnTo>
                <a:lnTo>
                  <a:pt x="1710561" y="1169761"/>
                </a:lnTo>
                <a:lnTo>
                  <a:pt x="1707830" y="1169988"/>
                </a:lnTo>
                <a:lnTo>
                  <a:pt x="1633857" y="1169988"/>
                </a:lnTo>
                <a:lnTo>
                  <a:pt x="1631353" y="1169761"/>
                </a:lnTo>
                <a:lnTo>
                  <a:pt x="1628850" y="1169308"/>
                </a:lnTo>
                <a:lnTo>
                  <a:pt x="1626346" y="1168174"/>
                </a:lnTo>
                <a:lnTo>
                  <a:pt x="1624070" y="1167041"/>
                </a:lnTo>
                <a:lnTo>
                  <a:pt x="1621794" y="1165454"/>
                </a:lnTo>
                <a:lnTo>
                  <a:pt x="1619518" y="1163414"/>
                </a:lnTo>
                <a:lnTo>
                  <a:pt x="1617469" y="1161373"/>
                </a:lnTo>
                <a:lnTo>
                  <a:pt x="1615648" y="1158879"/>
                </a:lnTo>
                <a:lnTo>
                  <a:pt x="1614055" y="1156159"/>
                </a:lnTo>
                <a:lnTo>
                  <a:pt x="1612689" y="1153438"/>
                </a:lnTo>
                <a:lnTo>
                  <a:pt x="1611324" y="1150038"/>
                </a:lnTo>
                <a:lnTo>
                  <a:pt x="1610186" y="1146864"/>
                </a:lnTo>
                <a:lnTo>
                  <a:pt x="1609275" y="1143463"/>
                </a:lnTo>
                <a:lnTo>
                  <a:pt x="1608820" y="1139836"/>
                </a:lnTo>
                <a:lnTo>
                  <a:pt x="1608365" y="1135982"/>
                </a:lnTo>
                <a:lnTo>
                  <a:pt x="1608137" y="1132128"/>
                </a:lnTo>
                <a:lnTo>
                  <a:pt x="1608137" y="545860"/>
                </a:lnTo>
                <a:lnTo>
                  <a:pt x="1608365" y="542006"/>
                </a:lnTo>
                <a:lnTo>
                  <a:pt x="1608820" y="538152"/>
                </a:lnTo>
                <a:lnTo>
                  <a:pt x="1609275" y="534752"/>
                </a:lnTo>
                <a:lnTo>
                  <a:pt x="1610186" y="531124"/>
                </a:lnTo>
                <a:lnTo>
                  <a:pt x="1611324" y="527950"/>
                </a:lnTo>
                <a:lnTo>
                  <a:pt x="1612689" y="524550"/>
                </a:lnTo>
                <a:lnTo>
                  <a:pt x="1614055" y="521829"/>
                </a:lnTo>
                <a:lnTo>
                  <a:pt x="1615648" y="519109"/>
                </a:lnTo>
                <a:lnTo>
                  <a:pt x="1617469" y="516842"/>
                </a:lnTo>
                <a:lnTo>
                  <a:pt x="1619518" y="514575"/>
                </a:lnTo>
                <a:lnTo>
                  <a:pt x="1621794" y="512534"/>
                </a:lnTo>
                <a:lnTo>
                  <a:pt x="1624070" y="510947"/>
                </a:lnTo>
                <a:lnTo>
                  <a:pt x="1626346" y="509814"/>
                </a:lnTo>
                <a:lnTo>
                  <a:pt x="1628850" y="508680"/>
                </a:lnTo>
                <a:lnTo>
                  <a:pt x="1631353" y="508227"/>
                </a:lnTo>
                <a:lnTo>
                  <a:pt x="1633857" y="508000"/>
                </a:lnTo>
                <a:close/>
                <a:moveTo>
                  <a:pt x="1501548" y="319088"/>
                </a:moveTo>
                <a:lnTo>
                  <a:pt x="1733323" y="319088"/>
                </a:lnTo>
                <a:lnTo>
                  <a:pt x="1733323" y="319316"/>
                </a:lnTo>
                <a:lnTo>
                  <a:pt x="1733550" y="319316"/>
                </a:lnTo>
                <a:lnTo>
                  <a:pt x="1733550" y="464215"/>
                </a:lnTo>
                <a:lnTo>
                  <a:pt x="1637620" y="464215"/>
                </a:lnTo>
                <a:lnTo>
                  <a:pt x="1637620" y="418038"/>
                </a:lnTo>
                <a:lnTo>
                  <a:pt x="1318759" y="617303"/>
                </a:lnTo>
                <a:lnTo>
                  <a:pt x="1250723" y="574766"/>
                </a:lnTo>
                <a:lnTo>
                  <a:pt x="1253444" y="573174"/>
                </a:lnTo>
                <a:lnTo>
                  <a:pt x="1146628" y="506525"/>
                </a:lnTo>
                <a:lnTo>
                  <a:pt x="844096" y="695326"/>
                </a:lnTo>
                <a:lnTo>
                  <a:pt x="776287" y="653016"/>
                </a:lnTo>
                <a:lnTo>
                  <a:pt x="1147082" y="421450"/>
                </a:lnTo>
                <a:lnTo>
                  <a:pt x="1215118" y="463533"/>
                </a:lnTo>
                <a:lnTo>
                  <a:pt x="1214437" y="464215"/>
                </a:lnTo>
                <a:lnTo>
                  <a:pt x="1321253" y="530637"/>
                </a:lnTo>
                <a:lnTo>
                  <a:pt x="1564368" y="379141"/>
                </a:lnTo>
                <a:lnTo>
                  <a:pt x="1501548" y="379141"/>
                </a:lnTo>
                <a:lnTo>
                  <a:pt x="1501548" y="319088"/>
                </a:lnTo>
                <a:close/>
                <a:moveTo>
                  <a:pt x="229507" y="91395"/>
                </a:moveTo>
                <a:lnTo>
                  <a:pt x="225651" y="91621"/>
                </a:lnTo>
                <a:lnTo>
                  <a:pt x="221796" y="91848"/>
                </a:lnTo>
                <a:lnTo>
                  <a:pt x="218394" y="92075"/>
                </a:lnTo>
                <a:lnTo>
                  <a:pt x="214539" y="92755"/>
                </a:lnTo>
                <a:lnTo>
                  <a:pt x="210910" y="93662"/>
                </a:lnTo>
                <a:lnTo>
                  <a:pt x="207509" y="94570"/>
                </a:lnTo>
                <a:lnTo>
                  <a:pt x="204107" y="95704"/>
                </a:lnTo>
                <a:lnTo>
                  <a:pt x="200705" y="96837"/>
                </a:lnTo>
                <a:lnTo>
                  <a:pt x="197303" y="98198"/>
                </a:lnTo>
                <a:lnTo>
                  <a:pt x="194355" y="99559"/>
                </a:lnTo>
                <a:lnTo>
                  <a:pt x="191407" y="101373"/>
                </a:lnTo>
                <a:lnTo>
                  <a:pt x="188232" y="103187"/>
                </a:lnTo>
                <a:lnTo>
                  <a:pt x="185284" y="105002"/>
                </a:lnTo>
                <a:lnTo>
                  <a:pt x="182562" y="107270"/>
                </a:lnTo>
                <a:lnTo>
                  <a:pt x="179614" y="109311"/>
                </a:lnTo>
                <a:lnTo>
                  <a:pt x="177119" y="111579"/>
                </a:lnTo>
                <a:lnTo>
                  <a:pt x="174851" y="114073"/>
                </a:lnTo>
                <a:lnTo>
                  <a:pt x="172357" y="116568"/>
                </a:lnTo>
                <a:lnTo>
                  <a:pt x="170316" y="119062"/>
                </a:lnTo>
                <a:lnTo>
                  <a:pt x="168275" y="121784"/>
                </a:lnTo>
                <a:lnTo>
                  <a:pt x="166460" y="124505"/>
                </a:lnTo>
                <a:lnTo>
                  <a:pt x="164646" y="127454"/>
                </a:lnTo>
                <a:lnTo>
                  <a:pt x="162832" y="130402"/>
                </a:lnTo>
                <a:lnTo>
                  <a:pt x="161471" y="133350"/>
                </a:lnTo>
                <a:lnTo>
                  <a:pt x="160110" y="136525"/>
                </a:lnTo>
                <a:lnTo>
                  <a:pt x="158976" y="139700"/>
                </a:lnTo>
                <a:lnTo>
                  <a:pt x="158069" y="143102"/>
                </a:lnTo>
                <a:lnTo>
                  <a:pt x="156935" y="146277"/>
                </a:lnTo>
                <a:lnTo>
                  <a:pt x="156482" y="149679"/>
                </a:lnTo>
                <a:lnTo>
                  <a:pt x="156028" y="153080"/>
                </a:lnTo>
                <a:lnTo>
                  <a:pt x="155801" y="156709"/>
                </a:lnTo>
                <a:lnTo>
                  <a:pt x="155801" y="160111"/>
                </a:lnTo>
                <a:lnTo>
                  <a:pt x="155801" y="1330098"/>
                </a:lnTo>
                <a:lnTo>
                  <a:pt x="155801" y="1333500"/>
                </a:lnTo>
                <a:lnTo>
                  <a:pt x="156028" y="1337129"/>
                </a:lnTo>
                <a:lnTo>
                  <a:pt x="156482" y="1340531"/>
                </a:lnTo>
                <a:lnTo>
                  <a:pt x="156935" y="1343932"/>
                </a:lnTo>
                <a:lnTo>
                  <a:pt x="158069" y="1347561"/>
                </a:lnTo>
                <a:lnTo>
                  <a:pt x="158976" y="1350509"/>
                </a:lnTo>
                <a:lnTo>
                  <a:pt x="160110" y="1353684"/>
                </a:lnTo>
                <a:lnTo>
                  <a:pt x="161471" y="1357086"/>
                </a:lnTo>
                <a:lnTo>
                  <a:pt x="162832" y="1360034"/>
                </a:lnTo>
                <a:lnTo>
                  <a:pt x="164646" y="1362756"/>
                </a:lnTo>
                <a:lnTo>
                  <a:pt x="166460" y="1365931"/>
                </a:lnTo>
                <a:lnTo>
                  <a:pt x="168275" y="1368652"/>
                </a:lnTo>
                <a:lnTo>
                  <a:pt x="170316" y="1371373"/>
                </a:lnTo>
                <a:lnTo>
                  <a:pt x="172357" y="1373868"/>
                </a:lnTo>
                <a:lnTo>
                  <a:pt x="174851" y="1376590"/>
                </a:lnTo>
                <a:lnTo>
                  <a:pt x="177119" y="1378857"/>
                </a:lnTo>
                <a:lnTo>
                  <a:pt x="179614" y="1381125"/>
                </a:lnTo>
                <a:lnTo>
                  <a:pt x="182562" y="1383393"/>
                </a:lnTo>
                <a:lnTo>
                  <a:pt x="185284" y="1385207"/>
                </a:lnTo>
                <a:lnTo>
                  <a:pt x="188232" y="1387248"/>
                </a:lnTo>
                <a:lnTo>
                  <a:pt x="191407" y="1389063"/>
                </a:lnTo>
                <a:lnTo>
                  <a:pt x="194355" y="1390650"/>
                </a:lnTo>
                <a:lnTo>
                  <a:pt x="197303" y="1392238"/>
                </a:lnTo>
                <a:lnTo>
                  <a:pt x="200705" y="1393598"/>
                </a:lnTo>
                <a:lnTo>
                  <a:pt x="204107" y="1394959"/>
                </a:lnTo>
                <a:lnTo>
                  <a:pt x="207509" y="1395866"/>
                </a:lnTo>
                <a:lnTo>
                  <a:pt x="210910" y="1397000"/>
                </a:lnTo>
                <a:lnTo>
                  <a:pt x="214539" y="1397681"/>
                </a:lnTo>
                <a:lnTo>
                  <a:pt x="218394" y="1398134"/>
                </a:lnTo>
                <a:lnTo>
                  <a:pt x="221796" y="1398588"/>
                </a:lnTo>
                <a:lnTo>
                  <a:pt x="225651" y="1399041"/>
                </a:lnTo>
                <a:lnTo>
                  <a:pt x="229507" y="1399041"/>
                </a:lnTo>
                <a:lnTo>
                  <a:pt x="2280330" y="1399041"/>
                </a:lnTo>
                <a:lnTo>
                  <a:pt x="2284186" y="1399041"/>
                </a:lnTo>
                <a:lnTo>
                  <a:pt x="2288041" y="1398588"/>
                </a:lnTo>
                <a:lnTo>
                  <a:pt x="2291670" y="1398134"/>
                </a:lnTo>
                <a:lnTo>
                  <a:pt x="2295298" y="1397681"/>
                </a:lnTo>
                <a:lnTo>
                  <a:pt x="2299154" y="1397000"/>
                </a:lnTo>
                <a:lnTo>
                  <a:pt x="2302555" y="1395866"/>
                </a:lnTo>
                <a:lnTo>
                  <a:pt x="2305957" y="1394959"/>
                </a:lnTo>
                <a:lnTo>
                  <a:pt x="2309359" y="1393598"/>
                </a:lnTo>
                <a:lnTo>
                  <a:pt x="2312534" y="1392238"/>
                </a:lnTo>
                <a:lnTo>
                  <a:pt x="2315709" y="1390650"/>
                </a:lnTo>
                <a:lnTo>
                  <a:pt x="2318884" y="1389063"/>
                </a:lnTo>
                <a:lnTo>
                  <a:pt x="2321832" y="1387248"/>
                </a:lnTo>
                <a:lnTo>
                  <a:pt x="2324780" y="1385207"/>
                </a:lnTo>
                <a:lnTo>
                  <a:pt x="2327502" y="1383393"/>
                </a:lnTo>
                <a:lnTo>
                  <a:pt x="2330223" y="1381125"/>
                </a:lnTo>
                <a:lnTo>
                  <a:pt x="2332945" y="1378857"/>
                </a:lnTo>
                <a:lnTo>
                  <a:pt x="2335213" y="1376590"/>
                </a:lnTo>
                <a:lnTo>
                  <a:pt x="2337707" y="1373868"/>
                </a:lnTo>
                <a:lnTo>
                  <a:pt x="2339748" y="1371373"/>
                </a:lnTo>
                <a:lnTo>
                  <a:pt x="2341789" y="1368652"/>
                </a:lnTo>
                <a:lnTo>
                  <a:pt x="2343830" y="1365931"/>
                </a:lnTo>
                <a:lnTo>
                  <a:pt x="2345418" y="1362756"/>
                </a:lnTo>
                <a:lnTo>
                  <a:pt x="2347232" y="1360034"/>
                </a:lnTo>
                <a:lnTo>
                  <a:pt x="2348593" y="1357086"/>
                </a:lnTo>
                <a:lnTo>
                  <a:pt x="2350180" y="1353684"/>
                </a:lnTo>
                <a:lnTo>
                  <a:pt x="2351088" y="1350509"/>
                </a:lnTo>
                <a:lnTo>
                  <a:pt x="2351995" y="1347561"/>
                </a:lnTo>
                <a:lnTo>
                  <a:pt x="2352902" y="1343932"/>
                </a:lnTo>
                <a:lnTo>
                  <a:pt x="2353582" y="1340531"/>
                </a:lnTo>
                <a:lnTo>
                  <a:pt x="2354036" y="1337129"/>
                </a:lnTo>
                <a:lnTo>
                  <a:pt x="2354263" y="1333500"/>
                </a:lnTo>
                <a:lnTo>
                  <a:pt x="2354263" y="1330098"/>
                </a:lnTo>
                <a:lnTo>
                  <a:pt x="2354263" y="160111"/>
                </a:lnTo>
                <a:lnTo>
                  <a:pt x="2354263" y="156709"/>
                </a:lnTo>
                <a:lnTo>
                  <a:pt x="2354036" y="153080"/>
                </a:lnTo>
                <a:lnTo>
                  <a:pt x="2353582" y="149679"/>
                </a:lnTo>
                <a:lnTo>
                  <a:pt x="2352902" y="146277"/>
                </a:lnTo>
                <a:lnTo>
                  <a:pt x="2351995" y="143102"/>
                </a:lnTo>
                <a:lnTo>
                  <a:pt x="2351088" y="139700"/>
                </a:lnTo>
                <a:lnTo>
                  <a:pt x="2350180" y="136525"/>
                </a:lnTo>
                <a:lnTo>
                  <a:pt x="2348593" y="133350"/>
                </a:lnTo>
                <a:lnTo>
                  <a:pt x="2347232" y="130402"/>
                </a:lnTo>
                <a:lnTo>
                  <a:pt x="2345418" y="127454"/>
                </a:lnTo>
                <a:lnTo>
                  <a:pt x="2343830" y="124505"/>
                </a:lnTo>
                <a:lnTo>
                  <a:pt x="2341789" y="121784"/>
                </a:lnTo>
                <a:lnTo>
                  <a:pt x="2339748" y="119062"/>
                </a:lnTo>
                <a:lnTo>
                  <a:pt x="2337707" y="116568"/>
                </a:lnTo>
                <a:lnTo>
                  <a:pt x="2335213" y="114073"/>
                </a:lnTo>
                <a:lnTo>
                  <a:pt x="2332945" y="111579"/>
                </a:lnTo>
                <a:lnTo>
                  <a:pt x="2330223" y="109311"/>
                </a:lnTo>
                <a:lnTo>
                  <a:pt x="2327502" y="107270"/>
                </a:lnTo>
                <a:lnTo>
                  <a:pt x="2324780" y="105002"/>
                </a:lnTo>
                <a:lnTo>
                  <a:pt x="2321832" y="103187"/>
                </a:lnTo>
                <a:lnTo>
                  <a:pt x="2318884" y="101373"/>
                </a:lnTo>
                <a:lnTo>
                  <a:pt x="2315709" y="99559"/>
                </a:lnTo>
                <a:lnTo>
                  <a:pt x="2312534" y="98198"/>
                </a:lnTo>
                <a:lnTo>
                  <a:pt x="2309359" y="96837"/>
                </a:lnTo>
                <a:lnTo>
                  <a:pt x="2305957" y="95704"/>
                </a:lnTo>
                <a:lnTo>
                  <a:pt x="2302555" y="94570"/>
                </a:lnTo>
                <a:lnTo>
                  <a:pt x="2299154" y="93662"/>
                </a:lnTo>
                <a:lnTo>
                  <a:pt x="2295298" y="92755"/>
                </a:lnTo>
                <a:lnTo>
                  <a:pt x="2291670" y="92075"/>
                </a:lnTo>
                <a:lnTo>
                  <a:pt x="2288041" y="91848"/>
                </a:lnTo>
                <a:lnTo>
                  <a:pt x="2284186" y="91621"/>
                </a:lnTo>
                <a:lnTo>
                  <a:pt x="2280330" y="91395"/>
                </a:lnTo>
                <a:lnTo>
                  <a:pt x="229507" y="91395"/>
                </a:lnTo>
                <a:close/>
                <a:moveTo>
                  <a:pt x="81642" y="0"/>
                </a:moveTo>
                <a:lnTo>
                  <a:pt x="86178" y="0"/>
                </a:lnTo>
                <a:lnTo>
                  <a:pt x="2424113" y="0"/>
                </a:lnTo>
                <a:lnTo>
                  <a:pt x="2428648" y="0"/>
                </a:lnTo>
                <a:lnTo>
                  <a:pt x="2432730" y="227"/>
                </a:lnTo>
                <a:lnTo>
                  <a:pt x="2436813" y="680"/>
                </a:lnTo>
                <a:lnTo>
                  <a:pt x="2441122" y="1361"/>
                </a:lnTo>
                <a:lnTo>
                  <a:pt x="2445204" y="2268"/>
                </a:lnTo>
                <a:lnTo>
                  <a:pt x="2449286" y="3402"/>
                </a:lnTo>
                <a:lnTo>
                  <a:pt x="2452914" y="4536"/>
                </a:lnTo>
                <a:lnTo>
                  <a:pt x="2456770" y="5896"/>
                </a:lnTo>
                <a:lnTo>
                  <a:pt x="2460625" y="7484"/>
                </a:lnTo>
                <a:lnTo>
                  <a:pt x="2464480" y="9298"/>
                </a:lnTo>
                <a:lnTo>
                  <a:pt x="2467882" y="11339"/>
                </a:lnTo>
                <a:lnTo>
                  <a:pt x="2471284" y="13380"/>
                </a:lnTo>
                <a:lnTo>
                  <a:pt x="2474459" y="15421"/>
                </a:lnTo>
                <a:lnTo>
                  <a:pt x="2477861" y="17916"/>
                </a:lnTo>
                <a:lnTo>
                  <a:pt x="2480809" y="20184"/>
                </a:lnTo>
                <a:lnTo>
                  <a:pt x="2483757" y="22905"/>
                </a:lnTo>
                <a:lnTo>
                  <a:pt x="2486479" y="25400"/>
                </a:lnTo>
                <a:lnTo>
                  <a:pt x="2489200" y="28348"/>
                </a:lnTo>
                <a:lnTo>
                  <a:pt x="2491695" y="31296"/>
                </a:lnTo>
                <a:lnTo>
                  <a:pt x="2493963" y="34471"/>
                </a:lnTo>
                <a:lnTo>
                  <a:pt x="2496230" y="37646"/>
                </a:lnTo>
                <a:lnTo>
                  <a:pt x="2498272" y="40821"/>
                </a:lnTo>
                <a:lnTo>
                  <a:pt x="2499859" y="44450"/>
                </a:lnTo>
                <a:lnTo>
                  <a:pt x="2501673" y="47625"/>
                </a:lnTo>
                <a:lnTo>
                  <a:pt x="2503261" y="51480"/>
                </a:lnTo>
                <a:lnTo>
                  <a:pt x="2504395" y="54882"/>
                </a:lnTo>
                <a:lnTo>
                  <a:pt x="2505755" y="58737"/>
                </a:lnTo>
                <a:lnTo>
                  <a:pt x="2506663" y="62593"/>
                </a:lnTo>
                <a:lnTo>
                  <a:pt x="2507343" y="66221"/>
                </a:lnTo>
                <a:lnTo>
                  <a:pt x="2508023" y="70304"/>
                </a:lnTo>
                <a:lnTo>
                  <a:pt x="2508250" y="74159"/>
                </a:lnTo>
                <a:lnTo>
                  <a:pt x="2508250" y="78241"/>
                </a:lnTo>
                <a:lnTo>
                  <a:pt x="2508250" y="1411968"/>
                </a:lnTo>
                <a:lnTo>
                  <a:pt x="2508250" y="1416050"/>
                </a:lnTo>
                <a:lnTo>
                  <a:pt x="2508023" y="1420132"/>
                </a:lnTo>
                <a:lnTo>
                  <a:pt x="2507343" y="1423988"/>
                </a:lnTo>
                <a:lnTo>
                  <a:pt x="2506663" y="1427616"/>
                </a:lnTo>
                <a:lnTo>
                  <a:pt x="2505755" y="1431472"/>
                </a:lnTo>
                <a:lnTo>
                  <a:pt x="2504395" y="1435327"/>
                </a:lnTo>
                <a:lnTo>
                  <a:pt x="2503261" y="1439182"/>
                </a:lnTo>
                <a:lnTo>
                  <a:pt x="2501673" y="1442584"/>
                </a:lnTo>
                <a:lnTo>
                  <a:pt x="2499859" y="1446213"/>
                </a:lnTo>
                <a:lnTo>
                  <a:pt x="2498272" y="1449388"/>
                </a:lnTo>
                <a:lnTo>
                  <a:pt x="2496230" y="1452790"/>
                </a:lnTo>
                <a:lnTo>
                  <a:pt x="2493963" y="1455965"/>
                </a:lnTo>
                <a:lnTo>
                  <a:pt x="2491695" y="1458913"/>
                </a:lnTo>
                <a:lnTo>
                  <a:pt x="2489200" y="1462088"/>
                </a:lnTo>
                <a:lnTo>
                  <a:pt x="2486479" y="1464809"/>
                </a:lnTo>
                <a:lnTo>
                  <a:pt x="2483757" y="1467531"/>
                </a:lnTo>
                <a:lnTo>
                  <a:pt x="2480809" y="1470025"/>
                </a:lnTo>
                <a:lnTo>
                  <a:pt x="2477861" y="1472747"/>
                </a:lnTo>
                <a:lnTo>
                  <a:pt x="2474459" y="1475015"/>
                </a:lnTo>
                <a:lnTo>
                  <a:pt x="2471284" y="1477282"/>
                </a:lnTo>
                <a:lnTo>
                  <a:pt x="2467882" y="1479097"/>
                </a:lnTo>
                <a:lnTo>
                  <a:pt x="2464480" y="1480911"/>
                </a:lnTo>
                <a:lnTo>
                  <a:pt x="2460625" y="1482725"/>
                </a:lnTo>
                <a:lnTo>
                  <a:pt x="2456770" y="1484313"/>
                </a:lnTo>
                <a:lnTo>
                  <a:pt x="2452914" y="1485674"/>
                </a:lnTo>
                <a:lnTo>
                  <a:pt x="2449286" y="1487034"/>
                </a:lnTo>
                <a:lnTo>
                  <a:pt x="2445204" y="1487941"/>
                </a:lnTo>
                <a:lnTo>
                  <a:pt x="2441122" y="1488849"/>
                </a:lnTo>
                <a:lnTo>
                  <a:pt x="2436813" y="1489529"/>
                </a:lnTo>
                <a:lnTo>
                  <a:pt x="2432730" y="1489982"/>
                </a:lnTo>
                <a:lnTo>
                  <a:pt x="2428648" y="1490209"/>
                </a:lnTo>
                <a:lnTo>
                  <a:pt x="2424113" y="1490663"/>
                </a:lnTo>
                <a:lnTo>
                  <a:pt x="86178" y="1490663"/>
                </a:lnTo>
                <a:lnTo>
                  <a:pt x="81642" y="1490209"/>
                </a:lnTo>
                <a:lnTo>
                  <a:pt x="77333" y="1489982"/>
                </a:lnTo>
                <a:lnTo>
                  <a:pt x="73251" y="1489529"/>
                </a:lnTo>
                <a:lnTo>
                  <a:pt x="68942" y="1488849"/>
                </a:lnTo>
                <a:lnTo>
                  <a:pt x="64860" y="1487941"/>
                </a:lnTo>
                <a:lnTo>
                  <a:pt x="60778" y="1487034"/>
                </a:lnTo>
                <a:lnTo>
                  <a:pt x="57150" y="1485674"/>
                </a:lnTo>
                <a:lnTo>
                  <a:pt x="53294" y="1484313"/>
                </a:lnTo>
                <a:lnTo>
                  <a:pt x="49439" y="1482725"/>
                </a:lnTo>
                <a:lnTo>
                  <a:pt x="45810" y="1480911"/>
                </a:lnTo>
                <a:lnTo>
                  <a:pt x="42182" y="1479097"/>
                </a:lnTo>
                <a:lnTo>
                  <a:pt x="39007" y="1477282"/>
                </a:lnTo>
                <a:lnTo>
                  <a:pt x="35605" y="1475015"/>
                </a:lnTo>
                <a:lnTo>
                  <a:pt x="32430" y="1472747"/>
                </a:lnTo>
                <a:lnTo>
                  <a:pt x="29255" y="1470025"/>
                </a:lnTo>
                <a:lnTo>
                  <a:pt x="26307" y="1467531"/>
                </a:lnTo>
                <a:lnTo>
                  <a:pt x="23585" y="1464809"/>
                </a:lnTo>
                <a:lnTo>
                  <a:pt x="21091" y="1462088"/>
                </a:lnTo>
                <a:lnTo>
                  <a:pt x="18596" y="1458913"/>
                </a:lnTo>
                <a:lnTo>
                  <a:pt x="16101" y="1455965"/>
                </a:lnTo>
                <a:lnTo>
                  <a:pt x="13833" y="1452790"/>
                </a:lnTo>
                <a:lnTo>
                  <a:pt x="12019" y="1449388"/>
                </a:lnTo>
                <a:lnTo>
                  <a:pt x="9978" y="1446213"/>
                </a:lnTo>
                <a:lnTo>
                  <a:pt x="8391" y="1442584"/>
                </a:lnTo>
                <a:lnTo>
                  <a:pt x="6803" y="1439182"/>
                </a:lnTo>
                <a:lnTo>
                  <a:pt x="5442" y="1435327"/>
                </a:lnTo>
                <a:lnTo>
                  <a:pt x="4308" y="1431472"/>
                </a:lnTo>
                <a:lnTo>
                  <a:pt x="3401" y="1427616"/>
                </a:lnTo>
                <a:lnTo>
                  <a:pt x="2494" y="1423988"/>
                </a:lnTo>
                <a:lnTo>
                  <a:pt x="2041" y="1420132"/>
                </a:lnTo>
                <a:lnTo>
                  <a:pt x="1814" y="1416050"/>
                </a:lnTo>
                <a:lnTo>
                  <a:pt x="1587" y="1411968"/>
                </a:lnTo>
                <a:lnTo>
                  <a:pt x="1587" y="78241"/>
                </a:lnTo>
                <a:lnTo>
                  <a:pt x="1814" y="74159"/>
                </a:lnTo>
                <a:lnTo>
                  <a:pt x="2041" y="70304"/>
                </a:lnTo>
                <a:lnTo>
                  <a:pt x="2494" y="66221"/>
                </a:lnTo>
                <a:lnTo>
                  <a:pt x="3401" y="62593"/>
                </a:lnTo>
                <a:lnTo>
                  <a:pt x="4308" y="58737"/>
                </a:lnTo>
                <a:lnTo>
                  <a:pt x="5442" y="54882"/>
                </a:lnTo>
                <a:lnTo>
                  <a:pt x="6803" y="51480"/>
                </a:lnTo>
                <a:lnTo>
                  <a:pt x="8391" y="47625"/>
                </a:lnTo>
                <a:lnTo>
                  <a:pt x="9978" y="44450"/>
                </a:lnTo>
                <a:lnTo>
                  <a:pt x="12019" y="40821"/>
                </a:lnTo>
                <a:lnTo>
                  <a:pt x="13833" y="37646"/>
                </a:lnTo>
                <a:lnTo>
                  <a:pt x="16101" y="34471"/>
                </a:lnTo>
                <a:lnTo>
                  <a:pt x="18596" y="31296"/>
                </a:lnTo>
                <a:lnTo>
                  <a:pt x="21091" y="28348"/>
                </a:lnTo>
                <a:lnTo>
                  <a:pt x="23585" y="25400"/>
                </a:lnTo>
                <a:lnTo>
                  <a:pt x="26307" y="22905"/>
                </a:lnTo>
                <a:lnTo>
                  <a:pt x="29255" y="20184"/>
                </a:lnTo>
                <a:lnTo>
                  <a:pt x="32430" y="17916"/>
                </a:lnTo>
                <a:lnTo>
                  <a:pt x="35605" y="15421"/>
                </a:lnTo>
                <a:lnTo>
                  <a:pt x="39007" y="13380"/>
                </a:lnTo>
                <a:lnTo>
                  <a:pt x="42182" y="11339"/>
                </a:lnTo>
                <a:lnTo>
                  <a:pt x="45810" y="9298"/>
                </a:lnTo>
                <a:lnTo>
                  <a:pt x="49439" y="7484"/>
                </a:lnTo>
                <a:lnTo>
                  <a:pt x="53294" y="5896"/>
                </a:lnTo>
                <a:lnTo>
                  <a:pt x="57150" y="4536"/>
                </a:lnTo>
                <a:lnTo>
                  <a:pt x="60778" y="3402"/>
                </a:lnTo>
                <a:lnTo>
                  <a:pt x="64860" y="2268"/>
                </a:lnTo>
                <a:lnTo>
                  <a:pt x="68942" y="1361"/>
                </a:lnTo>
                <a:lnTo>
                  <a:pt x="73251" y="680"/>
                </a:lnTo>
                <a:lnTo>
                  <a:pt x="77333" y="227"/>
                </a:lnTo>
                <a:lnTo>
                  <a:pt x="816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8" name="MH_SubTitle_1"/>
          <p:cNvSpPr txBox="1"/>
          <p:nvPr>
            <p:custDataLst>
              <p:tags r:id="rId6"/>
            </p:custDataLst>
          </p:nvPr>
        </p:nvSpPr>
        <p:spPr>
          <a:xfrm>
            <a:off x="4699001" y="1387475"/>
            <a:ext cx="2792413" cy="706438"/>
          </a:xfrm>
          <a:prstGeom prst="rect">
            <a:avLst/>
          </a:prstGeom>
          <a:noFill/>
        </p:spPr>
        <p:txBody>
          <a:bodyPr anchor="ctr">
            <a:normAutofit lnSpcReduction="10000"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>
              <a:defRPr/>
            </a:pPr>
            <a:r>
              <a:rPr lang="en-US" altLang="zh-CN" sz="1600" dirty="0">
                <a:solidFill>
                  <a:srgbClr val="C8143E"/>
                </a:solidFill>
              </a:rPr>
              <a:t>EIUSMOD TEMPOR INCIDIDUNT  LABORE</a:t>
            </a:r>
            <a:endParaRPr lang="zh-CN" altLang="en-US" sz="1600" dirty="0">
              <a:solidFill>
                <a:srgbClr val="C8143E"/>
              </a:solidFill>
            </a:endParaRPr>
          </a:p>
        </p:txBody>
      </p:sp>
      <p:sp>
        <p:nvSpPr>
          <p:cNvPr id="9" name="MH_Other_6"/>
          <p:cNvSpPr/>
          <p:nvPr>
            <p:custDataLst>
              <p:tags r:id="rId7"/>
            </p:custDataLst>
          </p:nvPr>
        </p:nvSpPr>
        <p:spPr>
          <a:xfrm flipV="1">
            <a:off x="5443538" y="4919663"/>
            <a:ext cx="1262062" cy="6096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10" name="MH_Other_7"/>
          <p:cNvSpPr/>
          <p:nvPr>
            <p:custDataLst>
              <p:tags r:id="rId8"/>
            </p:custDataLst>
          </p:nvPr>
        </p:nvSpPr>
        <p:spPr>
          <a:xfrm flipV="1">
            <a:off x="5775326" y="4999038"/>
            <a:ext cx="582613" cy="58420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11" name="MH_Other_8"/>
          <p:cNvSpPr/>
          <p:nvPr>
            <p:custDataLst>
              <p:tags r:id="rId9"/>
            </p:custDataLst>
          </p:nvPr>
        </p:nvSpPr>
        <p:spPr>
          <a:xfrm>
            <a:off x="5921375" y="5126038"/>
            <a:ext cx="279400" cy="336550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C8143E"/>
              </a:solidFill>
            </a:endParaRPr>
          </a:p>
        </p:txBody>
      </p:sp>
      <p:sp>
        <p:nvSpPr>
          <p:cNvPr id="12" name="MH_Other_9"/>
          <p:cNvSpPr/>
          <p:nvPr>
            <p:custDataLst>
              <p:tags r:id="rId10"/>
            </p:custDataLst>
          </p:nvPr>
        </p:nvSpPr>
        <p:spPr>
          <a:xfrm rot="3774725">
            <a:off x="6745288" y="2957513"/>
            <a:ext cx="1065213" cy="55403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13" name="MH_Other_10"/>
          <p:cNvSpPr/>
          <p:nvPr>
            <p:custDataLst>
              <p:tags r:id="rId11"/>
            </p:custDataLst>
          </p:nvPr>
        </p:nvSpPr>
        <p:spPr>
          <a:xfrm rot="3774725">
            <a:off x="7042944" y="2896394"/>
            <a:ext cx="582612" cy="58420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14" name="MH_Other_11"/>
          <p:cNvSpPr/>
          <p:nvPr>
            <p:custDataLst>
              <p:tags r:id="rId12"/>
            </p:custDataLst>
          </p:nvPr>
        </p:nvSpPr>
        <p:spPr bwMode="auto">
          <a:xfrm>
            <a:off x="7172326" y="3055938"/>
            <a:ext cx="328613" cy="277812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15" name="MH_Other_12"/>
          <p:cNvSpPr/>
          <p:nvPr>
            <p:custDataLst>
              <p:tags r:id="rId13"/>
            </p:custDataLst>
          </p:nvPr>
        </p:nvSpPr>
        <p:spPr>
          <a:xfrm rot="17825275" flipH="1">
            <a:off x="4333876" y="2957514"/>
            <a:ext cx="1065213" cy="55403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16" name="MH_Other_13"/>
          <p:cNvSpPr/>
          <p:nvPr>
            <p:custDataLst>
              <p:tags r:id="rId14"/>
            </p:custDataLst>
          </p:nvPr>
        </p:nvSpPr>
        <p:spPr>
          <a:xfrm rot="17825275" flipH="1">
            <a:off x="4504532" y="2918619"/>
            <a:ext cx="582612" cy="58420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17" name="MH_Other_14"/>
          <p:cNvSpPr/>
          <p:nvPr>
            <p:custDataLst>
              <p:tags r:id="rId15"/>
            </p:custDataLst>
          </p:nvPr>
        </p:nvSpPr>
        <p:spPr>
          <a:xfrm>
            <a:off x="4621214" y="3052763"/>
            <a:ext cx="331787" cy="309562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18" name="MH_Other_15"/>
          <p:cNvSpPr/>
          <p:nvPr>
            <p:custDataLst>
              <p:tags r:id="rId16"/>
            </p:custDataLst>
          </p:nvPr>
        </p:nvSpPr>
        <p:spPr>
          <a:xfrm rot="14599033" flipH="1">
            <a:off x="4340226" y="4256089"/>
            <a:ext cx="1065213" cy="55403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19" name="MH_Other_16"/>
          <p:cNvSpPr/>
          <p:nvPr>
            <p:custDataLst>
              <p:tags r:id="rId17"/>
            </p:custDataLst>
          </p:nvPr>
        </p:nvSpPr>
        <p:spPr>
          <a:xfrm rot="14599033" flipH="1">
            <a:off x="4501357" y="4296569"/>
            <a:ext cx="582612" cy="58420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20" name="MH_Other_1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56139" y="4473576"/>
            <a:ext cx="255587" cy="252413"/>
          </a:xfrm>
          <a:custGeom>
            <a:avLst/>
            <a:gdLst/>
            <a:ahLst/>
            <a:cxnLst/>
            <a:rect l="0" t="0" r="r" b="b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21" name="MH_Other_18"/>
          <p:cNvSpPr/>
          <p:nvPr>
            <p:custDataLst>
              <p:tags r:id="rId19"/>
            </p:custDataLst>
          </p:nvPr>
        </p:nvSpPr>
        <p:spPr>
          <a:xfrm rot="7000967">
            <a:off x="6750845" y="4250532"/>
            <a:ext cx="1065212" cy="55562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22" name="MH_Other_19"/>
          <p:cNvSpPr/>
          <p:nvPr>
            <p:custDataLst>
              <p:tags r:id="rId20"/>
            </p:custDataLst>
          </p:nvPr>
        </p:nvSpPr>
        <p:spPr>
          <a:xfrm rot="7000967">
            <a:off x="7050088" y="4278313"/>
            <a:ext cx="582612" cy="5826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23" name="MH_Other_20"/>
          <p:cNvSpPr/>
          <p:nvPr>
            <p:custDataLst>
              <p:tags r:id="rId21"/>
            </p:custDataLst>
          </p:nvPr>
        </p:nvSpPr>
        <p:spPr bwMode="auto">
          <a:xfrm>
            <a:off x="7172326" y="4422776"/>
            <a:ext cx="314325" cy="309563"/>
          </a:xfrm>
          <a:custGeom>
            <a:avLst/>
            <a:gdLst>
              <a:gd name="T0" fmla="*/ 2147483646 w 6140"/>
              <a:gd name="T1" fmla="*/ 2147483646 h 6040"/>
              <a:gd name="T2" fmla="*/ 2147483646 w 6140"/>
              <a:gd name="T3" fmla="*/ 2147483646 h 6040"/>
              <a:gd name="T4" fmla="*/ 2147483646 w 6140"/>
              <a:gd name="T5" fmla="*/ 2147483646 h 6040"/>
              <a:gd name="T6" fmla="*/ 2147483646 w 6140"/>
              <a:gd name="T7" fmla="*/ 2147483646 h 6040"/>
              <a:gd name="T8" fmla="*/ 2147483646 w 6140"/>
              <a:gd name="T9" fmla="*/ 2147483646 h 6040"/>
              <a:gd name="T10" fmla="*/ 2147483646 w 6140"/>
              <a:gd name="T11" fmla="*/ 2147483646 h 6040"/>
              <a:gd name="T12" fmla="*/ 2147483646 w 6140"/>
              <a:gd name="T13" fmla="*/ 2147483646 h 6040"/>
              <a:gd name="T14" fmla="*/ 2147483646 w 6140"/>
              <a:gd name="T15" fmla="*/ 2147483646 h 6040"/>
              <a:gd name="T16" fmla="*/ 2147483646 w 6140"/>
              <a:gd name="T17" fmla="*/ 2147483646 h 6040"/>
              <a:gd name="T18" fmla="*/ 2147483646 w 6140"/>
              <a:gd name="T19" fmla="*/ 2147483646 h 6040"/>
              <a:gd name="T20" fmla="*/ 2147483646 w 6140"/>
              <a:gd name="T21" fmla="*/ 2147483646 h 6040"/>
              <a:gd name="T22" fmla="*/ 2147483646 w 6140"/>
              <a:gd name="T23" fmla="*/ 2147483646 h 6040"/>
              <a:gd name="T24" fmla="*/ 2147483646 w 6140"/>
              <a:gd name="T25" fmla="*/ 2147483646 h 6040"/>
              <a:gd name="T26" fmla="*/ 2147483646 w 6140"/>
              <a:gd name="T27" fmla="*/ 2147483646 h 6040"/>
              <a:gd name="T28" fmla="*/ 298699967 w 6140"/>
              <a:gd name="T29" fmla="*/ 2147483646 h 6040"/>
              <a:gd name="T30" fmla="*/ 836224881 w 6140"/>
              <a:gd name="T31" fmla="*/ 2147483646 h 6040"/>
              <a:gd name="T32" fmla="*/ 2147483646 w 6140"/>
              <a:gd name="T33" fmla="*/ 89854040 h 6040"/>
              <a:gd name="T34" fmla="*/ 2147483646 w 6140"/>
              <a:gd name="T35" fmla="*/ 1707904638 h 6040"/>
              <a:gd name="T36" fmla="*/ 2147483646 w 6140"/>
              <a:gd name="T37" fmla="*/ 2147483646 h 6040"/>
              <a:gd name="T38" fmla="*/ 2147483646 w 6140"/>
              <a:gd name="T39" fmla="*/ 2147483646 h 6040"/>
              <a:gd name="T40" fmla="*/ 2147483646 w 6140"/>
              <a:gd name="T41" fmla="*/ 2147483646 h 6040"/>
              <a:gd name="T42" fmla="*/ 2147483646 w 6140"/>
              <a:gd name="T43" fmla="*/ 2147483646 h 6040"/>
              <a:gd name="T44" fmla="*/ 2147483646 w 6140"/>
              <a:gd name="T45" fmla="*/ 2147483646 h 6040"/>
              <a:gd name="T46" fmla="*/ 2147483646 w 6140"/>
              <a:gd name="T47" fmla="*/ 2147483646 h 6040"/>
              <a:gd name="T48" fmla="*/ 2147483646 w 6140"/>
              <a:gd name="T49" fmla="*/ 2147483646 h 6040"/>
              <a:gd name="T50" fmla="*/ 2147483646 w 6140"/>
              <a:gd name="T51" fmla="*/ 2147483646 h 6040"/>
              <a:gd name="T52" fmla="*/ 2147483646 w 6140"/>
              <a:gd name="T53" fmla="*/ 2147483646 h 6040"/>
              <a:gd name="T54" fmla="*/ 2147483646 w 6140"/>
              <a:gd name="T55" fmla="*/ 2147483646 h 6040"/>
              <a:gd name="T56" fmla="*/ 2147483646 w 6140"/>
              <a:gd name="T57" fmla="*/ 2147483646 h 6040"/>
              <a:gd name="T58" fmla="*/ 2147483646 w 6140"/>
              <a:gd name="T59" fmla="*/ 2147483646 h 6040"/>
              <a:gd name="T60" fmla="*/ 2147483646 w 6140"/>
              <a:gd name="T61" fmla="*/ 2147483646 h 6040"/>
              <a:gd name="T62" fmla="*/ 2147483646 w 6140"/>
              <a:gd name="T63" fmla="*/ 2147483646 h 6040"/>
              <a:gd name="T64" fmla="*/ 2147483646 w 6140"/>
              <a:gd name="T65" fmla="*/ 2147483646 h 6040"/>
              <a:gd name="T66" fmla="*/ 2147483646 w 6140"/>
              <a:gd name="T67" fmla="*/ 2147483646 h 6040"/>
              <a:gd name="T68" fmla="*/ 2147483646 w 6140"/>
              <a:gd name="T69" fmla="*/ 2147483646 h 6040"/>
              <a:gd name="T70" fmla="*/ 2147483646 w 6140"/>
              <a:gd name="T71" fmla="*/ 2147483646 h 6040"/>
              <a:gd name="T72" fmla="*/ 2147483646 w 6140"/>
              <a:gd name="T73" fmla="*/ 2147483646 h 6040"/>
              <a:gd name="T74" fmla="*/ 2147483646 w 6140"/>
              <a:gd name="T75" fmla="*/ 2147483646 h 6040"/>
              <a:gd name="T76" fmla="*/ 2147483646 w 6140"/>
              <a:gd name="T77" fmla="*/ 2147483646 h 6040"/>
              <a:gd name="T78" fmla="*/ 2147483646 w 6140"/>
              <a:gd name="T79" fmla="*/ 2147483646 h 6040"/>
              <a:gd name="T80" fmla="*/ 2147483646 w 6140"/>
              <a:gd name="T81" fmla="*/ 2147483646 h 6040"/>
              <a:gd name="T82" fmla="*/ 2147483646 w 6140"/>
              <a:gd name="T83" fmla="*/ 2147483646 h 6040"/>
              <a:gd name="T84" fmla="*/ 2147483646 w 6140"/>
              <a:gd name="T85" fmla="*/ 2147483646 h 6040"/>
              <a:gd name="T86" fmla="*/ 2147483646 w 6140"/>
              <a:gd name="T87" fmla="*/ 2147483646 h 6040"/>
              <a:gd name="T88" fmla="*/ 2147483646 w 6140"/>
              <a:gd name="T89" fmla="*/ 2147483646 h 6040"/>
              <a:gd name="T90" fmla="*/ 2147483646 w 6140"/>
              <a:gd name="T91" fmla="*/ 2147483646 h 6040"/>
              <a:gd name="T92" fmla="*/ 2147483646 w 6140"/>
              <a:gd name="T93" fmla="*/ 2147483646 h 6040"/>
              <a:gd name="T94" fmla="*/ 2147483646 w 6140"/>
              <a:gd name="T95" fmla="*/ 2147483646 h 6040"/>
              <a:gd name="T96" fmla="*/ 2147483646 w 6140"/>
              <a:gd name="T97" fmla="*/ 2147483646 h 6040"/>
              <a:gd name="T98" fmla="*/ 2147483646 w 6140"/>
              <a:gd name="T99" fmla="*/ 2147483646 h 6040"/>
              <a:gd name="T100" fmla="*/ 2147483646 w 6140"/>
              <a:gd name="T101" fmla="*/ 2147483646 h 6040"/>
              <a:gd name="T102" fmla="*/ 2147483646 w 6140"/>
              <a:gd name="T103" fmla="*/ 2147483646 h 6040"/>
              <a:gd name="T104" fmla="*/ 2147483646 w 6140"/>
              <a:gd name="T105" fmla="*/ 2147483646 h 6040"/>
              <a:gd name="T106" fmla="*/ 2147483646 w 6140"/>
              <a:gd name="T107" fmla="*/ 2147483646 h 6040"/>
              <a:gd name="T108" fmla="*/ 2147483646 w 6140"/>
              <a:gd name="T109" fmla="*/ 2147483646 h 6040"/>
              <a:gd name="T110" fmla="*/ 2147483646 w 6140"/>
              <a:gd name="T111" fmla="*/ 2147483646 h 6040"/>
              <a:gd name="T112" fmla="*/ 2147483646 w 6140"/>
              <a:gd name="T113" fmla="*/ 2147483646 h 6040"/>
              <a:gd name="T114" fmla="*/ 2147483646 w 6140"/>
              <a:gd name="T115" fmla="*/ 2147483646 h 6040"/>
              <a:gd name="T116" fmla="*/ 2147483646 w 6140"/>
              <a:gd name="T117" fmla="*/ 2147483646 h 6040"/>
              <a:gd name="T118" fmla="*/ 2147483646 w 6140"/>
              <a:gd name="T119" fmla="*/ 2147483646 h 60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40" h="6040">
                <a:moveTo>
                  <a:pt x="3011" y="554"/>
                </a:moveTo>
                <a:lnTo>
                  <a:pt x="5433" y="554"/>
                </a:lnTo>
                <a:lnTo>
                  <a:pt x="5469" y="555"/>
                </a:lnTo>
                <a:lnTo>
                  <a:pt x="5505" y="557"/>
                </a:lnTo>
                <a:lnTo>
                  <a:pt x="5540" y="562"/>
                </a:lnTo>
                <a:lnTo>
                  <a:pt x="5575" y="567"/>
                </a:lnTo>
                <a:lnTo>
                  <a:pt x="5608" y="576"/>
                </a:lnTo>
                <a:lnTo>
                  <a:pt x="5642" y="586"/>
                </a:lnTo>
                <a:lnTo>
                  <a:pt x="5676" y="597"/>
                </a:lnTo>
                <a:lnTo>
                  <a:pt x="5707" y="609"/>
                </a:lnTo>
                <a:lnTo>
                  <a:pt x="5738" y="623"/>
                </a:lnTo>
                <a:lnTo>
                  <a:pt x="5768" y="639"/>
                </a:lnTo>
                <a:lnTo>
                  <a:pt x="5799" y="656"/>
                </a:lnTo>
                <a:lnTo>
                  <a:pt x="5828" y="674"/>
                </a:lnTo>
                <a:lnTo>
                  <a:pt x="5854" y="694"/>
                </a:lnTo>
                <a:lnTo>
                  <a:pt x="5881" y="716"/>
                </a:lnTo>
                <a:lnTo>
                  <a:pt x="5908" y="738"/>
                </a:lnTo>
                <a:lnTo>
                  <a:pt x="5932" y="761"/>
                </a:lnTo>
                <a:lnTo>
                  <a:pt x="5955" y="786"/>
                </a:lnTo>
                <a:lnTo>
                  <a:pt x="5977" y="811"/>
                </a:lnTo>
                <a:lnTo>
                  <a:pt x="5998" y="838"/>
                </a:lnTo>
                <a:lnTo>
                  <a:pt x="6018" y="866"/>
                </a:lnTo>
                <a:lnTo>
                  <a:pt x="6037" y="895"/>
                </a:lnTo>
                <a:lnTo>
                  <a:pt x="6054" y="924"/>
                </a:lnTo>
                <a:lnTo>
                  <a:pt x="6069" y="955"/>
                </a:lnTo>
                <a:lnTo>
                  <a:pt x="6084" y="987"/>
                </a:lnTo>
                <a:lnTo>
                  <a:pt x="6097" y="1018"/>
                </a:lnTo>
                <a:lnTo>
                  <a:pt x="6107" y="1051"/>
                </a:lnTo>
                <a:lnTo>
                  <a:pt x="6117" y="1084"/>
                </a:lnTo>
                <a:lnTo>
                  <a:pt x="6125" y="1119"/>
                </a:lnTo>
                <a:lnTo>
                  <a:pt x="6132" y="1154"/>
                </a:lnTo>
                <a:lnTo>
                  <a:pt x="6136" y="1189"/>
                </a:lnTo>
                <a:lnTo>
                  <a:pt x="6139" y="1225"/>
                </a:lnTo>
                <a:lnTo>
                  <a:pt x="6140" y="1261"/>
                </a:lnTo>
                <a:lnTo>
                  <a:pt x="6140" y="5331"/>
                </a:lnTo>
                <a:lnTo>
                  <a:pt x="6139" y="5369"/>
                </a:lnTo>
                <a:lnTo>
                  <a:pt x="6136" y="5405"/>
                </a:lnTo>
                <a:lnTo>
                  <a:pt x="6132" y="5439"/>
                </a:lnTo>
                <a:lnTo>
                  <a:pt x="6125" y="5474"/>
                </a:lnTo>
                <a:lnTo>
                  <a:pt x="6117" y="5508"/>
                </a:lnTo>
                <a:lnTo>
                  <a:pt x="6107" y="5542"/>
                </a:lnTo>
                <a:lnTo>
                  <a:pt x="6097" y="5574"/>
                </a:lnTo>
                <a:lnTo>
                  <a:pt x="6084" y="5607"/>
                </a:lnTo>
                <a:lnTo>
                  <a:pt x="6069" y="5638"/>
                </a:lnTo>
                <a:lnTo>
                  <a:pt x="6054" y="5668"/>
                </a:lnTo>
                <a:lnTo>
                  <a:pt x="6037" y="5698"/>
                </a:lnTo>
                <a:lnTo>
                  <a:pt x="6018" y="5726"/>
                </a:lnTo>
                <a:lnTo>
                  <a:pt x="5998" y="5754"/>
                </a:lnTo>
                <a:lnTo>
                  <a:pt x="5977" y="5781"/>
                </a:lnTo>
                <a:lnTo>
                  <a:pt x="5955" y="5806"/>
                </a:lnTo>
                <a:lnTo>
                  <a:pt x="5932" y="5832"/>
                </a:lnTo>
                <a:lnTo>
                  <a:pt x="5908" y="5855"/>
                </a:lnTo>
                <a:lnTo>
                  <a:pt x="5881" y="5877"/>
                </a:lnTo>
                <a:lnTo>
                  <a:pt x="5854" y="5898"/>
                </a:lnTo>
                <a:lnTo>
                  <a:pt x="5828" y="5918"/>
                </a:lnTo>
                <a:lnTo>
                  <a:pt x="5799" y="5936"/>
                </a:lnTo>
                <a:lnTo>
                  <a:pt x="5768" y="5954"/>
                </a:lnTo>
                <a:lnTo>
                  <a:pt x="5738" y="5969"/>
                </a:lnTo>
                <a:lnTo>
                  <a:pt x="5707" y="5983"/>
                </a:lnTo>
                <a:lnTo>
                  <a:pt x="5676" y="5996"/>
                </a:lnTo>
                <a:lnTo>
                  <a:pt x="5642" y="6007"/>
                </a:lnTo>
                <a:lnTo>
                  <a:pt x="5608" y="6016"/>
                </a:lnTo>
                <a:lnTo>
                  <a:pt x="5575" y="6025"/>
                </a:lnTo>
                <a:lnTo>
                  <a:pt x="5540" y="6030"/>
                </a:lnTo>
                <a:lnTo>
                  <a:pt x="5505" y="6035"/>
                </a:lnTo>
                <a:lnTo>
                  <a:pt x="5469" y="6039"/>
                </a:lnTo>
                <a:lnTo>
                  <a:pt x="5433" y="6040"/>
                </a:lnTo>
                <a:lnTo>
                  <a:pt x="3011" y="6040"/>
                </a:lnTo>
                <a:lnTo>
                  <a:pt x="2981" y="6039"/>
                </a:lnTo>
                <a:lnTo>
                  <a:pt x="2951" y="6036"/>
                </a:lnTo>
                <a:lnTo>
                  <a:pt x="2921" y="6033"/>
                </a:lnTo>
                <a:lnTo>
                  <a:pt x="2892" y="6029"/>
                </a:lnTo>
                <a:lnTo>
                  <a:pt x="2863" y="6023"/>
                </a:lnTo>
                <a:lnTo>
                  <a:pt x="2834" y="6016"/>
                </a:lnTo>
                <a:lnTo>
                  <a:pt x="2806" y="6008"/>
                </a:lnTo>
                <a:lnTo>
                  <a:pt x="2778" y="5999"/>
                </a:lnTo>
                <a:lnTo>
                  <a:pt x="2750" y="5989"/>
                </a:lnTo>
                <a:lnTo>
                  <a:pt x="2723" y="5978"/>
                </a:lnTo>
                <a:lnTo>
                  <a:pt x="2698" y="5965"/>
                </a:lnTo>
                <a:lnTo>
                  <a:pt x="2672" y="5951"/>
                </a:lnTo>
                <a:lnTo>
                  <a:pt x="2647" y="5938"/>
                </a:lnTo>
                <a:lnTo>
                  <a:pt x="2623" y="5922"/>
                </a:lnTo>
                <a:lnTo>
                  <a:pt x="2599" y="5906"/>
                </a:lnTo>
                <a:lnTo>
                  <a:pt x="2577" y="5889"/>
                </a:lnTo>
                <a:lnTo>
                  <a:pt x="2554" y="5870"/>
                </a:lnTo>
                <a:lnTo>
                  <a:pt x="2533" y="5852"/>
                </a:lnTo>
                <a:lnTo>
                  <a:pt x="2512" y="5832"/>
                </a:lnTo>
                <a:lnTo>
                  <a:pt x="2492" y="5811"/>
                </a:lnTo>
                <a:lnTo>
                  <a:pt x="2474" y="5790"/>
                </a:lnTo>
                <a:lnTo>
                  <a:pt x="2455" y="5768"/>
                </a:lnTo>
                <a:lnTo>
                  <a:pt x="2438" y="5745"/>
                </a:lnTo>
                <a:lnTo>
                  <a:pt x="2421" y="5722"/>
                </a:lnTo>
                <a:lnTo>
                  <a:pt x="2406" y="5697"/>
                </a:lnTo>
                <a:lnTo>
                  <a:pt x="2392" y="5672"/>
                </a:lnTo>
                <a:lnTo>
                  <a:pt x="2378" y="5646"/>
                </a:lnTo>
                <a:lnTo>
                  <a:pt x="2366" y="5621"/>
                </a:lnTo>
                <a:lnTo>
                  <a:pt x="2355" y="5594"/>
                </a:lnTo>
                <a:lnTo>
                  <a:pt x="2345" y="5567"/>
                </a:lnTo>
                <a:lnTo>
                  <a:pt x="2336" y="5539"/>
                </a:lnTo>
                <a:lnTo>
                  <a:pt x="2327" y="5510"/>
                </a:lnTo>
                <a:lnTo>
                  <a:pt x="2315" y="5509"/>
                </a:lnTo>
                <a:lnTo>
                  <a:pt x="2259" y="5501"/>
                </a:lnTo>
                <a:lnTo>
                  <a:pt x="2203" y="5493"/>
                </a:lnTo>
                <a:lnTo>
                  <a:pt x="2147" y="5484"/>
                </a:lnTo>
                <a:lnTo>
                  <a:pt x="2092" y="5474"/>
                </a:lnTo>
                <a:lnTo>
                  <a:pt x="2037" y="5463"/>
                </a:lnTo>
                <a:lnTo>
                  <a:pt x="1983" y="5451"/>
                </a:lnTo>
                <a:lnTo>
                  <a:pt x="1929" y="5439"/>
                </a:lnTo>
                <a:lnTo>
                  <a:pt x="1876" y="5427"/>
                </a:lnTo>
                <a:lnTo>
                  <a:pt x="1824" y="5413"/>
                </a:lnTo>
                <a:lnTo>
                  <a:pt x="1771" y="5398"/>
                </a:lnTo>
                <a:lnTo>
                  <a:pt x="1719" y="5383"/>
                </a:lnTo>
                <a:lnTo>
                  <a:pt x="1668" y="5366"/>
                </a:lnTo>
                <a:lnTo>
                  <a:pt x="1618" y="5350"/>
                </a:lnTo>
                <a:lnTo>
                  <a:pt x="1568" y="5333"/>
                </a:lnTo>
                <a:lnTo>
                  <a:pt x="1519" y="5314"/>
                </a:lnTo>
                <a:lnTo>
                  <a:pt x="1471" y="5295"/>
                </a:lnTo>
                <a:lnTo>
                  <a:pt x="1423" y="5276"/>
                </a:lnTo>
                <a:lnTo>
                  <a:pt x="1375" y="5255"/>
                </a:lnTo>
                <a:lnTo>
                  <a:pt x="1329" y="5234"/>
                </a:lnTo>
                <a:lnTo>
                  <a:pt x="1283" y="5213"/>
                </a:lnTo>
                <a:lnTo>
                  <a:pt x="1237" y="5190"/>
                </a:lnTo>
                <a:lnTo>
                  <a:pt x="1193" y="5167"/>
                </a:lnTo>
                <a:lnTo>
                  <a:pt x="1150" y="5143"/>
                </a:lnTo>
                <a:lnTo>
                  <a:pt x="1107" y="5119"/>
                </a:lnTo>
                <a:lnTo>
                  <a:pt x="1064" y="5093"/>
                </a:lnTo>
                <a:lnTo>
                  <a:pt x="1024" y="5067"/>
                </a:lnTo>
                <a:lnTo>
                  <a:pt x="983" y="5041"/>
                </a:lnTo>
                <a:lnTo>
                  <a:pt x="944" y="5013"/>
                </a:lnTo>
                <a:lnTo>
                  <a:pt x="905" y="4985"/>
                </a:lnTo>
                <a:lnTo>
                  <a:pt x="867" y="4956"/>
                </a:lnTo>
                <a:lnTo>
                  <a:pt x="830" y="4927"/>
                </a:lnTo>
                <a:lnTo>
                  <a:pt x="794" y="4897"/>
                </a:lnTo>
                <a:lnTo>
                  <a:pt x="757" y="4866"/>
                </a:lnTo>
                <a:lnTo>
                  <a:pt x="721" y="4832"/>
                </a:lnTo>
                <a:lnTo>
                  <a:pt x="686" y="4800"/>
                </a:lnTo>
                <a:lnTo>
                  <a:pt x="652" y="4765"/>
                </a:lnTo>
                <a:lnTo>
                  <a:pt x="620" y="4730"/>
                </a:lnTo>
                <a:lnTo>
                  <a:pt x="588" y="4695"/>
                </a:lnTo>
                <a:lnTo>
                  <a:pt x="557" y="4658"/>
                </a:lnTo>
                <a:lnTo>
                  <a:pt x="528" y="4622"/>
                </a:lnTo>
                <a:lnTo>
                  <a:pt x="500" y="4584"/>
                </a:lnTo>
                <a:lnTo>
                  <a:pt x="472" y="4547"/>
                </a:lnTo>
                <a:lnTo>
                  <a:pt x="447" y="4507"/>
                </a:lnTo>
                <a:lnTo>
                  <a:pt x="422" y="4468"/>
                </a:lnTo>
                <a:lnTo>
                  <a:pt x="398" y="4428"/>
                </a:lnTo>
                <a:lnTo>
                  <a:pt x="376" y="4386"/>
                </a:lnTo>
                <a:lnTo>
                  <a:pt x="355" y="4346"/>
                </a:lnTo>
                <a:lnTo>
                  <a:pt x="335" y="4304"/>
                </a:lnTo>
                <a:lnTo>
                  <a:pt x="317" y="4261"/>
                </a:lnTo>
                <a:lnTo>
                  <a:pt x="299" y="4218"/>
                </a:lnTo>
                <a:lnTo>
                  <a:pt x="283" y="4174"/>
                </a:lnTo>
                <a:lnTo>
                  <a:pt x="269" y="4130"/>
                </a:lnTo>
                <a:lnTo>
                  <a:pt x="255" y="4084"/>
                </a:lnTo>
                <a:lnTo>
                  <a:pt x="243" y="4038"/>
                </a:lnTo>
                <a:lnTo>
                  <a:pt x="233" y="3993"/>
                </a:lnTo>
                <a:lnTo>
                  <a:pt x="224" y="3945"/>
                </a:lnTo>
                <a:lnTo>
                  <a:pt x="217" y="3897"/>
                </a:lnTo>
                <a:lnTo>
                  <a:pt x="210" y="3850"/>
                </a:lnTo>
                <a:lnTo>
                  <a:pt x="205" y="3801"/>
                </a:lnTo>
                <a:lnTo>
                  <a:pt x="203" y="3752"/>
                </a:lnTo>
                <a:lnTo>
                  <a:pt x="201" y="3702"/>
                </a:lnTo>
                <a:lnTo>
                  <a:pt x="201" y="3651"/>
                </a:lnTo>
                <a:lnTo>
                  <a:pt x="202" y="3601"/>
                </a:lnTo>
                <a:lnTo>
                  <a:pt x="204" y="3549"/>
                </a:lnTo>
                <a:lnTo>
                  <a:pt x="209" y="3500"/>
                </a:lnTo>
                <a:lnTo>
                  <a:pt x="216" y="3445"/>
                </a:lnTo>
                <a:lnTo>
                  <a:pt x="221" y="3403"/>
                </a:lnTo>
                <a:lnTo>
                  <a:pt x="228" y="3360"/>
                </a:lnTo>
                <a:lnTo>
                  <a:pt x="235" y="3317"/>
                </a:lnTo>
                <a:lnTo>
                  <a:pt x="245" y="3274"/>
                </a:lnTo>
                <a:lnTo>
                  <a:pt x="255" y="3231"/>
                </a:lnTo>
                <a:lnTo>
                  <a:pt x="267" y="3187"/>
                </a:lnTo>
                <a:lnTo>
                  <a:pt x="278" y="3143"/>
                </a:lnTo>
                <a:lnTo>
                  <a:pt x="292" y="3099"/>
                </a:lnTo>
                <a:lnTo>
                  <a:pt x="306" y="3053"/>
                </a:lnTo>
                <a:lnTo>
                  <a:pt x="322" y="3009"/>
                </a:lnTo>
                <a:lnTo>
                  <a:pt x="339" y="2964"/>
                </a:lnTo>
                <a:lnTo>
                  <a:pt x="356" y="2919"/>
                </a:lnTo>
                <a:lnTo>
                  <a:pt x="376" y="2872"/>
                </a:lnTo>
                <a:lnTo>
                  <a:pt x="396" y="2826"/>
                </a:lnTo>
                <a:lnTo>
                  <a:pt x="416" y="2779"/>
                </a:lnTo>
                <a:lnTo>
                  <a:pt x="440" y="2733"/>
                </a:lnTo>
                <a:lnTo>
                  <a:pt x="398" y="2695"/>
                </a:lnTo>
                <a:lnTo>
                  <a:pt x="357" y="2654"/>
                </a:lnTo>
                <a:lnTo>
                  <a:pt x="319" y="2614"/>
                </a:lnTo>
                <a:lnTo>
                  <a:pt x="282" y="2573"/>
                </a:lnTo>
                <a:lnTo>
                  <a:pt x="247" y="2531"/>
                </a:lnTo>
                <a:lnTo>
                  <a:pt x="214" y="2489"/>
                </a:lnTo>
                <a:lnTo>
                  <a:pt x="184" y="2445"/>
                </a:lnTo>
                <a:lnTo>
                  <a:pt x="155" y="2401"/>
                </a:lnTo>
                <a:lnTo>
                  <a:pt x="129" y="2356"/>
                </a:lnTo>
                <a:lnTo>
                  <a:pt x="104" y="2310"/>
                </a:lnTo>
                <a:lnTo>
                  <a:pt x="82" y="2263"/>
                </a:lnTo>
                <a:lnTo>
                  <a:pt x="62" y="2215"/>
                </a:lnTo>
                <a:lnTo>
                  <a:pt x="46" y="2165"/>
                </a:lnTo>
                <a:lnTo>
                  <a:pt x="38" y="2141"/>
                </a:lnTo>
                <a:lnTo>
                  <a:pt x="31" y="2115"/>
                </a:lnTo>
                <a:lnTo>
                  <a:pt x="25" y="2090"/>
                </a:lnTo>
                <a:lnTo>
                  <a:pt x="19" y="2064"/>
                </a:lnTo>
                <a:lnTo>
                  <a:pt x="14" y="2037"/>
                </a:lnTo>
                <a:lnTo>
                  <a:pt x="10" y="2011"/>
                </a:lnTo>
                <a:lnTo>
                  <a:pt x="7" y="1984"/>
                </a:lnTo>
                <a:lnTo>
                  <a:pt x="3" y="1957"/>
                </a:lnTo>
                <a:lnTo>
                  <a:pt x="1" y="1929"/>
                </a:lnTo>
                <a:lnTo>
                  <a:pt x="0" y="1902"/>
                </a:lnTo>
                <a:lnTo>
                  <a:pt x="0" y="1874"/>
                </a:lnTo>
                <a:lnTo>
                  <a:pt x="0" y="1846"/>
                </a:lnTo>
                <a:lnTo>
                  <a:pt x="0" y="1817"/>
                </a:lnTo>
                <a:lnTo>
                  <a:pt x="2" y="1788"/>
                </a:lnTo>
                <a:lnTo>
                  <a:pt x="4" y="1758"/>
                </a:lnTo>
                <a:lnTo>
                  <a:pt x="7" y="1729"/>
                </a:lnTo>
                <a:lnTo>
                  <a:pt x="11" y="1698"/>
                </a:lnTo>
                <a:lnTo>
                  <a:pt x="16" y="1667"/>
                </a:lnTo>
                <a:lnTo>
                  <a:pt x="21" y="1637"/>
                </a:lnTo>
                <a:lnTo>
                  <a:pt x="28" y="1606"/>
                </a:lnTo>
                <a:lnTo>
                  <a:pt x="35" y="1573"/>
                </a:lnTo>
                <a:lnTo>
                  <a:pt x="43" y="1542"/>
                </a:lnTo>
                <a:lnTo>
                  <a:pt x="51" y="1509"/>
                </a:lnTo>
                <a:lnTo>
                  <a:pt x="61" y="1475"/>
                </a:lnTo>
                <a:lnTo>
                  <a:pt x="72" y="1443"/>
                </a:lnTo>
                <a:lnTo>
                  <a:pt x="83" y="1409"/>
                </a:lnTo>
                <a:lnTo>
                  <a:pt x="109" y="1340"/>
                </a:lnTo>
                <a:lnTo>
                  <a:pt x="138" y="1270"/>
                </a:lnTo>
                <a:lnTo>
                  <a:pt x="170" y="1198"/>
                </a:lnTo>
                <a:lnTo>
                  <a:pt x="207" y="1124"/>
                </a:lnTo>
                <a:lnTo>
                  <a:pt x="247" y="1048"/>
                </a:lnTo>
                <a:lnTo>
                  <a:pt x="291" y="970"/>
                </a:lnTo>
                <a:lnTo>
                  <a:pt x="232" y="930"/>
                </a:lnTo>
                <a:lnTo>
                  <a:pt x="966" y="3"/>
                </a:lnTo>
                <a:lnTo>
                  <a:pt x="977" y="2"/>
                </a:lnTo>
                <a:lnTo>
                  <a:pt x="1011" y="1"/>
                </a:lnTo>
                <a:lnTo>
                  <a:pt x="1062" y="0"/>
                </a:lnTo>
                <a:lnTo>
                  <a:pt x="1092" y="1"/>
                </a:lnTo>
                <a:lnTo>
                  <a:pt x="1126" y="2"/>
                </a:lnTo>
                <a:lnTo>
                  <a:pt x="1161" y="4"/>
                </a:lnTo>
                <a:lnTo>
                  <a:pt x="1198" y="9"/>
                </a:lnTo>
                <a:lnTo>
                  <a:pt x="1236" y="14"/>
                </a:lnTo>
                <a:lnTo>
                  <a:pt x="1276" y="22"/>
                </a:lnTo>
                <a:lnTo>
                  <a:pt x="1314" y="31"/>
                </a:lnTo>
                <a:lnTo>
                  <a:pt x="1352" y="43"/>
                </a:lnTo>
                <a:lnTo>
                  <a:pt x="1372" y="48"/>
                </a:lnTo>
                <a:lnTo>
                  <a:pt x="1390" y="57"/>
                </a:lnTo>
                <a:lnTo>
                  <a:pt x="1408" y="65"/>
                </a:lnTo>
                <a:lnTo>
                  <a:pt x="1426" y="73"/>
                </a:lnTo>
                <a:lnTo>
                  <a:pt x="1461" y="93"/>
                </a:lnTo>
                <a:lnTo>
                  <a:pt x="1495" y="114"/>
                </a:lnTo>
                <a:lnTo>
                  <a:pt x="1527" y="136"/>
                </a:lnTo>
                <a:lnTo>
                  <a:pt x="1559" y="159"/>
                </a:lnTo>
                <a:lnTo>
                  <a:pt x="1588" y="182"/>
                </a:lnTo>
                <a:lnTo>
                  <a:pt x="1616" y="205"/>
                </a:lnTo>
                <a:lnTo>
                  <a:pt x="1642" y="230"/>
                </a:lnTo>
                <a:lnTo>
                  <a:pt x="1666" y="252"/>
                </a:lnTo>
                <a:lnTo>
                  <a:pt x="1707" y="293"/>
                </a:lnTo>
                <a:lnTo>
                  <a:pt x="1739" y="327"/>
                </a:lnTo>
                <a:lnTo>
                  <a:pt x="1759" y="350"/>
                </a:lnTo>
                <a:lnTo>
                  <a:pt x="1765" y="359"/>
                </a:lnTo>
                <a:lnTo>
                  <a:pt x="1153" y="1011"/>
                </a:lnTo>
                <a:lnTo>
                  <a:pt x="985" y="843"/>
                </a:lnTo>
                <a:lnTo>
                  <a:pt x="714" y="1251"/>
                </a:lnTo>
                <a:lnTo>
                  <a:pt x="630" y="1196"/>
                </a:lnTo>
                <a:lnTo>
                  <a:pt x="603" y="1246"/>
                </a:lnTo>
                <a:lnTo>
                  <a:pt x="578" y="1294"/>
                </a:lnTo>
                <a:lnTo>
                  <a:pt x="556" y="1342"/>
                </a:lnTo>
                <a:lnTo>
                  <a:pt x="535" y="1390"/>
                </a:lnTo>
                <a:lnTo>
                  <a:pt x="516" y="1435"/>
                </a:lnTo>
                <a:lnTo>
                  <a:pt x="500" y="1480"/>
                </a:lnTo>
                <a:lnTo>
                  <a:pt x="485" y="1524"/>
                </a:lnTo>
                <a:lnTo>
                  <a:pt x="472" y="1567"/>
                </a:lnTo>
                <a:lnTo>
                  <a:pt x="462" y="1609"/>
                </a:lnTo>
                <a:lnTo>
                  <a:pt x="452" y="1650"/>
                </a:lnTo>
                <a:lnTo>
                  <a:pt x="445" y="1690"/>
                </a:lnTo>
                <a:lnTo>
                  <a:pt x="440" y="1729"/>
                </a:lnTo>
                <a:lnTo>
                  <a:pt x="436" y="1768"/>
                </a:lnTo>
                <a:lnTo>
                  <a:pt x="435" y="1805"/>
                </a:lnTo>
                <a:lnTo>
                  <a:pt x="434" y="1842"/>
                </a:lnTo>
                <a:lnTo>
                  <a:pt x="436" y="1878"/>
                </a:lnTo>
                <a:lnTo>
                  <a:pt x="439" y="1913"/>
                </a:lnTo>
                <a:lnTo>
                  <a:pt x="443" y="1948"/>
                </a:lnTo>
                <a:lnTo>
                  <a:pt x="450" y="1982"/>
                </a:lnTo>
                <a:lnTo>
                  <a:pt x="457" y="2014"/>
                </a:lnTo>
                <a:lnTo>
                  <a:pt x="466" y="2047"/>
                </a:lnTo>
                <a:lnTo>
                  <a:pt x="477" y="2079"/>
                </a:lnTo>
                <a:lnTo>
                  <a:pt x="488" y="2111"/>
                </a:lnTo>
                <a:lnTo>
                  <a:pt x="502" y="2141"/>
                </a:lnTo>
                <a:lnTo>
                  <a:pt x="516" y="2171"/>
                </a:lnTo>
                <a:lnTo>
                  <a:pt x="533" y="2200"/>
                </a:lnTo>
                <a:lnTo>
                  <a:pt x="550" y="2229"/>
                </a:lnTo>
                <a:lnTo>
                  <a:pt x="569" y="2257"/>
                </a:lnTo>
                <a:lnTo>
                  <a:pt x="587" y="2285"/>
                </a:lnTo>
                <a:lnTo>
                  <a:pt x="608" y="2313"/>
                </a:lnTo>
                <a:lnTo>
                  <a:pt x="630" y="2339"/>
                </a:lnTo>
                <a:lnTo>
                  <a:pt x="652" y="2366"/>
                </a:lnTo>
                <a:lnTo>
                  <a:pt x="682" y="2322"/>
                </a:lnTo>
                <a:lnTo>
                  <a:pt x="713" y="2278"/>
                </a:lnTo>
                <a:lnTo>
                  <a:pt x="745" y="2234"/>
                </a:lnTo>
                <a:lnTo>
                  <a:pt x="778" y="2188"/>
                </a:lnTo>
                <a:lnTo>
                  <a:pt x="811" y="2144"/>
                </a:lnTo>
                <a:lnTo>
                  <a:pt x="846" y="2099"/>
                </a:lnTo>
                <a:lnTo>
                  <a:pt x="883" y="2054"/>
                </a:lnTo>
                <a:lnTo>
                  <a:pt x="920" y="2007"/>
                </a:lnTo>
                <a:lnTo>
                  <a:pt x="957" y="1962"/>
                </a:lnTo>
                <a:lnTo>
                  <a:pt x="997" y="1916"/>
                </a:lnTo>
                <a:lnTo>
                  <a:pt x="1038" y="1870"/>
                </a:lnTo>
                <a:lnTo>
                  <a:pt x="1079" y="1824"/>
                </a:lnTo>
                <a:lnTo>
                  <a:pt x="1166" y="1730"/>
                </a:lnTo>
                <a:lnTo>
                  <a:pt x="1257" y="1636"/>
                </a:lnTo>
                <a:lnTo>
                  <a:pt x="1247" y="1611"/>
                </a:lnTo>
                <a:lnTo>
                  <a:pt x="1237" y="1586"/>
                </a:lnTo>
                <a:lnTo>
                  <a:pt x="1230" y="1560"/>
                </a:lnTo>
                <a:lnTo>
                  <a:pt x="1223" y="1534"/>
                </a:lnTo>
                <a:lnTo>
                  <a:pt x="1219" y="1507"/>
                </a:lnTo>
                <a:lnTo>
                  <a:pt x="1215" y="1479"/>
                </a:lnTo>
                <a:lnTo>
                  <a:pt x="1213" y="1451"/>
                </a:lnTo>
                <a:lnTo>
                  <a:pt x="1212" y="1423"/>
                </a:lnTo>
                <a:lnTo>
                  <a:pt x="1213" y="1397"/>
                </a:lnTo>
                <a:lnTo>
                  <a:pt x="1214" y="1370"/>
                </a:lnTo>
                <a:lnTo>
                  <a:pt x="1218" y="1344"/>
                </a:lnTo>
                <a:lnTo>
                  <a:pt x="1222" y="1319"/>
                </a:lnTo>
                <a:lnTo>
                  <a:pt x="1228" y="1293"/>
                </a:lnTo>
                <a:lnTo>
                  <a:pt x="1235" y="1269"/>
                </a:lnTo>
                <a:lnTo>
                  <a:pt x="1243" y="1244"/>
                </a:lnTo>
                <a:lnTo>
                  <a:pt x="1252" y="1221"/>
                </a:lnTo>
                <a:lnTo>
                  <a:pt x="1263" y="1198"/>
                </a:lnTo>
                <a:lnTo>
                  <a:pt x="1274" y="1175"/>
                </a:lnTo>
                <a:lnTo>
                  <a:pt x="1287" y="1154"/>
                </a:lnTo>
                <a:lnTo>
                  <a:pt x="1301" y="1132"/>
                </a:lnTo>
                <a:lnTo>
                  <a:pt x="1315" y="1112"/>
                </a:lnTo>
                <a:lnTo>
                  <a:pt x="1331" y="1092"/>
                </a:lnTo>
                <a:lnTo>
                  <a:pt x="1348" y="1073"/>
                </a:lnTo>
                <a:lnTo>
                  <a:pt x="1365" y="1055"/>
                </a:lnTo>
                <a:lnTo>
                  <a:pt x="1365" y="1054"/>
                </a:lnTo>
                <a:lnTo>
                  <a:pt x="1384" y="1037"/>
                </a:lnTo>
                <a:lnTo>
                  <a:pt x="1402" y="1020"/>
                </a:lnTo>
                <a:lnTo>
                  <a:pt x="1422" y="1005"/>
                </a:lnTo>
                <a:lnTo>
                  <a:pt x="1443" y="990"/>
                </a:lnTo>
                <a:lnTo>
                  <a:pt x="1464" y="977"/>
                </a:lnTo>
                <a:lnTo>
                  <a:pt x="1486" y="965"/>
                </a:lnTo>
                <a:lnTo>
                  <a:pt x="1508" y="953"/>
                </a:lnTo>
                <a:lnTo>
                  <a:pt x="1531" y="943"/>
                </a:lnTo>
                <a:lnTo>
                  <a:pt x="1554" y="933"/>
                </a:lnTo>
                <a:lnTo>
                  <a:pt x="1579" y="925"/>
                </a:lnTo>
                <a:lnTo>
                  <a:pt x="1603" y="918"/>
                </a:lnTo>
                <a:lnTo>
                  <a:pt x="1628" y="912"/>
                </a:lnTo>
                <a:lnTo>
                  <a:pt x="1654" y="908"/>
                </a:lnTo>
                <a:lnTo>
                  <a:pt x="1681" y="904"/>
                </a:lnTo>
                <a:lnTo>
                  <a:pt x="1706" y="902"/>
                </a:lnTo>
                <a:lnTo>
                  <a:pt x="1733" y="902"/>
                </a:lnTo>
                <a:lnTo>
                  <a:pt x="1760" y="902"/>
                </a:lnTo>
                <a:lnTo>
                  <a:pt x="1786" y="904"/>
                </a:lnTo>
                <a:lnTo>
                  <a:pt x="1813" y="908"/>
                </a:lnTo>
                <a:lnTo>
                  <a:pt x="1839" y="912"/>
                </a:lnTo>
                <a:lnTo>
                  <a:pt x="1863" y="918"/>
                </a:lnTo>
                <a:lnTo>
                  <a:pt x="1889" y="925"/>
                </a:lnTo>
                <a:lnTo>
                  <a:pt x="1913" y="933"/>
                </a:lnTo>
                <a:lnTo>
                  <a:pt x="1936" y="943"/>
                </a:lnTo>
                <a:lnTo>
                  <a:pt x="1959" y="953"/>
                </a:lnTo>
                <a:lnTo>
                  <a:pt x="1981" y="965"/>
                </a:lnTo>
                <a:lnTo>
                  <a:pt x="2003" y="977"/>
                </a:lnTo>
                <a:lnTo>
                  <a:pt x="2024" y="990"/>
                </a:lnTo>
                <a:lnTo>
                  <a:pt x="2045" y="1005"/>
                </a:lnTo>
                <a:lnTo>
                  <a:pt x="2065" y="1020"/>
                </a:lnTo>
                <a:lnTo>
                  <a:pt x="2084" y="1037"/>
                </a:lnTo>
                <a:lnTo>
                  <a:pt x="2102" y="1054"/>
                </a:lnTo>
                <a:lnTo>
                  <a:pt x="2102" y="1055"/>
                </a:lnTo>
                <a:lnTo>
                  <a:pt x="2118" y="1073"/>
                </a:lnTo>
                <a:lnTo>
                  <a:pt x="2136" y="1091"/>
                </a:lnTo>
                <a:lnTo>
                  <a:pt x="2151" y="1111"/>
                </a:lnTo>
                <a:lnTo>
                  <a:pt x="2165" y="1132"/>
                </a:lnTo>
                <a:lnTo>
                  <a:pt x="2179" y="1153"/>
                </a:lnTo>
                <a:lnTo>
                  <a:pt x="2192" y="1175"/>
                </a:lnTo>
                <a:lnTo>
                  <a:pt x="2203" y="1197"/>
                </a:lnTo>
                <a:lnTo>
                  <a:pt x="2214" y="1220"/>
                </a:lnTo>
                <a:lnTo>
                  <a:pt x="2223" y="1244"/>
                </a:lnTo>
                <a:lnTo>
                  <a:pt x="2231" y="1269"/>
                </a:lnTo>
                <a:lnTo>
                  <a:pt x="2238" y="1293"/>
                </a:lnTo>
                <a:lnTo>
                  <a:pt x="2244" y="1319"/>
                </a:lnTo>
                <a:lnTo>
                  <a:pt x="2248" y="1344"/>
                </a:lnTo>
                <a:lnTo>
                  <a:pt x="2252" y="1370"/>
                </a:lnTo>
                <a:lnTo>
                  <a:pt x="2254" y="1397"/>
                </a:lnTo>
                <a:lnTo>
                  <a:pt x="2254" y="1423"/>
                </a:lnTo>
                <a:lnTo>
                  <a:pt x="2254" y="1450"/>
                </a:lnTo>
                <a:lnTo>
                  <a:pt x="2252" y="1477"/>
                </a:lnTo>
                <a:lnTo>
                  <a:pt x="2248" y="1502"/>
                </a:lnTo>
                <a:lnTo>
                  <a:pt x="2244" y="1528"/>
                </a:lnTo>
                <a:lnTo>
                  <a:pt x="2238" y="1553"/>
                </a:lnTo>
                <a:lnTo>
                  <a:pt x="2231" y="1578"/>
                </a:lnTo>
                <a:lnTo>
                  <a:pt x="2223" y="1602"/>
                </a:lnTo>
                <a:lnTo>
                  <a:pt x="2214" y="1626"/>
                </a:lnTo>
                <a:lnTo>
                  <a:pt x="2203" y="1648"/>
                </a:lnTo>
                <a:lnTo>
                  <a:pt x="2192" y="1672"/>
                </a:lnTo>
                <a:lnTo>
                  <a:pt x="2179" y="1694"/>
                </a:lnTo>
                <a:lnTo>
                  <a:pt x="2166" y="1715"/>
                </a:lnTo>
                <a:lnTo>
                  <a:pt x="2151" y="1734"/>
                </a:lnTo>
                <a:lnTo>
                  <a:pt x="2136" y="1754"/>
                </a:lnTo>
                <a:lnTo>
                  <a:pt x="2120" y="1774"/>
                </a:lnTo>
                <a:lnTo>
                  <a:pt x="2102" y="1791"/>
                </a:lnTo>
                <a:lnTo>
                  <a:pt x="2084" y="1809"/>
                </a:lnTo>
                <a:lnTo>
                  <a:pt x="2065" y="1825"/>
                </a:lnTo>
                <a:lnTo>
                  <a:pt x="2045" y="1841"/>
                </a:lnTo>
                <a:lnTo>
                  <a:pt x="2024" y="1855"/>
                </a:lnTo>
                <a:lnTo>
                  <a:pt x="2003" y="1869"/>
                </a:lnTo>
                <a:lnTo>
                  <a:pt x="1981" y="1882"/>
                </a:lnTo>
                <a:lnTo>
                  <a:pt x="1959" y="1893"/>
                </a:lnTo>
                <a:lnTo>
                  <a:pt x="1936" y="1904"/>
                </a:lnTo>
                <a:lnTo>
                  <a:pt x="1913" y="1913"/>
                </a:lnTo>
                <a:lnTo>
                  <a:pt x="1889" y="1921"/>
                </a:lnTo>
                <a:lnTo>
                  <a:pt x="1863" y="1928"/>
                </a:lnTo>
                <a:lnTo>
                  <a:pt x="1839" y="1934"/>
                </a:lnTo>
                <a:lnTo>
                  <a:pt x="1813" y="1939"/>
                </a:lnTo>
                <a:lnTo>
                  <a:pt x="1786" y="1942"/>
                </a:lnTo>
                <a:lnTo>
                  <a:pt x="1760" y="1943"/>
                </a:lnTo>
                <a:lnTo>
                  <a:pt x="1733" y="1945"/>
                </a:lnTo>
                <a:lnTo>
                  <a:pt x="1710" y="1943"/>
                </a:lnTo>
                <a:lnTo>
                  <a:pt x="1685" y="1942"/>
                </a:lnTo>
                <a:lnTo>
                  <a:pt x="1662" y="1940"/>
                </a:lnTo>
                <a:lnTo>
                  <a:pt x="1640" y="1936"/>
                </a:lnTo>
                <a:lnTo>
                  <a:pt x="1617" y="1932"/>
                </a:lnTo>
                <a:lnTo>
                  <a:pt x="1595" y="1926"/>
                </a:lnTo>
                <a:lnTo>
                  <a:pt x="1573" y="1919"/>
                </a:lnTo>
                <a:lnTo>
                  <a:pt x="1552" y="1912"/>
                </a:lnTo>
                <a:lnTo>
                  <a:pt x="1465" y="2000"/>
                </a:lnTo>
                <a:lnTo>
                  <a:pt x="1384" y="2089"/>
                </a:lnTo>
                <a:lnTo>
                  <a:pt x="1306" y="2177"/>
                </a:lnTo>
                <a:lnTo>
                  <a:pt x="1233" y="2263"/>
                </a:lnTo>
                <a:lnTo>
                  <a:pt x="1164" y="2349"/>
                </a:lnTo>
                <a:lnTo>
                  <a:pt x="1099" y="2433"/>
                </a:lnTo>
                <a:lnTo>
                  <a:pt x="1069" y="2475"/>
                </a:lnTo>
                <a:lnTo>
                  <a:pt x="1039" y="2517"/>
                </a:lnTo>
                <a:lnTo>
                  <a:pt x="1011" y="2558"/>
                </a:lnTo>
                <a:lnTo>
                  <a:pt x="983" y="2599"/>
                </a:lnTo>
                <a:lnTo>
                  <a:pt x="961" y="2633"/>
                </a:lnTo>
                <a:lnTo>
                  <a:pt x="1020" y="2674"/>
                </a:lnTo>
                <a:lnTo>
                  <a:pt x="1081" y="2714"/>
                </a:lnTo>
                <a:lnTo>
                  <a:pt x="1143" y="2755"/>
                </a:lnTo>
                <a:lnTo>
                  <a:pt x="1207" y="2796"/>
                </a:lnTo>
                <a:lnTo>
                  <a:pt x="1341" y="2878"/>
                </a:lnTo>
                <a:lnTo>
                  <a:pt x="1479" y="2962"/>
                </a:lnTo>
                <a:lnTo>
                  <a:pt x="1583" y="3026"/>
                </a:lnTo>
                <a:lnTo>
                  <a:pt x="1689" y="3089"/>
                </a:lnTo>
                <a:lnTo>
                  <a:pt x="1795" y="3156"/>
                </a:lnTo>
                <a:lnTo>
                  <a:pt x="1900" y="3223"/>
                </a:lnTo>
                <a:lnTo>
                  <a:pt x="2003" y="3293"/>
                </a:lnTo>
                <a:lnTo>
                  <a:pt x="2056" y="3329"/>
                </a:lnTo>
                <a:lnTo>
                  <a:pt x="2107" y="3365"/>
                </a:lnTo>
                <a:lnTo>
                  <a:pt x="2157" y="3402"/>
                </a:lnTo>
                <a:lnTo>
                  <a:pt x="2207" y="3439"/>
                </a:lnTo>
                <a:lnTo>
                  <a:pt x="2255" y="3477"/>
                </a:lnTo>
                <a:lnTo>
                  <a:pt x="2304" y="3517"/>
                </a:lnTo>
                <a:lnTo>
                  <a:pt x="2304" y="1261"/>
                </a:lnTo>
                <a:lnTo>
                  <a:pt x="2305" y="1225"/>
                </a:lnTo>
                <a:lnTo>
                  <a:pt x="2308" y="1189"/>
                </a:lnTo>
                <a:lnTo>
                  <a:pt x="2312" y="1154"/>
                </a:lnTo>
                <a:lnTo>
                  <a:pt x="2319" y="1119"/>
                </a:lnTo>
                <a:lnTo>
                  <a:pt x="2326" y="1084"/>
                </a:lnTo>
                <a:lnTo>
                  <a:pt x="2337" y="1051"/>
                </a:lnTo>
                <a:lnTo>
                  <a:pt x="2347" y="1018"/>
                </a:lnTo>
                <a:lnTo>
                  <a:pt x="2360" y="987"/>
                </a:lnTo>
                <a:lnTo>
                  <a:pt x="2374" y="955"/>
                </a:lnTo>
                <a:lnTo>
                  <a:pt x="2390" y="924"/>
                </a:lnTo>
                <a:lnTo>
                  <a:pt x="2407" y="895"/>
                </a:lnTo>
                <a:lnTo>
                  <a:pt x="2425" y="866"/>
                </a:lnTo>
                <a:lnTo>
                  <a:pt x="2445" y="838"/>
                </a:lnTo>
                <a:lnTo>
                  <a:pt x="2467" y="811"/>
                </a:lnTo>
                <a:lnTo>
                  <a:pt x="2489" y="786"/>
                </a:lnTo>
                <a:lnTo>
                  <a:pt x="2512" y="761"/>
                </a:lnTo>
                <a:lnTo>
                  <a:pt x="2536" y="738"/>
                </a:lnTo>
                <a:lnTo>
                  <a:pt x="2562" y="716"/>
                </a:lnTo>
                <a:lnTo>
                  <a:pt x="2589" y="694"/>
                </a:lnTo>
                <a:lnTo>
                  <a:pt x="2616" y="674"/>
                </a:lnTo>
                <a:lnTo>
                  <a:pt x="2645" y="656"/>
                </a:lnTo>
                <a:lnTo>
                  <a:pt x="2674" y="639"/>
                </a:lnTo>
                <a:lnTo>
                  <a:pt x="2706" y="623"/>
                </a:lnTo>
                <a:lnTo>
                  <a:pt x="2737" y="609"/>
                </a:lnTo>
                <a:lnTo>
                  <a:pt x="2769" y="597"/>
                </a:lnTo>
                <a:lnTo>
                  <a:pt x="2802" y="586"/>
                </a:lnTo>
                <a:lnTo>
                  <a:pt x="2835" y="576"/>
                </a:lnTo>
                <a:lnTo>
                  <a:pt x="2870" y="567"/>
                </a:lnTo>
                <a:lnTo>
                  <a:pt x="2904" y="562"/>
                </a:lnTo>
                <a:lnTo>
                  <a:pt x="2939" y="557"/>
                </a:lnTo>
                <a:lnTo>
                  <a:pt x="2975" y="555"/>
                </a:lnTo>
                <a:lnTo>
                  <a:pt x="3011" y="554"/>
                </a:lnTo>
                <a:close/>
                <a:moveTo>
                  <a:pt x="1887" y="1269"/>
                </a:moveTo>
                <a:lnTo>
                  <a:pt x="1887" y="1269"/>
                </a:lnTo>
                <a:lnTo>
                  <a:pt x="1871" y="1255"/>
                </a:lnTo>
                <a:lnTo>
                  <a:pt x="1855" y="1242"/>
                </a:lnTo>
                <a:lnTo>
                  <a:pt x="1837" y="1232"/>
                </a:lnTo>
                <a:lnTo>
                  <a:pt x="1818" y="1222"/>
                </a:lnTo>
                <a:lnTo>
                  <a:pt x="1798" y="1215"/>
                </a:lnTo>
                <a:lnTo>
                  <a:pt x="1777" y="1210"/>
                </a:lnTo>
                <a:lnTo>
                  <a:pt x="1755" y="1206"/>
                </a:lnTo>
                <a:lnTo>
                  <a:pt x="1733" y="1205"/>
                </a:lnTo>
                <a:lnTo>
                  <a:pt x="1711" y="1206"/>
                </a:lnTo>
                <a:lnTo>
                  <a:pt x="1689" y="1210"/>
                </a:lnTo>
                <a:lnTo>
                  <a:pt x="1668" y="1215"/>
                </a:lnTo>
                <a:lnTo>
                  <a:pt x="1648" y="1222"/>
                </a:lnTo>
                <a:lnTo>
                  <a:pt x="1630" y="1232"/>
                </a:lnTo>
                <a:lnTo>
                  <a:pt x="1611" y="1242"/>
                </a:lnTo>
                <a:lnTo>
                  <a:pt x="1595" y="1255"/>
                </a:lnTo>
                <a:lnTo>
                  <a:pt x="1580" y="1269"/>
                </a:lnTo>
                <a:lnTo>
                  <a:pt x="1579" y="1269"/>
                </a:lnTo>
                <a:lnTo>
                  <a:pt x="1565" y="1284"/>
                </a:lnTo>
                <a:lnTo>
                  <a:pt x="1552" y="1301"/>
                </a:lnTo>
                <a:lnTo>
                  <a:pt x="1541" y="1319"/>
                </a:lnTo>
                <a:lnTo>
                  <a:pt x="1532" y="1338"/>
                </a:lnTo>
                <a:lnTo>
                  <a:pt x="1525" y="1358"/>
                </a:lnTo>
                <a:lnTo>
                  <a:pt x="1519" y="1379"/>
                </a:lnTo>
                <a:lnTo>
                  <a:pt x="1517" y="1401"/>
                </a:lnTo>
                <a:lnTo>
                  <a:pt x="1516" y="1423"/>
                </a:lnTo>
                <a:lnTo>
                  <a:pt x="1517" y="1445"/>
                </a:lnTo>
                <a:lnTo>
                  <a:pt x="1519" y="1467"/>
                </a:lnTo>
                <a:lnTo>
                  <a:pt x="1525" y="1488"/>
                </a:lnTo>
                <a:lnTo>
                  <a:pt x="1532" y="1508"/>
                </a:lnTo>
                <a:lnTo>
                  <a:pt x="1541" y="1527"/>
                </a:lnTo>
                <a:lnTo>
                  <a:pt x="1553" y="1545"/>
                </a:lnTo>
                <a:lnTo>
                  <a:pt x="1565" y="1561"/>
                </a:lnTo>
                <a:lnTo>
                  <a:pt x="1580" y="1576"/>
                </a:lnTo>
                <a:lnTo>
                  <a:pt x="1580" y="1578"/>
                </a:lnTo>
                <a:lnTo>
                  <a:pt x="1595" y="1592"/>
                </a:lnTo>
                <a:lnTo>
                  <a:pt x="1611" y="1604"/>
                </a:lnTo>
                <a:lnTo>
                  <a:pt x="1630" y="1615"/>
                </a:lnTo>
                <a:lnTo>
                  <a:pt x="1648" y="1624"/>
                </a:lnTo>
                <a:lnTo>
                  <a:pt x="1668" y="1631"/>
                </a:lnTo>
                <a:lnTo>
                  <a:pt x="1689" y="1637"/>
                </a:lnTo>
                <a:lnTo>
                  <a:pt x="1711" y="1639"/>
                </a:lnTo>
                <a:lnTo>
                  <a:pt x="1733" y="1640"/>
                </a:lnTo>
                <a:lnTo>
                  <a:pt x="1755" y="1639"/>
                </a:lnTo>
                <a:lnTo>
                  <a:pt x="1777" y="1637"/>
                </a:lnTo>
                <a:lnTo>
                  <a:pt x="1798" y="1631"/>
                </a:lnTo>
                <a:lnTo>
                  <a:pt x="1818" y="1624"/>
                </a:lnTo>
                <a:lnTo>
                  <a:pt x="1837" y="1615"/>
                </a:lnTo>
                <a:lnTo>
                  <a:pt x="1855" y="1603"/>
                </a:lnTo>
                <a:lnTo>
                  <a:pt x="1871" y="1592"/>
                </a:lnTo>
                <a:lnTo>
                  <a:pt x="1887" y="1576"/>
                </a:lnTo>
                <a:lnTo>
                  <a:pt x="1901" y="1561"/>
                </a:lnTo>
                <a:lnTo>
                  <a:pt x="1914" y="1545"/>
                </a:lnTo>
                <a:lnTo>
                  <a:pt x="1925" y="1527"/>
                </a:lnTo>
                <a:lnTo>
                  <a:pt x="1934" y="1508"/>
                </a:lnTo>
                <a:lnTo>
                  <a:pt x="1941" y="1488"/>
                </a:lnTo>
                <a:lnTo>
                  <a:pt x="1947" y="1467"/>
                </a:lnTo>
                <a:lnTo>
                  <a:pt x="1950" y="1445"/>
                </a:lnTo>
                <a:lnTo>
                  <a:pt x="1951" y="1423"/>
                </a:lnTo>
                <a:lnTo>
                  <a:pt x="1950" y="1401"/>
                </a:lnTo>
                <a:lnTo>
                  <a:pt x="1947" y="1379"/>
                </a:lnTo>
                <a:lnTo>
                  <a:pt x="1941" y="1358"/>
                </a:lnTo>
                <a:lnTo>
                  <a:pt x="1934" y="1338"/>
                </a:lnTo>
                <a:lnTo>
                  <a:pt x="1925" y="1319"/>
                </a:lnTo>
                <a:lnTo>
                  <a:pt x="1914" y="1301"/>
                </a:lnTo>
                <a:lnTo>
                  <a:pt x="1901" y="1284"/>
                </a:lnTo>
                <a:lnTo>
                  <a:pt x="1887" y="1269"/>
                </a:lnTo>
                <a:close/>
                <a:moveTo>
                  <a:pt x="2304" y="5100"/>
                </a:moveTo>
                <a:lnTo>
                  <a:pt x="2304" y="4074"/>
                </a:lnTo>
                <a:lnTo>
                  <a:pt x="2277" y="4045"/>
                </a:lnTo>
                <a:lnTo>
                  <a:pt x="2251" y="4017"/>
                </a:lnTo>
                <a:lnTo>
                  <a:pt x="2224" y="3989"/>
                </a:lnTo>
                <a:lnTo>
                  <a:pt x="2195" y="3961"/>
                </a:lnTo>
                <a:lnTo>
                  <a:pt x="2138" y="3908"/>
                </a:lnTo>
                <a:lnTo>
                  <a:pt x="2078" y="3856"/>
                </a:lnTo>
                <a:lnTo>
                  <a:pt x="2016" y="3805"/>
                </a:lnTo>
                <a:lnTo>
                  <a:pt x="1952" y="3755"/>
                </a:lnTo>
                <a:lnTo>
                  <a:pt x="1887" y="3706"/>
                </a:lnTo>
                <a:lnTo>
                  <a:pt x="1821" y="3659"/>
                </a:lnTo>
                <a:lnTo>
                  <a:pt x="1754" y="3613"/>
                </a:lnTo>
                <a:lnTo>
                  <a:pt x="1687" y="3567"/>
                </a:lnTo>
                <a:lnTo>
                  <a:pt x="1617" y="3522"/>
                </a:lnTo>
                <a:lnTo>
                  <a:pt x="1548" y="3478"/>
                </a:lnTo>
                <a:lnTo>
                  <a:pt x="1409" y="3392"/>
                </a:lnTo>
                <a:lnTo>
                  <a:pt x="1270" y="3308"/>
                </a:lnTo>
                <a:lnTo>
                  <a:pt x="1140" y="3230"/>
                </a:lnTo>
                <a:lnTo>
                  <a:pt x="1012" y="3151"/>
                </a:lnTo>
                <a:lnTo>
                  <a:pt x="949" y="3111"/>
                </a:lnTo>
                <a:lnTo>
                  <a:pt x="888" y="3071"/>
                </a:lnTo>
                <a:lnTo>
                  <a:pt x="826" y="3030"/>
                </a:lnTo>
                <a:lnTo>
                  <a:pt x="765" y="2988"/>
                </a:lnTo>
                <a:lnTo>
                  <a:pt x="737" y="3056"/>
                </a:lnTo>
                <a:lnTo>
                  <a:pt x="710" y="3122"/>
                </a:lnTo>
                <a:lnTo>
                  <a:pt x="687" y="3186"/>
                </a:lnTo>
                <a:lnTo>
                  <a:pt x="667" y="3250"/>
                </a:lnTo>
                <a:lnTo>
                  <a:pt x="650" y="3313"/>
                </a:lnTo>
                <a:lnTo>
                  <a:pt x="636" y="3375"/>
                </a:lnTo>
                <a:lnTo>
                  <a:pt x="624" y="3435"/>
                </a:lnTo>
                <a:lnTo>
                  <a:pt x="615" y="3496"/>
                </a:lnTo>
                <a:lnTo>
                  <a:pt x="612" y="3533"/>
                </a:lnTo>
                <a:lnTo>
                  <a:pt x="608" y="3577"/>
                </a:lnTo>
                <a:lnTo>
                  <a:pt x="606" y="3615"/>
                </a:lnTo>
                <a:lnTo>
                  <a:pt x="605" y="3652"/>
                </a:lnTo>
                <a:lnTo>
                  <a:pt x="605" y="3691"/>
                </a:lnTo>
                <a:lnTo>
                  <a:pt x="606" y="3728"/>
                </a:lnTo>
                <a:lnTo>
                  <a:pt x="609" y="3765"/>
                </a:lnTo>
                <a:lnTo>
                  <a:pt x="613" y="3801"/>
                </a:lnTo>
                <a:lnTo>
                  <a:pt x="617" y="3837"/>
                </a:lnTo>
                <a:lnTo>
                  <a:pt x="623" y="3873"/>
                </a:lnTo>
                <a:lnTo>
                  <a:pt x="630" y="3908"/>
                </a:lnTo>
                <a:lnTo>
                  <a:pt x="638" y="3943"/>
                </a:lnTo>
                <a:lnTo>
                  <a:pt x="646" y="3976"/>
                </a:lnTo>
                <a:lnTo>
                  <a:pt x="657" y="4010"/>
                </a:lnTo>
                <a:lnTo>
                  <a:pt x="668" y="4044"/>
                </a:lnTo>
                <a:lnTo>
                  <a:pt x="680" y="4076"/>
                </a:lnTo>
                <a:lnTo>
                  <a:pt x="693" y="4109"/>
                </a:lnTo>
                <a:lnTo>
                  <a:pt x="707" y="4141"/>
                </a:lnTo>
                <a:lnTo>
                  <a:pt x="722" y="4173"/>
                </a:lnTo>
                <a:lnTo>
                  <a:pt x="738" y="4204"/>
                </a:lnTo>
                <a:lnTo>
                  <a:pt x="755" y="4234"/>
                </a:lnTo>
                <a:lnTo>
                  <a:pt x="773" y="4264"/>
                </a:lnTo>
                <a:lnTo>
                  <a:pt x="791" y="4295"/>
                </a:lnTo>
                <a:lnTo>
                  <a:pt x="811" y="4324"/>
                </a:lnTo>
                <a:lnTo>
                  <a:pt x="832" y="4353"/>
                </a:lnTo>
                <a:lnTo>
                  <a:pt x="853" y="4380"/>
                </a:lnTo>
                <a:lnTo>
                  <a:pt x="875" y="4408"/>
                </a:lnTo>
                <a:lnTo>
                  <a:pt x="898" y="4436"/>
                </a:lnTo>
                <a:lnTo>
                  <a:pt x="923" y="4463"/>
                </a:lnTo>
                <a:lnTo>
                  <a:pt x="947" y="4488"/>
                </a:lnTo>
                <a:lnTo>
                  <a:pt x="973" y="4515"/>
                </a:lnTo>
                <a:lnTo>
                  <a:pt x="999" y="4540"/>
                </a:lnTo>
                <a:lnTo>
                  <a:pt x="1027" y="4565"/>
                </a:lnTo>
                <a:lnTo>
                  <a:pt x="1055" y="4589"/>
                </a:lnTo>
                <a:lnTo>
                  <a:pt x="1084" y="4614"/>
                </a:lnTo>
                <a:lnTo>
                  <a:pt x="1114" y="4637"/>
                </a:lnTo>
                <a:lnTo>
                  <a:pt x="1144" y="4660"/>
                </a:lnTo>
                <a:lnTo>
                  <a:pt x="1176" y="4684"/>
                </a:lnTo>
                <a:lnTo>
                  <a:pt x="1208" y="4706"/>
                </a:lnTo>
                <a:lnTo>
                  <a:pt x="1242" y="4728"/>
                </a:lnTo>
                <a:lnTo>
                  <a:pt x="1276" y="4749"/>
                </a:lnTo>
                <a:lnTo>
                  <a:pt x="1309" y="4769"/>
                </a:lnTo>
                <a:lnTo>
                  <a:pt x="1344" y="4789"/>
                </a:lnTo>
                <a:lnTo>
                  <a:pt x="1380" y="4809"/>
                </a:lnTo>
                <a:lnTo>
                  <a:pt x="1416" y="4829"/>
                </a:lnTo>
                <a:lnTo>
                  <a:pt x="1453" y="4847"/>
                </a:lnTo>
                <a:lnTo>
                  <a:pt x="1490" y="4865"/>
                </a:lnTo>
                <a:lnTo>
                  <a:pt x="1529" y="4882"/>
                </a:lnTo>
                <a:lnTo>
                  <a:pt x="1568" y="4899"/>
                </a:lnTo>
                <a:lnTo>
                  <a:pt x="1608" y="4916"/>
                </a:lnTo>
                <a:lnTo>
                  <a:pt x="1647" y="4931"/>
                </a:lnTo>
                <a:lnTo>
                  <a:pt x="1688" y="4947"/>
                </a:lnTo>
                <a:lnTo>
                  <a:pt x="1728" y="4961"/>
                </a:lnTo>
                <a:lnTo>
                  <a:pt x="1770" y="4975"/>
                </a:lnTo>
                <a:lnTo>
                  <a:pt x="1855" y="5002"/>
                </a:lnTo>
                <a:lnTo>
                  <a:pt x="1941" y="5026"/>
                </a:lnTo>
                <a:lnTo>
                  <a:pt x="2029" y="5048"/>
                </a:lnTo>
                <a:lnTo>
                  <a:pt x="2120" y="5068"/>
                </a:lnTo>
                <a:lnTo>
                  <a:pt x="2211" y="5085"/>
                </a:lnTo>
                <a:lnTo>
                  <a:pt x="2304" y="5100"/>
                </a:lnTo>
                <a:close/>
                <a:moveTo>
                  <a:pt x="2991" y="1292"/>
                </a:moveTo>
                <a:lnTo>
                  <a:pt x="2991" y="3627"/>
                </a:lnTo>
                <a:lnTo>
                  <a:pt x="5477" y="3627"/>
                </a:lnTo>
                <a:lnTo>
                  <a:pt x="5477" y="1292"/>
                </a:lnTo>
                <a:lnTo>
                  <a:pt x="2991" y="1292"/>
                </a:lnTo>
                <a:close/>
                <a:moveTo>
                  <a:pt x="4212" y="3997"/>
                </a:moveTo>
                <a:lnTo>
                  <a:pt x="4212" y="3997"/>
                </a:lnTo>
                <a:lnTo>
                  <a:pt x="4181" y="3998"/>
                </a:lnTo>
                <a:lnTo>
                  <a:pt x="4150" y="4000"/>
                </a:lnTo>
                <a:lnTo>
                  <a:pt x="4120" y="4003"/>
                </a:lnTo>
                <a:lnTo>
                  <a:pt x="4090" y="4007"/>
                </a:lnTo>
                <a:lnTo>
                  <a:pt x="4060" y="4012"/>
                </a:lnTo>
                <a:lnTo>
                  <a:pt x="4030" y="4018"/>
                </a:lnTo>
                <a:lnTo>
                  <a:pt x="4001" y="4026"/>
                </a:lnTo>
                <a:lnTo>
                  <a:pt x="3974" y="4034"/>
                </a:lnTo>
                <a:lnTo>
                  <a:pt x="3946" y="4044"/>
                </a:lnTo>
                <a:lnTo>
                  <a:pt x="3918" y="4054"/>
                </a:lnTo>
                <a:lnTo>
                  <a:pt x="3891" y="4066"/>
                </a:lnTo>
                <a:lnTo>
                  <a:pt x="3864" y="4079"/>
                </a:lnTo>
                <a:lnTo>
                  <a:pt x="3839" y="4091"/>
                </a:lnTo>
                <a:lnTo>
                  <a:pt x="3813" y="4105"/>
                </a:lnTo>
                <a:lnTo>
                  <a:pt x="3789" y="4120"/>
                </a:lnTo>
                <a:lnTo>
                  <a:pt x="3765" y="4137"/>
                </a:lnTo>
                <a:lnTo>
                  <a:pt x="4227" y="4599"/>
                </a:lnTo>
                <a:lnTo>
                  <a:pt x="4676" y="4149"/>
                </a:lnTo>
                <a:lnTo>
                  <a:pt x="4652" y="4132"/>
                </a:lnTo>
                <a:lnTo>
                  <a:pt x="4626" y="4116"/>
                </a:lnTo>
                <a:lnTo>
                  <a:pt x="4599" y="4100"/>
                </a:lnTo>
                <a:lnTo>
                  <a:pt x="4573" y="4086"/>
                </a:lnTo>
                <a:lnTo>
                  <a:pt x="4546" y="4072"/>
                </a:lnTo>
                <a:lnTo>
                  <a:pt x="4518" y="4059"/>
                </a:lnTo>
                <a:lnTo>
                  <a:pt x="4489" y="4048"/>
                </a:lnTo>
                <a:lnTo>
                  <a:pt x="4460" y="4038"/>
                </a:lnTo>
                <a:lnTo>
                  <a:pt x="4431" y="4029"/>
                </a:lnTo>
                <a:lnTo>
                  <a:pt x="4401" y="4021"/>
                </a:lnTo>
                <a:lnTo>
                  <a:pt x="4371" y="4014"/>
                </a:lnTo>
                <a:lnTo>
                  <a:pt x="4339" y="4008"/>
                </a:lnTo>
                <a:lnTo>
                  <a:pt x="4308" y="4003"/>
                </a:lnTo>
                <a:lnTo>
                  <a:pt x="4277" y="4000"/>
                </a:lnTo>
                <a:lnTo>
                  <a:pt x="4244" y="3998"/>
                </a:lnTo>
                <a:lnTo>
                  <a:pt x="4212" y="3997"/>
                </a:lnTo>
                <a:close/>
                <a:moveTo>
                  <a:pt x="4858" y="4335"/>
                </a:moveTo>
                <a:lnTo>
                  <a:pt x="4411" y="4783"/>
                </a:lnTo>
                <a:lnTo>
                  <a:pt x="4859" y="5233"/>
                </a:lnTo>
                <a:lnTo>
                  <a:pt x="4876" y="5208"/>
                </a:lnTo>
                <a:lnTo>
                  <a:pt x="4891" y="5184"/>
                </a:lnTo>
                <a:lnTo>
                  <a:pt x="4906" y="5158"/>
                </a:lnTo>
                <a:lnTo>
                  <a:pt x="4919" y="5133"/>
                </a:lnTo>
                <a:lnTo>
                  <a:pt x="4931" y="5106"/>
                </a:lnTo>
                <a:lnTo>
                  <a:pt x="4943" y="5079"/>
                </a:lnTo>
                <a:lnTo>
                  <a:pt x="4953" y="5052"/>
                </a:lnTo>
                <a:lnTo>
                  <a:pt x="4963" y="5024"/>
                </a:lnTo>
                <a:lnTo>
                  <a:pt x="4971" y="4995"/>
                </a:lnTo>
                <a:lnTo>
                  <a:pt x="4978" y="4967"/>
                </a:lnTo>
                <a:lnTo>
                  <a:pt x="4985" y="4937"/>
                </a:lnTo>
                <a:lnTo>
                  <a:pt x="4989" y="4908"/>
                </a:lnTo>
                <a:lnTo>
                  <a:pt x="4994" y="4877"/>
                </a:lnTo>
                <a:lnTo>
                  <a:pt x="4996" y="4847"/>
                </a:lnTo>
                <a:lnTo>
                  <a:pt x="4999" y="4816"/>
                </a:lnTo>
                <a:lnTo>
                  <a:pt x="5000" y="4786"/>
                </a:lnTo>
                <a:lnTo>
                  <a:pt x="4999" y="4754"/>
                </a:lnTo>
                <a:lnTo>
                  <a:pt x="4996" y="4723"/>
                </a:lnTo>
                <a:lnTo>
                  <a:pt x="4994" y="4693"/>
                </a:lnTo>
                <a:lnTo>
                  <a:pt x="4989" y="4663"/>
                </a:lnTo>
                <a:lnTo>
                  <a:pt x="4985" y="4632"/>
                </a:lnTo>
                <a:lnTo>
                  <a:pt x="4978" y="4603"/>
                </a:lnTo>
                <a:lnTo>
                  <a:pt x="4971" y="4574"/>
                </a:lnTo>
                <a:lnTo>
                  <a:pt x="4963" y="4545"/>
                </a:lnTo>
                <a:lnTo>
                  <a:pt x="4952" y="4517"/>
                </a:lnTo>
                <a:lnTo>
                  <a:pt x="4942" y="4490"/>
                </a:lnTo>
                <a:lnTo>
                  <a:pt x="4930" y="4463"/>
                </a:lnTo>
                <a:lnTo>
                  <a:pt x="4917" y="4436"/>
                </a:lnTo>
                <a:lnTo>
                  <a:pt x="4905" y="4411"/>
                </a:lnTo>
                <a:lnTo>
                  <a:pt x="4890" y="4385"/>
                </a:lnTo>
                <a:lnTo>
                  <a:pt x="4874" y="4360"/>
                </a:lnTo>
                <a:lnTo>
                  <a:pt x="4858" y="4335"/>
                </a:lnTo>
                <a:close/>
                <a:moveTo>
                  <a:pt x="4678" y="5420"/>
                </a:moveTo>
                <a:lnTo>
                  <a:pt x="4227" y="4968"/>
                </a:lnTo>
                <a:lnTo>
                  <a:pt x="3762" y="5431"/>
                </a:lnTo>
                <a:lnTo>
                  <a:pt x="3787" y="5448"/>
                </a:lnTo>
                <a:lnTo>
                  <a:pt x="3811" y="5464"/>
                </a:lnTo>
                <a:lnTo>
                  <a:pt x="3837" y="5478"/>
                </a:lnTo>
                <a:lnTo>
                  <a:pt x="3863" y="5492"/>
                </a:lnTo>
                <a:lnTo>
                  <a:pt x="3890" y="5503"/>
                </a:lnTo>
                <a:lnTo>
                  <a:pt x="3917" y="5515"/>
                </a:lnTo>
                <a:lnTo>
                  <a:pt x="3945" y="5526"/>
                </a:lnTo>
                <a:lnTo>
                  <a:pt x="3972" y="5536"/>
                </a:lnTo>
                <a:lnTo>
                  <a:pt x="4000" y="5544"/>
                </a:lnTo>
                <a:lnTo>
                  <a:pt x="4029" y="5552"/>
                </a:lnTo>
                <a:lnTo>
                  <a:pt x="4060" y="5558"/>
                </a:lnTo>
                <a:lnTo>
                  <a:pt x="4089" y="5564"/>
                </a:lnTo>
                <a:lnTo>
                  <a:pt x="4119" y="5567"/>
                </a:lnTo>
                <a:lnTo>
                  <a:pt x="4150" y="5571"/>
                </a:lnTo>
                <a:lnTo>
                  <a:pt x="4180" y="5572"/>
                </a:lnTo>
                <a:lnTo>
                  <a:pt x="4212" y="5573"/>
                </a:lnTo>
                <a:lnTo>
                  <a:pt x="4244" y="5572"/>
                </a:lnTo>
                <a:lnTo>
                  <a:pt x="4277" y="5569"/>
                </a:lnTo>
                <a:lnTo>
                  <a:pt x="4308" y="5567"/>
                </a:lnTo>
                <a:lnTo>
                  <a:pt x="4340" y="5562"/>
                </a:lnTo>
                <a:lnTo>
                  <a:pt x="4371" y="5557"/>
                </a:lnTo>
                <a:lnTo>
                  <a:pt x="4402" y="5550"/>
                </a:lnTo>
                <a:lnTo>
                  <a:pt x="4432" y="5542"/>
                </a:lnTo>
                <a:lnTo>
                  <a:pt x="4461" y="5532"/>
                </a:lnTo>
                <a:lnTo>
                  <a:pt x="4490" y="5522"/>
                </a:lnTo>
                <a:lnTo>
                  <a:pt x="4519" y="5510"/>
                </a:lnTo>
                <a:lnTo>
                  <a:pt x="4547" y="5497"/>
                </a:lnTo>
                <a:lnTo>
                  <a:pt x="4575" y="5485"/>
                </a:lnTo>
                <a:lnTo>
                  <a:pt x="4602" y="5470"/>
                </a:lnTo>
                <a:lnTo>
                  <a:pt x="4627" y="5454"/>
                </a:lnTo>
                <a:lnTo>
                  <a:pt x="4653" y="5437"/>
                </a:lnTo>
                <a:lnTo>
                  <a:pt x="4678" y="5420"/>
                </a:lnTo>
                <a:close/>
                <a:moveTo>
                  <a:pt x="3575" y="5249"/>
                </a:moveTo>
                <a:lnTo>
                  <a:pt x="4042" y="4783"/>
                </a:lnTo>
                <a:lnTo>
                  <a:pt x="3578" y="4319"/>
                </a:lnTo>
                <a:lnTo>
                  <a:pt x="3560" y="4343"/>
                </a:lnTo>
                <a:lnTo>
                  <a:pt x="3543" y="4369"/>
                </a:lnTo>
                <a:lnTo>
                  <a:pt x="3528" y="4396"/>
                </a:lnTo>
                <a:lnTo>
                  <a:pt x="3513" y="4422"/>
                </a:lnTo>
                <a:lnTo>
                  <a:pt x="3499" y="4450"/>
                </a:lnTo>
                <a:lnTo>
                  <a:pt x="3487" y="4478"/>
                </a:lnTo>
                <a:lnTo>
                  <a:pt x="3476" y="4506"/>
                </a:lnTo>
                <a:lnTo>
                  <a:pt x="3465" y="4536"/>
                </a:lnTo>
                <a:lnTo>
                  <a:pt x="3456" y="4565"/>
                </a:lnTo>
                <a:lnTo>
                  <a:pt x="3448" y="4595"/>
                </a:lnTo>
                <a:lnTo>
                  <a:pt x="3441" y="4625"/>
                </a:lnTo>
                <a:lnTo>
                  <a:pt x="3435" y="4657"/>
                </a:lnTo>
                <a:lnTo>
                  <a:pt x="3430" y="4688"/>
                </a:lnTo>
                <a:lnTo>
                  <a:pt x="3427" y="4721"/>
                </a:lnTo>
                <a:lnTo>
                  <a:pt x="3426" y="4752"/>
                </a:lnTo>
                <a:lnTo>
                  <a:pt x="3424" y="4786"/>
                </a:lnTo>
                <a:lnTo>
                  <a:pt x="3426" y="4817"/>
                </a:lnTo>
                <a:lnTo>
                  <a:pt x="3427" y="4850"/>
                </a:lnTo>
                <a:lnTo>
                  <a:pt x="3430" y="4881"/>
                </a:lnTo>
                <a:lnTo>
                  <a:pt x="3435" y="4912"/>
                </a:lnTo>
                <a:lnTo>
                  <a:pt x="3441" y="4944"/>
                </a:lnTo>
                <a:lnTo>
                  <a:pt x="3448" y="4974"/>
                </a:lnTo>
                <a:lnTo>
                  <a:pt x="3456" y="5004"/>
                </a:lnTo>
                <a:lnTo>
                  <a:pt x="3464" y="5033"/>
                </a:lnTo>
                <a:lnTo>
                  <a:pt x="3474" y="5062"/>
                </a:lnTo>
                <a:lnTo>
                  <a:pt x="3486" y="5091"/>
                </a:lnTo>
                <a:lnTo>
                  <a:pt x="3499" y="5119"/>
                </a:lnTo>
                <a:lnTo>
                  <a:pt x="3512" y="5147"/>
                </a:lnTo>
                <a:lnTo>
                  <a:pt x="3527" y="5174"/>
                </a:lnTo>
                <a:lnTo>
                  <a:pt x="3542" y="5199"/>
                </a:lnTo>
                <a:lnTo>
                  <a:pt x="3558" y="5225"/>
                </a:lnTo>
                <a:lnTo>
                  <a:pt x="3575" y="52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24" name="MH_SubTitle_2"/>
          <p:cNvSpPr txBox="1"/>
          <p:nvPr>
            <p:custDataLst>
              <p:tags r:id="rId22"/>
            </p:custDataLst>
          </p:nvPr>
        </p:nvSpPr>
        <p:spPr>
          <a:xfrm>
            <a:off x="7688264" y="2906714"/>
            <a:ext cx="2287587" cy="706437"/>
          </a:xfrm>
          <a:prstGeom prst="rect">
            <a:avLst/>
          </a:prstGeom>
          <a:noFill/>
        </p:spPr>
        <p:txBody>
          <a:bodyPr anchor="ctr">
            <a:normAutofit lnSpcReduction="10000"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defRPr/>
            </a:pPr>
            <a:r>
              <a:rPr lang="en-US" altLang="zh-CN" sz="1600" dirty="0">
                <a:solidFill>
                  <a:srgbClr val="C8143E"/>
                </a:solidFill>
              </a:rPr>
              <a:t>EIUSMOD TEMPOR INCIDIDUNT  LABORE</a:t>
            </a:r>
            <a:endParaRPr lang="zh-CN" altLang="en-US" sz="1600" dirty="0">
              <a:solidFill>
                <a:srgbClr val="C8143E"/>
              </a:solidFill>
            </a:endParaRPr>
          </a:p>
        </p:txBody>
      </p:sp>
      <p:sp>
        <p:nvSpPr>
          <p:cNvPr id="25" name="MH_SubTitle_3"/>
          <p:cNvSpPr txBox="1"/>
          <p:nvPr>
            <p:custDataLst>
              <p:tags r:id="rId23"/>
            </p:custDataLst>
          </p:nvPr>
        </p:nvSpPr>
        <p:spPr>
          <a:xfrm>
            <a:off x="7624764" y="4364039"/>
            <a:ext cx="2351087" cy="706437"/>
          </a:xfrm>
          <a:prstGeom prst="rect">
            <a:avLst/>
          </a:prstGeom>
          <a:noFill/>
        </p:spPr>
        <p:txBody>
          <a:bodyPr anchor="ctr">
            <a:normAutofit lnSpcReduction="10000"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defRPr/>
            </a:pPr>
            <a:r>
              <a:rPr lang="en-US" altLang="zh-CN" sz="1600" dirty="0">
                <a:solidFill>
                  <a:srgbClr val="C8143E"/>
                </a:solidFill>
              </a:rPr>
              <a:t>EIUSMOD TEMPOR INCIDIDUNT  LABORE</a:t>
            </a:r>
            <a:endParaRPr lang="zh-CN" altLang="en-US" sz="1600" dirty="0">
              <a:solidFill>
                <a:srgbClr val="C8143E"/>
              </a:solidFill>
            </a:endParaRPr>
          </a:p>
        </p:txBody>
      </p:sp>
      <p:sp>
        <p:nvSpPr>
          <p:cNvPr id="26" name="MH_SubTitle_4"/>
          <p:cNvSpPr txBox="1"/>
          <p:nvPr>
            <p:custDataLst>
              <p:tags r:id="rId24"/>
            </p:custDataLst>
          </p:nvPr>
        </p:nvSpPr>
        <p:spPr>
          <a:xfrm>
            <a:off x="4679951" y="5662614"/>
            <a:ext cx="2792413" cy="706437"/>
          </a:xfrm>
          <a:prstGeom prst="rect">
            <a:avLst/>
          </a:prstGeom>
          <a:noFill/>
        </p:spPr>
        <p:txBody>
          <a:bodyPr anchor="ctr">
            <a:normAutofit lnSpcReduction="10000"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>
              <a:defRPr/>
            </a:pPr>
            <a:r>
              <a:rPr lang="en-US" altLang="zh-CN" sz="1600" dirty="0">
                <a:solidFill>
                  <a:srgbClr val="C8143E"/>
                </a:solidFill>
              </a:rPr>
              <a:t>EIUSMOD TEMPOR INCIDIDUNT  LABORE</a:t>
            </a:r>
            <a:endParaRPr lang="zh-CN" altLang="en-US" sz="1600" dirty="0">
              <a:solidFill>
                <a:srgbClr val="C8143E"/>
              </a:solidFill>
            </a:endParaRPr>
          </a:p>
        </p:txBody>
      </p:sp>
      <p:sp>
        <p:nvSpPr>
          <p:cNvPr id="27" name="MH_SubTitle_6"/>
          <p:cNvSpPr txBox="1"/>
          <p:nvPr>
            <p:custDataLst>
              <p:tags r:id="rId25"/>
            </p:custDataLst>
          </p:nvPr>
        </p:nvSpPr>
        <p:spPr>
          <a:xfrm>
            <a:off x="2170114" y="2849564"/>
            <a:ext cx="2282825" cy="706437"/>
          </a:xfrm>
          <a:prstGeom prst="rect">
            <a:avLst/>
          </a:prstGeom>
          <a:noFill/>
        </p:spPr>
        <p:txBody>
          <a:bodyPr anchor="ctr">
            <a:normAutofit lnSpcReduction="10000"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r">
              <a:defRPr/>
            </a:pPr>
            <a:r>
              <a:rPr lang="en-US" altLang="zh-CN" sz="1600" dirty="0">
                <a:solidFill>
                  <a:srgbClr val="C8143E"/>
                </a:solidFill>
              </a:rPr>
              <a:t>EIUSMOD TEMPOR INCIDIDUNT  LABORE</a:t>
            </a:r>
            <a:endParaRPr lang="zh-CN" altLang="en-US" sz="1600" dirty="0">
              <a:solidFill>
                <a:srgbClr val="C8143E"/>
              </a:solidFill>
            </a:endParaRPr>
          </a:p>
        </p:txBody>
      </p:sp>
      <p:sp>
        <p:nvSpPr>
          <p:cNvPr id="28" name="MH_SubTitle_5"/>
          <p:cNvSpPr txBox="1"/>
          <p:nvPr>
            <p:custDataLst>
              <p:tags r:id="rId26"/>
            </p:custDataLst>
          </p:nvPr>
        </p:nvSpPr>
        <p:spPr>
          <a:xfrm>
            <a:off x="2170114" y="4295775"/>
            <a:ext cx="2378075" cy="706438"/>
          </a:xfrm>
          <a:prstGeom prst="rect">
            <a:avLst/>
          </a:prstGeom>
          <a:noFill/>
        </p:spPr>
        <p:txBody>
          <a:bodyPr anchor="ctr">
            <a:normAutofit lnSpcReduction="10000"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r">
              <a:defRPr/>
            </a:pPr>
            <a:r>
              <a:rPr lang="en-US" altLang="zh-CN" sz="1600" dirty="0">
                <a:solidFill>
                  <a:srgbClr val="C8143E"/>
                </a:solidFill>
              </a:rPr>
              <a:t>EIUSMOD TEMPOR INCIDIDUNT  LABORE</a:t>
            </a:r>
            <a:endParaRPr lang="zh-CN" altLang="en-US" sz="1600" dirty="0">
              <a:solidFill>
                <a:srgbClr val="C8143E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157008" y="270846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输入标题文本</a:t>
            </a:r>
            <a:endParaRPr lang="zh-CN" altLang="en-US" sz="40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0" name="矩形: 圆角 39"/>
          <p:cNvSpPr/>
          <p:nvPr/>
        </p:nvSpPr>
        <p:spPr>
          <a:xfrm>
            <a:off x="148542" y="119364"/>
            <a:ext cx="11894916" cy="6619272"/>
          </a:xfrm>
          <a:prstGeom prst="roundRect">
            <a:avLst>
              <a:gd name="adj" fmla="val 5528"/>
            </a:avLst>
          </a:prstGeom>
          <a:solidFill>
            <a:schemeClr val="bg1">
              <a:alpha val="78000"/>
            </a:schemeClr>
          </a:solidFill>
          <a:ln>
            <a:solidFill>
              <a:srgbClr val="C81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l="62094" t="45149" r="14189" b="165"/>
          <a:stretch>
            <a:fillRect/>
          </a:stretch>
        </p:blipFill>
        <p:spPr>
          <a:xfrm>
            <a:off x="1525321" y="842184"/>
            <a:ext cx="3410307" cy="393103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19669" y="4369059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目录</a:t>
            </a:r>
            <a:endParaRPr lang="zh-CN" altLang="en-US" sz="72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437534" y="4024409"/>
            <a:ext cx="1493136" cy="1194133"/>
          </a:xfrm>
          <a:custGeom>
            <a:avLst/>
            <a:gdLst>
              <a:gd name="connsiteX0" fmla="*/ 0 w 1493136"/>
              <a:gd name="connsiteY0" fmla="*/ 0 h 1194133"/>
              <a:gd name="connsiteX1" fmla="*/ 1493136 w 1493136"/>
              <a:gd name="connsiteY1" fmla="*/ 0 h 1194133"/>
              <a:gd name="connsiteX2" fmla="*/ 1493136 w 1493136"/>
              <a:gd name="connsiteY2" fmla="*/ 604651 h 1194133"/>
              <a:gd name="connsiteX3" fmla="*/ 1128187 w 1493136"/>
              <a:gd name="connsiteY3" fmla="*/ 604651 h 1194133"/>
              <a:gd name="connsiteX4" fmla="*/ 1128187 w 1493136"/>
              <a:gd name="connsiteY4" fmla="*/ 1194133 h 1194133"/>
              <a:gd name="connsiteX5" fmla="*/ 0 w 1493136"/>
              <a:gd name="connsiteY5" fmla="*/ 1194133 h 119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136" h="1194133">
                <a:moveTo>
                  <a:pt x="0" y="0"/>
                </a:moveTo>
                <a:lnTo>
                  <a:pt x="1493136" y="0"/>
                </a:lnTo>
                <a:lnTo>
                  <a:pt x="1493136" y="604651"/>
                </a:lnTo>
                <a:lnTo>
                  <a:pt x="1128187" y="604651"/>
                </a:lnTo>
                <a:lnTo>
                  <a:pt x="1128187" y="1194133"/>
                </a:lnTo>
                <a:lnTo>
                  <a:pt x="0" y="1194133"/>
                </a:lnTo>
                <a:close/>
              </a:path>
            </a:pathLst>
          </a:custGeom>
        </p:spPr>
      </p:pic>
      <p:grpSp>
        <p:nvGrpSpPr>
          <p:cNvPr id="19" name="组合 18"/>
          <p:cNvGrpSpPr/>
          <p:nvPr/>
        </p:nvGrpSpPr>
        <p:grpSpPr>
          <a:xfrm>
            <a:off x="2237905" y="5580675"/>
            <a:ext cx="2223458" cy="400110"/>
            <a:chOff x="4560705" y="4643079"/>
            <a:chExt cx="3868362" cy="696110"/>
          </a:xfrm>
        </p:grpSpPr>
        <p:grpSp>
          <p:nvGrpSpPr>
            <p:cNvPr id="18" name="组合 17"/>
            <p:cNvGrpSpPr/>
            <p:nvPr/>
          </p:nvGrpSpPr>
          <p:grpSpPr>
            <a:xfrm>
              <a:off x="4651094" y="4769936"/>
              <a:ext cx="3547572" cy="451888"/>
              <a:chOff x="4651094" y="4769936"/>
              <a:chExt cx="3547572" cy="45188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4651094" y="4769936"/>
                <a:ext cx="451891" cy="451888"/>
              </a:xfrm>
              <a:prstGeom prst="ellipse">
                <a:avLst/>
              </a:prstGeom>
              <a:solidFill>
                <a:srgbClr val="C81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5167041" y="4769936"/>
                <a:ext cx="451891" cy="451888"/>
              </a:xfrm>
              <a:prstGeom prst="ellipse">
                <a:avLst/>
              </a:prstGeom>
              <a:solidFill>
                <a:srgbClr val="C81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5682988" y="4769936"/>
                <a:ext cx="451891" cy="451888"/>
              </a:xfrm>
              <a:prstGeom prst="ellipse">
                <a:avLst/>
              </a:prstGeom>
              <a:solidFill>
                <a:srgbClr val="C81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6198935" y="4769936"/>
                <a:ext cx="451891" cy="451888"/>
              </a:xfrm>
              <a:prstGeom prst="ellipse">
                <a:avLst/>
              </a:prstGeom>
              <a:solidFill>
                <a:srgbClr val="C81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6714882" y="4769936"/>
                <a:ext cx="451891" cy="451888"/>
              </a:xfrm>
              <a:prstGeom prst="ellipse">
                <a:avLst/>
              </a:prstGeom>
              <a:solidFill>
                <a:srgbClr val="C81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7230829" y="4769936"/>
                <a:ext cx="451891" cy="451888"/>
              </a:xfrm>
              <a:prstGeom prst="ellipse">
                <a:avLst/>
              </a:prstGeom>
              <a:solidFill>
                <a:srgbClr val="C81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7746775" y="4769936"/>
                <a:ext cx="451891" cy="451888"/>
              </a:xfrm>
              <a:prstGeom prst="ellipse">
                <a:avLst/>
              </a:prstGeom>
              <a:solidFill>
                <a:srgbClr val="C81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4560705" y="4643079"/>
              <a:ext cx="3868362" cy="696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b="1" spc="600" dirty="0">
                  <a:solidFill>
                    <a:schemeClr val="bg1"/>
                  </a:solidFill>
                </a:rPr>
                <a:t>CONTENT</a:t>
              </a:r>
              <a:endParaRPr lang="zh-CN" altLang="en-US" sz="2000" b="1" spc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065136" y="1046088"/>
            <a:ext cx="1111168" cy="1111168"/>
            <a:chOff x="5891516" y="1453464"/>
            <a:chExt cx="1458408" cy="1458408"/>
          </a:xfrm>
        </p:grpSpPr>
        <p:sp>
          <p:nvSpPr>
            <p:cNvPr id="20" name="星形: 七角 19"/>
            <p:cNvSpPr/>
            <p:nvPr/>
          </p:nvSpPr>
          <p:spPr>
            <a:xfrm>
              <a:off x="5891516" y="1453464"/>
              <a:ext cx="1458408" cy="1458408"/>
            </a:xfrm>
            <a:prstGeom prst="star7">
              <a:avLst>
                <a:gd name="adj" fmla="val 42145"/>
                <a:gd name="hf" fmla="val 102572"/>
                <a:gd name="vf" fmla="val 105210"/>
              </a:avLst>
            </a:prstGeom>
            <a:gradFill flip="none" rotWithShape="1">
              <a:gsLst>
                <a:gs pos="78000">
                  <a:srgbClr val="E06A96"/>
                </a:gs>
                <a:gs pos="55000">
                  <a:srgbClr val="743455"/>
                </a:gs>
                <a:gs pos="28100">
                  <a:srgbClr val="A52135"/>
                </a:gs>
                <a:gs pos="0">
                  <a:srgbClr val="E06A96"/>
                </a:gs>
                <a:gs pos="40420">
                  <a:srgbClr val="DE3D63"/>
                </a:gs>
                <a:gs pos="98000">
                  <a:srgbClr val="A5213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6076711" y="1661809"/>
              <a:ext cx="1088018" cy="1088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lin ang="2700000" scaled="1"/>
                </a:gradFill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6294350" y="1278507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lin ang="2700000" scaled="1"/>
                </a:gradFill>
              </a:rPr>
              <a:t>01</a:t>
            </a:r>
            <a:endParaRPr lang="zh-CN" altLang="en-US" sz="3600" b="1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lin ang="2700000" scaled="1"/>
              </a:gra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17405" y="1216952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输入标题文本</a:t>
            </a:r>
            <a:endParaRPr lang="zh-CN" altLang="en-US" sz="36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065136" y="2332245"/>
            <a:ext cx="1111168" cy="1111168"/>
            <a:chOff x="5891516" y="1453464"/>
            <a:chExt cx="1458408" cy="1458408"/>
          </a:xfrm>
        </p:grpSpPr>
        <p:sp>
          <p:nvSpPr>
            <p:cNvPr id="26" name="星形: 七角 25"/>
            <p:cNvSpPr/>
            <p:nvPr/>
          </p:nvSpPr>
          <p:spPr>
            <a:xfrm>
              <a:off x="5891516" y="1453464"/>
              <a:ext cx="1458408" cy="1458408"/>
            </a:xfrm>
            <a:prstGeom prst="star7">
              <a:avLst>
                <a:gd name="adj" fmla="val 42145"/>
                <a:gd name="hf" fmla="val 102572"/>
                <a:gd name="vf" fmla="val 105210"/>
              </a:avLst>
            </a:prstGeom>
            <a:gradFill flip="none" rotWithShape="1">
              <a:gsLst>
                <a:gs pos="78000">
                  <a:srgbClr val="E06A96"/>
                </a:gs>
                <a:gs pos="55000">
                  <a:srgbClr val="743455"/>
                </a:gs>
                <a:gs pos="28100">
                  <a:srgbClr val="A52135"/>
                </a:gs>
                <a:gs pos="0">
                  <a:srgbClr val="E06A96"/>
                </a:gs>
                <a:gs pos="40420">
                  <a:srgbClr val="DE3D63"/>
                </a:gs>
                <a:gs pos="98000">
                  <a:srgbClr val="A5213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7" name="椭圆 26"/>
            <p:cNvSpPr/>
            <p:nvPr/>
          </p:nvSpPr>
          <p:spPr>
            <a:xfrm>
              <a:off x="6076711" y="1661809"/>
              <a:ext cx="1088018" cy="1088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lin ang="2700000" scaled="1"/>
                </a:gradFill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6294350" y="2564664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lin ang="2700000" scaled="1"/>
                </a:gradFill>
              </a:rPr>
              <a:t>02</a:t>
            </a:r>
            <a:endParaRPr lang="zh-CN" altLang="en-US" sz="3600" b="1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lin ang="2700000" scaled="1"/>
              </a:gra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317405" y="2503109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输入标题文本</a:t>
            </a:r>
            <a:endParaRPr lang="zh-CN" altLang="en-US" sz="36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065136" y="3551921"/>
            <a:ext cx="1111168" cy="1111168"/>
            <a:chOff x="5891516" y="1453464"/>
            <a:chExt cx="1458408" cy="1458408"/>
          </a:xfrm>
        </p:grpSpPr>
        <p:sp>
          <p:nvSpPr>
            <p:cNvPr id="31" name="星形: 七角 30"/>
            <p:cNvSpPr/>
            <p:nvPr/>
          </p:nvSpPr>
          <p:spPr>
            <a:xfrm>
              <a:off x="5891516" y="1453464"/>
              <a:ext cx="1458408" cy="1458408"/>
            </a:xfrm>
            <a:prstGeom prst="star7">
              <a:avLst>
                <a:gd name="adj" fmla="val 42145"/>
                <a:gd name="hf" fmla="val 102572"/>
                <a:gd name="vf" fmla="val 105210"/>
              </a:avLst>
            </a:prstGeom>
            <a:gradFill flip="none" rotWithShape="1">
              <a:gsLst>
                <a:gs pos="78000">
                  <a:srgbClr val="E06A96"/>
                </a:gs>
                <a:gs pos="55000">
                  <a:srgbClr val="743455"/>
                </a:gs>
                <a:gs pos="28100">
                  <a:srgbClr val="A52135"/>
                </a:gs>
                <a:gs pos="0">
                  <a:srgbClr val="E06A96"/>
                </a:gs>
                <a:gs pos="40420">
                  <a:srgbClr val="DE3D63"/>
                </a:gs>
                <a:gs pos="98000">
                  <a:srgbClr val="A5213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32" name="椭圆 31"/>
            <p:cNvSpPr/>
            <p:nvPr/>
          </p:nvSpPr>
          <p:spPr>
            <a:xfrm>
              <a:off x="6076711" y="1661809"/>
              <a:ext cx="1088018" cy="1088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lin ang="2700000" scaled="1"/>
                </a:gradFill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6294350" y="3784340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lin ang="2700000" scaled="1"/>
                </a:gradFill>
              </a:rPr>
              <a:t>03</a:t>
            </a:r>
            <a:endParaRPr lang="zh-CN" altLang="en-US" sz="3600" b="1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lin ang="2700000" scaled="1"/>
              </a:gra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317405" y="3722785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输入标题文本</a:t>
            </a:r>
            <a:endParaRPr lang="zh-CN" altLang="en-US" sz="36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065136" y="4836488"/>
            <a:ext cx="1111168" cy="1111168"/>
            <a:chOff x="5891516" y="1453464"/>
            <a:chExt cx="1458408" cy="1458408"/>
          </a:xfrm>
        </p:grpSpPr>
        <p:sp>
          <p:nvSpPr>
            <p:cNvPr id="36" name="星形: 七角 35"/>
            <p:cNvSpPr/>
            <p:nvPr/>
          </p:nvSpPr>
          <p:spPr>
            <a:xfrm>
              <a:off x="5891516" y="1453464"/>
              <a:ext cx="1458408" cy="1458408"/>
            </a:xfrm>
            <a:prstGeom prst="star7">
              <a:avLst>
                <a:gd name="adj" fmla="val 42145"/>
                <a:gd name="hf" fmla="val 102572"/>
                <a:gd name="vf" fmla="val 105210"/>
              </a:avLst>
            </a:prstGeom>
            <a:gradFill flip="none" rotWithShape="1">
              <a:gsLst>
                <a:gs pos="78000">
                  <a:srgbClr val="E06A96"/>
                </a:gs>
                <a:gs pos="55000">
                  <a:srgbClr val="743455"/>
                </a:gs>
                <a:gs pos="28100">
                  <a:srgbClr val="A52135"/>
                </a:gs>
                <a:gs pos="0">
                  <a:srgbClr val="E06A96"/>
                </a:gs>
                <a:gs pos="40420">
                  <a:srgbClr val="DE3D63"/>
                </a:gs>
                <a:gs pos="98000">
                  <a:srgbClr val="A5213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37" name="椭圆 36"/>
            <p:cNvSpPr/>
            <p:nvPr/>
          </p:nvSpPr>
          <p:spPr>
            <a:xfrm>
              <a:off x="6076711" y="1661809"/>
              <a:ext cx="1088018" cy="1088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lin ang="2700000" scaled="1"/>
                </a:gra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6294350" y="5068907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lin ang="2700000" scaled="1"/>
                </a:gradFill>
              </a:rPr>
              <a:t>04</a:t>
            </a:r>
            <a:endParaRPr lang="zh-CN" altLang="en-US" sz="3600" b="1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lin ang="2700000" scaled="1"/>
              </a:gra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317405" y="5007352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输入标题文本</a:t>
            </a:r>
            <a:endParaRPr lang="zh-CN" altLang="en-US" sz="36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 rot="21439215">
            <a:off x="4024152" y="4302125"/>
            <a:ext cx="1028700" cy="1041400"/>
          </a:xfrm>
          <a:prstGeom prst="roundRect">
            <a:avLst>
              <a:gd name="adj" fmla="val 18567"/>
            </a:avLst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rgbClr val="FFFFFF"/>
                </a:solidFill>
              </a:rPr>
              <a:t>1</a:t>
            </a:r>
            <a:endParaRPr lang="zh-CN" altLang="en-US" sz="4800" dirty="0">
              <a:solidFill>
                <a:srgbClr val="FFFFFF"/>
              </a:solidFill>
            </a:endParaRPr>
          </a:p>
        </p:txBody>
      </p:sp>
      <p:cxnSp>
        <p:nvCxnSpPr>
          <p:cNvPr id="4" name="MH_Other_2"/>
          <p:cNvCxnSpPr/>
          <p:nvPr>
            <p:custDataLst>
              <p:tags r:id="rId2"/>
            </p:custDataLst>
          </p:nvPr>
        </p:nvCxnSpPr>
        <p:spPr>
          <a:xfrm>
            <a:off x="5052852" y="4794250"/>
            <a:ext cx="1236662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H_Other_3"/>
          <p:cNvSpPr/>
          <p:nvPr>
            <p:custDataLst>
              <p:tags r:id="rId3"/>
            </p:custDataLst>
          </p:nvPr>
        </p:nvSpPr>
        <p:spPr>
          <a:xfrm rot="21439215">
            <a:off x="4246402" y="3251200"/>
            <a:ext cx="1028700" cy="1041400"/>
          </a:xfrm>
          <a:prstGeom prst="roundRect">
            <a:avLst>
              <a:gd name="adj" fmla="val 18567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rgbClr val="FFFFFF"/>
                </a:solidFill>
              </a:rPr>
              <a:t>2</a:t>
            </a:r>
            <a:endParaRPr lang="zh-CN" altLang="en-US" sz="4800" dirty="0">
              <a:solidFill>
                <a:srgbClr val="FFFFFF"/>
              </a:solidFill>
            </a:endParaRPr>
          </a:p>
        </p:txBody>
      </p:sp>
      <p:cxnSp>
        <p:nvCxnSpPr>
          <p:cNvPr id="6" name="MH_Other_4"/>
          <p:cNvCxnSpPr/>
          <p:nvPr>
            <p:custDataLst>
              <p:tags r:id="rId4"/>
            </p:custDataLst>
          </p:nvPr>
        </p:nvCxnSpPr>
        <p:spPr>
          <a:xfrm>
            <a:off x="5263990" y="3716338"/>
            <a:ext cx="1236663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H_Other_5"/>
          <p:cNvSpPr/>
          <p:nvPr>
            <p:custDataLst>
              <p:tags r:id="rId5"/>
            </p:custDataLst>
          </p:nvPr>
        </p:nvSpPr>
        <p:spPr>
          <a:xfrm rot="21116664">
            <a:off x="3906677" y="2227263"/>
            <a:ext cx="1027112" cy="1041400"/>
          </a:xfrm>
          <a:prstGeom prst="roundRect">
            <a:avLst>
              <a:gd name="adj" fmla="val 18567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5400" dirty="0">
                <a:solidFill>
                  <a:srgbClr val="FFFFFF"/>
                </a:solidFill>
              </a:rPr>
              <a:t>3</a:t>
            </a:r>
            <a:endParaRPr lang="zh-CN" altLang="en-US" sz="5400" dirty="0">
              <a:solidFill>
                <a:srgbClr val="FFFFFF"/>
              </a:solidFill>
            </a:endParaRPr>
          </a:p>
        </p:txBody>
      </p:sp>
      <p:cxnSp>
        <p:nvCxnSpPr>
          <p:cNvPr id="8" name="MH_Other_6"/>
          <p:cNvCxnSpPr/>
          <p:nvPr>
            <p:custDataLst>
              <p:tags r:id="rId6"/>
            </p:custDataLst>
          </p:nvPr>
        </p:nvCxnSpPr>
        <p:spPr>
          <a:xfrm>
            <a:off x="4909977" y="2625725"/>
            <a:ext cx="1236662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H_Other_7"/>
          <p:cNvSpPr/>
          <p:nvPr>
            <p:custDataLst>
              <p:tags r:id="rId7"/>
            </p:custDataLst>
          </p:nvPr>
        </p:nvSpPr>
        <p:spPr>
          <a:xfrm>
            <a:off x="2846227" y="2681289"/>
            <a:ext cx="1306512" cy="2687637"/>
          </a:xfrm>
          <a:custGeom>
            <a:avLst/>
            <a:gdLst>
              <a:gd name="connsiteX0" fmla="*/ 293746 w 1306152"/>
              <a:gd name="connsiteY0" fmla="*/ 0 h 2686846"/>
              <a:gd name="connsiteX1" fmla="*/ 585501 w 1306152"/>
              <a:gd name="connsiteY1" fmla="*/ 291755 h 2686846"/>
              <a:gd name="connsiteX2" fmla="*/ 579574 w 1306152"/>
              <a:gd name="connsiteY2" fmla="*/ 350554 h 2686846"/>
              <a:gd name="connsiteX3" fmla="*/ 577096 w 1306152"/>
              <a:gd name="connsiteY3" fmla="*/ 358536 h 2686846"/>
              <a:gd name="connsiteX4" fmla="*/ 935187 w 1306152"/>
              <a:gd name="connsiteY4" fmla="*/ 95888 h 2686846"/>
              <a:gd name="connsiteX5" fmla="*/ 983494 w 1306152"/>
              <a:gd name="connsiteY5" fmla="*/ 103315 h 2686846"/>
              <a:gd name="connsiteX6" fmla="*/ 1065250 w 1306152"/>
              <a:gd name="connsiteY6" fmla="*/ 214780 h 2686846"/>
              <a:gd name="connsiteX7" fmla="*/ 1057823 w 1306152"/>
              <a:gd name="connsiteY7" fmla="*/ 263088 h 2686846"/>
              <a:gd name="connsiteX8" fmla="*/ 613339 w 1306152"/>
              <a:gd name="connsiteY8" fmla="*/ 589102 h 2686846"/>
              <a:gd name="connsiteX9" fmla="*/ 1182197 w 1306152"/>
              <a:gd name="connsiteY9" fmla="*/ 245417 h 2686846"/>
              <a:gd name="connsiteX10" fmla="*/ 1229663 w 1306152"/>
              <a:gd name="connsiteY10" fmla="*/ 257130 h 2686846"/>
              <a:gd name="connsiteX11" fmla="*/ 1301166 w 1306152"/>
              <a:gd name="connsiteY11" fmla="*/ 375480 h 2686846"/>
              <a:gd name="connsiteX12" fmla="*/ 1289454 w 1306152"/>
              <a:gd name="connsiteY12" fmla="*/ 422945 h 2686846"/>
              <a:gd name="connsiteX13" fmla="*/ 520445 w 1306152"/>
              <a:gd name="connsiteY13" fmla="*/ 887555 h 2686846"/>
              <a:gd name="connsiteX14" fmla="*/ 520445 w 1306152"/>
              <a:gd name="connsiteY14" fmla="*/ 1530594 h 2686846"/>
              <a:gd name="connsiteX15" fmla="*/ 517079 w 1306152"/>
              <a:gd name="connsiteY15" fmla="*/ 1547268 h 2686846"/>
              <a:gd name="connsiteX16" fmla="*/ 524388 w 1306152"/>
              <a:gd name="connsiteY16" fmla="*/ 1558620 h 2686846"/>
              <a:gd name="connsiteX17" fmla="*/ 598416 w 1306152"/>
              <a:gd name="connsiteY17" fmla="*/ 1747885 h 2686846"/>
              <a:gd name="connsiteX18" fmla="*/ 602444 w 1306152"/>
              <a:gd name="connsiteY18" fmla="*/ 1749554 h 2686846"/>
              <a:gd name="connsiteX19" fmla="*/ 613843 w 1306152"/>
              <a:gd name="connsiteY19" fmla="*/ 1777073 h 2686846"/>
              <a:gd name="connsiteX20" fmla="*/ 613843 w 1306152"/>
              <a:gd name="connsiteY20" fmla="*/ 2639033 h 2686846"/>
              <a:gd name="connsiteX21" fmla="*/ 574924 w 1306152"/>
              <a:gd name="connsiteY21" fmla="*/ 2677952 h 2686846"/>
              <a:gd name="connsiteX22" fmla="*/ 419251 w 1306152"/>
              <a:gd name="connsiteY22" fmla="*/ 2677952 h 2686846"/>
              <a:gd name="connsiteX23" fmla="*/ 380332 w 1306152"/>
              <a:gd name="connsiteY23" fmla="*/ 2639033 h 2686846"/>
              <a:gd name="connsiteX24" fmla="*/ 380332 w 1306152"/>
              <a:gd name="connsiteY24" fmla="*/ 1815414 h 2686846"/>
              <a:gd name="connsiteX25" fmla="*/ 312333 w 1306152"/>
              <a:gd name="connsiteY25" fmla="*/ 1641561 h 2686846"/>
              <a:gd name="connsiteX26" fmla="*/ 308084 w 1306152"/>
              <a:gd name="connsiteY26" fmla="*/ 1617337 h 2686846"/>
              <a:gd name="connsiteX27" fmla="*/ 233545 w 1306152"/>
              <a:gd name="connsiteY27" fmla="*/ 1617337 h 2686846"/>
              <a:gd name="connsiteX28" fmla="*/ 233545 w 1306152"/>
              <a:gd name="connsiteY28" fmla="*/ 2648895 h 2686846"/>
              <a:gd name="connsiteX29" fmla="*/ 195594 w 1306152"/>
              <a:gd name="connsiteY29" fmla="*/ 2686846 h 2686846"/>
              <a:gd name="connsiteX30" fmla="*/ 43797 w 1306152"/>
              <a:gd name="connsiteY30" fmla="*/ 2686846 h 2686846"/>
              <a:gd name="connsiteX31" fmla="*/ 5846 w 1306152"/>
              <a:gd name="connsiteY31" fmla="*/ 2648895 h 2686846"/>
              <a:gd name="connsiteX32" fmla="*/ 5846 w 1306152"/>
              <a:gd name="connsiteY32" fmla="*/ 1581840 h 2686846"/>
              <a:gd name="connsiteX33" fmla="*/ 10701 w 1306152"/>
              <a:gd name="connsiteY33" fmla="*/ 1570120 h 2686846"/>
              <a:gd name="connsiteX34" fmla="*/ 6817 w 1306152"/>
              <a:gd name="connsiteY34" fmla="*/ 1564359 h 2686846"/>
              <a:gd name="connsiteX35" fmla="*/ 0 w 1306152"/>
              <a:gd name="connsiteY35" fmla="*/ 1530594 h 2686846"/>
              <a:gd name="connsiteX36" fmla="*/ 0 w 1306152"/>
              <a:gd name="connsiteY36" fmla="*/ 695715 h 2686846"/>
              <a:gd name="connsiteX37" fmla="*/ 86743 w 1306152"/>
              <a:gd name="connsiteY37" fmla="*/ 608972 h 2686846"/>
              <a:gd name="connsiteX38" fmla="*/ 235655 w 1306152"/>
              <a:gd name="connsiteY38" fmla="*/ 608972 h 2686846"/>
              <a:gd name="connsiteX39" fmla="*/ 275415 w 1306152"/>
              <a:gd name="connsiteY39" fmla="*/ 579809 h 2686846"/>
              <a:gd name="connsiteX40" fmla="*/ 180182 w 1306152"/>
              <a:gd name="connsiteY40" fmla="*/ 560583 h 2686846"/>
              <a:gd name="connsiteX41" fmla="*/ 1991 w 1306152"/>
              <a:gd name="connsiteY41" fmla="*/ 291755 h 2686846"/>
              <a:gd name="connsiteX42" fmla="*/ 293746 w 1306152"/>
              <a:gd name="connsiteY42" fmla="*/ 0 h 268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306152" h="2686846">
                <a:moveTo>
                  <a:pt x="293746" y="0"/>
                </a:moveTo>
                <a:cubicBezTo>
                  <a:pt x="454878" y="0"/>
                  <a:pt x="585501" y="130623"/>
                  <a:pt x="585501" y="291755"/>
                </a:cubicBezTo>
                <a:cubicBezTo>
                  <a:pt x="585501" y="311897"/>
                  <a:pt x="583460" y="331561"/>
                  <a:pt x="579574" y="350554"/>
                </a:cubicBezTo>
                <a:lnTo>
                  <a:pt x="577096" y="358536"/>
                </a:lnTo>
                <a:lnTo>
                  <a:pt x="935187" y="95888"/>
                </a:lnTo>
                <a:cubicBezTo>
                  <a:pt x="950578" y="84599"/>
                  <a:pt x="972206" y="87925"/>
                  <a:pt x="983494" y="103315"/>
                </a:cubicBezTo>
                <a:lnTo>
                  <a:pt x="1065250" y="214780"/>
                </a:lnTo>
                <a:cubicBezTo>
                  <a:pt x="1076539" y="230171"/>
                  <a:pt x="1073213" y="251799"/>
                  <a:pt x="1057823" y="263088"/>
                </a:cubicBezTo>
                <a:lnTo>
                  <a:pt x="613339" y="589102"/>
                </a:lnTo>
                <a:lnTo>
                  <a:pt x="1182197" y="245417"/>
                </a:lnTo>
                <a:cubicBezTo>
                  <a:pt x="1198539" y="235544"/>
                  <a:pt x="1219790" y="240788"/>
                  <a:pt x="1229663" y="257130"/>
                </a:cubicBezTo>
                <a:lnTo>
                  <a:pt x="1301166" y="375480"/>
                </a:lnTo>
                <a:cubicBezTo>
                  <a:pt x="1311039" y="391821"/>
                  <a:pt x="1305795" y="413072"/>
                  <a:pt x="1289454" y="422945"/>
                </a:cubicBezTo>
                <a:lnTo>
                  <a:pt x="520445" y="887555"/>
                </a:lnTo>
                <a:lnTo>
                  <a:pt x="520445" y="1530594"/>
                </a:lnTo>
                <a:lnTo>
                  <a:pt x="517079" y="1547268"/>
                </a:lnTo>
                <a:lnTo>
                  <a:pt x="524388" y="1558620"/>
                </a:lnTo>
                <a:lnTo>
                  <a:pt x="598416" y="1747885"/>
                </a:lnTo>
                <a:lnTo>
                  <a:pt x="602444" y="1749554"/>
                </a:lnTo>
                <a:cubicBezTo>
                  <a:pt x="609487" y="1756597"/>
                  <a:pt x="613843" y="1766326"/>
                  <a:pt x="613843" y="1777073"/>
                </a:cubicBezTo>
                <a:lnTo>
                  <a:pt x="613843" y="2639033"/>
                </a:lnTo>
                <a:cubicBezTo>
                  <a:pt x="613843" y="2660527"/>
                  <a:pt x="596418" y="2677952"/>
                  <a:pt x="574924" y="2677952"/>
                </a:cubicBezTo>
                <a:lnTo>
                  <a:pt x="419251" y="2677952"/>
                </a:lnTo>
                <a:cubicBezTo>
                  <a:pt x="397757" y="2677952"/>
                  <a:pt x="380332" y="2660527"/>
                  <a:pt x="380332" y="2639033"/>
                </a:cubicBezTo>
                <a:lnTo>
                  <a:pt x="380332" y="1815414"/>
                </a:lnTo>
                <a:lnTo>
                  <a:pt x="312333" y="1641561"/>
                </a:lnTo>
                <a:lnTo>
                  <a:pt x="308084" y="1617337"/>
                </a:lnTo>
                <a:lnTo>
                  <a:pt x="233545" y="1617337"/>
                </a:lnTo>
                <a:lnTo>
                  <a:pt x="233545" y="2648895"/>
                </a:lnTo>
                <a:cubicBezTo>
                  <a:pt x="233545" y="2669855"/>
                  <a:pt x="216554" y="2686846"/>
                  <a:pt x="195594" y="2686846"/>
                </a:cubicBezTo>
                <a:lnTo>
                  <a:pt x="43797" y="2686846"/>
                </a:lnTo>
                <a:cubicBezTo>
                  <a:pt x="22837" y="2686846"/>
                  <a:pt x="5846" y="2669855"/>
                  <a:pt x="5846" y="2648895"/>
                </a:cubicBezTo>
                <a:lnTo>
                  <a:pt x="5846" y="1581840"/>
                </a:lnTo>
                <a:lnTo>
                  <a:pt x="10701" y="1570120"/>
                </a:lnTo>
                <a:lnTo>
                  <a:pt x="6817" y="1564359"/>
                </a:lnTo>
                <a:cubicBezTo>
                  <a:pt x="2427" y="1553981"/>
                  <a:pt x="0" y="1542571"/>
                  <a:pt x="0" y="1530594"/>
                </a:cubicBezTo>
                <a:lnTo>
                  <a:pt x="0" y="695715"/>
                </a:lnTo>
                <a:cubicBezTo>
                  <a:pt x="0" y="647808"/>
                  <a:pt x="38836" y="608972"/>
                  <a:pt x="86743" y="608972"/>
                </a:cubicBezTo>
                <a:lnTo>
                  <a:pt x="235655" y="608972"/>
                </a:lnTo>
                <a:lnTo>
                  <a:pt x="275415" y="579809"/>
                </a:lnTo>
                <a:lnTo>
                  <a:pt x="180182" y="560583"/>
                </a:lnTo>
                <a:cubicBezTo>
                  <a:pt x="75466" y="516292"/>
                  <a:pt x="1991" y="412604"/>
                  <a:pt x="1991" y="291755"/>
                </a:cubicBezTo>
                <a:cubicBezTo>
                  <a:pt x="1991" y="130623"/>
                  <a:pt x="132614" y="0"/>
                  <a:pt x="293746" y="0"/>
                </a:cubicBezTo>
                <a:close/>
              </a:path>
            </a:pathLst>
          </a:cu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MH_SubTitle_3"/>
          <p:cNvSpPr txBox="1"/>
          <p:nvPr>
            <p:custDataLst>
              <p:tags r:id="rId8"/>
            </p:custDataLst>
          </p:nvPr>
        </p:nvSpPr>
        <p:spPr bwMode="auto">
          <a:xfrm>
            <a:off x="6453028" y="4570414"/>
            <a:ext cx="34194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000" b="1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LOREM IPSUM</a:t>
            </a:r>
            <a:endParaRPr lang="zh-CN" altLang="en-US" sz="2000" b="1">
              <a:solidFill>
                <a:schemeClr val="accent3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MH_Text_3"/>
          <p:cNvSpPr txBox="1"/>
          <p:nvPr>
            <p:custDataLst>
              <p:tags r:id="rId9"/>
            </p:custDataLst>
          </p:nvPr>
        </p:nvSpPr>
        <p:spPr bwMode="auto">
          <a:xfrm>
            <a:off x="6464139" y="4935538"/>
            <a:ext cx="373538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da-DK" altLang="zh-CN" sz="1600" dirty="0">
                <a:solidFill>
                  <a:srgbClr val="C8143E"/>
                </a:solidFill>
                <a:latin typeface="+mn-lt"/>
                <a:ea typeface="+mn-ea"/>
              </a:rPr>
              <a:t>Lorem ipsum dolor sit amet consectetur</a:t>
            </a:r>
            <a:endParaRPr lang="zh-CN" altLang="en-US" sz="1600" dirty="0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12" name="MH_SubTitle_2"/>
          <p:cNvSpPr txBox="1"/>
          <p:nvPr>
            <p:custDataLst>
              <p:tags r:id="rId10"/>
            </p:custDataLst>
          </p:nvPr>
        </p:nvSpPr>
        <p:spPr bwMode="auto">
          <a:xfrm>
            <a:off x="6665753" y="3490914"/>
            <a:ext cx="34194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0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LOREM IPSUM</a:t>
            </a:r>
            <a:endParaRPr lang="zh-CN" altLang="en-US" sz="2000" b="1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" name="MH_Text_2"/>
          <p:cNvSpPr txBox="1"/>
          <p:nvPr>
            <p:custDataLst>
              <p:tags r:id="rId11"/>
            </p:custDataLst>
          </p:nvPr>
        </p:nvSpPr>
        <p:spPr bwMode="auto">
          <a:xfrm>
            <a:off x="6675278" y="3856038"/>
            <a:ext cx="3735387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da-DK" altLang="zh-CN" sz="1600">
                <a:solidFill>
                  <a:srgbClr val="C8143E"/>
                </a:solidFill>
                <a:latin typeface="+mn-lt"/>
                <a:ea typeface="+mn-ea"/>
              </a:rPr>
              <a:t>Lorem ipsum dolor sit amet consectetur</a:t>
            </a:r>
            <a:endParaRPr lang="zh-CN" altLang="en-US" sz="1600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14" name="MH_SubTitle_1"/>
          <p:cNvSpPr txBox="1"/>
          <p:nvPr>
            <p:custDataLst>
              <p:tags r:id="rId12"/>
            </p:custDataLst>
          </p:nvPr>
        </p:nvSpPr>
        <p:spPr bwMode="auto">
          <a:xfrm>
            <a:off x="6310153" y="2401889"/>
            <a:ext cx="34194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LOREM IPSUM</a:t>
            </a:r>
            <a:endParaRPr lang="zh-CN" altLang="en-US" sz="2000" b="1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" name="MH_Text_1"/>
          <p:cNvSpPr txBox="1"/>
          <p:nvPr>
            <p:custDataLst>
              <p:tags r:id="rId13"/>
            </p:custDataLst>
          </p:nvPr>
        </p:nvSpPr>
        <p:spPr bwMode="auto">
          <a:xfrm>
            <a:off x="6321264" y="2767014"/>
            <a:ext cx="37353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da-DK" altLang="zh-CN" sz="1600" dirty="0">
                <a:solidFill>
                  <a:srgbClr val="C8143E"/>
                </a:solidFill>
                <a:latin typeface="+mn-lt"/>
                <a:ea typeface="+mn-ea"/>
              </a:rPr>
              <a:t>Lorem ipsum dolor sit amet consectetur</a:t>
            </a:r>
            <a:endParaRPr lang="zh-CN" altLang="en-US" sz="1600" dirty="0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57008" y="270846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输入标题文本</a:t>
            </a:r>
            <a:endParaRPr lang="zh-CN" altLang="en-US" sz="40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l="62094" t="45149" r="14189" b="165"/>
          <a:stretch>
            <a:fillRect/>
          </a:stretch>
        </p:blipFill>
        <p:spPr>
          <a:xfrm>
            <a:off x="902825" y="1101643"/>
            <a:ext cx="4472641" cy="51555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73908" y="1101643"/>
            <a:ext cx="1493136" cy="1194133"/>
          </a:xfrm>
          <a:custGeom>
            <a:avLst/>
            <a:gdLst>
              <a:gd name="connsiteX0" fmla="*/ 0 w 1493136"/>
              <a:gd name="connsiteY0" fmla="*/ 0 h 1194133"/>
              <a:gd name="connsiteX1" fmla="*/ 1493136 w 1493136"/>
              <a:gd name="connsiteY1" fmla="*/ 0 h 1194133"/>
              <a:gd name="connsiteX2" fmla="*/ 1493136 w 1493136"/>
              <a:gd name="connsiteY2" fmla="*/ 604651 h 1194133"/>
              <a:gd name="connsiteX3" fmla="*/ 1128187 w 1493136"/>
              <a:gd name="connsiteY3" fmla="*/ 604651 h 1194133"/>
              <a:gd name="connsiteX4" fmla="*/ 1128187 w 1493136"/>
              <a:gd name="connsiteY4" fmla="*/ 1194133 h 1194133"/>
              <a:gd name="connsiteX5" fmla="*/ 0 w 1493136"/>
              <a:gd name="connsiteY5" fmla="*/ 1194133 h 119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136" h="1194133">
                <a:moveTo>
                  <a:pt x="0" y="0"/>
                </a:moveTo>
                <a:lnTo>
                  <a:pt x="1493136" y="0"/>
                </a:lnTo>
                <a:lnTo>
                  <a:pt x="1493136" y="604651"/>
                </a:lnTo>
                <a:lnTo>
                  <a:pt x="1128187" y="604651"/>
                </a:lnTo>
                <a:lnTo>
                  <a:pt x="1128187" y="1194133"/>
                </a:lnTo>
                <a:lnTo>
                  <a:pt x="0" y="1194133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9900000">
            <a:off x="4115206" y="5190596"/>
            <a:ext cx="1493136" cy="1194133"/>
          </a:xfrm>
          <a:custGeom>
            <a:avLst/>
            <a:gdLst>
              <a:gd name="connsiteX0" fmla="*/ 0 w 1493136"/>
              <a:gd name="connsiteY0" fmla="*/ 0 h 1194133"/>
              <a:gd name="connsiteX1" fmla="*/ 1493136 w 1493136"/>
              <a:gd name="connsiteY1" fmla="*/ 0 h 1194133"/>
              <a:gd name="connsiteX2" fmla="*/ 1493136 w 1493136"/>
              <a:gd name="connsiteY2" fmla="*/ 604651 h 1194133"/>
              <a:gd name="connsiteX3" fmla="*/ 1128187 w 1493136"/>
              <a:gd name="connsiteY3" fmla="*/ 604651 h 1194133"/>
              <a:gd name="connsiteX4" fmla="*/ 1128187 w 1493136"/>
              <a:gd name="connsiteY4" fmla="*/ 1194133 h 1194133"/>
              <a:gd name="connsiteX5" fmla="*/ 0 w 1493136"/>
              <a:gd name="connsiteY5" fmla="*/ 1194133 h 119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136" h="1194133">
                <a:moveTo>
                  <a:pt x="0" y="0"/>
                </a:moveTo>
                <a:lnTo>
                  <a:pt x="1493136" y="0"/>
                </a:lnTo>
                <a:lnTo>
                  <a:pt x="1493136" y="604651"/>
                </a:lnTo>
                <a:lnTo>
                  <a:pt x="1128187" y="604651"/>
                </a:lnTo>
                <a:lnTo>
                  <a:pt x="1128187" y="1194133"/>
                </a:lnTo>
                <a:lnTo>
                  <a:pt x="0" y="1194133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5187457" y="3350480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87457" y="2713104"/>
            <a:ext cx="2770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PART.04</a:t>
            </a:r>
            <a:endParaRPr lang="zh-CN" altLang="en-US" sz="40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 rot="10800000">
            <a:off x="5443539" y="3181350"/>
            <a:ext cx="1298575" cy="1968500"/>
          </a:xfrm>
          <a:custGeom>
            <a:avLst/>
            <a:gdLst>
              <a:gd name="connsiteX0" fmla="*/ 320923 w 1297989"/>
              <a:gd name="connsiteY0" fmla="*/ 1430869 h 1968275"/>
              <a:gd name="connsiteX1" fmla="*/ 305551 w 1297989"/>
              <a:gd name="connsiteY1" fmla="*/ 1354608 h 1968275"/>
              <a:gd name="connsiteX2" fmla="*/ 278731 w 1297989"/>
              <a:gd name="connsiteY2" fmla="*/ 1179709 h 1968275"/>
              <a:gd name="connsiteX3" fmla="*/ 250257 w 1297989"/>
              <a:gd name="connsiteY3" fmla="*/ 871159 h 1968275"/>
              <a:gd name="connsiteX4" fmla="*/ 186221 w 1297989"/>
              <a:gd name="connsiteY4" fmla="*/ 657852 h 1968275"/>
              <a:gd name="connsiteX5" fmla="*/ 161836 w 1297989"/>
              <a:gd name="connsiteY5" fmla="*/ 610560 h 1968275"/>
              <a:gd name="connsiteX6" fmla="*/ 189581 w 1297989"/>
              <a:gd name="connsiteY6" fmla="*/ 553240 h 1968275"/>
              <a:gd name="connsiteX7" fmla="*/ 421829 w 1297989"/>
              <a:gd name="connsiteY7" fmla="*/ 265316 h 1968275"/>
              <a:gd name="connsiteX8" fmla="*/ 841399 w 1297989"/>
              <a:gd name="connsiteY8" fmla="*/ 67872 h 1968275"/>
              <a:gd name="connsiteX9" fmla="*/ 1174586 w 1297989"/>
              <a:gd name="connsiteY9" fmla="*/ 12341 h 1968275"/>
              <a:gd name="connsiteX10" fmla="*/ 1297989 w 1297989"/>
              <a:gd name="connsiteY10" fmla="*/ 0 h 1968275"/>
              <a:gd name="connsiteX11" fmla="*/ 1291819 w 1297989"/>
              <a:gd name="connsiteY11" fmla="*/ 86382 h 1968275"/>
              <a:gd name="connsiteX12" fmla="*/ 1279479 w 1297989"/>
              <a:gd name="connsiteY12" fmla="*/ 357868 h 1968275"/>
              <a:gd name="connsiteX13" fmla="*/ 1199267 w 1297989"/>
              <a:gd name="connsiteY13" fmla="*/ 629355 h 1968275"/>
              <a:gd name="connsiteX14" fmla="*/ 1007993 w 1297989"/>
              <a:gd name="connsiteY14" fmla="*/ 851480 h 1968275"/>
              <a:gd name="connsiteX15" fmla="*/ 755017 w 1297989"/>
              <a:gd name="connsiteY15" fmla="*/ 1030414 h 1968275"/>
              <a:gd name="connsiteX16" fmla="*/ 483531 w 1297989"/>
              <a:gd name="connsiteY16" fmla="*/ 1258709 h 1968275"/>
              <a:gd name="connsiteX17" fmla="*/ 370926 w 1297989"/>
              <a:gd name="connsiteY17" fmla="*/ 1372471 h 1968275"/>
              <a:gd name="connsiteX18" fmla="*/ 2260 w 1297989"/>
              <a:gd name="connsiteY18" fmla="*/ 1968275 h 1968275"/>
              <a:gd name="connsiteX19" fmla="*/ 0 w 1297989"/>
              <a:gd name="connsiteY19" fmla="*/ 1863560 h 1968275"/>
              <a:gd name="connsiteX20" fmla="*/ 36254 w 1297989"/>
              <a:gd name="connsiteY20" fmla="*/ 1890574 h 19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97989" h="1968275">
                <a:moveTo>
                  <a:pt x="320923" y="1430869"/>
                </a:moveTo>
                <a:lnTo>
                  <a:pt x="305551" y="1354608"/>
                </a:lnTo>
                <a:cubicBezTo>
                  <a:pt x="295216" y="1294612"/>
                  <a:pt x="286267" y="1234527"/>
                  <a:pt x="278731" y="1179709"/>
                </a:cubicBezTo>
                <a:cubicBezTo>
                  <a:pt x="263657" y="1070074"/>
                  <a:pt x="271124" y="968702"/>
                  <a:pt x="250257" y="871159"/>
                </a:cubicBezTo>
                <a:cubicBezTo>
                  <a:pt x="234607" y="798001"/>
                  <a:pt x="215373" y="724110"/>
                  <a:pt x="186221" y="657852"/>
                </a:cubicBezTo>
                <a:lnTo>
                  <a:pt x="161836" y="610560"/>
                </a:lnTo>
                <a:lnTo>
                  <a:pt x="189581" y="553240"/>
                </a:lnTo>
                <a:cubicBezTo>
                  <a:pt x="253115" y="439044"/>
                  <a:pt x="333134" y="340900"/>
                  <a:pt x="421829" y="265316"/>
                </a:cubicBezTo>
                <a:cubicBezTo>
                  <a:pt x="540090" y="164537"/>
                  <a:pt x="682003" y="113119"/>
                  <a:pt x="841399" y="67872"/>
                </a:cubicBezTo>
                <a:lnTo>
                  <a:pt x="1174586" y="12341"/>
                </a:lnTo>
                <a:cubicBezTo>
                  <a:pt x="1250685" y="1029"/>
                  <a:pt x="1274337" y="514"/>
                  <a:pt x="1297989" y="0"/>
                </a:cubicBezTo>
                <a:cubicBezTo>
                  <a:pt x="1295932" y="28794"/>
                  <a:pt x="1294904" y="26738"/>
                  <a:pt x="1291819" y="86382"/>
                </a:cubicBezTo>
                <a:cubicBezTo>
                  <a:pt x="1288734" y="146027"/>
                  <a:pt x="1294904" y="267373"/>
                  <a:pt x="1279479" y="357868"/>
                </a:cubicBezTo>
                <a:cubicBezTo>
                  <a:pt x="1264053" y="448364"/>
                  <a:pt x="1244515" y="547086"/>
                  <a:pt x="1199267" y="629355"/>
                </a:cubicBezTo>
                <a:cubicBezTo>
                  <a:pt x="1154019" y="711623"/>
                  <a:pt x="1082034" y="784636"/>
                  <a:pt x="1007993" y="851480"/>
                </a:cubicBezTo>
                <a:cubicBezTo>
                  <a:pt x="933951" y="918323"/>
                  <a:pt x="842427" y="962542"/>
                  <a:pt x="755017" y="1030414"/>
                </a:cubicBezTo>
                <a:cubicBezTo>
                  <a:pt x="667606" y="1098285"/>
                  <a:pt x="564771" y="1181582"/>
                  <a:pt x="483531" y="1258709"/>
                </a:cubicBezTo>
                <a:cubicBezTo>
                  <a:pt x="442910" y="1297272"/>
                  <a:pt x="406147" y="1334293"/>
                  <a:pt x="370926" y="1372471"/>
                </a:cubicBezTo>
                <a:close/>
                <a:moveTo>
                  <a:pt x="2260" y="1968275"/>
                </a:moveTo>
                <a:lnTo>
                  <a:pt x="0" y="1863560"/>
                </a:lnTo>
                <a:lnTo>
                  <a:pt x="36254" y="1890574"/>
                </a:ln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</a:ln>
          <a:effectLst/>
        </p:spPr>
        <p:txBody>
          <a:bodyPr tIns="0" bIns="684000" anchor="ctr"/>
          <a:lstStyle/>
          <a:p>
            <a:pPr algn="ctr" eaLnBrk="1" hangingPunct="1">
              <a:defRPr/>
            </a:pPr>
            <a:r>
              <a:rPr lang="en-US" altLang="zh-CN" sz="2400" kern="0" dirty="0">
                <a:solidFill>
                  <a:schemeClr val="bg1"/>
                </a:solidFill>
                <a:latin typeface="Stencil Std" panose="04020904080802020404" pitchFamily="82" charset="0"/>
              </a:rPr>
              <a:t>5</a:t>
            </a:r>
            <a:endParaRPr lang="zh-CN" altLang="en-US" sz="2400" kern="0" dirty="0">
              <a:solidFill>
                <a:schemeClr val="bg1"/>
              </a:solidFill>
              <a:latin typeface="Stencil Std" panose="04020904080802020404" pitchFamily="82" charset="0"/>
            </a:endParaRPr>
          </a:p>
        </p:txBody>
      </p:sp>
      <p:sp>
        <p:nvSpPr>
          <p:cNvPr id="4" name="MH_Other_2"/>
          <p:cNvSpPr/>
          <p:nvPr>
            <p:custDataLst>
              <p:tags r:id="rId2"/>
            </p:custDataLst>
          </p:nvPr>
        </p:nvSpPr>
        <p:spPr>
          <a:xfrm rot="7200000">
            <a:off x="5907882" y="2917032"/>
            <a:ext cx="1296987" cy="1968500"/>
          </a:xfrm>
          <a:custGeom>
            <a:avLst/>
            <a:gdLst>
              <a:gd name="connsiteX0" fmla="*/ 320923 w 1297989"/>
              <a:gd name="connsiteY0" fmla="*/ 1430869 h 1968275"/>
              <a:gd name="connsiteX1" fmla="*/ 305551 w 1297989"/>
              <a:gd name="connsiteY1" fmla="*/ 1354609 h 1968275"/>
              <a:gd name="connsiteX2" fmla="*/ 278731 w 1297989"/>
              <a:gd name="connsiteY2" fmla="*/ 1179710 h 1968275"/>
              <a:gd name="connsiteX3" fmla="*/ 250257 w 1297989"/>
              <a:gd name="connsiteY3" fmla="*/ 871159 h 1968275"/>
              <a:gd name="connsiteX4" fmla="*/ 186220 w 1297989"/>
              <a:gd name="connsiteY4" fmla="*/ 657852 h 1968275"/>
              <a:gd name="connsiteX5" fmla="*/ 161836 w 1297989"/>
              <a:gd name="connsiteY5" fmla="*/ 610560 h 1968275"/>
              <a:gd name="connsiteX6" fmla="*/ 189581 w 1297989"/>
              <a:gd name="connsiteY6" fmla="*/ 553240 h 1968275"/>
              <a:gd name="connsiteX7" fmla="*/ 421829 w 1297989"/>
              <a:gd name="connsiteY7" fmla="*/ 265316 h 1968275"/>
              <a:gd name="connsiteX8" fmla="*/ 841398 w 1297989"/>
              <a:gd name="connsiteY8" fmla="*/ 67871 h 1968275"/>
              <a:gd name="connsiteX9" fmla="*/ 1174586 w 1297989"/>
              <a:gd name="connsiteY9" fmla="*/ 12340 h 1968275"/>
              <a:gd name="connsiteX10" fmla="*/ 1297989 w 1297989"/>
              <a:gd name="connsiteY10" fmla="*/ 0 h 1968275"/>
              <a:gd name="connsiteX11" fmla="*/ 1291819 w 1297989"/>
              <a:gd name="connsiteY11" fmla="*/ 86382 h 1968275"/>
              <a:gd name="connsiteX12" fmla="*/ 1279478 w 1297989"/>
              <a:gd name="connsiteY12" fmla="*/ 357868 h 1968275"/>
              <a:gd name="connsiteX13" fmla="*/ 1199267 w 1297989"/>
              <a:gd name="connsiteY13" fmla="*/ 629354 h 1968275"/>
              <a:gd name="connsiteX14" fmla="*/ 1007992 w 1297989"/>
              <a:gd name="connsiteY14" fmla="*/ 851480 h 1968275"/>
              <a:gd name="connsiteX15" fmla="*/ 755017 w 1297989"/>
              <a:gd name="connsiteY15" fmla="*/ 1030413 h 1968275"/>
              <a:gd name="connsiteX16" fmla="*/ 483530 w 1297989"/>
              <a:gd name="connsiteY16" fmla="*/ 1258709 h 1968275"/>
              <a:gd name="connsiteX17" fmla="*/ 370925 w 1297989"/>
              <a:gd name="connsiteY17" fmla="*/ 1372471 h 1968275"/>
              <a:gd name="connsiteX18" fmla="*/ 2259 w 1297989"/>
              <a:gd name="connsiteY18" fmla="*/ 1968275 h 1968275"/>
              <a:gd name="connsiteX19" fmla="*/ 0 w 1297989"/>
              <a:gd name="connsiteY19" fmla="*/ 1863561 h 1968275"/>
              <a:gd name="connsiteX20" fmla="*/ 36253 w 1297989"/>
              <a:gd name="connsiteY20" fmla="*/ 1890575 h 19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97989" h="1968275">
                <a:moveTo>
                  <a:pt x="320923" y="1430869"/>
                </a:moveTo>
                <a:lnTo>
                  <a:pt x="305551" y="1354609"/>
                </a:lnTo>
                <a:cubicBezTo>
                  <a:pt x="295216" y="1294613"/>
                  <a:pt x="286267" y="1234527"/>
                  <a:pt x="278731" y="1179710"/>
                </a:cubicBezTo>
                <a:cubicBezTo>
                  <a:pt x="263657" y="1070075"/>
                  <a:pt x="271124" y="968703"/>
                  <a:pt x="250257" y="871159"/>
                </a:cubicBezTo>
                <a:cubicBezTo>
                  <a:pt x="234607" y="798002"/>
                  <a:pt x="215372" y="724111"/>
                  <a:pt x="186220" y="657852"/>
                </a:cubicBezTo>
                <a:lnTo>
                  <a:pt x="161836" y="610560"/>
                </a:lnTo>
                <a:lnTo>
                  <a:pt x="189581" y="553240"/>
                </a:lnTo>
                <a:cubicBezTo>
                  <a:pt x="253114" y="439044"/>
                  <a:pt x="333133" y="340900"/>
                  <a:pt x="421829" y="265316"/>
                </a:cubicBezTo>
                <a:cubicBezTo>
                  <a:pt x="540090" y="164537"/>
                  <a:pt x="682003" y="113119"/>
                  <a:pt x="841398" y="67871"/>
                </a:cubicBezTo>
                <a:lnTo>
                  <a:pt x="1174586" y="12340"/>
                </a:lnTo>
                <a:cubicBezTo>
                  <a:pt x="1250685" y="1028"/>
                  <a:pt x="1274337" y="514"/>
                  <a:pt x="1297989" y="0"/>
                </a:cubicBezTo>
                <a:cubicBezTo>
                  <a:pt x="1295932" y="28794"/>
                  <a:pt x="1294904" y="26737"/>
                  <a:pt x="1291819" y="86382"/>
                </a:cubicBezTo>
                <a:cubicBezTo>
                  <a:pt x="1288734" y="146027"/>
                  <a:pt x="1294904" y="267373"/>
                  <a:pt x="1279478" y="357868"/>
                </a:cubicBezTo>
                <a:cubicBezTo>
                  <a:pt x="1264054" y="448364"/>
                  <a:pt x="1244515" y="547086"/>
                  <a:pt x="1199267" y="629354"/>
                </a:cubicBezTo>
                <a:cubicBezTo>
                  <a:pt x="1154019" y="711623"/>
                  <a:pt x="1082034" y="784636"/>
                  <a:pt x="1007992" y="851480"/>
                </a:cubicBezTo>
                <a:cubicBezTo>
                  <a:pt x="933951" y="918323"/>
                  <a:pt x="842427" y="962542"/>
                  <a:pt x="755017" y="1030413"/>
                </a:cubicBezTo>
                <a:cubicBezTo>
                  <a:pt x="667606" y="1098285"/>
                  <a:pt x="564770" y="1181582"/>
                  <a:pt x="483530" y="1258709"/>
                </a:cubicBezTo>
                <a:cubicBezTo>
                  <a:pt x="442910" y="1297272"/>
                  <a:pt x="406147" y="1334293"/>
                  <a:pt x="370925" y="1372471"/>
                </a:cubicBezTo>
                <a:close/>
                <a:moveTo>
                  <a:pt x="2259" y="1968275"/>
                </a:moveTo>
                <a:lnTo>
                  <a:pt x="0" y="1863561"/>
                </a:lnTo>
                <a:lnTo>
                  <a:pt x="36253" y="1890575"/>
                </a:ln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</a:ln>
          <a:effectLst/>
        </p:spPr>
        <p:txBody>
          <a:bodyPr tIns="0" bIns="684000" anchor="ctr"/>
          <a:lstStyle/>
          <a:p>
            <a:pPr algn="ctr" eaLnBrk="1" hangingPunct="1">
              <a:defRPr/>
            </a:pPr>
            <a:r>
              <a:rPr lang="en-US" altLang="zh-CN" sz="2400" kern="0" dirty="0">
                <a:solidFill>
                  <a:schemeClr val="bg1"/>
                </a:solidFill>
                <a:latin typeface="Stencil Std" panose="04020904080802020404" pitchFamily="82" charset="0"/>
              </a:rPr>
              <a:t>4</a:t>
            </a:r>
            <a:endParaRPr lang="zh-CN" altLang="en-US" sz="2400" kern="0" dirty="0">
              <a:solidFill>
                <a:schemeClr val="bg1"/>
              </a:solidFill>
              <a:latin typeface="Stencil Std" panose="04020904080802020404" pitchFamily="82" charset="0"/>
            </a:endParaRPr>
          </a:p>
        </p:txBody>
      </p:sp>
      <p:sp>
        <p:nvSpPr>
          <p:cNvPr id="5" name="MH_Other_3"/>
          <p:cNvSpPr/>
          <p:nvPr>
            <p:custDataLst>
              <p:tags r:id="rId3"/>
            </p:custDataLst>
          </p:nvPr>
        </p:nvSpPr>
        <p:spPr>
          <a:xfrm rot="3600000">
            <a:off x="5910263" y="2382838"/>
            <a:ext cx="1298575" cy="1968500"/>
          </a:xfrm>
          <a:custGeom>
            <a:avLst/>
            <a:gdLst>
              <a:gd name="connsiteX0" fmla="*/ 0 w 1298767"/>
              <a:gd name="connsiteY0" fmla="*/ 1862981 h 1968275"/>
              <a:gd name="connsiteX1" fmla="*/ 37031 w 1298767"/>
              <a:gd name="connsiteY1" fmla="*/ 1890575 h 1968275"/>
              <a:gd name="connsiteX2" fmla="*/ 3037 w 1298767"/>
              <a:gd name="connsiteY2" fmla="*/ 1968275 h 1968275"/>
              <a:gd name="connsiteX3" fmla="*/ 190359 w 1298767"/>
              <a:gd name="connsiteY3" fmla="*/ 553240 h 1968275"/>
              <a:gd name="connsiteX4" fmla="*/ 422607 w 1298767"/>
              <a:gd name="connsiteY4" fmla="*/ 265316 h 1968275"/>
              <a:gd name="connsiteX5" fmla="*/ 842177 w 1298767"/>
              <a:gd name="connsiteY5" fmla="*/ 67871 h 1968275"/>
              <a:gd name="connsiteX6" fmla="*/ 1175364 w 1298767"/>
              <a:gd name="connsiteY6" fmla="*/ 12340 h 1968275"/>
              <a:gd name="connsiteX7" fmla="*/ 1298767 w 1298767"/>
              <a:gd name="connsiteY7" fmla="*/ 0 h 1968275"/>
              <a:gd name="connsiteX8" fmla="*/ 1292597 w 1298767"/>
              <a:gd name="connsiteY8" fmla="*/ 86382 h 1968275"/>
              <a:gd name="connsiteX9" fmla="*/ 1280257 w 1298767"/>
              <a:gd name="connsiteY9" fmla="*/ 357868 h 1968275"/>
              <a:gd name="connsiteX10" fmla="*/ 1200045 w 1298767"/>
              <a:gd name="connsiteY10" fmla="*/ 629354 h 1968275"/>
              <a:gd name="connsiteX11" fmla="*/ 1008770 w 1298767"/>
              <a:gd name="connsiteY11" fmla="*/ 851479 h 1968275"/>
              <a:gd name="connsiteX12" fmla="*/ 755795 w 1298767"/>
              <a:gd name="connsiteY12" fmla="*/ 1030414 h 1968275"/>
              <a:gd name="connsiteX13" fmla="*/ 484308 w 1298767"/>
              <a:gd name="connsiteY13" fmla="*/ 1258709 h 1968275"/>
              <a:gd name="connsiteX14" fmla="*/ 371703 w 1298767"/>
              <a:gd name="connsiteY14" fmla="*/ 1372471 h 1968275"/>
              <a:gd name="connsiteX15" fmla="*/ 321700 w 1298767"/>
              <a:gd name="connsiteY15" fmla="*/ 1430870 h 1968275"/>
              <a:gd name="connsiteX16" fmla="*/ 306328 w 1298767"/>
              <a:gd name="connsiteY16" fmla="*/ 1354609 h 1968275"/>
              <a:gd name="connsiteX17" fmla="*/ 279508 w 1298767"/>
              <a:gd name="connsiteY17" fmla="*/ 1179710 h 1968275"/>
              <a:gd name="connsiteX18" fmla="*/ 251034 w 1298767"/>
              <a:gd name="connsiteY18" fmla="*/ 871159 h 1968275"/>
              <a:gd name="connsiteX19" fmla="*/ 186998 w 1298767"/>
              <a:gd name="connsiteY19" fmla="*/ 657852 h 1968275"/>
              <a:gd name="connsiteX20" fmla="*/ 162614 w 1298767"/>
              <a:gd name="connsiteY20" fmla="*/ 610560 h 19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98767" h="1968275">
                <a:moveTo>
                  <a:pt x="0" y="1862981"/>
                </a:moveTo>
                <a:lnTo>
                  <a:pt x="37031" y="1890575"/>
                </a:lnTo>
                <a:lnTo>
                  <a:pt x="3037" y="1968275"/>
                </a:lnTo>
                <a:close/>
                <a:moveTo>
                  <a:pt x="190359" y="553240"/>
                </a:moveTo>
                <a:cubicBezTo>
                  <a:pt x="253892" y="439044"/>
                  <a:pt x="333911" y="340900"/>
                  <a:pt x="422607" y="265316"/>
                </a:cubicBezTo>
                <a:cubicBezTo>
                  <a:pt x="540868" y="164537"/>
                  <a:pt x="682781" y="113119"/>
                  <a:pt x="842177" y="67871"/>
                </a:cubicBezTo>
                <a:lnTo>
                  <a:pt x="1175364" y="12340"/>
                </a:lnTo>
                <a:cubicBezTo>
                  <a:pt x="1251463" y="1028"/>
                  <a:pt x="1275115" y="514"/>
                  <a:pt x="1298767" y="0"/>
                </a:cubicBezTo>
                <a:cubicBezTo>
                  <a:pt x="1296710" y="28794"/>
                  <a:pt x="1295682" y="26737"/>
                  <a:pt x="1292597" y="86382"/>
                </a:cubicBezTo>
                <a:cubicBezTo>
                  <a:pt x="1289512" y="146027"/>
                  <a:pt x="1295682" y="267373"/>
                  <a:pt x="1280257" y="357868"/>
                </a:cubicBezTo>
                <a:cubicBezTo>
                  <a:pt x="1264831" y="448363"/>
                  <a:pt x="1245293" y="547086"/>
                  <a:pt x="1200045" y="629354"/>
                </a:cubicBezTo>
                <a:cubicBezTo>
                  <a:pt x="1154797" y="711623"/>
                  <a:pt x="1082812" y="784636"/>
                  <a:pt x="1008770" y="851479"/>
                </a:cubicBezTo>
                <a:cubicBezTo>
                  <a:pt x="934729" y="918323"/>
                  <a:pt x="843205" y="962542"/>
                  <a:pt x="755795" y="1030414"/>
                </a:cubicBezTo>
                <a:cubicBezTo>
                  <a:pt x="668384" y="1098285"/>
                  <a:pt x="565549" y="1181582"/>
                  <a:pt x="484308" y="1258709"/>
                </a:cubicBezTo>
                <a:cubicBezTo>
                  <a:pt x="443688" y="1297272"/>
                  <a:pt x="406924" y="1334293"/>
                  <a:pt x="371703" y="1372471"/>
                </a:cubicBezTo>
                <a:lnTo>
                  <a:pt x="321700" y="1430870"/>
                </a:lnTo>
                <a:lnTo>
                  <a:pt x="306328" y="1354609"/>
                </a:lnTo>
                <a:cubicBezTo>
                  <a:pt x="295993" y="1294613"/>
                  <a:pt x="287044" y="1234527"/>
                  <a:pt x="279508" y="1179710"/>
                </a:cubicBezTo>
                <a:cubicBezTo>
                  <a:pt x="264434" y="1070074"/>
                  <a:pt x="271901" y="968703"/>
                  <a:pt x="251034" y="871159"/>
                </a:cubicBezTo>
                <a:cubicBezTo>
                  <a:pt x="235384" y="798001"/>
                  <a:pt x="216149" y="724110"/>
                  <a:pt x="186998" y="657852"/>
                </a:cubicBezTo>
                <a:lnTo>
                  <a:pt x="162614" y="610560"/>
                </a:ln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</a:ln>
          <a:effectLst/>
        </p:spPr>
        <p:txBody>
          <a:bodyPr tIns="0" bIns="684000" anchor="ctr"/>
          <a:lstStyle/>
          <a:p>
            <a:pPr algn="ctr" eaLnBrk="1" hangingPunct="1">
              <a:defRPr/>
            </a:pPr>
            <a:r>
              <a:rPr lang="en-US" altLang="zh-CN" sz="2400" kern="0" dirty="0">
                <a:solidFill>
                  <a:schemeClr val="bg1"/>
                </a:solidFill>
                <a:latin typeface="Stencil Std" panose="04020904080802020404" pitchFamily="82" charset="0"/>
              </a:rPr>
              <a:t>3</a:t>
            </a:r>
            <a:endParaRPr lang="zh-CN" altLang="en-US" sz="2400" kern="0" dirty="0">
              <a:solidFill>
                <a:schemeClr val="bg1"/>
              </a:solidFill>
              <a:latin typeface="Stencil Std" panose="04020904080802020404" pitchFamily="82" charset="0"/>
            </a:endParaRPr>
          </a:p>
        </p:txBody>
      </p:sp>
      <p:sp>
        <p:nvSpPr>
          <p:cNvPr id="6" name="MH_SubTitle_4"/>
          <p:cNvSpPr txBox="1"/>
          <p:nvPr>
            <p:custDataLst>
              <p:tags r:id="rId4"/>
            </p:custDataLst>
          </p:nvPr>
        </p:nvSpPr>
        <p:spPr>
          <a:xfrm>
            <a:off x="6429376" y="4900613"/>
            <a:ext cx="1323975" cy="798512"/>
          </a:xfrm>
          <a:prstGeom prst="rect">
            <a:avLst/>
          </a:prstGeom>
          <a:noFill/>
        </p:spPr>
        <p:txBody>
          <a:bodyPr lIns="121917" tIns="60958" rIns="121917" bIns="60958" anchor="ctr">
            <a:normAutofit/>
          </a:bodyPr>
          <a:lstStyle/>
          <a:p>
            <a:pPr>
              <a:defRPr/>
            </a:pPr>
            <a:r>
              <a:rPr lang="en-US" altLang="zh-CN" sz="1400" dirty="0">
                <a:solidFill>
                  <a:srgbClr val="C8143E"/>
                </a:solidFill>
              </a:rPr>
              <a:t>Lorem ipsum</a:t>
            </a:r>
          </a:p>
          <a:p>
            <a:pPr>
              <a:defRPr/>
            </a:pPr>
            <a:r>
              <a:rPr lang="en-US" altLang="zh-CN" sz="1400" dirty="0">
                <a:solidFill>
                  <a:srgbClr val="C8143E"/>
                </a:solidFill>
              </a:rPr>
              <a:t>Lorem ipsum</a:t>
            </a:r>
          </a:p>
        </p:txBody>
      </p:sp>
      <p:sp>
        <p:nvSpPr>
          <p:cNvPr id="7" name="MH_SubTitle_1"/>
          <p:cNvSpPr txBox="1"/>
          <p:nvPr>
            <p:custDataLst>
              <p:tags r:id="rId5"/>
            </p:custDataLst>
          </p:nvPr>
        </p:nvSpPr>
        <p:spPr>
          <a:xfrm>
            <a:off x="4435475" y="1614488"/>
            <a:ext cx="1322388" cy="798512"/>
          </a:xfrm>
          <a:prstGeom prst="rect">
            <a:avLst/>
          </a:prstGeom>
          <a:noFill/>
        </p:spPr>
        <p:txBody>
          <a:bodyPr lIns="121917" tIns="60958" rIns="121917" bIns="60958" anchor="ctr">
            <a:normAutofit/>
          </a:bodyPr>
          <a:lstStyle/>
          <a:p>
            <a:pPr>
              <a:defRPr/>
            </a:pPr>
            <a:r>
              <a:rPr lang="en-US" altLang="zh-CN" sz="1400">
                <a:solidFill>
                  <a:srgbClr val="C8143E"/>
                </a:solidFill>
              </a:rPr>
              <a:t>Lorem ipsum</a:t>
            </a:r>
          </a:p>
          <a:p>
            <a:pPr>
              <a:defRPr/>
            </a:pPr>
            <a:r>
              <a:rPr lang="en-US" altLang="zh-CN" sz="1400">
                <a:solidFill>
                  <a:srgbClr val="C8143E"/>
                </a:solidFill>
              </a:rPr>
              <a:t>Lorem ipsum</a:t>
            </a:r>
            <a:endParaRPr lang="en-US" altLang="zh-CN" sz="1400" dirty="0">
              <a:solidFill>
                <a:srgbClr val="C8143E"/>
              </a:solidFill>
            </a:endParaRPr>
          </a:p>
        </p:txBody>
      </p:sp>
      <p:sp>
        <p:nvSpPr>
          <p:cNvPr id="8" name="MH_SubTitle_5"/>
          <p:cNvSpPr txBox="1"/>
          <p:nvPr>
            <p:custDataLst>
              <p:tags r:id="rId6"/>
            </p:custDataLst>
          </p:nvPr>
        </p:nvSpPr>
        <p:spPr>
          <a:xfrm>
            <a:off x="4781550" y="5068888"/>
            <a:ext cx="1322388" cy="798512"/>
          </a:xfrm>
          <a:prstGeom prst="rect">
            <a:avLst/>
          </a:prstGeom>
          <a:noFill/>
        </p:spPr>
        <p:txBody>
          <a:bodyPr lIns="121917" tIns="60958" rIns="121917" bIns="60958" anchor="ctr">
            <a:normAutofit/>
          </a:bodyPr>
          <a:lstStyle/>
          <a:p>
            <a:pPr>
              <a:defRPr/>
            </a:pPr>
            <a:r>
              <a:rPr lang="en-US" altLang="zh-CN" sz="1400">
                <a:solidFill>
                  <a:srgbClr val="C8143E"/>
                </a:solidFill>
              </a:rPr>
              <a:t>Lorem ipsum</a:t>
            </a:r>
          </a:p>
          <a:p>
            <a:pPr>
              <a:defRPr/>
            </a:pPr>
            <a:r>
              <a:rPr lang="en-US" altLang="zh-CN" sz="1400">
                <a:solidFill>
                  <a:srgbClr val="C8143E"/>
                </a:solidFill>
              </a:rPr>
              <a:t>Lorem ipsum</a:t>
            </a:r>
            <a:endParaRPr lang="en-US" altLang="zh-CN" sz="1400" dirty="0">
              <a:solidFill>
                <a:srgbClr val="C8143E"/>
              </a:solidFill>
            </a:endParaRPr>
          </a:p>
        </p:txBody>
      </p:sp>
      <p:sp>
        <p:nvSpPr>
          <p:cNvPr id="9" name="MH_SubTitle_6"/>
          <p:cNvSpPr txBox="1"/>
          <p:nvPr>
            <p:custDataLst>
              <p:tags r:id="rId7"/>
            </p:custDataLst>
          </p:nvPr>
        </p:nvSpPr>
        <p:spPr>
          <a:xfrm>
            <a:off x="3128964" y="3429001"/>
            <a:ext cx="1322387" cy="798513"/>
          </a:xfrm>
          <a:prstGeom prst="rect">
            <a:avLst/>
          </a:prstGeom>
          <a:noFill/>
        </p:spPr>
        <p:txBody>
          <a:bodyPr lIns="121917" tIns="60958" rIns="121917" bIns="60958" anchor="ctr">
            <a:normAutofit/>
          </a:bodyPr>
          <a:lstStyle/>
          <a:p>
            <a:pPr>
              <a:defRPr/>
            </a:pPr>
            <a:r>
              <a:rPr lang="en-US" altLang="zh-CN" sz="1400">
                <a:solidFill>
                  <a:srgbClr val="C8143E"/>
                </a:solidFill>
              </a:rPr>
              <a:t>Lorem ipsum</a:t>
            </a:r>
          </a:p>
          <a:p>
            <a:pPr>
              <a:defRPr/>
            </a:pPr>
            <a:r>
              <a:rPr lang="en-US" altLang="zh-CN" sz="1400">
                <a:solidFill>
                  <a:srgbClr val="C8143E"/>
                </a:solidFill>
              </a:rPr>
              <a:t>Lorem ipsum</a:t>
            </a:r>
            <a:endParaRPr lang="en-US" altLang="zh-CN" sz="1400" dirty="0">
              <a:solidFill>
                <a:srgbClr val="C8143E"/>
              </a:solidFill>
            </a:endParaRPr>
          </a:p>
        </p:txBody>
      </p:sp>
      <p:sp>
        <p:nvSpPr>
          <p:cNvPr id="10" name="MH_SubTitle_3"/>
          <p:cNvSpPr txBox="1"/>
          <p:nvPr>
            <p:custDataLst>
              <p:tags r:id="rId8"/>
            </p:custDataLst>
          </p:nvPr>
        </p:nvSpPr>
        <p:spPr>
          <a:xfrm>
            <a:off x="7766050" y="3038476"/>
            <a:ext cx="1322388" cy="798513"/>
          </a:xfrm>
          <a:prstGeom prst="rect">
            <a:avLst/>
          </a:prstGeom>
          <a:noFill/>
        </p:spPr>
        <p:txBody>
          <a:bodyPr lIns="121917" tIns="60958" rIns="121917" bIns="60958" anchor="ctr">
            <a:normAutofit/>
          </a:bodyPr>
          <a:lstStyle/>
          <a:p>
            <a:pPr>
              <a:defRPr/>
            </a:pPr>
            <a:r>
              <a:rPr lang="en-US" altLang="zh-CN" sz="1400">
                <a:solidFill>
                  <a:srgbClr val="C8143E"/>
                </a:solidFill>
              </a:rPr>
              <a:t>Lorem ipsum</a:t>
            </a:r>
          </a:p>
          <a:p>
            <a:pPr>
              <a:defRPr/>
            </a:pPr>
            <a:r>
              <a:rPr lang="en-US" altLang="zh-CN" sz="1400">
                <a:solidFill>
                  <a:srgbClr val="C8143E"/>
                </a:solidFill>
              </a:rPr>
              <a:t>Lorem ipsum</a:t>
            </a:r>
            <a:endParaRPr lang="en-US" altLang="zh-CN" sz="1400" dirty="0">
              <a:solidFill>
                <a:srgbClr val="C8143E"/>
              </a:solidFill>
            </a:endParaRPr>
          </a:p>
        </p:txBody>
      </p:sp>
      <p:sp>
        <p:nvSpPr>
          <p:cNvPr id="11" name="MH_SubTitle_2"/>
          <p:cNvSpPr txBox="1"/>
          <p:nvPr>
            <p:custDataLst>
              <p:tags r:id="rId9"/>
            </p:custDataLst>
          </p:nvPr>
        </p:nvSpPr>
        <p:spPr>
          <a:xfrm>
            <a:off x="6773864" y="1722438"/>
            <a:ext cx="1323975" cy="798512"/>
          </a:xfrm>
          <a:prstGeom prst="rect">
            <a:avLst/>
          </a:prstGeom>
          <a:noFill/>
        </p:spPr>
        <p:txBody>
          <a:bodyPr lIns="121917" tIns="60958" rIns="121917" bIns="60958" anchor="ctr">
            <a:normAutofit/>
          </a:bodyPr>
          <a:lstStyle/>
          <a:p>
            <a:pPr>
              <a:defRPr/>
            </a:pPr>
            <a:r>
              <a:rPr lang="en-US" altLang="zh-CN" sz="1400">
                <a:solidFill>
                  <a:srgbClr val="C8143E"/>
                </a:solidFill>
              </a:rPr>
              <a:t>Lorem ipsum</a:t>
            </a:r>
          </a:p>
          <a:p>
            <a:pPr>
              <a:defRPr/>
            </a:pPr>
            <a:r>
              <a:rPr lang="en-US" altLang="zh-CN" sz="1400">
                <a:solidFill>
                  <a:srgbClr val="C8143E"/>
                </a:solidFill>
              </a:rPr>
              <a:t>Lorem ipsum</a:t>
            </a:r>
            <a:endParaRPr lang="en-US" altLang="zh-CN" sz="1400" dirty="0">
              <a:solidFill>
                <a:srgbClr val="C8143E"/>
              </a:solidFill>
            </a:endParaRPr>
          </a:p>
        </p:txBody>
      </p:sp>
      <p:sp>
        <p:nvSpPr>
          <p:cNvPr id="12" name="MH_Other_4"/>
          <p:cNvSpPr/>
          <p:nvPr>
            <p:custDataLst>
              <p:tags r:id="rId10"/>
            </p:custDataLst>
          </p:nvPr>
        </p:nvSpPr>
        <p:spPr>
          <a:xfrm>
            <a:off x="5600700" y="2116139"/>
            <a:ext cx="1136650" cy="1431925"/>
          </a:xfrm>
          <a:custGeom>
            <a:avLst/>
            <a:gdLst>
              <a:gd name="connsiteX0" fmla="*/ 1136153 w 1136153"/>
              <a:gd name="connsiteY0" fmla="*/ 0 h 1430869"/>
              <a:gd name="connsiteX1" fmla="*/ 1129983 w 1136153"/>
              <a:gd name="connsiteY1" fmla="*/ 86382 h 1430869"/>
              <a:gd name="connsiteX2" fmla="*/ 1117643 w 1136153"/>
              <a:gd name="connsiteY2" fmla="*/ 357868 h 1430869"/>
              <a:gd name="connsiteX3" fmla="*/ 1037431 w 1136153"/>
              <a:gd name="connsiteY3" fmla="*/ 629355 h 1430869"/>
              <a:gd name="connsiteX4" fmla="*/ 846157 w 1136153"/>
              <a:gd name="connsiteY4" fmla="*/ 851480 h 1430869"/>
              <a:gd name="connsiteX5" fmla="*/ 593181 w 1136153"/>
              <a:gd name="connsiteY5" fmla="*/ 1030414 h 1430869"/>
              <a:gd name="connsiteX6" fmla="*/ 321695 w 1136153"/>
              <a:gd name="connsiteY6" fmla="*/ 1258709 h 1430869"/>
              <a:gd name="connsiteX7" fmla="*/ 209090 w 1136153"/>
              <a:gd name="connsiteY7" fmla="*/ 1372471 h 1430869"/>
              <a:gd name="connsiteX8" fmla="*/ 159087 w 1136153"/>
              <a:gd name="connsiteY8" fmla="*/ 1430869 h 1430869"/>
              <a:gd name="connsiteX9" fmla="*/ 143715 w 1136153"/>
              <a:gd name="connsiteY9" fmla="*/ 1354609 h 1430869"/>
              <a:gd name="connsiteX10" fmla="*/ 116895 w 1136153"/>
              <a:gd name="connsiteY10" fmla="*/ 1179710 h 1430869"/>
              <a:gd name="connsiteX11" fmla="*/ 88421 w 1136153"/>
              <a:gd name="connsiteY11" fmla="*/ 871159 h 1430869"/>
              <a:gd name="connsiteX12" fmla="*/ 24385 w 1136153"/>
              <a:gd name="connsiteY12" fmla="*/ 657852 h 1430869"/>
              <a:gd name="connsiteX13" fmla="*/ 0 w 1136153"/>
              <a:gd name="connsiteY13" fmla="*/ 610560 h 1430869"/>
              <a:gd name="connsiteX14" fmla="*/ 27745 w 1136153"/>
              <a:gd name="connsiteY14" fmla="*/ 553240 h 1430869"/>
              <a:gd name="connsiteX15" fmla="*/ 259993 w 1136153"/>
              <a:gd name="connsiteY15" fmla="*/ 265316 h 1430869"/>
              <a:gd name="connsiteX16" fmla="*/ 679563 w 1136153"/>
              <a:gd name="connsiteY16" fmla="*/ 67872 h 1430869"/>
              <a:gd name="connsiteX17" fmla="*/ 1012750 w 1136153"/>
              <a:gd name="connsiteY17" fmla="*/ 12340 h 1430869"/>
              <a:gd name="connsiteX18" fmla="*/ 1136153 w 1136153"/>
              <a:gd name="connsiteY18" fmla="*/ 0 h 143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36153" h="1430869">
                <a:moveTo>
                  <a:pt x="1136153" y="0"/>
                </a:moveTo>
                <a:cubicBezTo>
                  <a:pt x="1134096" y="28794"/>
                  <a:pt x="1133068" y="26737"/>
                  <a:pt x="1129983" y="86382"/>
                </a:cubicBezTo>
                <a:cubicBezTo>
                  <a:pt x="1126898" y="146027"/>
                  <a:pt x="1133068" y="267373"/>
                  <a:pt x="1117643" y="357868"/>
                </a:cubicBezTo>
                <a:cubicBezTo>
                  <a:pt x="1102217" y="448364"/>
                  <a:pt x="1082679" y="547086"/>
                  <a:pt x="1037431" y="629355"/>
                </a:cubicBezTo>
                <a:cubicBezTo>
                  <a:pt x="992183" y="711623"/>
                  <a:pt x="920198" y="784636"/>
                  <a:pt x="846157" y="851480"/>
                </a:cubicBezTo>
                <a:cubicBezTo>
                  <a:pt x="772115" y="918323"/>
                  <a:pt x="680591" y="962542"/>
                  <a:pt x="593181" y="1030414"/>
                </a:cubicBezTo>
                <a:cubicBezTo>
                  <a:pt x="505770" y="1098285"/>
                  <a:pt x="402935" y="1181582"/>
                  <a:pt x="321695" y="1258709"/>
                </a:cubicBezTo>
                <a:cubicBezTo>
                  <a:pt x="281075" y="1297272"/>
                  <a:pt x="244311" y="1334293"/>
                  <a:pt x="209090" y="1372471"/>
                </a:cubicBezTo>
                <a:lnTo>
                  <a:pt x="159087" y="1430869"/>
                </a:lnTo>
                <a:lnTo>
                  <a:pt x="143715" y="1354609"/>
                </a:lnTo>
                <a:cubicBezTo>
                  <a:pt x="133380" y="1294613"/>
                  <a:pt x="124432" y="1234528"/>
                  <a:pt x="116895" y="1179710"/>
                </a:cubicBezTo>
                <a:cubicBezTo>
                  <a:pt x="101821" y="1070075"/>
                  <a:pt x="109288" y="968703"/>
                  <a:pt x="88421" y="871159"/>
                </a:cubicBezTo>
                <a:cubicBezTo>
                  <a:pt x="72771" y="798002"/>
                  <a:pt x="53536" y="724111"/>
                  <a:pt x="24385" y="657852"/>
                </a:cubicBezTo>
                <a:lnTo>
                  <a:pt x="0" y="610560"/>
                </a:lnTo>
                <a:lnTo>
                  <a:pt x="27745" y="553240"/>
                </a:lnTo>
                <a:cubicBezTo>
                  <a:pt x="91278" y="439044"/>
                  <a:pt x="171298" y="340900"/>
                  <a:pt x="259993" y="265316"/>
                </a:cubicBezTo>
                <a:cubicBezTo>
                  <a:pt x="378254" y="164537"/>
                  <a:pt x="520167" y="113119"/>
                  <a:pt x="679563" y="67872"/>
                </a:cubicBezTo>
                <a:lnTo>
                  <a:pt x="1012750" y="12340"/>
                </a:lnTo>
                <a:cubicBezTo>
                  <a:pt x="1088849" y="1028"/>
                  <a:pt x="1112501" y="514"/>
                  <a:pt x="1136153" y="0"/>
                </a:cubicBez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</a:ln>
          <a:effectLst/>
        </p:spPr>
        <p:txBody>
          <a:bodyPr tIns="0" bIns="252000" anchor="ctr"/>
          <a:lstStyle/>
          <a:p>
            <a:pPr algn="ctr" eaLnBrk="1" hangingPunct="1">
              <a:defRPr/>
            </a:pPr>
            <a:r>
              <a:rPr lang="en-US" altLang="zh-CN" sz="2400" kern="0" dirty="0">
                <a:solidFill>
                  <a:schemeClr val="bg1"/>
                </a:solidFill>
                <a:latin typeface="Stencil Std" panose="04020904080802020404" pitchFamily="82" charset="0"/>
              </a:rPr>
              <a:t>2</a:t>
            </a:r>
            <a:endParaRPr lang="zh-CN" altLang="en-US" sz="2400" kern="0" dirty="0">
              <a:solidFill>
                <a:schemeClr val="bg1"/>
              </a:solidFill>
              <a:latin typeface="Stencil Std" panose="04020904080802020404" pitchFamily="82" charset="0"/>
            </a:endParaRPr>
          </a:p>
        </p:txBody>
      </p:sp>
      <p:sp>
        <p:nvSpPr>
          <p:cNvPr id="13" name="MH_Other_5"/>
          <p:cNvSpPr/>
          <p:nvPr>
            <p:custDataLst>
              <p:tags r:id="rId11"/>
            </p:custDataLst>
          </p:nvPr>
        </p:nvSpPr>
        <p:spPr>
          <a:xfrm rot="18000000">
            <a:off x="4899026" y="2465388"/>
            <a:ext cx="1136650" cy="1431925"/>
          </a:xfrm>
          <a:custGeom>
            <a:avLst/>
            <a:gdLst>
              <a:gd name="connsiteX0" fmla="*/ 1136153 w 1136153"/>
              <a:gd name="connsiteY0" fmla="*/ 0 h 1430869"/>
              <a:gd name="connsiteX1" fmla="*/ 1129983 w 1136153"/>
              <a:gd name="connsiteY1" fmla="*/ 86382 h 1430869"/>
              <a:gd name="connsiteX2" fmla="*/ 1117643 w 1136153"/>
              <a:gd name="connsiteY2" fmla="*/ 357868 h 1430869"/>
              <a:gd name="connsiteX3" fmla="*/ 1037431 w 1136153"/>
              <a:gd name="connsiteY3" fmla="*/ 629354 h 1430869"/>
              <a:gd name="connsiteX4" fmla="*/ 846157 w 1136153"/>
              <a:gd name="connsiteY4" fmla="*/ 851479 h 1430869"/>
              <a:gd name="connsiteX5" fmla="*/ 593181 w 1136153"/>
              <a:gd name="connsiteY5" fmla="*/ 1030413 h 1430869"/>
              <a:gd name="connsiteX6" fmla="*/ 321694 w 1136153"/>
              <a:gd name="connsiteY6" fmla="*/ 1258709 h 1430869"/>
              <a:gd name="connsiteX7" fmla="*/ 209089 w 1136153"/>
              <a:gd name="connsiteY7" fmla="*/ 1372471 h 1430869"/>
              <a:gd name="connsiteX8" fmla="*/ 159087 w 1136153"/>
              <a:gd name="connsiteY8" fmla="*/ 1430869 h 1430869"/>
              <a:gd name="connsiteX9" fmla="*/ 143715 w 1136153"/>
              <a:gd name="connsiteY9" fmla="*/ 1354609 h 1430869"/>
              <a:gd name="connsiteX10" fmla="*/ 116895 w 1136153"/>
              <a:gd name="connsiteY10" fmla="*/ 1179710 h 1430869"/>
              <a:gd name="connsiteX11" fmla="*/ 88421 w 1136153"/>
              <a:gd name="connsiteY11" fmla="*/ 871159 h 1430869"/>
              <a:gd name="connsiteX12" fmla="*/ 24384 w 1136153"/>
              <a:gd name="connsiteY12" fmla="*/ 657852 h 1430869"/>
              <a:gd name="connsiteX13" fmla="*/ 0 w 1136153"/>
              <a:gd name="connsiteY13" fmla="*/ 610560 h 1430869"/>
              <a:gd name="connsiteX14" fmla="*/ 27745 w 1136153"/>
              <a:gd name="connsiteY14" fmla="*/ 553240 h 1430869"/>
              <a:gd name="connsiteX15" fmla="*/ 259993 w 1136153"/>
              <a:gd name="connsiteY15" fmla="*/ 265316 h 1430869"/>
              <a:gd name="connsiteX16" fmla="*/ 679563 w 1136153"/>
              <a:gd name="connsiteY16" fmla="*/ 67872 h 1430869"/>
              <a:gd name="connsiteX17" fmla="*/ 1012750 w 1136153"/>
              <a:gd name="connsiteY17" fmla="*/ 12340 h 1430869"/>
              <a:gd name="connsiteX18" fmla="*/ 1136153 w 1136153"/>
              <a:gd name="connsiteY18" fmla="*/ 0 h 143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36153" h="1430869">
                <a:moveTo>
                  <a:pt x="1136153" y="0"/>
                </a:moveTo>
                <a:cubicBezTo>
                  <a:pt x="1134096" y="28794"/>
                  <a:pt x="1133068" y="26737"/>
                  <a:pt x="1129983" y="86382"/>
                </a:cubicBezTo>
                <a:cubicBezTo>
                  <a:pt x="1126898" y="146027"/>
                  <a:pt x="1133068" y="267373"/>
                  <a:pt x="1117643" y="357868"/>
                </a:cubicBezTo>
                <a:cubicBezTo>
                  <a:pt x="1102217" y="448364"/>
                  <a:pt x="1082679" y="547086"/>
                  <a:pt x="1037431" y="629354"/>
                </a:cubicBezTo>
                <a:cubicBezTo>
                  <a:pt x="992183" y="711623"/>
                  <a:pt x="920198" y="784636"/>
                  <a:pt x="846157" y="851479"/>
                </a:cubicBezTo>
                <a:cubicBezTo>
                  <a:pt x="772115" y="918323"/>
                  <a:pt x="680591" y="962542"/>
                  <a:pt x="593181" y="1030413"/>
                </a:cubicBezTo>
                <a:cubicBezTo>
                  <a:pt x="505770" y="1098285"/>
                  <a:pt x="402934" y="1181582"/>
                  <a:pt x="321694" y="1258709"/>
                </a:cubicBezTo>
                <a:cubicBezTo>
                  <a:pt x="281075" y="1297272"/>
                  <a:pt x="244311" y="1334293"/>
                  <a:pt x="209089" y="1372471"/>
                </a:cubicBezTo>
                <a:lnTo>
                  <a:pt x="159087" y="1430869"/>
                </a:lnTo>
                <a:lnTo>
                  <a:pt x="143715" y="1354609"/>
                </a:lnTo>
                <a:cubicBezTo>
                  <a:pt x="133380" y="1294613"/>
                  <a:pt x="124431" y="1234527"/>
                  <a:pt x="116895" y="1179710"/>
                </a:cubicBezTo>
                <a:cubicBezTo>
                  <a:pt x="101821" y="1070075"/>
                  <a:pt x="109288" y="968703"/>
                  <a:pt x="88421" y="871159"/>
                </a:cubicBezTo>
                <a:cubicBezTo>
                  <a:pt x="72771" y="798002"/>
                  <a:pt x="53536" y="724111"/>
                  <a:pt x="24384" y="657852"/>
                </a:cubicBezTo>
                <a:lnTo>
                  <a:pt x="0" y="610560"/>
                </a:lnTo>
                <a:lnTo>
                  <a:pt x="27745" y="553240"/>
                </a:lnTo>
                <a:cubicBezTo>
                  <a:pt x="91278" y="439044"/>
                  <a:pt x="171297" y="340900"/>
                  <a:pt x="259993" y="265316"/>
                </a:cubicBezTo>
                <a:cubicBezTo>
                  <a:pt x="378254" y="164537"/>
                  <a:pt x="520167" y="113119"/>
                  <a:pt x="679563" y="67872"/>
                </a:cubicBezTo>
                <a:lnTo>
                  <a:pt x="1012750" y="12340"/>
                </a:lnTo>
                <a:cubicBezTo>
                  <a:pt x="1088849" y="1028"/>
                  <a:pt x="1112501" y="514"/>
                  <a:pt x="1136153" y="0"/>
                </a:cubicBez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</a:ln>
          <a:effectLst/>
        </p:spPr>
        <p:txBody>
          <a:bodyPr tIns="0" bIns="252000" anchor="ctr"/>
          <a:lstStyle/>
          <a:p>
            <a:pPr algn="ctr" eaLnBrk="1" hangingPunct="1">
              <a:defRPr/>
            </a:pPr>
            <a:r>
              <a:rPr lang="en-US" altLang="zh-CN" sz="2400" kern="0" dirty="0">
                <a:solidFill>
                  <a:schemeClr val="bg1"/>
                </a:solidFill>
                <a:latin typeface="Stencil Std" panose="04020904080802020404" pitchFamily="82" charset="0"/>
              </a:rPr>
              <a:t>1</a:t>
            </a:r>
            <a:endParaRPr lang="zh-CN" altLang="en-US" sz="2400" kern="0" dirty="0">
              <a:solidFill>
                <a:schemeClr val="bg1"/>
              </a:solidFill>
              <a:latin typeface="Stencil Std" panose="04020904080802020404" pitchFamily="82" charset="0"/>
            </a:endParaRPr>
          </a:p>
        </p:txBody>
      </p:sp>
      <p:sp>
        <p:nvSpPr>
          <p:cNvPr id="14" name="MH_Other_6"/>
          <p:cNvSpPr/>
          <p:nvPr>
            <p:custDataLst>
              <p:tags r:id="rId12"/>
            </p:custDataLst>
          </p:nvPr>
        </p:nvSpPr>
        <p:spPr>
          <a:xfrm rot="14400000">
            <a:off x="4791076" y="3235326"/>
            <a:ext cx="1135062" cy="1430337"/>
          </a:xfrm>
          <a:custGeom>
            <a:avLst/>
            <a:gdLst>
              <a:gd name="connsiteX0" fmla="*/ 1037431 w 1136153"/>
              <a:gd name="connsiteY0" fmla="*/ 629354 h 1430870"/>
              <a:gd name="connsiteX1" fmla="*/ 846156 w 1136153"/>
              <a:gd name="connsiteY1" fmla="*/ 851479 h 1430870"/>
              <a:gd name="connsiteX2" fmla="*/ 593181 w 1136153"/>
              <a:gd name="connsiteY2" fmla="*/ 1030414 h 1430870"/>
              <a:gd name="connsiteX3" fmla="*/ 321694 w 1136153"/>
              <a:gd name="connsiteY3" fmla="*/ 1258709 h 1430870"/>
              <a:gd name="connsiteX4" fmla="*/ 209089 w 1136153"/>
              <a:gd name="connsiteY4" fmla="*/ 1372471 h 1430870"/>
              <a:gd name="connsiteX5" fmla="*/ 159087 w 1136153"/>
              <a:gd name="connsiteY5" fmla="*/ 1430870 h 1430870"/>
              <a:gd name="connsiteX6" fmla="*/ 143715 w 1136153"/>
              <a:gd name="connsiteY6" fmla="*/ 1354609 h 1430870"/>
              <a:gd name="connsiteX7" fmla="*/ 116894 w 1136153"/>
              <a:gd name="connsiteY7" fmla="*/ 1179710 h 1430870"/>
              <a:gd name="connsiteX8" fmla="*/ 88421 w 1136153"/>
              <a:gd name="connsiteY8" fmla="*/ 871159 h 1430870"/>
              <a:gd name="connsiteX9" fmla="*/ 24384 w 1136153"/>
              <a:gd name="connsiteY9" fmla="*/ 657852 h 1430870"/>
              <a:gd name="connsiteX10" fmla="*/ 0 w 1136153"/>
              <a:gd name="connsiteY10" fmla="*/ 610560 h 1430870"/>
              <a:gd name="connsiteX11" fmla="*/ 27745 w 1136153"/>
              <a:gd name="connsiteY11" fmla="*/ 553240 h 1430870"/>
              <a:gd name="connsiteX12" fmla="*/ 259993 w 1136153"/>
              <a:gd name="connsiteY12" fmla="*/ 265316 h 1430870"/>
              <a:gd name="connsiteX13" fmla="*/ 679563 w 1136153"/>
              <a:gd name="connsiteY13" fmla="*/ 67872 h 1430870"/>
              <a:gd name="connsiteX14" fmla="*/ 1012750 w 1136153"/>
              <a:gd name="connsiteY14" fmla="*/ 12340 h 1430870"/>
              <a:gd name="connsiteX15" fmla="*/ 1136153 w 1136153"/>
              <a:gd name="connsiteY15" fmla="*/ 0 h 1430870"/>
              <a:gd name="connsiteX16" fmla="*/ 1129983 w 1136153"/>
              <a:gd name="connsiteY16" fmla="*/ 86382 h 1430870"/>
              <a:gd name="connsiteX17" fmla="*/ 1117643 w 1136153"/>
              <a:gd name="connsiteY17" fmla="*/ 357868 h 1430870"/>
              <a:gd name="connsiteX18" fmla="*/ 1037431 w 1136153"/>
              <a:gd name="connsiteY18" fmla="*/ 629354 h 143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36153" h="1430870">
                <a:moveTo>
                  <a:pt x="1037431" y="629354"/>
                </a:moveTo>
                <a:cubicBezTo>
                  <a:pt x="992183" y="711623"/>
                  <a:pt x="920198" y="784636"/>
                  <a:pt x="846156" y="851479"/>
                </a:cubicBezTo>
                <a:cubicBezTo>
                  <a:pt x="772115" y="918323"/>
                  <a:pt x="680591" y="962542"/>
                  <a:pt x="593181" y="1030414"/>
                </a:cubicBezTo>
                <a:cubicBezTo>
                  <a:pt x="505770" y="1098285"/>
                  <a:pt x="402935" y="1181582"/>
                  <a:pt x="321694" y="1258709"/>
                </a:cubicBezTo>
                <a:cubicBezTo>
                  <a:pt x="281074" y="1297272"/>
                  <a:pt x="244310" y="1334293"/>
                  <a:pt x="209089" y="1372471"/>
                </a:cubicBezTo>
                <a:lnTo>
                  <a:pt x="159087" y="1430870"/>
                </a:lnTo>
                <a:lnTo>
                  <a:pt x="143715" y="1354609"/>
                </a:lnTo>
                <a:cubicBezTo>
                  <a:pt x="133379" y="1294613"/>
                  <a:pt x="124431" y="1234528"/>
                  <a:pt x="116894" y="1179710"/>
                </a:cubicBezTo>
                <a:cubicBezTo>
                  <a:pt x="101821" y="1070075"/>
                  <a:pt x="109288" y="968703"/>
                  <a:pt x="88421" y="871159"/>
                </a:cubicBezTo>
                <a:cubicBezTo>
                  <a:pt x="72771" y="798002"/>
                  <a:pt x="53536" y="724111"/>
                  <a:pt x="24384" y="657852"/>
                </a:cubicBezTo>
                <a:lnTo>
                  <a:pt x="0" y="610560"/>
                </a:lnTo>
                <a:lnTo>
                  <a:pt x="27745" y="553240"/>
                </a:lnTo>
                <a:cubicBezTo>
                  <a:pt x="91278" y="439044"/>
                  <a:pt x="171297" y="340900"/>
                  <a:pt x="259993" y="265316"/>
                </a:cubicBezTo>
                <a:cubicBezTo>
                  <a:pt x="378254" y="164537"/>
                  <a:pt x="520167" y="113119"/>
                  <a:pt x="679563" y="67872"/>
                </a:cubicBezTo>
                <a:lnTo>
                  <a:pt x="1012750" y="12340"/>
                </a:lnTo>
                <a:cubicBezTo>
                  <a:pt x="1088849" y="1028"/>
                  <a:pt x="1112501" y="514"/>
                  <a:pt x="1136153" y="0"/>
                </a:cubicBezTo>
                <a:cubicBezTo>
                  <a:pt x="1134096" y="28794"/>
                  <a:pt x="1133068" y="26737"/>
                  <a:pt x="1129983" y="86382"/>
                </a:cubicBezTo>
                <a:cubicBezTo>
                  <a:pt x="1126898" y="146027"/>
                  <a:pt x="1133068" y="267373"/>
                  <a:pt x="1117643" y="357868"/>
                </a:cubicBezTo>
                <a:cubicBezTo>
                  <a:pt x="1102217" y="448363"/>
                  <a:pt x="1082679" y="547086"/>
                  <a:pt x="1037431" y="629354"/>
                </a:cubicBez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</a:ln>
          <a:effectLst/>
        </p:spPr>
        <p:txBody>
          <a:bodyPr tIns="0" bIns="252000" anchor="ctr"/>
          <a:lstStyle/>
          <a:p>
            <a:pPr algn="ctr" eaLnBrk="1" hangingPunct="1">
              <a:defRPr/>
            </a:pPr>
            <a:r>
              <a:rPr lang="en-US" altLang="zh-CN" sz="2400" kern="0" dirty="0">
                <a:solidFill>
                  <a:schemeClr val="bg1"/>
                </a:solidFill>
                <a:latin typeface="Stencil Std" panose="04020904080802020404" pitchFamily="82" charset="0"/>
              </a:rPr>
              <a:t>6</a:t>
            </a:r>
            <a:endParaRPr lang="zh-CN" altLang="en-US" sz="2400" kern="0" dirty="0">
              <a:solidFill>
                <a:schemeClr val="bg1"/>
              </a:solidFill>
              <a:latin typeface="Stencil Std" panose="04020904080802020404" pitchFamily="82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157008" y="270846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输入标题文本</a:t>
            </a:r>
            <a:endParaRPr lang="zh-CN" altLang="en-US" sz="40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1"/>
            </p:custDataLst>
          </p:nvPr>
        </p:nvSpPr>
        <p:spPr bwMode="auto">
          <a:xfrm rot="2028892" flipH="1" flipV="1">
            <a:off x="5526089" y="2182814"/>
            <a:ext cx="795337" cy="1336675"/>
          </a:xfrm>
          <a:custGeom>
            <a:avLst/>
            <a:gdLst>
              <a:gd name="T0" fmla="*/ 2147483647 w 849"/>
              <a:gd name="T1" fmla="*/ 0 h 1133"/>
              <a:gd name="T2" fmla="*/ 2147483647 w 849"/>
              <a:gd name="T3" fmla="*/ 2147483647 h 1133"/>
              <a:gd name="T4" fmla="*/ 2147483647 w 849"/>
              <a:gd name="T5" fmla="*/ 2147483647 h 1133"/>
              <a:gd name="T6" fmla="*/ 2147483647 w 849"/>
              <a:gd name="T7" fmla="*/ 2147483647 h 1133"/>
              <a:gd name="T8" fmla="*/ 2147483647 w 849"/>
              <a:gd name="T9" fmla="*/ 2147483647 h 1133"/>
              <a:gd name="T10" fmla="*/ 2147483647 w 849"/>
              <a:gd name="T11" fmla="*/ 2147483647 h 1133"/>
              <a:gd name="T12" fmla="*/ 0 w 849"/>
              <a:gd name="T13" fmla="*/ 2147483647 h 1133"/>
              <a:gd name="T14" fmla="*/ 2147483647 w 849"/>
              <a:gd name="T15" fmla="*/ 0 h 1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9"/>
              <a:gd name="T25" fmla="*/ 0 h 1133"/>
              <a:gd name="T26" fmla="*/ 849 w 849"/>
              <a:gd name="T27" fmla="*/ 1133 h 1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9" h="1133">
                <a:moveTo>
                  <a:pt x="283" y="0"/>
                </a:moveTo>
                <a:cubicBezTo>
                  <a:pt x="595" y="0"/>
                  <a:pt x="849" y="253"/>
                  <a:pt x="849" y="567"/>
                </a:cubicBezTo>
                <a:cubicBezTo>
                  <a:pt x="849" y="880"/>
                  <a:pt x="595" y="1133"/>
                  <a:pt x="283" y="1133"/>
                </a:cubicBezTo>
                <a:cubicBezTo>
                  <a:pt x="283" y="1133"/>
                  <a:pt x="283" y="1133"/>
                  <a:pt x="283" y="1133"/>
                </a:cubicBezTo>
                <a:cubicBezTo>
                  <a:pt x="439" y="1133"/>
                  <a:pt x="566" y="1007"/>
                  <a:pt x="566" y="851"/>
                </a:cubicBezTo>
                <a:cubicBezTo>
                  <a:pt x="566" y="694"/>
                  <a:pt x="439" y="567"/>
                  <a:pt x="283" y="567"/>
                </a:cubicBezTo>
                <a:cubicBezTo>
                  <a:pt x="127" y="567"/>
                  <a:pt x="0" y="440"/>
                  <a:pt x="0" y="283"/>
                </a:cubicBezTo>
                <a:cubicBezTo>
                  <a:pt x="0" y="127"/>
                  <a:pt x="127" y="0"/>
                  <a:pt x="283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9000">
                <a:schemeClr val="accent1"/>
              </a:gs>
            </a:gsLst>
            <a:lin ang="8100000" scaled="1"/>
            <a:tileRect/>
          </a:gradFill>
          <a:ln w="31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en-US" sz="8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MH_SubTitle_1"/>
          <p:cNvSpPr/>
          <p:nvPr>
            <p:custDataLst>
              <p:tags r:id="rId2"/>
            </p:custDataLst>
          </p:nvPr>
        </p:nvSpPr>
        <p:spPr>
          <a:xfrm>
            <a:off x="5540376" y="2887664"/>
            <a:ext cx="677863" cy="676275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1400" kern="0">
                <a:solidFill>
                  <a:schemeClr val="bg1"/>
                </a:solidFill>
              </a:rPr>
              <a:t>amet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sp>
        <p:nvSpPr>
          <p:cNvPr id="5" name="MH_Other_2"/>
          <p:cNvSpPr/>
          <p:nvPr>
            <p:custDataLst>
              <p:tags r:id="rId3"/>
            </p:custDataLst>
          </p:nvPr>
        </p:nvSpPr>
        <p:spPr bwMode="auto">
          <a:xfrm rot="5628892" flipH="1" flipV="1">
            <a:off x="6502401" y="2747964"/>
            <a:ext cx="796925" cy="1336675"/>
          </a:xfrm>
          <a:custGeom>
            <a:avLst/>
            <a:gdLst>
              <a:gd name="T0" fmla="*/ 2147483647 w 849"/>
              <a:gd name="T1" fmla="*/ 0 h 1133"/>
              <a:gd name="T2" fmla="*/ 2147483647 w 849"/>
              <a:gd name="T3" fmla="*/ 2147483647 h 1133"/>
              <a:gd name="T4" fmla="*/ 2147483647 w 849"/>
              <a:gd name="T5" fmla="*/ 2147483647 h 1133"/>
              <a:gd name="T6" fmla="*/ 2147483647 w 849"/>
              <a:gd name="T7" fmla="*/ 2147483647 h 1133"/>
              <a:gd name="T8" fmla="*/ 2147483647 w 849"/>
              <a:gd name="T9" fmla="*/ 2147483647 h 1133"/>
              <a:gd name="T10" fmla="*/ 2147483647 w 849"/>
              <a:gd name="T11" fmla="*/ 2147483647 h 1133"/>
              <a:gd name="T12" fmla="*/ 0 w 849"/>
              <a:gd name="T13" fmla="*/ 2147483647 h 1133"/>
              <a:gd name="T14" fmla="*/ 2147483647 w 849"/>
              <a:gd name="T15" fmla="*/ 0 h 1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9"/>
              <a:gd name="T25" fmla="*/ 0 h 1133"/>
              <a:gd name="T26" fmla="*/ 849 w 849"/>
              <a:gd name="T27" fmla="*/ 1133 h 1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9" h="1133">
                <a:moveTo>
                  <a:pt x="283" y="0"/>
                </a:moveTo>
                <a:cubicBezTo>
                  <a:pt x="595" y="0"/>
                  <a:pt x="849" y="253"/>
                  <a:pt x="849" y="567"/>
                </a:cubicBezTo>
                <a:cubicBezTo>
                  <a:pt x="849" y="880"/>
                  <a:pt x="595" y="1133"/>
                  <a:pt x="283" y="1133"/>
                </a:cubicBezTo>
                <a:cubicBezTo>
                  <a:pt x="283" y="1133"/>
                  <a:pt x="283" y="1133"/>
                  <a:pt x="283" y="1133"/>
                </a:cubicBezTo>
                <a:cubicBezTo>
                  <a:pt x="439" y="1133"/>
                  <a:pt x="566" y="1007"/>
                  <a:pt x="566" y="851"/>
                </a:cubicBezTo>
                <a:cubicBezTo>
                  <a:pt x="566" y="694"/>
                  <a:pt x="439" y="567"/>
                  <a:pt x="283" y="567"/>
                </a:cubicBezTo>
                <a:cubicBezTo>
                  <a:pt x="127" y="567"/>
                  <a:pt x="0" y="440"/>
                  <a:pt x="0" y="283"/>
                </a:cubicBezTo>
                <a:cubicBezTo>
                  <a:pt x="0" y="127"/>
                  <a:pt x="127" y="0"/>
                  <a:pt x="283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9000">
                <a:schemeClr val="accent1"/>
              </a:gs>
            </a:gsLst>
            <a:lin ang="8100000" scaled="1"/>
            <a:tileRect/>
          </a:gradFill>
          <a:ln w="31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en-US" sz="8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SubTitle_2"/>
          <p:cNvSpPr/>
          <p:nvPr>
            <p:custDataLst>
              <p:tags r:id="rId4"/>
            </p:custDataLst>
          </p:nvPr>
        </p:nvSpPr>
        <p:spPr>
          <a:xfrm>
            <a:off x="6216651" y="3225801"/>
            <a:ext cx="676275" cy="676275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1400" kern="0">
                <a:solidFill>
                  <a:schemeClr val="bg1"/>
                </a:solidFill>
              </a:rPr>
              <a:t>amet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sp>
        <p:nvSpPr>
          <p:cNvPr id="7" name="MH_Other_3"/>
          <p:cNvSpPr/>
          <p:nvPr>
            <p:custDataLst>
              <p:tags r:id="rId5"/>
            </p:custDataLst>
          </p:nvPr>
        </p:nvSpPr>
        <p:spPr bwMode="auto">
          <a:xfrm rot="9228892" flipH="1" flipV="1">
            <a:off x="6503989" y="3878264"/>
            <a:ext cx="795337" cy="1335087"/>
          </a:xfrm>
          <a:custGeom>
            <a:avLst/>
            <a:gdLst>
              <a:gd name="T0" fmla="*/ 2147483647 w 849"/>
              <a:gd name="T1" fmla="*/ 0 h 1133"/>
              <a:gd name="T2" fmla="*/ 2147483647 w 849"/>
              <a:gd name="T3" fmla="*/ 2147483647 h 1133"/>
              <a:gd name="T4" fmla="*/ 2147483647 w 849"/>
              <a:gd name="T5" fmla="*/ 2147483647 h 1133"/>
              <a:gd name="T6" fmla="*/ 2147483647 w 849"/>
              <a:gd name="T7" fmla="*/ 2147483647 h 1133"/>
              <a:gd name="T8" fmla="*/ 2147483647 w 849"/>
              <a:gd name="T9" fmla="*/ 2147483647 h 1133"/>
              <a:gd name="T10" fmla="*/ 2147483647 w 849"/>
              <a:gd name="T11" fmla="*/ 2147483647 h 1133"/>
              <a:gd name="T12" fmla="*/ 0 w 849"/>
              <a:gd name="T13" fmla="*/ 2147483647 h 1133"/>
              <a:gd name="T14" fmla="*/ 2147483647 w 849"/>
              <a:gd name="T15" fmla="*/ 0 h 1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9"/>
              <a:gd name="T25" fmla="*/ 0 h 1133"/>
              <a:gd name="T26" fmla="*/ 849 w 849"/>
              <a:gd name="T27" fmla="*/ 1133 h 1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9" h="1133">
                <a:moveTo>
                  <a:pt x="283" y="0"/>
                </a:moveTo>
                <a:cubicBezTo>
                  <a:pt x="595" y="0"/>
                  <a:pt x="849" y="253"/>
                  <a:pt x="849" y="567"/>
                </a:cubicBezTo>
                <a:cubicBezTo>
                  <a:pt x="849" y="880"/>
                  <a:pt x="595" y="1133"/>
                  <a:pt x="283" y="1133"/>
                </a:cubicBezTo>
                <a:cubicBezTo>
                  <a:pt x="283" y="1133"/>
                  <a:pt x="283" y="1133"/>
                  <a:pt x="283" y="1133"/>
                </a:cubicBezTo>
                <a:cubicBezTo>
                  <a:pt x="439" y="1133"/>
                  <a:pt x="566" y="1007"/>
                  <a:pt x="566" y="851"/>
                </a:cubicBezTo>
                <a:cubicBezTo>
                  <a:pt x="566" y="694"/>
                  <a:pt x="439" y="567"/>
                  <a:pt x="283" y="567"/>
                </a:cubicBezTo>
                <a:cubicBezTo>
                  <a:pt x="127" y="567"/>
                  <a:pt x="0" y="440"/>
                  <a:pt x="0" y="283"/>
                </a:cubicBezTo>
                <a:cubicBezTo>
                  <a:pt x="0" y="127"/>
                  <a:pt x="127" y="0"/>
                  <a:pt x="283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9000">
                <a:schemeClr val="accent1"/>
              </a:gs>
            </a:gsLst>
            <a:lin ang="8100000" scaled="1"/>
            <a:tileRect/>
          </a:gradFill>
          <a:ln w="31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en-US" sz="8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SubTitle_3"/>
          <p:cNvSpPr/>
          <p:nvPr>
            <p:custDataLst>
              <p:tags r:id="rId6"/>
            </p:custDataLst>
          </p:nvPr>
        </p:nvSpPr>
        <p:spPr>
          <a:xfrm>
            <a:off x="6262689" y="3979863"/>
            <a:ext cx="676275" cy="677862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1400" kern="0">
                <a:solidFill>
                  <a:schemeClr val="bg1"/>
                </a:solidFill>
              </a:rPr>
              <a:t>amet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sp>
        <p:nvSpPr>
          <p:cNvPr id="9" name="MH_Other_4"/>
          <p:cNvSpPr/>
          <p:nvPr>
            <p:custDataLst>
              <p:tags r:id="rId7"/>
            </p:custDataLst>
          </p:nvPr>
        </p:nvSpPr>
        <p:spPr bwMode="auto">
          <a:xfrm rot="12828892" flipH="1" flipV="1">
            <a:off x="5526089" y="4440239"/>
            <a:ext cx="795337" cy="1336675"/>
          </a:xfrm>
          <a:custGeom>
            <a:avLst/>
            <a:gdLst>
              <a:gd name="T0" fmla="*/ 2147483647 w 849"/>
              <a:gd name="T1" fmla="*/ 0 h 1133"/>
              <a:gd name="T2" fmla="*/ 2147483647 w 849"/>
              <a:gd name="T3" fmla="*/ 2147483647 h 1133"/>
              <a:gd name="T4" fmla="*/ 2147483647 w 849"/>
              <a:gd name="T5" fmla="*/ 2147483647 h 1133"/>
              <a:gd name="T6" fmla="*/ 2147483647 w 849"/>
              <a:gd name="T7" fmla="*/ 2147483647 h 1133"/>
              <a:gd name="T8" fmla="*/ 2147483647 w 849"/>
              <a:gd name="T9" fmla="*/ 2147483647 h 1133"/>
              <a:gd name="T10" fmla="*/ 2147483647 w 849"/>
              <a:gd name="T11" fmla="*/ 2147483647 h 1133"/>
              <a:gd name="T12" fmla="*/ 0 w 849"/>
              <a:gd name="T13" fmla="*/ 2147483647 h 1133"/>
              <a:gd name="T14" fmla="*/ 2147483647 w 849"/>
              <a:gd name="T15" fmla="*/ 0 h 1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9"/>
              <a:gd name="T25" fmla="*/ 0 h 1133"/>
              <a:gd name="T26" fmla="*/ 849 w 849"/>
              <a:gd name="T27" fmla="*/ 1133 h 1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9" h="1133">
                <a:moveTo>
                  <a:pt x="283" y="0"/>
                </a:moveTo>
                <a:cubicBezTo>
                  <a:pt x="595" y="0"/>
                  <a:pt x="849" y="253"/>
                  <a:pt x="849" y="567"/>
                </a:cubicBezTo>
                <a:cubicBezTo>
                  <a:pt x="849" y="880"/>
                  <a:pt x="595" y="1133"/>
                  <a:pt x="283" y="1133"/>
                </a:cubicBezTo>
                <a:cubicBezTo>
                  <a:pt x="283" y="1133"/>
                  <a:pt x="283" y="1133"/>
                  <a:pt x="283" y="1133"/>
                </a:cubicBezTo>
                <a:cubicBezTo>
                  <a:pt x="439" y="1133"/>
                  <a:pt x="566" y="1007"/>
                  <a:pt x="566" y="851"/>
                </a:cubicBezTo>
                <a:cubicBezTo>
                  <a:pt x="566" y="694"/>
                  <a:pt x="439" y="567"/>
                  <a:pt x="283" y="567"/>
                </a:cubicBezTo>
                <a:cubicBezTo>
                  <a:pt x="127" y="567"/>
                  <a:pt x="0" y="440"/>
                  <a:pt x="0" y="283"/>
                </a:cubicBezTo>
                <a:cubicBezTo>
                  <a:pt x="0" y="127"/>
                  <a:pt x="127" y="0"/>
                  <a:pt x="283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9000">
                <a:schemeClr val="accent1"/>
              </a:gs>
            </a:gsLst>
            <a:lin ang="8100000" scaled="1"/>
            <a:tileRect/>
          </a:gradFill>
          <a:ln w="31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en-US" sz="8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SubTitle_4"/>
          <p:cNvSpPr/>
          <p:nvPr>
            <p:custDataLst>
              <p:tags r:id="rId8"/>
            </p:custDataLst>
          </p:nvPr>
        </p:nvSpPr>
        <p:spPr>
          <a:xfrm>
            <a:off x="5630864" y="4397376"/>
            <a:ext cx="676275" cy="676275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1400" kern="0">
                <a:solidFill>
                  <a:schemeClr val="bg1"/>
                </a:solidFill>
              </a:rPr>
              <a:t>amet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sp>
        <p:nvSpPr>
          <p:cNvPr id="11" name="MH_Other_5"/>
          <p:cNvSpPr/>
          <p:nvPr>
            <p:custDataLst>
              <p:tags r:id="rId9"/>
            </p:custDataLst>
          </p:nvPr>
        </p:nvSpPr>
        <p:spPr bwMode="auto">
          <a:xfrm rot="16428892" flipH="1" flipV="1">
            <a:off x="4548982" y="3875882"/>
            <a:ext cx="795338" cy="1336675"/>
          </a:xfrm>
          <a:custGeom>
            <a:avLst/>
            <a:gdLst>
              <a:gd name="T0" fmla="*/ 2147483647 w 849"/>
              <a:gd name="T1" fmla="*/ 0 h 1133"/>
              <a:gd name="T2" fmla="*/ 2147483647 w 849"/>
              <a:gd name="T3" fmla="*/ 2147483647 h 1133"/>
              <a:gd name="T4" fmla="*/ 2147483647 w 849"/>
              <a:gd name="T5" fmla="*/ 2147483647 h 1133"/>
              <a:gd name="T6" fmla="*/ 2147483647 w 849"/>
              <a:gd name="T7" fmla="*/ 2147483647 h 1133"/>
              <a:gd name="T8" fmla="*/ 2147483647 w 849"/>
              <a:gd name="T9" fmla="*/ 2147483647 h 1133"/>
              <a:gd name="T10" fmla="*/ 2147483647 w 849"/>
              <a:gd name="T11" fmla="*/ 2147483647 h 1133"/>
              <a:gd name="T12" fmla="*/ 0 w 849"/>
              <a:gd name="T13" fmla="*/ 2147483647 h 1133"/>
              <a:gd name="T14" fmla="*/ 2147483647 w 849"/>
              <a:gd name="T15" fmla="*/ 0 h 1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9"/>
              <a:gd name="T25" fmla="*/ 0 h 1133"/>
              <a:gd name="T26" fmla="*/ 849 w 849"/>
              <a:gd name="T27" fmla="*/ 1133 h 1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9" h="1133">
                <a:moveTo>
                  <a:pt x="283" y="0"/>
                </a:moveTo>
                <a:cubicBezTo>
                  <a:pt x="595" y="0"/>
                  <a:pt x="849" y="253"/>
                  <a:pt x="849" y="567"/>
                </a:cubicBezTo>
                <a:cubicBezTo>
                  <a:pt x="849" y="880"/>
                  <a:pt x="595" y="1133"/>
                  <a:pt x="283" y="1133"/>
                </a:cubicBezTo>
                <a:cubicBezTo>
                  <a:pt x="283" y="1133"/>
                  <a:pt x="283" y="1133"/>
                  <a:pt x="283" y="1133"/>
                </a:cubicBezTo>
                <a:cubicBezTo>
                  <a:pt x="439" y="1133"/>
                  <a:pt x="566" y="1007"/>
                  <a:pt x="566" y="851"/>
                </a:cubicBezTo>
                <a:cubicBezTo>
                  <a:pt x="566" y="694"/>
                  <a:pt x="439" y="567"/>
                  <a:pt x="283" y="567"/>
                </a:cubicBezTo>
                <a:cubicBezTo>
                  <a:pt x="127" y="567"/>
                  <a:pt x="0" y="440"/>
                  <a:pt x="0" y="283"/>
                </a:cubicBezTo>
                <a:cubicBezTo>
                  <a:pt x="0" y="127"/>
                  <a:pt x="127" y="0"/>
                  <a:pt x="283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9000">
                <a:schemeClr val="accent1"/>
              </a:gs>
            </a:gsLst>
            <a:lin ang="8100000" scaled="1"/>
            <a:tileRect/>
          </a:gradFill>
          <a:ln w="31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en-US" sz="8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SubTitle_5"/>
          <p:cNvSpPr/>
          <p:nvPr>
            <p:custDataLst>
              <p:tags r:id="rId10"/>
            </p:custDataLst>
          </p:nvPr>
        </p:nvSpPr>
        <p:spPr>
          <a:xfrm>
            <a:off x="4954589" y="4057651"/>
            <a:ext cx="676275" cy="677863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1400" kern="0">
                <a:solidFill>
                  <a:schemeClr val="bg1"/>
                </a:solidFill>
              </a:rPr>
              <a:t>amet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sp>
        <p:nvSpPr>
          <p:cNvPr id="13" name="MH_Other_6"/>
          <p:cNvSpPr/>
          <p:nvPr>
            <p:custDataLst>
              <p:tags r:id="rId11"/>
            </p:custDataLst>
          </p:nvPr>
        </p:nvSpPr>
        <p:spPr bwMode="auto">
          <a:xfrm rot="20028892" flipH="1" flipV="1">
            <a:off x="4548189" y="2747964"/>
            <a:ext cx="796925" cy="1336675"/>
          </a:xfrm>
          <a:custGeom>
            <a:avLst/>
            <a:gdLst>
              <a:gd name="T0" fmla="*/ 2147483647 w 849"/>
              <a:gd name="T1" fmla="*/ 0 h 1133"/>
              <a:gd name="T2" fmla="*/ 2147483647 w 849"/>
              <a:gd name="T3" fmla="*/ 2147483647 h 1133"/>
              <a:gd name="T4" fmla="*/ 2147483647 w 849"/>
              <a:gd name="T5" fmla="*/ 2147483647 h 1133"/>
              <a:gd name="T6" fmla="*/ 2147483647 w 849"/>
              <a:gd name="T7" fmla="*/ 2147483647 h 1133"/>
              <a:gd name="T8" fmla="*/ 2147483647 w 849"/>
              <a:gd name="T9" fmla="*/ 2147483647 h 1133"/>
              <a:gd name="T10" fmla="*/ 2147483647 w 849"/>
              <a:gd name="T11" fmla="*/ 2147483647 h 1133"/>
              <a:gd name="T12" fmla="*/ 0 w 849"/>
              <a:gd name="T13" fmla="*/ 2147483647 h 1133"/>
              <a:gd name="T14" fmla="*/ 2147483647 w 849"/>
              <a:gd name="T15" fmla="*/ 0 h 1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9"/>
              <a:gd name="T25" fmla="*/ 0 h 1133"/>
              <a:gd name="T26" fmla="*/ 849 w 849"/>
              <a:gd name="T27" fmla="*/ 1133 h 1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9" h="1133">
                <a:moveTo>
                  <a:pt x="283" y="0"/>
                </a:moveTo>
                <a:cubicBezTo>
                  <a:pt x="595" y="0"/>
                  <a:pt x="849" y="253"/>
                  <a:pt x="849" y="567"/>
                </a:cubicBezTo>
                <a:cubicBezTo>
                  <a:pt x="849" y="880"/>
                  <a:pt x="595" y="1133"/>
                  <a:pt x="283" y="1133"/>
                </a:cubicBezTo>
                <a:cubicBezTo>
                  <a:pt x="283" y="1133"/>
                  <a:pt x="283" y="1133"/>
                  <a:pt x="283" y="1133"/>
                </a:cubicBezTo>
                <a:cubicBezTo>
                  <a:pt x="439" y="1133"/>
                  <a:pt x="566" y="1007"/>
                  <a:pt x="566" y="851"/>
                </a:cubicBezTo>
                <a:cubicBezTo>
                  <a:pt x="566" y="694"/>
                  <a:pt x="439" y="567"/>
                  <a:pt x="283" y="567"/>
                </a:cubicBezTo>
                <a:cubicBezTo>
                  <a:pt x="127" y="567"/>
                  <a:pt x="0" y="440"/>
                  <a:pt x="0" y="283"/>
                </a:cubicBezTo>
                <a:cubicBezTo>
                  <a:pt x="0" y="127"/>
                  <a:pt x="127" y="0"/>
                  <a:pt x="283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9000">
                <a:schemeClr val="accent1"/>
              </a:gs>
            </a:gsLst>
            <a:lin ang="8100000" scaled="1"/>
            <a:tileRect/>
          </a:gradFill>
          <a:ln w="31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en-US" sz="8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MH_SubTitle_6"/>
          <p:cNvSpPr/>
          <p:nvPr>
            <p:custDataLst>
              <p:tags r:id="rId12"/>
            </p:custDataLst>
          </p:nvPr>
        </p:nvSpPr>
        <p:spPr>
          <a:xfrm>
            <a:off x="4908551" y="3303589"/>
            <a:ext cx="677863" cy="676275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1400" kern="0">
                <a:solidFill>
                  <a:schemeClr val="bg1"/>
                </a:solidFill>
              </a:rPr>
              <a:t>amet</a:t>
            </a:r>
            <a:endParaRPr lang="zh-CN" altLang="en-US" sz="1400" kern="0" dirty="0">
              <a:solidFill>
                <a:schemeClr val="bg1"/>
              </a:solidFill>
            </a:endParaRPr>
          </a:p>
        </p:txBody>
      </p:sp>
      <p:sp>
        <p:nvSpPr>
          <p:cNvPr id="15" name="MH_Text_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59538" y="2028826"/>
            <a:ext cx="162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>
                <a:solidFill>
                  <a:srgbClr val="C8143E"/>
                </a:solidFill>
                <a:latin typeface="+mn-lt"/>
                <a:ea typeface="+mn-ea"/>
              </a:rPr>
              <a:t>Lorem ipsum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>
                <a:solidFill>
                  <a:srgbClr val="C8143E"/>
                </a:solidFill>
                <a:latin typeface="+mn-lt"/>
                <a:ea typeface="+mn-ea"/>
              </a:rPr>
              <a:t>Lorem ipsum</a:t>
            </a:r>
            <a:endParaRPr lang="zh-CN" altLang="en-US" sz="1600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16" name="MH_Text_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573963" y="3630614"/>
            <a:ext cx="1624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>
                <a:solidFill>
                  <a:srgbClr val="C8143E"/>
                </a:solidFill>
                <a:latin typeface="+mn-lt"/>
                <a:ea typeface="+mn-ea"/>
              </a:rPr>
              <a:t>Lorem ipsum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>
                <a:solidFill>
                  <a:srgbClr val="C8143E"/>
                </a:solidFill>
                <a:latin typeface="+mn-lt"/>
                <a:ea typeface="+mn-ea"/>
              </a:rPr>
              <a:t>Lorem ipsum</a:t>
            </a:r>
            <a:endParaRPr lang="zh-CN" altLang="en-US" sz="1600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17" name="MH_Text_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58026" y="5237164"/>
            <a:ext cx="1624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 dirty="0">
                <a:solidFill>
                  <a:srgbClr val="C8143E"/>
                </a:solidFill>
                <a:latin typeface="+mn-lt"/>
                <a:ea typeface="+mn-ea"/>
              </a:rPr>
              <a:t>Lorem ipsum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 dirty="0">
                <a:solidFill>
                  <a:srgbClr val="C8143E"/>
                </a:solidFill>
                <a:latin typeface="+mn-lt"/>
                <a:ea typeface="+mn-ea"/>
              </a:rPr>
              <a:t>Lorem ipsum</a:t>
            </a:r>
            <a:endParaRPr lang="zh-CN" altLang="en-US" sz="1600" dirty="0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18" name="MH_Text_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43326" y="5237164"/>
            <a:ext cx="1624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>
                <a:solidFill>
                  <a:srgbClr val="C8143E"/>
                </a:solidFill>
                <a:latin typeface="+mn-lt"/>
                <a:ea typeface="+mn-ea"/>
              </a:rPr>
              <a:t>Lorem ipsum</a:t>
            </a:r>
          </a:p>
          <a:p>
            <a:pPr algn="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>
                <a:solidFill>
                  <a:srgbClr val="C8143E"/>
                </a:solidFill>
                <a:latin typeface="+mn-lt"/>
                <a:ea typeface="+mn-ea"/>
              </a:rPr>
              <a:t>Lorem ipsum</a:t>
            </a:r>
            <a:endParaRPr lang="zh-CN" altLang="en-US" sz="1600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19" name="MH_Text_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630488" y="3644901"/>
            <a:ext cx="1624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>
                <a:solidFill>
                  <a:srgbClr val="C8143E"/>
                </a:solidFill>
                <a:latin typeface="+mn-lt"/>
                <a:ea typeface="+mn-ea"/>
              </a:rPr>
              <a:t>Lorem ipsum</a:t>
            </a:r>
          </a:p>
          <a:p>
            <a:pPr algn="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>
                <a:solidFill>
                  <a:srgbClr val="C8143E"/>
                </a:solidFill>
                <a:latin typeface="+mn-lt"/>
                <a:ea typeface="+mn-ea"/>
              </a:rPr>
              <a:t>Lorem ipsum</a:t>
            </a:r>
            <a:endParaRPr lang="zh-CN" altLang="en-US" sz="1600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20" name="MH_Text_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03576" y="2039939"/>
            <a:ext cx="1622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>
                <a:solidFill>
                  <a:srgbClr val="C8143E"/>
                </a:solidFill>
                <a:latin typeface="+mn-lt"/>
                <a:ea typeface="+mn-ea"/>
              </a:rPr>
              <a:t>Lorem ipsum</a:t>
            </a:r>
          </a:p>
          <a:p>
            <a:pPr algn="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>
                <a:solidFill>
                  <a:srgbClr val="C8143E"/>
                </a:solidFill>
                <a:latin typeface="+mn-lt"/>
                <a:ea typeface="+mn-ea"/>
              </a:rPr>
              <a:t>Lorem ipsum</a:t>
            </a:r>
            <a:endParaRPr lang="zh-CN" altLang="en-US" sz="1600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57008" y="270846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输入标题文本</a:t>
            </a:r>
            <a:endParaRPr lang="zh-CN" altLang="en-US" sz="40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Title_1"/>
          <p:cNvSpPr/>
          <p:nvPr>
            <p:custDataLst>
              <p:tags r:id="rId1"/>
            </p:custDataLst>
          </p:nvPr>
        </p:nvSpPr>
        <p:spPr>
          <a:xfrm>
            <a:off x="8838694" y="2936782"/>
            <a:ext cx="1391711" cy="1393653"/>
          </a:xfrm>
          <a:prstGeom prst="ellipse">
            <a:avLst/>
          </a:prstGeom>
          <a:solidFill>
            <a:srgbClr val="FFFFFF"/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LOREM 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MH_Other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08242" y="3336632"/>
            <a:ext cx="6807160" cy="615303"/>
          </a:xfrm>
          <a:prstGeom prst="rightArrow">
            <a:avLst>
              <a:gd name="adj1" fmla="val 48915"/>
              <a:gd name="adj2" fmla="val 6382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MH_Other_2"/>
          <p:cNvSpPr/>
          <p:nvPr>
            <p:custDataLst>
              <p:tags r:id="rId3"/>
            </p:custDataLst>
          </p:nvPr>
        </p:nvSpPr>
        <p:spPr>
          <a:xfrm>
            <a:off x="3828920" y="3559848"/>
            <a:ext cx="174692" cy="16886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MH_Other_3"/>
          <p:cNvSpPr/>
          <p:nvPr>
            <p:custDataLst>
              <p:tags r:id="rId4"/>
            </p:custDataLst>
          </p:nvPr>
        </p:nvSpPr>
        <p:spPr>
          <a:xfrm>
            <a:off x="4879012" y="3559848"/>
            <a:ext cx="174692" cy="16886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MH_Other_4"/>
          <p:cNvSpPr/>
          <p:nvPr>
            <p:custDataLst>
              <p:tags r:id="rId5"/>
            </p:custDataLst>
          </p:nvPr>
        </p:nvSpPr>
        <p:spPr>
          <a:xfrm>
            <a:off x="5927162" y="3559848"/>
            <a:ext cx="176632" cy="16886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MH_Other_5"/>
          <p:cNvSpPr/>
          <p:nvPr>
            <p:custDataLst>
              <p:tags r:id="rId6"/>
            </p:custDataLst>
          </p:nvPr>
        </p:nvSpPr>
        <p:spPr>
          <a:xfrm>
            <a:off x="6977255" y="3559848"/>
            <a:ext cx="174692" cy="16886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MH_Other_6"/>
          <p:cNvSpPr/>
          <p:nvPr>
            <p:custDataLst>
              <p:tags r:id="rId7"/>
            </p:custDataLst>
          </p:nvPr>
        </p:nvSpPr>
        <p:spPr>
          <a:xfrm>
            <a:off x="8027348" y="3559848"/>
            <a:ext cx="174692" cy="16886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MH_Text_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9139124">
            <a:off x="3467889" y="1989564"/>
            <a:ext cx="3006641" cy="55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000" dirty="0">
                <a:solidFill>
                  <a:srgbClr val="C8143E"/>
                </a:solidFill>
                <a:latin typeface="+mn-lt"/>
                <a:ea typeface="+mn-ea"/>
              </a:rPr>
              <a:t>Lorem ipsum dolor sit </a:t>
            </a:r>
            <a:endParaRPr lang="zh-CN" altLang="en-US" sz="2000" dirty="0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24" name="MH_SubTitle_2"/>
          <p:cNvSpPr txBox="1"/>
          <p:nvPr>
            <p:custDataLst>
              <p:tags r:id="rId9"/>
            </p:custDataLst>
          </p:nvPr>
        </p:nvSpPr>
        <p:spPr>
          <a:xfrm rot="19139124">
            <a:off x="3215557" y="1746934"/>
            <a:ext cx="2954233" cy="372676"/>
          </a:xfrm>
          <a:prstGeom prst="rect">
            <a:avLst/>
          </a:prstGeom>
          <a:noFill/>
        </p:spPr>
        <p:txBody>
          <a:bodyPr lIns="0" tIns="0" rIns="0" bIns="0" anchor="ctr"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400" b="1">
                <a:solidFill>
                  <a:schemeClr val="accent1"/>
                </a:solidFill>
              </a:rPr>
              <a:t>LOREM 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5" name="MH_Text_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9139124">
            <a:off x="5457437" y="1989564"/>
            <a:ext cx="3006640" cy="55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000">
                <a:solidFill>
                  <a:srgbClr val="C8143E"/>
                </a:solidFill>
                <a:latin typeface="+mn-lt"/>
                <a:ea typeface="+mn-ea"/>
              </a:rPr>
              <a:t>Lorem ipsum dolor sit </a:t>
            </a:r>
            <a:endParaRPr lang="zh-CN" altLang="en-US" sz="2000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26" name="MH_SubTitle_4"/>
          <p:cNvSpPr txBox="1"/>
          <p:nvPr>
            <p:custDataLst>
              <p:tags r:id="rId11"/>
            </p:custDataLst>
          </p:nvPr>
        </p:nvSpPr>
        <p:spPr>
          <a:xfrm rot="19139124">
            <a:off x="5207043" y="1748876"/>
            <a:ext cx="2950351" cy="372676"/>
          </a:xfrm>
          <a:prstGeom prst="rect">
            <a:avLst/>
          </a:prstGeom>
          <a:noFill/>
        </p:spPr>
        <p:txBody>
          <a:bodyPr lIns="0" tIns="0" rIns="0" bIns="0" anchor="ctr"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400" b="1">
                <a:solidFill>
                  <a:schemeClr val="accent1"/>
                </a:solidFill>
              </a:rPr>
              <a:t>LOREM 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7" name="MH_Text_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9139124">
            <a:off x="7431453" y="1979857"/>
            <a:ext cx="3006641" cy="55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000">
                <a:solidFill>
                  <a:srgbClr val="C8143E"/>
                </a:solidFill>
                <a:latin typeface="+mn-lt"/>
                <a:ea typeface="+mn-ea"/>
              </a:rPr>
              <a:t>Lorem ipsum dolor sit </a:t>
            </a:r>
            <a:endParaRPr lang="zh-CN" altLang="en-US" sz="2000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28" name="MH_SubTitle_6"/>
          <p:cNvSpPr txBox="1"/>
          <p:nvPr>
            <p:custDataLst>
              <p:tags r:id="rId13"/>
            </p:custDataLst>
          </p:nvPr>
        </p:nvSpPr>
        <p:spPr>
          <a:xfrm rot="19139124">
            <a:off x="7181062" y="1737231"/>
            <a:ext cx="2950351" cy="374616"/>
          </a:xfrm>
          <a:prstGeom prst="rect">
            <a:avLst/>
          </a:prstGeom>
          <a:noFill/>
        </p:spPr>
        <p:txBody>
          <a:bodyPr lIns="0" tIns="0" rIns="0" bIns="0" anchor="ctr"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400" b="1">
                <a:solidFill>
                  <a:schemeClr val="accent1"/>
                </a:solidFill>
              </a:rPr>
              <a:t>LOREM 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9" name="MH_Text_3"/>
          <p:cNvSpPr txBox="1"/>
          <p:nvPr>
            <p:custDataLst>
              <p:tags r:id="rId14"/>
            </p:custDataLst>
          </p:nvPr>
        </p:nvSpPr>
        <p:spPr>
          <a:xfrm rot="2625015">
            <a:off x="4081251" y="4937972"/>
            <a:ext cx="2851360" cy="553191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>
                <a:solidFill>
                  <a:srgbClr val="C8143E"/>
                </a:solidFill>
              </a:rPr>
              <a:t>Lorem ipsum dolor sit </a:t>
            </a:r>
            <a:endParaRPr lang="zh-CN" altLang="en-US" sz="2000" dirty="0">
              <a:solidFill>
                <a:srgbClr val="C8143E"/>
              </a:solidFill>
            </a:endParaRPr>
          </a:p>
        </p:txBody>
      </p:sp>
      <p:sp>
        <p:nvSpPr>
          <p:cNvPr id="30" name="MH_SubTitle_3"/>
          <p:cNvSpPr txBox="1"/>
          <p:nvPr>
            <p:custDataLst>
              <p:tags r:id="rId15"/>
            </p:custDataLst>
          </p:nvPr>
        </p:nvSpPr>
        <p:spPr>
          <a:xfrm rot="2625015">
            <a:off x="4411226" y="4730283"/>
            <a:ext cx="2822244" cy="372676"/>
          </a:xfrm>
          <a:prstGeom prst="rect">
            <a:avLst/>
          </a:prstGeom>
          <a:noFill/>
        </p:spPr>
        <p:txBody>
          <a:bodyPr lIns="0" tIns="0" rIns="0" bIns="0" anchor="ctr"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400" b="1">
                <a:solidFill>
                  <a:schemeClr val="accent1"/>
                </a:solidFill>
              </a:rPr>
              <a:t>LOREM 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31" name="MH_Text_5"/>
          <p:cNvSpPr txBox="1"/>
          <p:nvPr>
            <p:custDataLst>
              <p:tags r:id="rId16"/>
            </p:custDataLst>
          </p:nvPr>
        </p:nvSpPr>
        <p:spPr>
          <a:xfrm rot="2625015">
            <a:off x="6189199" y="4899151"/>
            <a:ext cx="2851360" cy="553191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>
                <a:solidFill>
                  <a:srgbClr val="C8143E"/>
                </a:solidFill>
              </a:rPr>
              <a:t>Lorem ipsum dolor sit </a:t>
            </a:r>
            <a:endParaRPr lang="zh-CN" altLang="en-US" sz="2000" dirty="0">
              <a:solidFill>
                <a:srgbClr val="C8143E"/>
              </a:solidFill>
            </a:endParaRPr>
          </a:p>
        </p:txBody>
      </p:sp>
      <p:sp>
        <p:nvSpPr>
          <p:cNvPr id="32" name="MH_SubTitle_5"/>
          <p:cNvSpPr txBox="1"/>
          <p:nvPr>
            <p:custDataLst>
              <p:tags r:id="rId17"/>
            </p:custDataLst>
          </p:nvPr>
        </p:nvSpPr>
        <p:spPr>
          <a:xfrm rot="2625015">
            <a:off x="6519174" y="4691463"/>
            <a:ext cx="2824185" cy="372676"/>
          </a:xfrm>
          <a:prstGeom prst="rect">
            <a:avLst/>
          </a:prstGeom>
          <a:noFill/>
        </p:spPr>
        <p:txBody>
          <a:bodyPr lIns="0" tIns="0" rIns="0" bIns="0" anchor="ctr"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400" b="1">
                <a:solidFill>
                  <a:schemeClr val="accent1"/>
                </a:solidFill>
              </a:rPr>
              <a:t>LOREM 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33" name="MH_Other_7"/>
          <p:cNvSpPr/>
          <p:nvPr>
            <p:custDataLst>
              <p:tags r:id="rId18"/>
            </p:custDataLst>
          </p:nvPr>
        </p:nvSpPr>
        <p:spPr>
          <a:xfrm>
            <a:off x="2800179" y="3559848"/>
            <a:ext cx="176633" cy="16886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MH_Text_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2625015">
            <a:off x="2002420" y="4937972"/>
            <a:ext cx="2851359" cy="55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000">
                <a:solidFill>
                  <a:srgbClr val="C8143E"/>
                </a:solidFill>
                <a:latin typeface="+mn-lt"/>
                <a:ea typeface="+mn-ea"/>
              </a:rPr>
              <a:t>Lorem ipsum dolor sit </a:t>
            </a:r>
            <a:endParaRPr lang="zh-CN" altLang="en-US" sz="2000" dirty="0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35" name="MH_SubTitle_1"/>
          <p:cNvSpPr txBox="1"/>
          <p:nvPr>
            <p:custDataLst>
              <p:tags r:id="rId20"/>
            </p:custDataLst>
          </p:nvPr>
        </p:nvSpPr>
        <p:spPr>
          <a:xfrm rot="2625015">
            <a:off x="2332392" y="4730283"/>
            <a:ext cx="2824184" cy="372676"/>
          </a:xfrm>
          <a:prstGeom prst="rect">
            <a:avLst/>
          </a:prstGeom>
          <a:noFill/>
        </p:spPr>
        <p:txBody>
          <a:bodyPr lIns="0" tIns="0" rIns="0" bIns="0" anchor="ctr"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400" b="1">
                <a:solidFill>
                  <a:schemeClr val="accent1"/>
                </a:solidFill>
              </a:rPr>
              <a:t>LOREM 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157008" y="270846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输入标题文本</a:t>
            </a:r>
            <a:endParaRPr lang="zh-CN" altLang="en-US" sz="40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</p:spTree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465825" y="1328029"/>
            <a:ext cx="9260350" cy="4731566"/>
            <a:chOff x="2516188" y="2320925"/>
            <a:chExt cx="6959600" cy="3556001"/>
          </a:xfrm>
        </p:grpSpPr>
        <p:sp>
          <p:nvSpPr>
            <p:cNvPr id="3" name="MH_Other_1"/>
            <p:cNvSpPr/>
            <p:nvPr>
              <p:custDataLst>
                <p:tags r:id="rId1"/>
              </p:custDataLst>
            </p:nvPr>
          </p:nvSpPr>
          <p:spPr>
            <a:xfrm rot="20751297">
              <a:off x="4891089" y="2960688"/>
              <a:ext cx="1012825" cy="2025650"/>
            </a:xfrm>
            <a:prstGeom prst="moon">
              <a:avLst>
                <a:gd name="adj" fmla="val 15190"/>
              </a:avLst>
            </a:prstGeom>
            <a:solidFill>
              <a:schemeClr val="accent1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4" name="MH_Other_2"/>
            <p:cNvSpPr/>
            <p:nvPr>
              <p:custDataLst>
                <p:tags r:id="rId2"/>
              </p:custDataLst>
            </p:nvPr>
          </p:nvSpPr>
          <p:spPr>
            <a:xfrm rot="15351297">
              <a:off x="5560220" y="3472657"/>
              <a:ext cx="1012825" cy="2024063"/>
            </a:xfrm>
            <a:prstGeom prst="moon">
              <a:avLst>
                <a:gd name="adj" fmla="val 15190"/>
              </a:avLst>
            </a:prstGeom>
            <a:solidFill>
              <a:schemeClr val="accent4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5" name="MH_Other_3"/>
            <p:cNvSpPr/>
            <p:nvPr>
              <p:custDataLst>
                <p:tags r:id="rId3"/>
              </p:custDataLst>
            </p:nvPr>
          </p:nvSpPr>
          <p:spPr>
            <a:xfrm rot="9951297">
              <a:off x="6070600" y="2820988"/>
              <a:ext cx="1011238" cy="2024062"/>
            </a:xfrm>
            <a:prstGeom prst="moon">
              <a:avLst>
                <a:gd name="adj" fmla="val 15190"/>
              </a:avLst>
            </a:prstGeom>
            <a:solidFill>
              <a:schemeClr val="accent3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6" name="MH_Other_4"/>
            <p:cNvSpPr/>
            <p:nvPr>
              <p:custDataLst>
                <p:tags r:id="rId4"/>
              </p:custDataLst>
            </p:nvPr>
          </p:nvSpPr>
          <p:spPr>
            <a:xfrm rot="4551297">
              <a:off x="5410201" y="2301876"/>
              <a:ext cx="1011237" cy="2024062"/>
            </a:xfrm>
            <a:prstGeom prst="moon">
              <a:avLst>
                <a:gd name="adj" fmla="val 15190"/>
              </a:avLst>
            </a:prstGeom>
            <a:solidFill>
              <a:schemeClr val="accent2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7" name="MH_Title_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5241925" y="3116264"/>
              <a:ext cx="1493838" cy="15954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3200" kern="0" dirty="0">
                  <a:solidFill>
                    <a:srgbClr val="C8143E"/>
                  </a:solidFill>
                  <a:latin typeface="+mn-lt"/>
                  <a:ea typeface="+mn-ea"/>
                </a:rPr>
                <a:t>LOREM IPSUM</a:t>
              </a:r>
            </a:p>
          </p:txBody>
        </p:sp>
        <p:cxnSp>
          <p:nvCxnSpPr>
            <p:cNvPr id="8" name="MH_Other_5"/>
            <p:cNvCxnSpPr/>
            <p:nvPr>
              <p:custDataLst>
                <p:tags r:id="rId6"/>
              </p:custDataLst>
            </p:nvPr>
          </p:nvCxnSpPr>
          <p:spPr>
            <a:xfrm flipH="1">
              <a:off x="2587625" y="3251200"/>
              <a:ext cx="2520950" cy="0"/>
            </a:xfrm>
            <a:prstGeom prst="line">
              <a:avLst/>
            </a:prstGeom>
            <a:ln w="6350">
              <a:solidFill>
                <a:srgbClr val="C5C5C5"/>
              </a:solidFill>
              <a:prstDash val="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MH_Other_6"/>
            <p:cNvCxnSpPr/>
            <p:nvPr>
              <p:custDataLst>
                <p:tags r:id="rId7"/>
              </p:custDataLst>
            </p:nvPr>
          </p:nvCxnSpPr>
          <p:spPr>
            <a:xfrm flipH="1">
              <a:off x="3228976" y="4962525"/>
              <a:ext cx="2519363" cy="0"/>
            </a:xfrm>
            <a:prstGeom prst="line">
              <a:avLst/>
            </a:prstGeom>
            <a:ln w="6350">
              <a:solidFill>
                <a:srgbClr val="C5C5C5"/>
              </a:solidFill>
              <a:prstDash val="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MH_Other_7"/>
            <p:cNvCxnSpPr/>
            <p:nvPr>
              <p:custDataLst>
                <p:tags r:id="rId8"/>
              </p:custDataLst>
            </p:nvPr>
          </p:nvCxnSpPr>
          <p:spPr>
            <a:xfrm flipH="1">
              <a:off x="6299201" y="2870200"/>
              <a:ext cx="2860675" cy="0"/>
            </a:xfrm>
            <a:prstGeom prst="line">
              <a:avLst/>
            </a:prstGeom>
            <a:ln w="6350">
              <a:solidFill>
                <a:srgbClr val="C5C5C5"/>
              </a:solidFill>
              <a:prstDash val="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MH_Other_8"/>
            <p:cNvCxnSpPr/>
            <p:nvPr>
              <p:custDataLst>
                <p:tags r:id="rId9"/>
              </p:custDataLst>
            </p:nvPr>
          </p:nvCxnSpPr>
          <p:spPr>
            <a:xfrm flipH="1">
              <a:off x="6853238" y="4532313"/>
              <a:ext cx="2519362" cy="0"/>
            </a:xfrm>
            <a:prstGeom prst="line">
              <a:avLst/>
            </a:prstGeom>
            <a:ln w="6350">
              <a:solidFill>
                <a:srgbClr val="C5C5C5"/>
              </a:solidFill>
              <a:prstDash val="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MH_SubTitle_2"/>
            <p:cNvSpPr/>
            <p:nvPr>
              <p:custDataLst>
                <p:tags r:id="rId10"/>
              </p:custDataLst>
            </p:nvPr>
          </p:nvSpPr>
          <p:spPr>
            <a:xfrm>
              <a:off x="7121525" y="2320925"/>
              <a:ext cx="2159000" cy="546100"/>
            </a:xfrm>
            <a:prstGeom prst="rect">
              <a:avLst/>
            </a:prstGeom>
          </p:spPr>
          <p:txBody>
            <a:bodyPr anchor="b">
              <a:normAutofit/>
            </a:bodyPr>
            <a:lstStyle/>
            <a:p>
              <a:pPr algn="r">
                <a:lnSpc>
                  <a:spcPct val="130000"/>
                </a:lnSpc>
                <a:spcAft>
                  <a:spcPts val="600"/>
                </a:spcAft>
                <a:defRPr/>
              </a:pPr>
              <a:r>
                <a:rPr lang="en-US" altLang="zh-CN" sz="2000" b="1" dirty="0">
                  <a:solidFill>
                    <a:srgbClr val="C8143E"/>
                  </a:solidFill>
                </a:rPr>
                <a:t>LOREM IPSUM</a:t>
              </a:r>
            </a:p>
          </p:txBody>
        </p:sp>
        <p:sp>
          <p:nvSpPr>
            <p:cNvPr id="13" name="MH_SubTitle_3"/>
            <p:cNvSpPr/>
            <p:nvPr>
              <p:custDataLst>
                <p:tags r:id="rId11"/>
              </p:custDataLst>
            </p:nvPr>
          </p:nvSpPr>
          <p:spPr>
            <a:xfrm>
              <a:off x="7316788" y="3992563"/>
              <a:ext cx="2159000" cy="546100"/>
            </a:xfrm>
            <a:prstGeom prst="rect">
              <a:avLst/>
            </a:prstGeom>
          </p:spPr>
          <p:txBody>
            <a:bodyPr anchor="b">
              <a:normAutofit/>
            </a:bodyPr>
            <a:lstStyle/>
            <a:p>
              <a:pPr algn="r">
                <a:lnSpc>
                  <a:spcPct val="130000"/>
                </a:lnSpc>
                <a:spcAft>
                  <a:spcPts val="600"/>
                </a:spcAft>
                <a:defRPr/>
              </a:pPr>
              <a:r>
                <a:rPr lang="en-US" altLang="zh-CN" sz="2000" b="1">
                  <a:solidFill>
                    <a:srgbClr val="C8143E"/>
                  </a:solidFill>
                </a:rPr>
                <a:t>LOREM IPSUM</a:t>
              </a:r>
            </a:p>
          </p:txBody>
        </p:sp>
        <p:sp>
          <p:nvSpPr>
            <p:cNvPr id="14" name="MH_SubTitle_1"/>
            <p:cNvSpPr/>
            <p:nvPr>
              <p:custDataLst>
                <p:tags r:id="rId12"/>
              </p:custDataLst>
            </p:nvPr>
          </p:nvSpPr>
          <p:spPr>
            <a:xfrm>
              <a:off x="2516188" y="2700338"/>
              <a:ext cx="2159000" cy="546100"/>
            </a:xfrm>
            <a:prstGeom prst="rect">
              <a:avLst/>
            </a:prstGeom>
          </p:spPr>
          <p:txBody>
            <a:bodyPr anchor="b">
              <a:normAutofit/>
            </a:bodyPr>
            <a:lstStyle/>
            <a:p>
              <a:pPr>
                <a:lnSpc>
                  <a:spcPct val="130000"/>
                </a:lnSpc>
                <a:spcAft>
                  <a:spcPts val="600"/>
                </a:spcAft>
                <a:defRPr/>
              </a:pPr>
              <a:r>
                <a:rPr lang="en-US" altLang="zh-CN" sz="2000" b="1" dirty="0">
                  <a:solidFill>
                    <a:srgbClr val="C8143E"/>
                  </a:solidFill>
                </a:rPr>
                <a:t>LOREM IPSUM</a:t>
              </a:r>
            </a:p>
          </p:txBody>
        </p:sp>
        <p:sp>
          <p:nvSpPr>
            <p:cNvPr id="15" name="MH_SubTitle_4"/>
            <p:cNvSpPr/>
            <p:nvPr>
              <p:custDataLst>
                <p:tags r:id="rId13"/>
              </p:custDataLst>
            </p:nvPr>
          </p:nvSpPr>
          <p:spPr>
            <a:xfrm>
              <a:off x="3108325" y="4416425"/>
              <a:ext cx="2159000" cy="546100"/>
            </a:xfrm>
            <a:prstGeom prst="rect">
              <a:avLst/>
            </a:prstGeom>
          </p:spPr>
          <p:txBody>
            <a:bodyPr anchor="b">
              <a:normAutofit/>
            </a:bodyPr>
            <a:lstStyle/>
            <a:p>
              <a:pPr>
                <a:lnSpc>
                  <a:spcPct val="130000"/>
                </a:lnSpc>
                <a:spcAft>
                  <a:spcPts val="600"/>
                </a:spcAft>
                <a:defRPr/>
              </a:pPr>
              <a:r>
                <a:rPr lang="en-US" altLang="zh-CN" sz="2000" b="1" dirty="0">
                  <a:solidFill>
                    <a:srgbClr val="C8143E"/>
                  </a:solidFill>
                </a:rPr>
                <a:t>LOREM IPSUM</a:t>
              </a:r>
            </a:p>
          </p:txBody>
        </p:sp>
        <p:sp>
          <p:nvSpPr>
            <p:cNvPr id="16" name="MH_Text_2"/>
            <p:cNvSpPr/>
            <p:nvPr>
              <p:custDataLst>
                <p:tags r:id="rId14"/>
              </p:custDataLst>
            </p:nvPr>
          </p:nvSpPr>
          <p:spPr>
            <a:xfrm>
              <a:off x="7121525" y="2878139"/>
              <a:ext cx="2159000" cy="909637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en-US" altLang="zh-CN">
                  <a:solidFill>
                    <a:srgbClr val="C8143E"/>
                  </a:solidFill>
                </a:rPr>
                <a:t>Lorem ipsum dolor sit</a:t>
              </a:r>
            </a:p>
            <a:p>
              <a:pPr algn="r">
                <a:lnSpc>
                  <a:spcPct val="130000"/>
                </a:lnSpc>
                <a:defRPr/>
              </a:pPr>
              <a:r>
                <a:rPr lang="en-US" altLang="zh-CN">
                  <a:solidFill>
                    <a:srgbClr val="C8143E"/>
                  </a:solidFill>
                </a:rPr>
                <a:t>Lorem ipsum dolor sit</a:t>
              </a:r>
            </a:p>
          </p:txBody>
        </p:sp>
        <p:sp>
          <p:nvSpPr>
            <p:cNvPr id="17" name="MH_Text_3"/>
            <p:cNvSpPr/>
            <p:nvPr>
              <p:custDataLst>
                <p:tags r:id="rId15"/>
              </p:custDataLst>
            </p:nvPr>
          </p:nvSpPr>
          <p:spPr>
            <a:xfrm>
              <a:off x="7316788" y="4541839"/>
              <a:ext cx="2159000" cy="909637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en-US" altLang="zh-CN">
                  <a:solidFill>
                    <a:srgbClr val="C8143E"/>
                  </a:solidFill>
                </a:rPr>
                <a:t>Lorem ipsum dolor sit</a:t>
              </a:r>
            </a:p>
            <a:p>
              <a:pPr algn="r">
                <a:lnSpc>
                  <a:spcPct val="130000"/>
                </a:lnSpc>
                <a:defRPr/>
              </a:pPr>
              <a:r>
                <a:rPr lang="en-US" altLang="zh-CN">
                  <a:solidFill>
                    <a:srgbClr val="C8143E"/>
                  </a:solidFill>
                </a:rPr>
                <a:t>Lorem ipsum dolor sit</a:t>
              </a:r>
            </a:p>
          </p:txBody>
        </p:sp>
        <p:sp>
          <p:nvSpPr>
            <p:cNvPr id="18" name="MH_Text_1"/>
            <p:cNvSpPr/>
            <p:nvPr>
              <p:custDataLst>
                <p:tags r:id="rId16"/>
              </p:custDataLst>
            </p:nvPr>
          </p:nvSpPr>
          <p:spPr>
            <a:xfrm>
              <a:off x="2516188" y="3262313"/>
              <a:ext cx="2159000" cy="931862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dirty="0" err="1">
                  <a:solidFill>
                    <a:srgbClr val="C8143E"/>
                  </a:solidFill>
                </a:rPr>
                <a:t>Lorem</a:t>
              </a:r>
              <a:r>
                <a:rPr lang="en-US" altLang="zh-CN" dirty="0">
                  <a:solidFill>
                    <a:srgbClr val="C8143E"/>
                  </a:solidFill>
                </a:rPr>
                <a:t> </a:t>
              </a:r>
              <a:r>
                <a:rPr lang="en-US" altLang="zh-CN" dirty="0" err="1">
                  <a:solidFill>
                    <a:srgbClr val="C8143E"/>
                  </a:solidFill>
                </a:rPr>
                <a:t>ipsum</a:t>
              </a:r>
              <a:r>
                <a:rPr lang="en-US" altLang="zh-CN" dirty="0">
                  <a:solidFill>
                    <a:srgbClr val="C8143E"/>
                  </a:solidFill>
                </a:rPr>
                <a:t> dolor sit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en-US" altLang="zh-CN" dirty="0" err="1">
                  <a:solidFill>
                    <a:srgbClr val="C8143E"/>
                  </a:solidFill>
                </a:rPr>
                <a:t>Lorem</a:t>
              </a:r>
              <a:r>
                <a:rPr lang="en-US" altLang="zh-CN" dirty="0">
                  <a:solidFill>
                    <a:srgbClr val="C8143E"/>
                  </a:solidFill>
                </a:rPr>
                <a:t> </a:t>
              </a:r>
              <a:r>
                <a:rPr lang="en-US" altLang="zh-CN" dirty="0" err="1">
                  <a:solidFill>
                    <a:srgbClr val="C8143E"/>
                  </a:solidFill>
                </a:rPr>
                <a:t>ipsum</a:t>
              </a:r>
              <a:r>
                <a:rPr lang="en-US" altLang="zh-CN" dirty="0">
                  <a:solidFill>
                    <a:srgbClr val="C8143E"/>
                  </a:solidFill>
                </a:rPr>
                <a:t> </a:t>
              </a:r>
              <a:r>
                <a:rPr lang="en-US" altLang="zh-CN">
                  <a:solidFill>
                    <a:srgbClr val="C8143E"/>
                  </a:solidFill>
                </a:rPr>
                <a:t>dolor sit</a:t>
              </a:r>
              <a:endParaRPr lang="en-US" altLang="zh-CN" dirty="0">
                <a:solidFill>
                  <a:srgbClr val="C8143E"/>
                </a:solidFill>
              </a:endParaRPr>
            </a:p>
          </p:txBody>
        </p:sp>
        <p:sp>
          <p:nvSpPr>
            <p:cNvPr id="19" name="MH_Text_4"/>
            <p:cNvSpPr/>
            <p:nvPr>
              <p:custDataLst>
                <p:tags r:id="rId17"/>
              </p:custDataLst>
            </p:nvPr>
          </p:nvSpPr>
          <p:spPr>
            <a:xfrm>
              <a:off x="3108325" y="4967289"/>
              <a:ext cx="2159000" cy="909637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>
                  <a:solidFill>
                    <a:srgbClr val="C8143E"/>
                  </a:solidFill>
                </a:rPr>
                <a:t>Lorem ipsum dolor sit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en-US" altLang="zh-CN">
                  <a:solidFill>
                    <a:srgbClr val="C8143E"/>
                  </a:solidFill>
                </a:rPr>
                <a:t>Lorem ipsum dolor sit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157008" y="270846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输入标题文本</a:t>
            </a:r>
            <a:endParaRPr lang="zh-CN" altLang="en-US" sz="40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文本框 8"/>
          <p:cNvSpPr txBox="1"/>
          <p:nvPr/>
        </p:nvSpPr>
        <p:spPr>
          <a:xfrm>
            <a:off x="3175168" y="2899068"/>
            <a:ext cx="58416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THANK YOU</a:t>
            </a:r>
            <a:endParaRPr lang="zh-CN" altLang="en-US" sz="72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46639" y="1655464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感谢观看</a:t>
            </a:r>
            <a:endParaRPr lang="zh-CN" altLang="en-US" sz="72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072360" y="3972532"/>
            <a:ext cx="4047280" cy="451888"/>
            <a:chOff x="4456253" y="5474826"/>
            <a:chExt cx="4354011" cy="486136"/>
          </a:xfrm>
        </p:grpSpPr>
        <p:sp>
          <p:nvSpPr>
            <p:cNvPr id="11" name="椭圆 10"/>
            <p:cNvSpPr/>
            <p:nvPr/>
          </p:nvSpPr>
          <p:spPr>
            <a:xfrm>
              <a:off x="4456253" y="5474826"/>
              <a:ext cx="486138" cy="486136"/>
            </a:xfrm>
            <a:prstGeom prst="ellipse">
              <a:avLst/>
            </a:prstGeom>
            <a:solidFill>
              <a:srgbClr val="C81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身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4993833" y="5474826"/>
              <a:ext cx="486138" cy="486136"/>
            </a:xfrm>
            <a:prstGeom prst="ellipse">
              <a:avLst/>
            </a:prstGeom>
            <a:solidFill>
              <a:srgbClr val="C81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体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5531413" y="5474826"/>
              <a:ext cx="486138" cy="486136"/>
            </a:xfrm>
            <a:prstGeom prst="ellipse">
              <a:avLst/>
            </a:prstGeom>
            <a:solidFill>
              <a:srgbClr val="C81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健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6068993" y="5474826"/>
              <a:ext cx="486138" cy="486136"/>
            </a:xfrm>
            <a:prstGeom prst="ellipse">
              <a:avLst/>
            </a:prstGeom>
            <a:solidFill>
              <a:srgbClr val="C81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康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6711386" y="5474826"/>
              <a:ext cx="486138" cy="486136"/>
            </a:xfrm>
            <a:prstGeom prst="ellipse">
              <a:avLst/>
            </a:prstGeom>
            <a:solidFill>
              <a:srgbClr val="C81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笑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7248966" y="5474826"/>
              <a:ext cx="486138" cy="486136"/>
            </a:xfrm>
            <a:prstGeom prst="ellipse">
              <a:avLst/>
            </a:prstGeom>
            <a:solidFill>
              <a:srgbClr val="C81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口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7786546" y="5474826"/>
              <a:ext cx="486138" cy="486136"/>
            </a:xfrm>
            <a:prstGeom prst="ellipse">
              <a:avLst/>
            </a:prstGeom>
            <a:solidFill>
              <a:srgbClr val="C81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常</a:t>
              </a:r>
            </a:p>
          </p:txBody>
        </p:sp>
        <p:sp>
          <p:nvSpPr>
            <p:cNvPr id="18" name="椭圆 17"/>
            <p:cNvSpPr/>
            <p:nvPr/>
          </p:nvSpPr>
          <p:spPr>
            <a:xfrm>
              <a:off x="8324126" y="5474826"/>
              <a:ext cx="486138" cy="486136"/>
            </a:xfrm>
            <a:prstGeom prst="ellipse">
              <a:avLst/>
            </a:prstGeom>
            <a:solidFill>
              <a:srgbClr val="C81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开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1707328" y="3375164"/>
            <a:ext cx="2317214" cy="83628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882403" y="1018910"/>
            <a:ext cx="3831222" cy="96326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screen"/>
          <a:srcRect l="62094" t="45149" r="14189" b="165"/>
          <a:stretch>
            <a:fillRect/>
          </a:stretch>
        </p:blipFill>
        <p:spPr>
          <a:xfrm>
            <a:off x="7335812" y="2983500"/>
            <a:ext cx="3410307" cy="39310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717705" y="2473317"/>
            <a:ext cx="1742013" cy="62869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746913" y="4609580"/>
            <a:ext cx="4101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策划人： </a:t>
            </a:r>
            <a:r>
              <a:rPr lang="en-US" altLang="zh-CN" sz="2400" smtClean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zh-CN" altLang="en-US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080338" y="5165145"/>
            <a:ext cx="182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20XX.05.14</a:t>
            </a:r>
            <a:endParaRPr lang="zh-CN" altLang="en-US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l="62094" t="45149" r="14189" b="165"/>
          <a:stretch>
            <a:fillRect/>
          </a:stretch>
        </p:blipFill>
        <p:spPr>
          <a:xfrm>
            <a:off x="902825" y="1101643"/>
            <a:ext cx="4472641" cy="51555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73908" y="1101643"/>
            <a:ext cx="1493136" cy="1194133"/>
          </a:xfrm>
          <a:custGeom>
            <a:avLst/>
            <a:gdLst>
              <a:gd name="connsiteX0" fmla="*/ 0 w 1493136"/>
              <a:gd name="connsiteY0" fmla="*/ 0 h 1194133"/>
              <a:gd name="connsiteX1" fmla="*/ 1493136 w 1493136"/>
              <a:gd name="connsiteY1" fmla="*/ 0 h 1194133"/>
              <a:gd name="connsiteX2" fmla="*/ 1493136 w 1493136"/>
              <a:gd name="connsiteY2" fmla="*/ 604651 h 1194133"/>
              <a:gd name="connsiteX3" fmla="*/ 1128187 w 1493136"/>
              <a:gd name="connsiteY3" fmla="*/ 604651 h 1194133"/>
              <a:gd name="connsiteX4" fmla="*/ 1128187 w 1493136"/>
              <a:gd name="connsiteY4" fmla="*/ 1194133 h 1194133"/>
              <a:gd name="connsiteX5" fmla="*/ 0 w 1493136"/>
              <a:gd name="connsiteY5" fmla="*/ 1194133 h 119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136" h="1194133">
                <a:moveTo>
                  <a:pt x="0" y="0"/>
                </a:moveTo>
                <a:lnTo>
                  <a:pt x="1493136" y="0"/>
                </a:lnTo>
                <a:lnTo>
                  <a:pt x="1493136" y="604651"/>
                </a:lnTo>
                <a:lnTo>
                  <a:pt x="1128187" y="604651"/>
                </a:lnTo>
                <a:lnTo>
                  <a:pt x="1128187" y="1194133"/>
                </a:lnTo>
                <a:lnTo>
                  <a:pt x="0" y="1194133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9900000">
            <a:off x="4115206" y="5190596"/>
            <a:ext cx="1493136" cy="1194133"/>
          </a:xfrm>
          <a:custGeom>
            <a:avLst/>
            <a:gdLst>
              <a:gd name="connsiteX0" fmla="*/ 0 w 1493136"/>
              <a:gd name="connsiteY0" fmla="*/ 0 h 1194133"/>
              <a:gd name="connsiteX1" fmla="*/ 1493136 w 1493136"/>
              <a:gd name="connsiteY1" fmla="*/ 0 h 1194133"/>
              <a:gd name="connsiteX2" fmla="*/ 1493136 w 1493136"/>
              <a:gd name="connsiteY2" fmla="*/ 604651 h 1194133"/>
              <a:gd name="connsiteX3" fmla="*/ 1128187 w 1493136"/>
              <a:gd name="connsiteY3" fmla="*/ 604651 h 1194133"/>
              <a:gd name="connsiteX4" fmla="*/ 1128187 w 1493136"/>
              <a:gd name="connsiteY4" fmla="*/ 1194133 h 1194133"/>
              <a:gd name="connsiteX5" fmla="*/ 0 w 1493136"/>
              <a:gd name="connsiteY5" fmla="*/ 1194133 h 119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136" h="1194133">
                <a:moveTo>
                  <a:pt x="0" y="0"/>
                </a:moveTo>
                <a:lnTo>
                  <a:pt x="1493136" y="0"/>
                </a:lnTo>
                <a:lnTo>
                  <a:pt x="1493136" y="604651"/>
                </a:lnTo>
                <a:lnTo>
                  <a:pt x="1128187" y="604651"/>
                </a:lnTo>
                <a:lnTo>
                  <a:pt x="1128187" y="1194133"/>
                </a:lnTo>
                <a:lnTo>
                  <a:pt x="0" y="1194133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5187457" y="3350480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87457" y="2713104"/>
            <a:ext cx="2770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PART.01</a:t>
            </a:r>
            <a:endParaRPr lang="zh-CN" altLang="en-US" sz="40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Picture_1"/>
          <p:cNvSpPr/>
          <p:nvPr>
            <p:custDataLst>
              <p:tags r:id="rId1"/>
            </p:custDataLst>
          </p:nvPr>
        </p:nvSpPr>
        <p:spPr>
          <a:xfrm>
            <a:off x="2900363" y="2205039"/>
            <a:ext cx="6380163" cy="3495675"/>
          </a:xfrm>
          <a:custGeom>
            <a:avLst/>
            <a:gdLst>
              <a:gd name="connsiteX0" fmla="*/ 1595120 w 6380480"/>
              <a:gd name="connsiteY0" fmla="*/ 0 h 2986559"/>
              <a:gd name="connsiteX1" fmla="*/ 3190240 w 6380480"/>
              <a:gd name="connsiteY1" fmla="*/ 130510 h 2986559"/>
              <a:gd name="connsiteX2" fmla="*/ 4785360 w 6380480"/>
              <a:gd name="connsiteY2" fmla="*/ 0 h 2986559"/>
              <a:gd name="connsiteX3" fmla="*/ 6380480 w 6380480"/>
              <a:gd name="connsiteY3" fmla="*/ 130510 h 2986559"/>
              <a:gd name="connsiteX4" fmla="*/ 6380480 w 6380480"/>
              <a:gd name="connsiteY4" fmla="*/ 2815652 h 2986559"/>
              <a:gd name="connsiteX5" fmla="*/ 4785360 w 6380480"/>
              <a:gd name="connsiteY5" fmla="*/ 2986559 h 2986559"/>
              <a:gd name="connsiteX6" fmla="*/ 3190240 w 6380480"/>
              <a:gd name="connsiteY6" fmla="*/ 2815652 h 2986559"/>
              <a:gd name="connsiteX7" fmla="*/ 1595120 w 6380480"/>
              <a:gd name="connsiteY7" fmla="*/ 2986559 h 2986559"/>
              <a:gd name="connsiteX8" fmla="*/ 0 w 6380480"/>
              <a:gd name="connsiteY8" fmla="*/ 2815652 h 2986559"/>
              <a:gd name="connsiteX9" fmla="*/ 0 w 6380480"/>
              <a:gd name="connsiteY9" fmla="*/ 130510 h 298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0480" h="2986559">
                <a:moveTo>
                  <a:pt x="1595120" y="0"/>
                </a:moveTo>
                <a:lnTo>
                  <a:pt x="3190240" y="130510"/>
                </a:lnTo>
                <a:lnTo>
                  <a:pt x="4785360" y="0"/>
                </a:lnTo>
                <a:lnTo>
                  <a:pt x="6380480" y="130510"/>
                </a:lnTo>
                <a:lnTo>
                  <a:pt x="6380480" y="2815652"/>
                </a:lnTo>
                <a:lnTo>
                  <a:pt x="4785360" y="2986559"/>
                </a:lnTo>
                <a:lnTo>
                  <a:pt x="3190240" y="2815652"/>
                </a:lnTo>
                <a:lnTo>
                  <a:pt x="1595120" y="2986559"/>
                </a:lnTo>
                <a:lnTo>
                  <a:pt x="0" y="2815652"/>
                </a:lnTo>
                <a:lnTo>
                  <a:pt x="0" y="130510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MH_Other_1"/>
          <p:cNvSpPr/>
          <p:nvPr>
            <p:custDataLst>
              <p:tags r:id="rId2"/>
            </p:custDataLst>
          </p:nvPr>
        </p:nvSpPr>
        <p:spPr>
          <a:xfrm flipH="1">
            <a:off x="4495801" y="2205039"/>
            <a:ext cx="1595439" cy="3495675"/>
          </a:xfrm>
          <a:custGeom>
            <a:avLst/>
            <a:gdLst>
              <a:gd name="connsiteX0" fmla="*/ 1595120 w 1595120"/>
              <a:gd name="connsiteY0" fmla="*/ 0 h 2986559"/>
              <a:gd name="connsiteX1" fmla="*/ 1595120 w 1595120"/>
              <a:gd name="connsiteY1" fmla="*/ 2986559 h 2986559"/>
              <a:gd name="connsiteX2" fmla="*/ 0 w 1595120"/>
              <a:gd name="connsiteY2" fmla="*/ 2815652 h 2986559"/>
              <a:gd name="connsiteX3" fmla="*/ 0 w 1595120"/>
              <a:gd name="connsiteY3" fmla="*/ 130510 h 298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5120" h="2986559">
                <a:moveTo>
                  <a:pt x="1595120" y="0"/>
                </a:moveTo>
                <a:lnTo>
                  <a:pt x="1595120" y="2986559"/>
                </a:lnTo>
                <a:lnTo>
                  <a:pt x="0" y="2815652"/>
                </a:lnTo>
                <a:lnTo>
                  <a:pt x="0" y="130510"/>
                </a:lnTo>
                <a:close/>
              </a:path>
            </a:pathLst>
          </a:custGeom>
          <a:solidFill>
            <a:srgbClr val="00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Other_2"/>
          <p:cNvSpPr/>
          <p:nvPr>
            <p:custDataLst>
              <p:tags r:id="rId3"/>
            </p:custDataLst>
          </p:nvPr>
        </p:nvSpPr>
        <p:spPr>
          <a:xfrm flipH="1">
            <a:off x="7685088" y="2205039"/>
            <a:ext cx="1595437" cy="3495675"/>
          </a:xfrm>
          <a:custGeom>
            <a:avLst/>
            <a:gdLst>
              <a:gd name="connsiteX0" fmla="*/ 1595120 w 1595120"/>
              <a:gd name="connsiteY0" fmla="*/ 0 h 2986559"/>
              <a:gd name="connsiteX1" fmla="*/ 1595120 w 1595120"/>
              <a:gd name="connsiteY1" fmla="*/ 2986559 h 2986559"/>
              <a:gd name="connsiteX2" fmla="*/ 0 w 1595120"/>
              <a:gd name="connsiteY2" fmla="*/ 2815652 h 2986559"/>
              <a:gd name="connsiteX3" fmla="*/ 0 w 1595120"/>
              <a:gd name="connsiteY3" fmla="*/ 130510 h 298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5120" h="2986559">
                <a:moveTo>
                  <a:pt x="1595120" y="0"/>
                </a:moveTo>
                <a:lnTo>
                  <a:pt x="1595120" y="2986559"/>
                </a:lnTo>
                <a:lnTo>
                  <a:pt x="0" y="2815652"/>
                </a:lnTo>
                <a:lnTo>
                  <a:pt x="0" y="130510"/>
                </a:lnTo>
                <a:close/>
              </a:path>
            </a:pathLst>
          </a:custGeom>
          <a:solidFill>
            <a:srgbClr val="00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Text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41676" y="1284289"/>
            <a:ext cx="5699125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defRPr/>
            </a:pP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Lorem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ipsum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amet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consectetur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adipisicing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elit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sed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do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eiusmod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tempor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incididunt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ut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labore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et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dolore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magna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aliqua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57008" y="270846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输入标题文本</a:t>
            </a:r>
            <a:endParaRPr lang="zh-CN" altLang="en-US" sz="40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57008" y="270846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输入标题文本</a:t>
            </a:r>
            <a:endParaRPr lang="zh-CN" altLang="en-US" sz="40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sp>
        <p:nvSpPr>
          <p:cNvPr id="5" name="MH_Other_1"/>
          <p:cNvSpPr/>
          <p:nvPr>
            <p:custDataLst>
              <p:tags r:id="rId1"/>
            </p:custDataLst>
          </p:nvPr>
        </p:nvSpPr>
        <p:spPr>
          <a:xfrm flipH="1" flipV="1">
            <a:off x="5759451" y="3844925"/>
            <a:ext cx="1203325" cy="552450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MH_Other_2"/>
          <p:cNvSpPr/>
          <p:nvPr>
            <p:custDataLst>
              <p:tags r:id="rId2"/>
            </p:custDataLst>
          </p:nvPr>
        </p:nvSpPr>
        <p:spPr>
          <a:xfrm flipV="1">
            <a:off x="5200651" y="2943225"/>
            <a:ext cx="1203325" cy="552450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MH_Other_3"/>
          <p:cNvSpPr/>
          <p:nvPr>
            <p:custDataLst>
              <p:tags r:id="rId3"/>
            </p:custDataLst>
          </p:nvPr>
        </p:nvSpPr>
        <p:spPr>
          <a:xfrm flipV="1">
            <a:off x="5200651" y="4746626"/>
            <a:ext cx="1203325" cy="550863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MH_SubTitle_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07300" y="2971801"/>
            <a:ext cx="24320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000" b="1">
                <a:solidFill>
                  <a:srgbClr val="C8143E"/>
                </a:solidFill>
                <a:latin typeface="+mn-lt"/>
                <a:ea typeface="+mn-ea"/>
              </a:rPr>
              <a:t>LOREM IPSUM</a:t>
            </a:r>
          </a:p>
        </p:txBody>
      </p:sp>
      <p:sp>
        <p:nvSpPr>
          <p:cNvPr id="9" name="MH_Other_4"/>
          <p:cNvSpPr/>
          <p:nvPr>
            <p:custDataLst>
              <p:tags r:id="rId5"/>
            </p:custDataLst>
          </p:nvPr>
        </p:nvSpPr>
        <p:spPr>
          <a:xfrm>
            <a:off x="6403975" y="2867025"/>
            <a:ext cx="1017588" cy="1016000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" name="MH_Other_5"/>
          <p:cNvSpPr/>
          <p:nvPr>
            <p:custDataLst>
              <p:tags r:id="rId6"/>
            </p:custDataLst>
          </p:nvPr>
        </p:nvSpPr>
        <p:spPr>
          <a:xfrm>
            <a:off x="6494528" y="2956322"/>
            <a:ext cx="836617" cy="83661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" name="MH_Other_6"/>
          <p:cNvSpPr/>
          <p:nvPr>
            <p:custDataLst>
              <p:tags r:id="rId7"/>
            </p:custDataLst>
          </p:nvPr>
        </p:nvSpPr>
        <p:spPr>
          <a:xfrm>
            <a:off x="6403975" y="4687888"/>
            <a:ext cx="1017588" cy="1016000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2" name="MH_Other_7"/>
          <p:cNvSpPr/>
          <p:nvPr>
            <p:custDataLst>
              <p:tags r:id="rId8"/>
            </p:custDataLst>
          </p:nvPr>
        </p:nvSpPr>
        <p:spPr>
          <a:xfrm>
            <a:off x="6494528" y="4777446"/>
            <a:ext cx="836617" cy="83661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3" name="MH_SubTitle_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07300" y="4840289"/>
            <a:ext cx="24320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000" b="1">
                <a:solidFill>
                  <a:srgbClr val="C8143E"/>
                </a:solidFill>
                <a:latin typeface="+mn-lt"/>
                <a:ea typeface="+mn-ea"/>
              </a:rPr>
              <a:t>LOREM IPSUM</a:t>
            </a:r>
          </a:p>
        </p:txBody>
      </p:sp>
      <p:sp>
        <p:nvSpPr>
          <p:cNvPr id="14" name="MH_Other_8"/>
          <p:cNvSpPr/>
          <p:nvPr>
            <p:custDataLst>
              <p:tags r:id="rId10"/>
            </p:custDataLst>
          </p:nvPr>
        </p:nvSpPr>
        <p:spPr>
          <a:xfrm>
            <a:off x="4735513" y="1955800"/>
            <a:ext cx="1016000" cy="1016000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5" name="MH_Other_9"/>
          <p:cNvSpPr/>
          <p:nvPr>
            <p:custDataLst>
              <p:tags r:id="rId11"/>
            </p:custDataLst>
          </p:nvPr>
        </p:nvSpPr>
        <p:spPr>
          <a:xfrm>
            <a:off x="4825192" y="2045760"/>
            <a:ext cx="836617" cy="83661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6" name="MH_SubTitle_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52651" y="2057401"/>
            <a:ext cx="24177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r">
              <a:defRPr/>
            </a:pPr>
            <a:r>
              <a:rPr lang="en-US" altLang="zh-CN" sz="2000" b="1" dirty="0">
                <a:solidFill>
                  <a:srgbClr val="C8143E"/>
                </a:solidFill>
                <a:latin typeface="+mn-lt"/>
                <a:ea typeface="+mn-ea"/>
              </a:rPr>
              <a:t>LOREM IPSUM</a:t>
            </a:r>
          </a:p>
        </p:txBody>
      </p:sp>
      <p:sp>
        <p:nvSpPr>
          <p:cNvPr id="17" name="MH_Other_10"/>
          <p:cNvSpPr/>
          <p:nvPr>
            <p:custDataLst>
              <p:tags r:id="rId13"/>
            </p:custDataLst>
          </p:nvPr>
        </p:nvSpPr>
        <p:spPr>
          <a:xfrm flipH="1">
            <a:off x="4741864" y="3776664"/>
            <a:ext cx="1017587" cy="1017587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8" name="MH_Other_11"/>
          <p:cNvSpPr/>
          <p:nvPr>
            <p:custDataLst>
              <p:tags r:id="rId14"/>
            </p:custDataLst>
          </p:nvPr>
        </p:nvSpPr>
        <p:spPr>
          <a:xfrm>
            <a:off x="4832389" y="3866884"/>
            <a:ext cx="836617" cy="83661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9" name="MH_SubTitle_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52651" y="3925889"/>
            <a:ext cx="24177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r">
              <a:defRPr/>
            </a:pPr>
            <a:r>
              <a:rPr lang="en-US" altLang="zh-CN" sz="2000" b="1">
                <a:solidFill>
                  <a:srgbClr val="C8143E"/>
                </a:solidFill>
                <a:latin typeface="+mn-lt"/>
                <a:ea typeface="+mn-ea"/>
              </a:rPr>
              <a:t>LOREM IPSUM</a:t>
            </a:r>
          </a:p>
        </p:txBody>
      </p:sp>
      <p:sp>
        <p:nvSpPr>
          <p:cNvPr id="20" name="MH_Other_12"/>
          <p:cNvSpPr>
            <a:spLocks noChangeAspect="1"/>
          </p:cNvSpPr>
          <p:nvPr>
            <p:custDataLst>
              <p:tags r:id="rId16"/>
            </p:custDataLst>
          </p:nvPr>
        </p:nvSpPr>
        <p:spPr bwMode="auto">
          <a:xfrm>
            <a:off x="5043489" y="2290763"/>
            <a:ext cx="414337" cy="303212"/>
          </a:xfrm>
          <a:custGeom>
            <a:avLst/>
            <a:gdLst>
              <a:gd name="T0" fmla="*/ 1634294 w 2751138"/>
              <a:gd name="T1" fmla="*/ 1518189 h 2017713"/>
              <a:gd name="T2" fmla="*/ 1827941 w 2751138"/>
              <a:gd name="T3" fmla="*/ 1506439 h 2017713"/>
              <a:gd name="T4" fmla="*/ 1293666 w 2751138"/>
              <a:gd name="T5" fmla="*/ 1399421 h 2017713"/>
              <a:gd name="T6" fmla="*/ 1286682 w 2751138"/>
              <a:gd name="T7" fmla="*/ 1522952 h 2017713"/>
              <a:gd name="T8" fmla="*/ 1475250 w 2751138"/>
              <a:gd name="T9" fmla="*/ 1424191 h 2017713"/>
              <a:gd name="T10" fmla="*/ 933673 w 2751138"/>
              <a:gd name="T11" fmla="*/ 1402597 h 2017713"/>
              <a:gd name="T12" fmla="*/ 940657 w 2751138"/>
              <a:gd name="T13" fmla="*/ 1526446 h 2017713"/>
              <a:gd name="T14" fmla="*/ 1121288 w 2751138"/>
              <a:gd name="T15" fmla="*/ 1416569 h 2017713"/>
              <a:gd name="T16" fmla="*/ 1634294 w 2751138"/>
              <a:gd name="T17" fmla="*/ 1179033 h 2017713"/>
              <a:gd name="T18" fmla="*/ 1654611 w 2751138"/>
              <a:gd name="T19" fmla="*/ 1298754 h 2017713"/>
              <a:gd name="T20" fmla="*/ 1824132 w 2751138"/>
              <a:gd name="T21" fmla="*/ 1180939 h 2017713"/>
              <a:gd name="T22" fmla="*/ 1277158 w 2751138"/>
              <a:gd name="T23" fmla="*/ 1185702 h 2017713"/>
              <a:gd name="T24" fmla="*/ 1454615 w 2751138"/>
              <a:gd name="T25" fmla="*/ 1298437 h 2017713"/>
              <a:gd name="T26" fmla="*/ 1465726 w 2751138"/>
              <a:gd name="T27" fmla="*/ 1175540 h 2017713"/>
              <a:gd name="T28" fmla="*/ 922244 w 2751138"/>
              <a:gd name="T29" fmla="*/ 1193324 h 2017713"/>
              <a:gd name="T30" fmla="*/ 1108590 w 2751138"/>
              <a:gd name="T31" fmla="*/ 1295896 h 2017713"/>
              <a:gd name="T32" fmla="*/ 1106368 w 2751138"/>
              <a:gd name="T33" fmla="*/ 1171412 h 2017713"/>
              <a:gd name="T34" fmla="*/ 1628580 w 2751138"/>
              <a:gd name="T35" fmla="*/ 1046610 h 2017713"/>
              <a:gd name="T36" fmla="*/ 1820957 w 2751138"/>
              <a:gd name="T37" fmla="*/ 1062806 h 2017713"/>
              <a:gd name="T38" fmla="*/ 1805085 w 2751138"/>
              <a:gd name="T39" fmla="*/ 941180 h 2017713"/>
              <a:gd name="T40" fmla="*/ 1277158 w 2751138"/>
              <a:gd name="T41" fmla="*/ 1054232 h 2017713"/>
              <a:gd name="T42" fmla="*/ 1472393 w 2751138"/>
              <a:gd name="T43" fmla="*/ 1056772 h 2017713"/>
              <a:gd name="T44" fmla="*/ 1299063 w 2751138"/>
              <a:gd name="T45" fmla="*/ 941180 h 2017713"/>
              <a:gd name="T46" fmla="*/ 927959 w 2751138"/>
              <a:gd name="T47" fmla="*/ 1060901 h 2017713"/>
              <a:gd name="T48" fmla="*/ 1121606 w 2751138"/>
              <a:gd name="T49" fmla="*/ 1049468 h 2017713"/>
              <a:gd name="T50" fmla="*/ 2750186 w 2751138"/>
              <a:gd name="T51" fmla="*/ 649605 h 2017713"/>
              <a:gd name="T52" fmla="*/ 2644458 w 2751138"/>
              <a:gd name="T53" fmla="*/ 844867 h 2017713"/>
              <a:gd name="T54" fmla="*/ 657551 w 2751138"/>
              <a:gd name="T55" fmla="*/ 772160 h 2017713"/>
              <a:gd name="T56" fmla="*/ 78068 w 2751138"/>
              <a:gd name="T57" fmla="*/ 834072 h 2017713"/>
              <a:gd name="T58" fmla="*/ 1052401 w 2751138"/>
              <a:gd name="T59" fmla="*/ 374650 h 2017713"/>
              <a:gd name="T60" fmla="*/ 1673024 w 2751138"/>
              <a:gd name="T61" fmla="*/ 389576 h 2017713"/>
              <a:gd name="T62" fmla="*/ 1803815 w 2751138"/>
              <a:gd name="T63" fmla="*/ 392116 h 2017713"/>
              <a:gd name="T64" fmla="*/ 1903178 w 2751138"/>
              <a:gd name="T65" fmla="*/ 545181 h 2017713"/>
              <a:gd name="T66" fmla="*/ 2070794 w 2751138"/>
              <a:gd name="T67" fmla="*/ 910376 h 2017713"/>
              <a:gd name="T68" fmla="*/ 2393645 w 2751138"/>
              <a:gd name="T69" fmla="*/ 1360361 h 2017713"/>
              <a:gd name="T70" fmla="*/ 2449517 w 2751138"/>
              <a:gd name="T71" fmla="*/ 1810981 h 2017713"/>
              <a:gd name="T72" fmla="*/ 2227934 w 2751138"/>
              <a:gd name="T73" fmla="*/ 1976748 h 2017713"/>
              <a:gd name="T74" fmla="*/ 2042540 w 2751138"/>
              <a:gd name="T75" fmla="*/ 2008504 h 2017713"/>
              <a:gd name="T76" fmla="*/ 698757 w 2751138"/>
              <a:gd name="T77" fmla="*/ 2014538 h 2017713"/>
              <a:gd name="T78" fmla="*/ 473682 w 2751138"/>
              <a:gd name="T79" fmla="*/ 1919904 h 2017713"/>
              <a:gd name="T80" fmla="*/ 288923 w 2751138"/>
              <a:gd name="T81" fmla="*/ 1783035 h 2017713"/>
              <a:gd name="T82" fmla="*/ 384794 w 2751138"/>
              <a:gd name="T83" fmla="*/ 1287639 h 2017713"/>
              <a:gd name="T84" fmla="*/ 713042 w 2751138"/>
              <a:gd name="T85" fmla="*/ 867823 h 2017713"/>
              <a:gd name="T86" fmla="*/ 858436 w 2751138"/>
              <a:gd name="T87" fmla="*/ 526127 h 2017713"/>
              <a:gd name="T88" fmla="*/ 950815 w 2751138"/>
              <a:gd name="T89" fmla="*/ 384812 h 2017713"/>
              <a:gd name="T90" fmla="*/ 594360 w 2751138"/>
              <a:gd name="T91" fmla="*/ 99695 h 2017713"/>
              <a:gd name="T92" fmla="*/ 312420 w 2751138"/>
              <a:gd name="T93" fmla="*/ 292735 h 2017713"/>
              <a:gd name="T94" fmla="*/ 362585 w 2751138"/>
              <a:gd name="T95" fmla="*/ 350520 h 2017713"/>
              <a:gd name="T96" fmla="*/ 520065 w 2751138"/>
              <a:gd name="T97" fmla="*/ 219393 h 2017713"/>
              <a:gd name="T98" fmla="*/ 2098358 w 2751138"/>
              <a:gd name="T99" fmla="*/ 181928 h 2017713"/>
              <a:gd name="T100" fmla="*/ 2400935 w 2751138"/>
              <a:gd name="T101" fmla="*/ 337820 h 2017713"/>
              <a:gd name="T102" fmla="*/ 2456180 w 2751138"/>
              <a:gd name="T103" fmla="*/ 284163 h 2017713"/>
              <a:gd name="T104" fmla="*/ 2183130 w 2751138"/>
              <a:gd name="T105" fmla="*/ 119698 h 2017713"/>
              <a:gd name="T106" fmla="*/ 2062798 w 2751138"/>
              <a:gd name="T107" fmla="*/ 11430 h 2017713"/>
              <a:gd name="T108" fmla="*/ 2489200 w 2751138"/>
              <a:gd name="T109" fmla="*/ 155258 h 2017713"/>
              <a:gd name="T110" fmla="*/ 2710498 w 2751138"/>
              <a:gd name="T111" fmla="*/ 419100 h 2017713"/>
              <a:gd name="T112" fmla="*/ 1985328 w 2751138"/>
              <a:gd name="T113" fmla="*/ 382588 h 2017713"/>
              <a:gd name="T114" fmla="*/ 932815 w 2751138"/>
              <a:gd name="T115" fmla="*/ 296228 h 2017713"/>
              <a:gd name="T116" fmla="*/ 710565 w 2751138"/>
              <a:gd name="T117" fmla="*/ 471805 h 2017713"/>
              <a:gd name="T118" fmla="*/ 100330 w 2751138"/>
              <a:gd name="T119" fmla="*/ 309563 h 2017713"/>
              <a:gd name="T120" fmla="*/ 400685 w 2751138"/>
              <a:gd name="T121" fmla="*/ 84138 h 2017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51138" h="2017713">
                <a:moveTo>
                  <a:pt x="1652072" y="1398468"/>
                </a:moveTo>
                <a:lnTo>
                  <a:pt x="1649215" y="1398786"/>
                </a:lnTo>
                <a:lnTo>
                  <a:pt x="1646992" y="1399421"/>
                </a:lnTo>
                <a:lnTo>
                  <a:pt x="1644453" y="1400374"/>
                </a:lnTo>
                <a:lnTo>
                  <a:pt x="1642231" y="1401326"/>
                </a:lnTo>
                <a:lnTo>
                  <a:pt x="1640326" y="1402597"/>
                </a:lnTo>
                <a:lnTo>
                  <a:pt x="1637786" y="1404184"/>
                </a:lnTo>
                <a:lnTo>
                  <a:pt x="1636199" y="1406090"/>
                </a:lnTo>
                <a:lnTo>
                  <a:pt x="1634294" y="1407995"/>
                </a:lnTo>
                <a:lnTo>
                  <a:pt x="1633024" y="1409901"/>
                </a:lnTo>
                <a:lnTo>
                  <a:pt x="1631755" y="1411806"/>
                </a:lnTo>
                <a:lnTo>
                  <a:pt x="1630485" y="1414029"/>
                </a:lnTo>
                <a:lnTo>
                  <a:pt x="1629850" y="1416569"/>
                </a:lnTo>
                <a:lnTo>
                  <a:pt x="1629215" y="1419110"/>
                </a:lnTo>
                <a:lnTo>
                  <a:pt x="1628580" y="1421650"/>
                </a:lnTo>
                <a:lnTo>
                  <a:pt x="1628580" y="1424191"/>
                </a:lnTo>
                <a:lnTo>
                  <a:pt x="1628580" y="1501358"/>
                </a:lnTo>
                <a:lnTo>
                  <a:pt x="1628580" y="1503899"/>
                </a:lnTo>
                <a:lnTo>
                  <a:pt x="1629215" y="1506439"/>
                </a:lnTo>
                <a:lnTo>
                  <a:pt x="1629850" y="1509297"/>
                </a:lnTo>
                <a:lnTo>
                  <a:pt x="1630485" y="1511520"/>
                </a:lnTo>
                <a:lnTo>
                  <a:pt x="1631755" y="1513743"/>
                </a:lnTo>
                <a:lnTo>
                  <a:pt x="1633024" y="1515649"/>
                </a:lnTo>
                <a:lnTo>
                  <a:pt x="1634294" y="1518189"/>
                </a:lnTo>
                <a:lnTo>
                  <a:pt x="1636199" y="1520094"/>
                </a:lnTo>
                <a:lnTo>
                  <a:pt x="1637786" y="1521365"/>
                </a:lnTo>
                <a:lnTo>
                  <a:pt x="1640326" y="1522952"/>
                </a:lnTo>
                <a:lnTo>
                  <a:pt x="1642231" y="1524223"/>
                </a:lnTo>
                <a:lnTo>
                  <a:pt x="1644453" y="1525175"/>
                </a:lnTo>
                <a:lnTo>
                  <a:pt x="1646992" y="1526446"/>
                </a:lnTo>
                <a:lnTo>
                  <a:pt x="1649215" y="1526763"/>
                </a:lnTo>
                <a:lnTo>
                  <a:pt x="1652072" y="1527398"/>
                </a:lnTo>
                <a:lnTo>
                  <a:pt x="1654611" y="1527716"/>
                </a:lnTo>
                <a:lnTo>
                  <a:pt x="1802228" y="1527716"/>
                </a:lnTo>
                <a:lnTo>
                  <a:pt x="1805085" y="1527398"/>
                </a:lnTo>
                <a:lnTo>
                  <a:pt x="1807624" y="1526763"/>
                </a:lnTo>
                <a:lnTo>
                  <a:pt x="1810481" y="1526446"/>
                </a:lnTo>
                <a:lnTo>
                  <a:pt x="1812704" y="1525175"/>
                </a:lnTo>
                <a:lnTo>
                  <a:pt x="1814926" y="1524223"/>
                </a:lnTo>
                <a:lnTo>
                  <a:pt x="1817148" y="1522952"/>
                </a:lnTo>
                <a:lnTo>
                  <a:pt x="1819053" y="1521365"/>
                </a:lnTo>
                <a:lnTo>
                  <a:pt x="1820957" y="1520094"/>
                </a:lnTo>
                <a:lnTo>
                  <a:pt x="1822545" y="1518189"/>
                </a:lnTo>
                <a:lnTo>
                  <a:pt x="1824132" y="1515649"/>
                </a:lnTo>
                <a:lnTo>
                  <a:pt x="1825719" y="1513743"/>
                </a:lnTo>
                <a:lnTo>
                  <a:pt x="1826354" y="1511520"/>
                </a:lnTo>
                <a:lnTo>
                  <a:pt x="1827624" y="1509297"/>
                </a:lnTo>
                <a:lnTo>
                  <a:pt x="1827941" y="1506439"/>
                </a:lnTo>
                <a:lnTo>
                  <a:pt x="1828259" y="1503899"/>
                </a:lnTo>
                <a:lnTo>
                  <a:pt x="1828894" y="1501358"/>
                </a:lnTo>
                <a:lnTo>
                  <a:pt x="1828894" y="1424191"/>
                </a:lnTo>
                <a:lnTo>
                  <a:pt x="1828259" y="1421650"/>
                </a:lnTo>
                <a:lnTo>
                  <a:pt x="1827941" y="1419110"/>
                </a:lnTo>
                <a:lnTo>
                  <a:pt x="1827624" y="1416569"/>
                </a:lnTo>
                <a:lnTo>
                  <a:pt x="1826354" y="1414029"/>
                </a:lnTo>
                <a:lnTo>
                  <a:pt x="1825719" y="1411806"/>
                </a:lnTo>
                <a:lnTo>
                  <a:pt x="1824132" y="1409901"/>
                </a:lnTo>
                <a:lnTo>
                  <a:pt x="1822545" y="1407995"/>
                </a:lnTo>
                <a:lnTo>
                  <a:pt x="1820957" y="1406090"/>
                </a:lnTo>
                <a:lnTo>
                  <a:pt x="1819053" y="1404184"/>
                </a:lnTo>
                <a:lnTo>
                  <a:pt x="1817148" y="1402597"/>
                </a:lnTo>
                <a:lnTo>
                  <a:pt x="1814926" y="1401326"/>
                </a:lnTo>
                <a:lnTo>
                  <a:pt x="1812704" y="1400374"/>
                </a:lnTo>
                <a:lnTo>
                  <a:pt x="1810481" y="1399421"/>
                </a:lnTo>
                <a:lnTo>
                  <a:pt x="1807624" y="1398786"/>
                </a:lnTo>
                <a:lnTo>
                  <a:pt x="1805085" y="1398468"/>
                </a:lnTo>
                <a:lnTo>
                  <a:pt x="1802228" y="1398468"/>
                </a:lnTo>
                <a:lnTo>
                  <a:pt x="1654611" y="1398468"/>
                </a:lnTo>
                <a:lnTo>
                  <a:pt x="1652072" y="1398468"/>
                </a:lnTo>
                <a:close/>
                <a:moveTo>
                  <a:pt x="1299063" y="1398468"/>
                </a:moveTo>
                <a:lnTo>
                  <a:pt x="1296206" y="1398786"/>
                </a:lnTo>
                <a:lnTo>
                  <a:pt x="1293666" y="1399421"/>
                </a:lnTo>
                <a:lnTo>
                  <a:pt x="1291444" y="1400374"/>
                </a:lnTo>
                <a:lnTo>
                  <a:pt x="1288904" y="1401326"/>
                </a:lnTo>
                <a:lnTo>
                  <a:pt x="1286682" y="1402597"/>
                </a:lnTo>
                <a:lnTo>
                  <a:pt x="1284777" y="1404184"/>
                </a:lnTo>
                <a:lnTo>
                  <a:pt x="1282872" y="1406090"/>
                </a:lnTo>
                <a:lnTo>
                  <a:pt x="1281285" y="1407995"/>
                </a:lnTo>
                <a:lnTo>
                  <a:pt x="1280015" y="1409901"/>
                </a:lnTo>
                <a:lnTo>
                  <a:pt x="1278428" y="1411806"/>
                </a:lnTo>
                <a:lnTo>
                  <a:pt x="1277158" y="1414029"/>
                </a:lnTo>
                <a:lnTo>
                  <a:pt x="1276523" y="1416569"/>
                </a:lnTo>
                <a:lnTo>
                  <a:pt x="1275571" y="1419110"/>
                </a:lnTo>
                <a:lnTo>
                  <a:pt x="1275254" y="1421650"/>
                </a:lnTo>
                <a:lnTo>
                  <a:pt x="1275254" y="1424191"/>
                </a:lnTo>
                <a:lnTo>
                  <a:pt x="1275254" y="1501358"/>
                </a:lnTo>
                <a:lnTo>
                  <a:pt x="1275254" y="1503899"/>
                </a:lnTo>
                <a:lnTo>
                  <a:pt x="1275571" y="1506439"/>
                </a:lnTo>
                <a:lnTo>
                  <a:pt x="1276523" y="1509297"/>
                </a:lnTo>
                <a:lnTo>
                  <a:pt x="1277158" y="1511520"/>
                </a:lnTo>
                <a:lnTo>
                  <a:pt x="1278428" y="1513743"/>
                </a:lnTo>
                <a:lnTo>
                  <a:pt x="1280015" y="1515649"/>
                </a:lnTo>
                <a:lnTo>
                  <a:pt x="1281285" y="1518189"/>
                </a:lnTo>
                <a:lnTo>
                  <a:pt x="1282872" y="1520094"/>
                </a:lnTo>
                <a:lnTo>
                  <a:pt x="1284777" y="1521365"/>
                </a:lnTo>
                <a:lnTo>
                  <a:pt x="1286682" y="1522952"/>
                </a:lnTo>
                <a:lnTo>
                  <a:pt x="1288904" y="1524223"/>
                </a:lnTo>
                <a:lnTo>
                  <a:pt x="1291444" y="1525175"/>
                </a:lnTo>
                <a:lnTo>
                  <a:pt x="1293666" y="1526446"/>
                </a:lnTo>
                <a:lnTo>
                  <a:pt x="1296206" y="1526763"/>
                </a:lnTo>
                <a:lnTo>
                  <a:pt x="1299063" y="1527398"/>
                </a:lnTo>
                <a:lnTo>
                  <a:pt x="1301602" y="1527716"/>
                </a:lnTo>
                <a:lnTo>
                  <a:pt x="1449218" y="1527716"/>
                </a:lnTo>
                <a:lnTo>
                  <a:pt x="1452076" y="1527398"/>
                </a:lnTo>
                <a:lnTo>
                  <a:pt x="1454615" y="1526763"/>
                </a:lnTo>
                <a:lnTo>
                  <a:pt x="1456837" y="1526446"/>
                </a:lnTo>
                <a:lnTo>
                  <a:pt x="1459694" y="1525175"/>
                </a:lnTo>
                <a:lnTo>
                  <a:pt x="1461917" y="1524223"/>
                </a:lnTo>
                <a:lnTo>
                  <a:pt x="1463821" y="1522952"/>
                </a:lnTo>
                <a:lnTo>
                  <a:pt x="1465726" y="1521365"/>
                </a:lnTo>
                <a:lnTo>
                  <a:pt x="1467631" y="1520094"/>
                </a:lnTo>
                <a:lnTo>
                  <a:pt x="1469536" y="1518189"/>
                </a:lnTo>
                <a:lnTo>
                  <a:pt x="1471123" y="1515649"/>
                </a:lnTo>
                <a:lnTo>
                  <a:pt x="1472393" y="1513743"/>
                </a:lnTo>
                <a:lnTo>
                  <a:pt x="1473345" y="1511520"/>
                </a:lnTo>
                <a:lnTo>
                  <a:pt x="1474297" y="1509297"/>
                </a:lnTo>
                <a:lnTo>
                  <a:pt x="1474932" y="1506439"/>
                </a:lnTo>
                <a:lnTo>
                  <a:pt x="1475250" y="1503899"/>
                </a:lnTo>
                <a:lnTo>
                  <a:pt x="1475250" y="1501358"/>
                </a:lnTo>
                <a:lnTo>
                  <a:pt x="1475250" y="1424191"/>
                </a:lnTo>
                <a:lnTo>
                  <a:pt x="1475250" y="1421650"/>
                </a:lnTo>
                <a:lnTo>
                  <a:pt x="1474932" y="1419110"/>
                </a:lnTo>
                <a:lnTo>
                  <a:pt x="1474297" y="1416569"/>
                </a:lnTo>
                <a:lnTo>
                  <a:pt x="1473345" y="1414029"/>
                </a:lnTo>
                <a:lnTo>
                  <a:pt x="1472393" y="1411806"/>
                </a:lnTo>
                <a:lnTo>
                  <a:pt x="1471123" y="1409901"/>
                </a:lnTo>
                <a:lnTo>
                  <a:pt x="1469536" y="1407995"/>
                </a:lnTo>
                <a:lnTo>
                  <a:pt x="1467631" y="1406090"/>
                </a:lnTo>
                <a:lnTo>
                  <a:pt x="1465726" y="1404184"/>
                </a:lnTo>
                <a:lnTo>
                  <a:pt x="1463821" y="1402597"/>
                </a:lnTo>
                <a:lnTo>
                  <a:pt x="1461917" y="1401326"/>
                </a:lnTo>
                <a:lnTo>
                  <a:pt x="1459694" y="1400374"/>
                </a:lnTo>
                <a:lnTo>
                  <a:pt x="1456837" y="1399421"/>
                </a:lnTo>
                <a:lnTo>
                  <a:pt x="1454615" y="1398786"/>
                </a:lnTo>
                <a:lnTo>
                  <a:pt x="1452076" y="1398468"/>
                </a:lnTo>
                <a:lnTo>
                  <a:pt x="1449218" y="1398468"/>
                </a:lnTo>
                <a:lnTo>
                  <a:pt x="1301602" y="1398468"/>
                </a:lnTo>
                <a:lnTo>
                  <a:pt x="1299063" y="1398468"/>
                </a:lnTo>
                <a:close/>
                <a:moveTo>
                  <a:pt x="945736" y="1398468"/>
                </a:moveTo>
                <a:lnTo>
                  <a:pt x="942879" y="1398786"/>
                </a:lnTo>
                <a:lnTo>
                  <a:pt x="940657" y="1399421"/>
                </a:lnTo>
                <a:lnTo>
                  <a:pt x="937800" y="1400374"/>
                </a:lnTo>
                <a:lnTo>
                  <a:pt x="935578" y="1401326"/>
                </a:lnTo>
                <a:lnTo>
                  <a:pt x="933673" y="1402597"/>
                </a:lnTo>
                <a:lnTo>
                  <a:pt x="931451" y="1404184"/>
                </a:lnTo>
                <a:lnTo>
                  <a:pt x="929863" y="1406090"/>
                </a:lnTo>
                <a:lnTo>
                  <a:pt x="927959" y="1407995"/>
                </a:lnTo>
                <a:lnTo>
                  <a:pt x="926371" y="1409901"/>
                </a:lnTo>
                <a:lnTo>
                  <a:pt x="925419" y="1411806"/>
                </a:lnTo>
                <a:lnTo>
                  <a:pt x="924149" y="1414029"/>
                </a:lnTo>
                <a:lnTo>
                  <a:pt x="923514" y="1416569"/>
                </a:lnTo>
                <a:lnTo>
                  <a:pt x="922562" y="1419110"/>
                </a:lnTo>
                <a:lnTo>
                  <a:pt x="922244" y="1421650"/>
                </a:lnTo>
                <a:lnTo>
                  <a:pt x="922244" y="1424191"/>
                </a:lnTo>
                <a:lnTo>
                  <a:pt x="922244" y="1501358"/>
                </a:lnTo>
                <a:lnTo>
                  <a:pt x="922244" y="1503899"/>
                </a:lnTo>
                <a:lnTo>
                  <a:pt x="922562" y="1506439"/>
                </a:lnTo>
                <a:lnTo>
                  <a:pt x="923514" y="1509297"/>
                </a:lnTo>
                <a:lnTo>
                  <a:pt x="924149" y="1511520"/>
                </a:lnTo>
                <a:lnTo>
                  <a:pt x="925419" y="1513743"/>
                </a:lnTo>
                <a:lnTo>
                  <a:pt x="926371" y="1515649"/>
                </a:lnTo>
                <a:lnTo>
                  <a:pt x="927959" y="1518189"/>
                </a:lnTo>
                <a:lnTo>
                  <a:pt x="929863" y="1520094"/>
                </a:lnTo>
                <a:lnTo>
                  <a:pt x="931451" y="1521365"/>
                </a:lnTo>
                <a:lnTo>
                  <a:pt x="933673" y="1522952"/>
                </a:lnTo>
                <a:lnTo>
                  <a:pt x="935578" y="1524223"/>
                </a:lnTo>
                <a:lnTo>
                  <a:pt x="937800" y="1525175"/>
                </a:lnTo>
                <a:lnTo>
                  <a:pt x="940657" y="1526446"/>
                </a:lnTo>
                <a:lnTo>
                  <a:pt x="942879" y="1526763"/>
                </a:lnTo>
                <a:lnTo>
                  <a:pt x="945736" y="1527398"/>
                </a:lnTo>
                <a:lnTo>
                  <a:pt x="948276" y="1527716"/>
                </a:lnTo>
                <a:lnTo>
                  <a:pt x="1095892" y="1527716"/>
                </a:lnTo>
                <a:lnTo>
                  <a:pt x="1098432" y="1527398"/>
                </a:lnTo>
                <a:lnTo>
                  <a:pt x="1101289" y="1526763"/>
                </a:lnTo>
                <a:lnTo>
                  <a:pt x="1103828" y="1526446"/>
                </a:lnTo>
                <a:lnTo>
                  <a:pt x="1106368" y="1525175"/>
                </a:lnTo>
                <a:lnTo>
                  <a:pt x="1108590" y="1524223"/>
                </a:lnTo>
                <a:lnTo>
                  <a:pt x="1110812" y="1522952"/>
                </a:lnTo>
                <a:lnTo>
                  <a:pt x="1112717" y="1521365"/>
                </a:lnTo>
                <a:lnTo>
                  <a:pt x="1114622" y="1520094"/>
                </a:lnTo>
                <a:lnTo>
                  <a:pt x="1116209" y="1518189"/>
                </a:lnTo>
                <a:lnTo>
                  <a:pt x="1117796" y="1515649"/>
                </a:lnTo>
                <a:lnTo>
                  <a:pt x="1119384" y="1513743"/>
                </a:lnTo>
                <a:lnTo>
                  <a:pt x="1120018" y="1511520"/>
                </a:lnTo>
                <a:lnTo>
                  <a:pt x="1121288" y="1509297"/>
                </a:lnTo>
                <a:lnTo>
                  <a:pt x="1121606" y="1506439"/>
                </a:lnTo>
                <a:lnTo>
                  <a:pt x="1121923" y="1503899"/>
                </a:lnTo>
                <a:lnTo>
                  <a:pt x="1122241" y="1501358"/>
                </a:lnTo>
                <a:lnTo>
                  <a:pt x="1122241" y="1424191"/>
                </a:lnTo>
                <a:lnTo>
                  <a:pt x="1121923" y="1421650"/>
                </a:lnTo>
                <a:lnTo>
                  <a:pt x="1121606" y="1419110"/>
                </a:lnTo>
                <a:lnTo>
                  <a:pt x="1121288" y="1416569"/>
                </a:lnTo>
                <a:lnTo>
                  <a:pt x="1120018" y="1414029"/>
                </a:lnTo>
                <a:lnTo>
                  <a:pt x="1119384" y="1411806"/>
                </a:lnTo>
                <a:lnTo>
                  <a:pt x="1117796" y="1409901"/>
                </a:lnTo>
                <a:lnTo>
                  <a:pt x="1116209" y="1407995"/>
                </a:lnTo>
                <a:lnTo>
                  <a:pt x="1114622" y="1406090"/>
                </a:lnTo>
                <a:lnTo>
                  <a:pt x="1112717" y="1404184"/>
                </a:lnTo>
                <a:lnTo>
                  <a:pt x="1110812" y="1402597"/>
                </a:lnTo>
                <a:lnTo>
                  <a:pt x="1108590" y="1401326"/>
                </a:lnTo>
                <a:lnTo>
                  <a:pt x="1106368" y="1400374"/>
                </a:lnTo>
                <a:lnTo>
                  <a:pt x="1103828" y="1399421"/>
                </a:lnTo>
                <a:lnTo>
                  <a:pt x="1101289" y="1398786"/>
                </a:lnTo>
                <a:lnTo>
                  <a:pt x="1098432" y="1398468"/>
                </a:lnTo>
                <a:lnTo>
                  <a:pt x="1095892" y="1398468"/>
                </a:lnTo>
                <a:lnTo>
                  <a:pt x="948276" y="1398468"/>
                </a:lnTo>
                <a:lnTo>
                  <a:pt x="945736" y="1398468"/>
                </a:lnTo>
                <a:close/>
                <a:moveTo>
                  <a:pt x="1652072" y="1169507"/>
                </a:moveTo>
                <a:lnTo>
                  <a:pt x="1649215" y="1169824"/>
                </a:lnTo>
                <a:lnTo>
                  <a:pt x="1646992" y="1170777"/>
                </a:lnTo>
                <a:lnTo>
                  <a:pt x="1644453" y="1171412"/>
                </a:lnTo>
                <a:lnTo>
                  <a:pt x="1642231" y="1172682"/>
                </a:lnTo>
                <a:lnTo>
                  <a:pt x="1640326" y="1174270"/>
                </a:lnTo>
                <a:lnTo>
                  <a:pt x="1637786" y="1175540"/>
                </a:lnTo>
                <a:lnTo>
                  <a:pt x="1636199" y="1177128"/>
                </a:lnTo>
                <a:lnTo>
                  <a:pt x="1634294" y="1179033"/>
                </a:lnTo>
                <a:lnTo>
                  <a:pt x="1633024" y="1180939"/>
                </a:lnTo>
                <a:lnTo>
                  <a:pt x="1631755" y="1183162"/>
                </a:lnTo>
                <a:lnTo>
                  <a:pt x="1630485" y="1185702"/>
                </a:lnTo>
                <a:lnTo>
                  <a:pt x="1629850" y="1187925"/>
                </a:lnTo>
                <a:lnTo>
                  <a:pt x="1629215" y="1190466"/>
                </a:lnTo>
                <a:lnTo>
                  <a:pt x="1628580" y="1193324"/>
                </a:lnTo>
                <a:lnTo>
                  <a:pt x="1628580" y="1195864"/>
                </a:lnTo>
                <a:lnTo>
                  <a:pt x="1628580" y="1272714"/>
                </a:lnTo>
                <a:lnTo>
                  <a:pt x="1628580" y="1275572"/>
                </a:lnTo>
                <a:lnTo>
                  <a:pt x="1629215" y="1278113"/>
                </a:lnTo>
                <a:lnTo>
                  <a:pt x="1629850" y="1280336"/>
                </a:lnTo>
                <a:lnTo>
                  <a:pt x="1630485" y="1282876"/>
                </a:lnTo>
                <a:lnTo>
                  <a:pt x="1631755" y="1285099"/>
                </a:lnTo>
                <a:lnTo>
                  <a:pt x="1633024" y="1287322"/>
                </a:lnTo>
                <a:lnTo>
                  <a:pt x="1634294" y="1289227"/>
                </a:lnTo>
                <a:lnTo>
                  <a:pt x="1636199" y="1291133"/>
                </a:lnTo>
                <a:lnTo>
                  <a:pt x="1637786" y="1292720"/>
                </a:lnTo>
                <a:lnTo>
                  <a:pt x="1640326" y="1294308"/>
                </a:lnTo>
                <a:lnTo>
                  <a:pt x="1642231" y="1295896"/>
                </a:lnTo>
                <a:lnTo>
                  <a:pt x="1644453" y="1296849"/>
                </a:lnTo>
                <a:lnTo>
                  <a:pt x="1646992" y="1297801"/>
                </a:lnTo>
                <a:lnTo>
                  <a:pt x="1649215" y="1298437"/>
                </a:lnTo>
                <a:lnTo>
                  <a:pt x="1652072" y="1298754"/>
                </a:lnTo>
                <a:lnTo>
                  <a:pt x="1654611" y="1298754"/>
                </a:lnTo>
                <a:lnTo>
                  <a:pt x="1802228" y="1298754"/>
                </a:lnTo>
                <a:lnTo>
                  <a:pt x="1805085" y="1298754"/>
                </a:lnTo>
                <a:lnTo>
                  <a:pt x="1807624" y="1298437"/>
                </a:lnTo>
                <a:lnTo>
                  <a:pt x="1810481" y="1297801"/>
                </a:lnTo>
                <a:lnTo>
                  <a:pt x="1812704" y="1296849"/>
                </a:lnTo>
                <a:lnTo>
                  <a:pt x="1814926" y="1295896"/>
                </a:lnTo>
                <a:lnTo>
                  <a:pt x="1817148" y="1294308"/>
                </a:lnTo>
                <a:lnTo>
                  <a:pt x="1819053" y="1292720"/>
                </a:lnTo>
                <a:lnTo>
                  <a:pt x="1820957" y="1291133"/>
                </a:lnTo>
                <a:lnTo>
                  <a:pt x="1822545" y="1289227"/>
                </a:lnTo>
                <a:lnTo>
                  <a:pt x="1824132" y="1287322"/>
                </a:lnTo>
                <a:lnTo>
                  <a:pt x="1825719" y="1285099"/>
                </a:lnTo>
                <a:lnTo>
                  <a:pt x="1826354" y="1282876"/>
                </a:lnTo>
                <a:lnTo>
                  <a:pt x="1827624" y="1280336"/>
                </a:lnTo>
                <a:lnTo>
                  <a:pt x="1827941" y="1278113"/>
                </a:lnTo>
                <a:lnTo>
                  <a:pt x="1828259" y="1275572"/>
                </a:lnTo>
                <a:lnTo>
                  <a:pt x="1828894" y="1272714"/>
                </a:lnTo>
                <a:lnTo>
                  <a:pt x="1828894" y="1195864"/>
                </a:lnTo>
                <a:lnTo>
                  <a:pt x="1828259" y="1193324"/>
                </a:lnTo>
                <a:lnTo>
                  <a:pt x="1827941" y="1190466"/>
                </a:lnTo>
                <a:lnTo>
                  <a:pt x="1827624" y="1187925"/>
                </a:lnTo>
                <a:lnTo>
                  <a:pt x="1826354" y="1185702"/>
                </a:lnTo>
                <a:lnTo>
                  <a:pt x="1825719" y="1183162"/>
                </a:lnTo>
                <a:lnTo>
                  <a:pt x="1824132" y="1180939"/>
                </a:lnTo>
                <a:lnTo>
                  <a:pt x="1822545" y="1179033"/>
                </a:lnTo>
                <a:lnTo>
                  <a:pt x="1820957" y="1177128"/>
                </a:lnTo>
                <a:lnTo>
                  <a:pt x="1819053" y="1175540"/>
                </a:lnTo>
                <a:lnTo>
                  <a:pt x="1817148" y="1174270"/>
                </a:lnTo>
                <a:lnTo>
                  <a:pt x="1814926" y="1172682"/>
                </a:lnTo>
                <a:lnTo>
                  <a:pt x="1812704" y="1171412"/>
                </a:lnTo>
                <a:lnTo>
                  <a:pt x="1810481" y="1170777"/>
                </a:lnTo>
                <a:lnTo>
                  <a:pt x="1807624" y="1169824"/>
                </a:lnTo>
                <a:lnTo>
                  <a:pt x="1805085" y="1169507"/>
                </a:lnTo>
                <a:lnTo>
                  <a:pt x="1802228" y="1169507"/>
                </a:lnTo>
                <a:lnTo>
                  <a:pt x="1654611" y="1169507"/>
                </a:lnTo>
                <a:lnTo>
                  <a:pt x="1652072" y="1169507"/>
                </a:lnTo>
                <a:close/>
                <a:moveTo>
                  <a:pt x="1299063" y="1169507"/>
                </a:moveTo>
                <a:lnTo>
                  <a:pt x="1296206" y="1169824"/>
                </a:lnTo>
                <a:lnTo>
                  <a:pt x="1293666" y="1170777"/>
                </a:lnTo>
                <a:lnTo>
                  <a:pt x="1291444" y="1171412"/>
                </a:lnTo>
                <a:lnTo>
                  <a:pt x="1288904" y="1172682"/>
                </a:lnTo>
                <a:lnTo>
                  <a:pt x="1286682" y="1174270"/>
                </a:lnTo>
                <a:lnTo>
                  <a:pt x="1284777" y="1175540"/>
                </a:lnTo>
                <a:lnTo>
                  <a:pt x="1282872" y="1177128"/>
                </a:lnTo>
                <a:lnTo>
                  <a:pt x="1281285" y="1179033"/>
                </a:lnTo>
                <a:lnTo>
                  <a:pt x="1280015" y="1180939"/>
                </a:lnTo>
                <a:lnTo>
                  <a:pt x="1278428" y="1183162"/>
                </a:lnTo>
                <a:lnTo>
                  <a:pt x="1277158" y="1185702"/>
                </a:lnTo>
                <a:lnTo>
                  <a:pt x="1276523" y="1187925"/>
                </a:lnTo>
                <a:lnTo>
                  <a:pt x="1275571" y="1190466"/>
                </a:lnTo>
                <a:lnTo>
                  <a:pt x="1275254" y="1193324"/>
                </a:lnTo>
                <a:lnTo>
                  <a:pt x="1275254" y="1195864"/>
                </a:lnTo>
                <a:lnTo>
                  <a:pt x="1275254" y="1272714"/>
                </a:lnTo>
                <a:lnTo>
                  <a:pt x="1275254" y="1275572"/>
                </a:lnTo>
                <a:lnTo>
                  <a:pt x="1275571" y="1278113"/>
                </a:lnTo>
                <a:lnTo>
                  <a:pt x="1276523" y="1280336"/>
                </a:lnTo>
                <a:lnTo>
                  <a:pt x="1277158" y="1282876"/>
                </a:lnTo>
                <a:lnTo>
                  <a:pt x="1278428" y="1285099"/>
                </a:lnTo>
                <a:lnTo>
                  <a:pt x="1280015" y="1287322"/>
                </a:lnTo>
                <a:lnTo>
                  <a:pt x="1281285" y="1289227"/>
                </a:lnTo>
                <a:lnTo>
                  <a:pt x="1282872" y="1291133"/>
                </a:lnTo>
                <a:lnTo>
                  <a:pt x="1284777" y="1292720"/>
                </a:lnTo>
                <a:lnTo>
                  <a:pt x="1286682" y="1294308"/>
                </a:lnTo>
                <a:lnTo>
                  <a:pt x="1288904" y="1295896"/>
                </a:lnTo>
                <a:lnTo>
                  <a:pt x="1291444" y="1296849"/>
                </a:lnTo>
                <a:lnTo>
                  <a:pt x="1293666" y="1297801"/>
                </a:lnTo>
                <a:lnTo>
                  <a:pt x="1296206" y="1298437"/>
                </a:lnTo>
                <a:lnTo>
                  <a:pt x="1299063" y="1298754"/>
                </a:lnTo>
                <a:lnTo>
                  <a:pt x="1301602" y="1298754"/>
                </a:lnTo>
                <a:lnTo>
                  <a:pt x="1449218" y="1298754"/>
                </a:lnTo>
                <a:lnTo>
                  <a:pt x="1452076" y="1298754"/>
                </a:lnTo>
                <a:lnTo>
                  <a:pt x="1454615" y="1298437"/>
                </a:lnTo>
                <a:lnTo>
                  <a:pt x="1456837" y="1297801"/>
                </a:lnTo>
                <a:lnTo>
                  <a:pt x="1459694" y="1296849"/>
                </a:lnTo>
                <a:lnTo>
                  <a:pt x="1461917" y="1295896"/>
                </a:lnTo>
                <a:lnTo>
                  <a:pt x="1463821" y="1294308"/>
                </a:lnTo>
                <a:lnTo>
                  <a:pt x="1465726" y="1292720"/>
                </a:lnTo>
                <a:lnTo>
                  <a:pt x="1467631" y="1291133"/>
                </a:lnTo>
                <a:lnTo>
                  <a:pt x="1469536" y="1289227"/>
                </a:lnTo>
                <a:lnTo>
                  <a:pt x="1471123" y="1287322"/>
                </a:lnTo>
                <a:lnTo>
                  <a:pt x="1472393" y="1285099"/>
                </a:lnTo>
                <a:lnTo>
                  <a:pt x="1473345" y="1282876"/>
                </a:lnTo>
                <a:lnTo>
                  <a:pt x="1474297" y="1280336"/>
                </a:lnTo>
                <a:lnTo>
                  <a:pt x="1474932" y="1278113"/>
                </a:lnTo>
                <a:lnTo>
                  <a:pt x="1475250" y="1275572"/>
                </a:lnTo>
                <a:lnTo>
                  <a:pt x="1475250" y="1272714"/>
                </a:lnTo>
                <a:lnTo>
                  <a:pt x="1475250" y="1195864"/>
                </a:lnTo>
                <a:lnTo>
                  <a:pt x="1475250" y="1193324"/>
                </a:lnTo>
                <a:lnTo>
                  <a:pt x="1474932" y="1190466"/>
                </a:lnTo>
                <a:lnTo>
                  <a:pt x="1474297" y="1187925"/>
                </a:lnTo>
                <a:lnTo>
                  <a:pt x="1473345" y="1185702"/>
                </a:lnTo>
                <a:lnTo>
                  <a:pt x="1472393" y="1183162"/>
                </a:lnTo>
                <a:lnTo>
                  <a:pt x="1471123" y="1180939"/>
                </a:lnTo>
                <a:lnTo>
                  <a:pt x="1469536" y="1179033"/>
                </a:lnTo>
                <a:lnTo>
                  <a:pt x="1467631" y="1177128"/>
                </a:lnTo>
                <a:lnTo>
                  <a:pt x="1465726" y="1175540"/>
                </a:lnTo>
                <a:lnTo>
                  <a:pt x="1463821" y="1174270"/>
                </a:lnTo>
                <a:lnTo>
                  <a:pt x="1461917" y="1172682"/>
                </a:lnTo>
                <a:lnTo>
                  <a:pt x="1459694" y="1171412"/>
                </a:lnTo>
                <a:lnTo>
                  <a:pt x="1456837" y="1170777"/>
                </a:lnTo>
                <a:lnTo>
                  <a:pt x="1454615" y="1169824"/>
                </a:lnTo>
                <a:lnTo>
                  <a:pt x="1452076" y="1169507"/>
                </a:lnTo>
                <a:lnTo>
                  <a:pt x="1449218" y="1169507"/>
                </a:lnTo>
                <a:lnTo>
                  <a:pt x="1301602" y="1169507"/>
                </a:lnTo>
                <a:lnTo>
                  <a:pt x="1299063" y="1169507"/>
                </a:lnTo>
                <a:close/>
                <a:moveTo>
                  <a:pt x="945736" y="1169507"/>
                </a:moveTo>
                <a:lnTo>
                  <a:pt x="942879" y="1169824"/>
                </a:lnTo>
                <a:lnTo>
                  <a:pt x="940657" y="1170777"/>
                </a:lnTo>
                <a:lnTo>
                  <a:pt x="937800" y="1171412"/>
                </a:lnTo>
                <a:lnTo>
                  <a:pt x="935578" y="1172682"/>
                </a:lnTo>
                <a:lnTo>
                  <a:pt x="933673" y="1174270"/>
                </a:lnTo>
                <a:lnTo>
                  <a:pt x="931451" y="1175540"/>
                </a:lnTo>
                <a:lnTo>
                  <a:pt x="929863" y="1177128"/>
                </a:lnTo>
                <a:lnTo>
                  <a:pt x="927959" y="1179033"/>
                </a:lnTo>
                <a:lnTo>
                  <a:pt x="926371" y="1180939"/>
                </a:lnTo>
                <a:lnTo>
                  <a:pt x="925419" y="1183162"/>
                </a:lnTo>
                <a:lnTo>
                  <a:pt x="924149" y="1185702"/>
                </a:lnTo>
                <a:lnTo>
                  <a:pt x="923514" y="1187925"/>
                </a:lnTo>
                <a:lnTo>
                  <a:pt x="922562" y="1190466"/>
                </a:lnTo>
                <a:lnTo>
                  <a:pt x="922244" y="1193324"/>
                </a:lnTo>
                <a:lnTo>
                  <a:pt x="922244" y="1195864"/>
                </a:lnTo>
                <a:lnTo>
                  <a:pt x="922244" y="1272714"/>
                </a:lnTo>
                <a:lnTo>
                  <a:pt x="922244" y="1275572"/>
                </a:lnTo>
                <a:lnTo>
                  <a:pt x="922562" y="1278113"/>
                </a:lnTo>
                <a:lnTo>
                  <a:pt x="923514" y="1280336"/>
                </a:lnTo>
                <a:lnTo>
                  <a:pt x="924149" y="1282876"/>
                </a:lnTo>
                <a:lnTo>
                  <a:pt x="925419" y="1285099"/>
                </a:lnTo>
                <a:lnTo>
                  <a:pt x="926371" y="1287322"/>
                </a:lnTo>
                <a:lnTo>
                  <a:pt x="927959" y="1289227"/>
                </a:lnTo>
                <a:lnTo>
                  <a:pt x="929863" y="1291133"/>
                </a:lnTo>
                <a:lnTo>
                  <a:pt x="931451" y="1292720"/>
                </a:lnTo>
                <a:lnTo>
                  <a:pt x="933673" y="1294308"/>
                </a:lnTo>
                <a:lnTo>
                  <a:pt x="935578" y="1295896"/>
                </a:lnTo>
                <a:lnTo>
                  <a:pt x="937800" y="1296849"/>
                </a:lnTo>
                <a:lnTo>
                  <a:pt x="940657" y="1297801"/>
                </a:lnTo>
                <a:lnTo>
                  <a:pt x="942879" y="1298437"/>
                </a:lnTo>
                <a:lnTo>
                  <a:pt x="945736" y="1298754"/>
                </a:lnTo>
                <a:lnTo>
                  <a:pt x="948276" y="1298754"/>
                </a:lnTo>
                <a:lnTo>
                  <a:pt x="1095892" y="1298754"/>
                </a:lnTo>
                <a:lnTo>
                  <a:pt x="1098432" y="1298754"/>
                </a:lnTo>
                <a:lnTo>
                  <a:pt x="1101289" y="1298437"/>
                </a:lnTo>
                <a:lnTo>
                  <a:pt x="1103828" y="1297801"/>
                </a:lnTo>
                <a:lnTo>
                  <a:pt x="1106368" y="1296849"/>
                </a:lnTo>
                <a:lnTo>
                  <a:pt x="1108590" y="1295896"/>
                </a:lnTo>
                <a:lnTo>
                  <a:pt x="1110812" y="1294308"/>
                </a:lnTo>
                <a:lnTo>
                  <a:pt x="1112717" y="1292720"/>
                </a:lnTo>
                <a:lnTo>
                  <a:pt x="1114622" y="1291133"/>
                </a:lnTo>
                <a:lnTo>
                  <a:pt x="1116209" y="1289227"/>
                </a:lnTo>
                <a:lnTo>
                  <a:pt x="1117796" y="1287322"/>
                </a:lnTo>
                <a:lnTo>
                  <a:pt x="1119384" y="1285099"/>
                </a:lnTo>
                <a:lnTo>
                  <a:pt x="1120018" y="1282876"/>
                </a:lnTo>
                <a:lnTo>
                  <a:pt x="1121288" y="1280336"/>
                </a:lnTo>
                <a:lnTo>
                  <a:pt x="1121606" y="1278113"/>
                </a:lnTo>
                <a:lnTo>
                  <a:pt x="1121923" y="1275572"/>
                </a:lnTo>
                <a:lnTo>
                  <a:pt x="1122241" y="1272714"/>
                </a:lnTo>
                <a:lnTo>
                  <a:pt x="1122241" y="1195864"/>
                </a:lnTo>
                <a:lnTo>
                  <a:pt x="1121923" y="1193324"/>
                </a:lnTo>
                <a:lnTo>
                  <a:pt x="1121606" y="1190466"/>
                </a:lnTo>
                <a:lnTo>
                  <a:pt x="1121288" y="1187925"/>
                </a:lnTo>
                <a:lnTo>
                  <a:pt x="1120018" y="1185702"/>
                </a:lnTo>
                <a:lnTo>
                  <a:pt x="1119384" y="1183162"/>
                </a:lnTo>
                <a:lnTo>
                  <a:pt x="1117796" y="1180939"/>
                </a:lnTo>
                <a:lnTo>
                  <a:pt x="1116209" y="1179033"/>
                </a:lnTo>
                <a:lnTo>
                  <a:pt x="1114622" y="1177128"/>
                </a:lnTo>
                <a:lnTo>
                  <a:pt x="1112717" y="1175540"/>
                </a:lnTo>
                <a:lnTo>
                  <a:pt x="1110812" y="1174270"/>
                </a:lnTo>
                <a:lnTo>
                  <a:pt x="1108590" y="1172682"/>
                </a:lnTo>
                <a:lnTo>
                  <a:pt x="1106368" y="1171412"/>
                </a:lnTo>
                <a:lnTo>
                  <a:pt x="1103828" y="1170777"/>
                </a:lnTo>
                <a:lnTo>
                  <a:pt x="1101289" y="1169824"/>
                </a:lnTo>
                <a:lnTo>
                  <a:pt x="1098432" y="1169507"/>
                </a:lnTo>
                <a:lnTo>
                  <a:pt x="1095892" y="1169507"/>
                </a:lnTo>
                <a:lnTo>
                  <a:pt x="948276" y="1169507"/>
                </a:lnTo>
                <a:lnTo>
                  <a:pt x="945736" y="1169507"/>
                </a:lnTo>
                <a:close/>
                <a:moveTo>
                  <a:pt x="1652072" y="941180"/>
                </a:moveTo>
                <a:lnTo>
                  <a:pt x="1649215" y="941497"/>
                </a:lnTo>
                <a:lnTo>
                  <a:pt x="1646992" y="942133"/>
                </a:lnTo>
                <a:lnTo>
                  <a:pt x="1644453" y="943085"/>
                </a:lnTo>
                <a:lnTo>
                  <a:pt x="1642231" y="944038"/>
                </a:lnTo>
                <a:lnTo>
                  <a:pt x="1640326" y="945308"/>
                </a:lnTo>
                <a:lnTo>
                  <a:pt x="1637786" y="946896"/>
                </a:lnTo>
                <a:lnTo>
                  <a:pt x="1636199" y="948801"/>
                </a:lnTo>
                <a:lnTo>
                  <a:pt x="1634294" y="950389"/>
                </a:lnTo>
                <a:lnTo>
                  <a:pt x="1633024" y="952612"/>
                </a:lnTo>
                <a:lnTo>
                  <a:pt x="1631755" y="954517"/>
                </a:lnTo>
                <a:lnTo>
                  <a:pt x="1630485" y="956740"/>
                </a:lnTo>
                <a:lnTo>
                  <a:pt x="1629850" y="959598"/>
                </a:lnTo>
                <a:lnTo>
                  <a:pt x="1629215" y="961821"/>
                </a:lnTo>
                <a:lnTo>
                  <a:pt x="1628580" y="964362"/>
                </a:lnTo>
                <a:lnTo>
                  <a:pt x="1628580" y="967220"/>
                </a:lnTo>
                <a:lnTo>
                  <a:pt x="1628580" y="1044070"/>
                </a:lnTo>
                <a:lnTo>
                  <a:pt x="1628580" y="1046610"/>
                </a:lnTo>
                <a:lnTo>
                  <a:pt x="1629215" y="1049468"/>
                </a:lnTo>
                <a:lnTo>
                  <a:pt x="1629850" y="1052009"/>
                </a:lnTo>
                <a:lnTo>
                  <a:pt x="1630485" y="1054232"/>
                </a:lnTo>
                <a:lnTo>
                  <a:pt x="1631755" y="1056772"/>
                </a:lnTo>
                <a:lnTo>
                  <a:pt x="1633024" y="1058995"/>
                </a:lnTo>
                <a:lnTo>
                  <a:pt x="1634294" y="1060901"/>
                </a:lnTo>
                <a:lnTo>
                  <a:pt x="1636199" y="1062806"/>
                </a:lnTo>
                <a:lnTo>
                  <a:pt x="1637786" y="1064394"/>
                </a:lnTo>
                <a:lnTo>
                  <a:pt x="1640326" y="1065982"/>
                </a:lnTo>
                <a:lnTo>
                  <a:pt x="1642231" y="1067252"/>
                </a:lnTo>
                <a:lnTo>
                  <a:pt x="1644453" y="1068204"/>
                </a:lnTo>
                <a:lnTo>
                  <a:pt x="1646992" y="1069157"/>
                </a:lnTo>
                <a:lnTo>
                  <a:pt x="1649215" y="1069792"/>
                </a:lnTo>
                <a:lnTo>
                  <a:pt x="1652072" y="1070110"/>
                </a:lnTo>
                <a:lnTo>
                  <a:pt x="1654611" y="1070427"/>
                </a:lnTo>
                <a:lnTo>
                  <a:pt x="1802228" y="1070427"/>
                </a:lnTo>
                <a:lnTo>
                  <a:pt x="1805085" y="1070110"/>
                </a:lnTo>
                <a:lnTo>
                  <a:pt x="1807624" y="1069792"/>
                </a:lnTo>
                <a:lnTo>
                  <a:pt x="1810481" y="1069157"/>
                </a:lnTo>
                <a:lnTo>
                  <a:pt x="1812704" y="1068204"/>
                </a:lnTo>
                <a:lnTo>
                  <a:pt x="1814926" y="1067252"/>
                </a:lnTo>
                <a:lnTo>
                  <a:pt x="1817148" y="1065982"/>
                </a:lnTo>
                <a:lnTo>
                  <a:pt x="1819053" y="1064394"/>
                </a:lnTo>
                <a:lnTo>
                  <a:pt x="1820957" y="1062806"/>
                </a:lnTo>
                <a:lnTo>
                  <a:pt x="1822545" y="1060901"/>
                </a:lnTo>
                <a:lnTo>
                  <a:pt x="1824132" y="1058995"/>
                </a:lnTo>
                <a:lnTo>
                  <a:pt x="1825719" y="1056772"/>
                </a:lnTo>
                <a:lnTo>
                  <a:pt x="1826354" y="1054232"/>
                </a:lnTo>
                <a:lnTo>
                  <a:pt x="1827624" y="1052009"/>
                </a:lnTo>
                <a:lnTo>
                  <a:pt x="1827941" y="1049468"/>
                </a:lnTo>
                <a:lnTo>
                  <a:pt x="1828259" y="1046610"/>
                </a:lnTo>
                <a:lnTo>
                  <a:pt x="1828894" y="1044070"/>
                </a:lnTo>
                <a:lnTo>
                  <a:pt x="1828894" y="967220"/>
                </a:lnTo>
                <a:lnTo>
                  <a:pt x="1828259" y="964362"/>
                </a:lnTo>
                <a:lnTo>
                  <a:pt x="1827941" y="961821"/>
                </a:lnTo>
                <a:lnTo>
                  <a:pt x="1827624" y="959598"/>
                </a:lnTo>
                <a:lnTo>
                  <a:pt x="1826354" y="956740"/>
                </a:lnTo>
                <a:lnTo>
                  <a:pt x="1825719" y="954517"/>
                </a:lnTo>
                <a:lnTo>
                  <a:pt x="1824132" y="952612"/>
                </a:lnTo>
                <a:lnTo>
                  <a:pt x="1822545" y="950389"/>
                </a:lnTo>
                <a:lnTo>
                  <a:pt x="1820957" y="948801"/>
                </a:lnTo>
                <a:lnTo>
                  <a:pt x="1819053" y="946896"/>
                </a:lnTo>
                <a:lnTo>
                  <a:pt x="1817148" y="945308"/>
                </a:lnTo>
                <a:lnTo>
                  <a:pt x="1814926" y="944038"/>
                </a:lnTo>
                <a:lnTo>
                  <a:pt x="1812704" y="943085"/>
                </a:lnTo>
                <a:lnTo>
                  <a:pt x="1810481" y="942133"/>
                </a:lnTo>
                <a:lnTo>
                  <a:pt x="1807624" y="941497"/>
                </a:lnTo>
                <a:lnTo>
                  <a:pt x="1805085" y="941180"/>
                </a:lnTo>
                <a:lnTo>
                  <a:pt x="1802228" y="941180"/>
                </a:lnTo>
                <a:lnTo>
                  <a:pt x="1654611" y="941180"/>
                </a:lnTo>
                <a:lnTo>
                  <a:pt x="1652072" y="941180"/>
                </a:lnTo>
                <a:close/>
                <a:moveTo>
                  <a:pt x="1299063" y="941180"/>
                </a:moveTo>
                <a:lnTo>
                  <a:pt x="1296206" y="941497"/>
                </a:lnTo>
                <a:lnTo>
                  <a:pt x="1293666" y="942133"/>
                </a:lnTo>
                <a:lnTo>
                  <a:pt x="1291444" y="943085"/>
                </a:lnTo>
                <a:lnTo>
                  <a:pt x="1288904" y="944038"/>
                </a:lnTo>
                <a:lnTo>
                  <a:pt x="1286682" y="945308"/>
                </a:lnTo>
                <a:lnTo>
                  <a:pt x="1284777" y="946896"/>
                </a:lnTo>
                <a:lnTo>
                  <a:pt x="1282872" y="948801"/>
                </a:lnTo>
                <a:lnTo>
                  <a:pt x="1281285" y="950389"/>
                </a:lnTo>
                <a:lnTo>
                  <a:pt x="1280015" y="952612"/>
                </a:lnTo>
                <a:lnTo>
                  <a:pt x="1278428" y="954517"/>
                </a:lnTo>
                <a:lnTo>
                  <a:pt x="1277158" y="956740"/>
                </a:lnTo>
                <a:lnTo>
                  <a:pt x="1276523" y="959598"/>
                </a:lnTo>
                <a:lnTo>
                  <a:pt x="1275571" y="961821"/>
                </a:lnTo>
                <a:lnTo>
                  <a:pt x="1275254" y="964362"/>
                </a:lnTo>
                <a:lnTo>
                  <a:pt x="1275254" y="967220"/>
                </a:lnTo>
                <a:lnTo>
                  <a:pt x="1275254" y="1044070"/>
                </a:lnTo>
                <a:lnTo>
                  <a:pt x="1275254" y="1046610"/>
                </a:lnTo>
                <a:lnTo>
                  <a:pt x="1275571" y="1049468"/>
                </a:lnTo>
                <a:lnTo>
                  <a:pt x="1276523" y="1052009"/>
                </a:lnTo>
                <a:lnTo>
                  <a:pt x="1277158" y="1054232"/>
                </a:lnTo>
                <a:lnTo>
                  <a:pt x="1278428" y="1056772"/>
                </a:lnTo>
                <a:lnTo>
                  <a:pt x="1280015" y="1058995"/>
                </a:lnTo>
                <a:lnTo>
                  <a:pt x="1281285" y="1060901"/>
                </a:lnTo>
                <a:lnTo>
                  <a:pt x="1282872" y="1062806"/>
                </a:lnTo>
                <a:lnTo>
                  <a:pt x="1284777" y="1064394"/>
                </a:lnTo>
                <a:lnTo>
                  <a:pt x="1286682" y="1065982"/>
                </a:lnTo>
                <a:lnTo>
                  <a:pt x="1288904" y="1067252"/>
                </a:lnTo>
                <a:lnTo>
                  <a:pt x="1291444" y="1068204"/>
                </a:lnTo>
                <a:lnTo>
                  <a:pt x="1293666" y="1069157"/>
                </a:lnTo>
                <a:lnTo>
                  <a:pt x="1296206" y="1069792"/>
                </a:lnTo>
                <a:lnTo>
                  <a:pt x="1299063" y="1070110"/>
                </a:lnTo>
                <a:lnTo>
                  <a:pt x="1301602" y="1070427"/>
                </a:lnTo>
                <a:lnTo>
                  <a:pt x="1449218" y="1070427"/>
                </a:lnTo>
                <a:lnTo>
                  <a:pt x="1452076" y="1070110"/>
                </a:lnTo>
                <a:lnTo>
                  <a:pt x="1454615" y="1069792"/>
                </a:lnTo>
                <a:lnTo>
                  <a:pt x="1456837" y="1069157"/>
                </a:lnTo>
                <a:lnTo>
                  <a:pt x="1459694" y="1068204"/>
                </a:lnTo>
                <a:lnTo>
                  <a:pt x="1461917" y="1067252"/>
                </a:lnTo>
                <a:lnTo>
                  <a:pt x="1463821" y="1065982"/>
                </a:lnTo>
                <a:lnTo>
                  <a:pt x="1465726" y="1064394"/>
                </a:lnTo>
                <a:lnTo>
                  <a:pt x="1467631" y="1062806"/>
                </a:lnTo>
                <a:lnTo>
                  <a:pt x="1469536" y="1060901"/>
                </a:lnTo>
                <a:lnTo>
                  <a:pt x="1471123" y="1058995"/>
                </a:lnTo>
                <a:lnTo>
                  <a:pt x="1472393" y="1056772"/>
                </a:lnTo>
                <a:lnTo>
                  <a:pt x="1473345" y="1054232"/>
                </a:lnTo>
                <a:lnTo>
                  <a:pt x="1474297" y="1052009"/>
                </a:lnTo>
                <a:lnTo>
                  <a:pt x="1474932" y="1049468"/>
                </a:lnTo>
                <a:lnTo>
                  <a:pt x="1475250" y="1046610"/>
                </a:lnTo>
                <a:lnTo>
                  <a:pt x="1475250" y="1044070"/>
                </a:lnTo>
                <a:lnTo>
                  <a:pt x="1475250" y="967220"/>
                </a:lnTo>
                <a:lnTo>
                  <a:pt x="1475250" y="964362"/>
                </a:lnTo>
                <a:lnTo>
                  <a:pt x="1474932" y="961821"/>
                </a:lnTo>
                <a:lnTo>
                  <a:pt x="1474297" y="959598"/>
                </a:lnTo>
                <a:lnTo>
                  <a:pt x="1473345" y="956740"/>
                </a:lnTo>
                <a:lnTo>
                  <a:pt x="1472393" y="954517"/>
                </a:lnTo>
                <a:lnTo>
                  <a:pt x="1471123" y="952612"/>
                </a:lnTo>
                <a:lnTo>
                  <a:pt x="1469536" y="950389"/>
                </a:lnTo>
                <a:lnTo>
                  <a:pt x="1467631" y="948801"/>
                </a:lnTo>
                <a:lnTo>
                  <a:pt x="1465726" y="946896"/>
                </a:lnTo>
                <a:lnTo>
                  <a:pt x="1463821" y="945308"/>
                </a:lnTo>
                <a:lnTo>
                  <a:pt x="1461917" y="944038"/>
                </a:lnTo>
                <a:lnTo>
                  <a:pt x="1459694" y="943085"/>
                </a:lnTo>
                <a:lnTo>
                  <a:pt x="1456837" y="942133"/>
                </a:lnTo>
                <a:lnTo>
                  <a:pt x="1454615" y="941497"/>
                </a:lnTo>
                <a:lnTo>
                  <a:pt x="1452076" y="941180"/>
                </a:lnTo>
                <a:lnTo>
                  <a:pt x="1449218" y="941180"/>
                </a:lnTo>
                <a:lnTo>
                  <a:pt x="1301602" y="941180"/>
                </a:lnTo>
                <a:lnTo>
                  <a:pt x="1299063" y="941180"/>
                </a:lnTo>
                <a:close/>
                <a:moveTo>
                  <a:pt x="945736" y="941180"/>
                </a:moveTo>
                <a:lnTo>
                  <a:pt x="942879" y="941497"/>
                </a:lnTo>
                <a:lnTo>
                  <a:pt x="940657" y="942133"/>
                </a:lnTo>
                <a:lnTo>
                  <a:pt x="937800" y="943085"/>
                </a:lnTo>
                <a:lnTo>
                  <a:pt x="935578" y="944038"/>
                </a:lnTo>
                <a:lnTo>
                  <a:pt x="933673" y="945308"/>
                </a:lnTo>
                <a:lnTo>
                  <a:pt x="931451" y="946896"/>
                </a:lnTo>
                <a:lnTo>
                  <a:pt x="929863" y="948801"/>
                </a:lnTo>
                <a:lnTo>
                  <a:pt x="927959" y="950389"/>
                </a:lnTo>
                <a:lnTo>
                  <a:pt x="926371" y="952612"/>
                </a:lnTo>
                <a:lnTo>
                  <a:pt x="925419" y="954517"/>
                </a:lnTo>
                <a:lnTo>
                  <a:pt x="924149" y="956740"/>
                </a:lnTo>
                <a:lnTo>
                  <a:pt x="923514" y="959598"/>
                </a:lnTo>
                <a:lnTo>
                  <a:pt x="922562" y="961821"/>
                </a:lnTo>
                <a:lnTo>
                  <a:pt x="922244" y="964362"/>
                </a:lnTo>
                <a:lnTo>
                  <a:pt x="922244" y="967220"/>
                </a:lnTo>
                <a:lnTo>
                  <a:pt x="922244" y="1044070"/>
                </a:lnTo>
                <a:lnTo>
                  <a:pt x="922244" y="1046610"/>
                </a:lnTo>
                <a:lnTo>
                  <a:pt x="922562" y="1049468"/>
                </a:lnTo>
                <a:lnTo>
                  <a:pt x="923514" y="1052009"/>
                </a:lnTo>
                <a:lnTo>
                  <a:pt x="924149" y="1054232"/>
                </a:lnTo>
                <a:lnTo>
                  <a:pt x="925419" y="1056772"/>
                </a:lnTo>
                <a:lnTo>
                  <a:pt x="926371" y="1058995"/>
                </a:lnTo>
                <a:lnTo>
                  <a:pt x="927959" y="1060901"/>
                </a:lnTo>
                <a:lnTo>
                  <a:pt x="929863" y="1062806"/>
                </a:lnTo>
                <a:lnTo>
                  <a:pt x="931451" y="1064394"/>
                </a:lnTo>
                <a:lnTo>
                  <a:pt x="933673" y="1065982"/>
                </a:lnTo>
                <a:lnTo>
                  <a:pt x="935578" y="1067252"/>
                </a:lnTo>
                <a:lnTo>
                  <a:pt x="937800" y="1068204"/>
                </a:lnTo>
                <a:lnTo>
                  <a:pt x="940657" y="1069157"/>
                </a:lnTo>
                <a:lnTo>
                  <a:pt x="942879" y="1069792"/>
                </a:lnTo>
                <a:lnTo>
                  <a:pt x="945736" y="1070110"/>
                </a:lnTo>
                <a:lnTo>
                  <a:pt x="948276" y="1070427"/>
                </a:lnTo>
                <a:lnTo>
                  <a:pt x="1095892" y="1070427"/>
                </a:lnTo>
                <a:lnTo>
                  <a:pt x="1098432" y="1070110"/>
                </a:lnTo>
                <a:lnTo>
                  <a:pt x="1101289" y="1069792"/>
                </a:lnTo>
                <a:lnTo>
                  <a:pt x="1103828" y="1069157"/>
                </a:lnTo>
                <a:lnTo>
                  <a:pt x="1106368" y="1068204"/>
                </a:lnTo>
                <a:lnTo>
                  <a:pt x="1108590" y="1067252"/>
                </a:lnTo>
                <a:lnTo>
                  <a:pt x="1110812" y="1065982"/>
                </a:lnTo>
                <a:lnTo>
                  <a:pt x="1112717" y="1064394"/>
                </a:lnTo>
                <a:lnTo>
                  <a:pt x="1114622" y="1062806"/>
                </a:lnTo>
                <a:lnTo>
                  <a:pt x="1116209" y="1060901"/>
                </a:lnTo>
                <a:lnTo>
                  <a:pt x="1117796" y="1058995"/>
                </a:lnTo>
                <a:lnTo>
                  <a:pt x="1119384" y="1056772"/>
                </a:lnTo>
                <a:lnTo>
                  <a:pt x="1120018" y="1054232"/>
                </a:lnTo>
                <a:lnTo>
                  <a:pt x="1121288" y="1052009"/>
                </a:lnTo>
                <a:lnTo>
                  <a:pt x="1121606" y="1049468"/>
                </a:lnTo>
                <a:lnTo>
                  <a:pt x="1121923" y="1046610"/>
                </a:lnTo>
                <a:lnTo>
                  <a:pt x="1122241" y="1044070"/>
                </a:lnTo>
                <a:lnTo>
                  <a:pt x="1122241" y="967220"/>
                </a:lnTo>
                <a:lnTo>
                  <a:pt x="1121923" y="964362"/>
                </a:lnTo>
                <a:lnTo>
                  <a:pt x="1121606" y="961821"/>
                </a:lnTo>
                <a:lnTo>
                  <a:pt x="1121288" y="959598"/>
                </a:lnTo>
                <a:lnTo>
                  <a:pt x="1120018" y="956740"/>
                </a:lnTo>
                <a:lnTo>
                  <a:pt x="1119384" y="954517"/>
                </a:lnTo>
                <a:lnTo>
                  <a:pt x="1117796" y="952612"/>
                </a:lnTo>
                <a:lnTo>
                  <a:pt x="1116209" y="950389"/>
                </a:lnTo>
                <a:lnTo>
                  <a:pt x="1114622" y="948801"/>
                </a:lnTo>
                <a:lnTo>
                  <a:pt x="1112717" y="946896"/>
                </a:lnTo>
                <a:lnTo>
                  <a:pt x="1110812" y="945308"/>
                </a:lnTo>
                <a:lnTo>
                  <a:pt x="1108590" y="944038"/>
                </a:lnTo>
                <a:lnTo>
                  <a:pt x="1106368" y="943085"/>
                </a:lnTo>
                <a:lnTo>
                  <a:pt x="1103828" y="942133"/>
                </a:lnTo>
                <a:lnTo>
                  <a:pt x="1101289" y="941497"/>
                </a:lnTo>
                <a:lnTo>
                  <a:pt x="1098432" y="941180"/>
                </a:lnTo>
                <a:lnTo>
                  <a:pt x="1095892" y="941180"/>
                </a:lnTo>
                <a:lnTo>
                  <a:pt x="948276" y="941180"/>
                </a:lnTo>
                <a:lnTo>
                  <a:pt x="945736" y="941180"/>
                </a:lnTo>
                <a:close/>
                <a:moveTo>
                  <a:pt x="2076450" y="633412"/>
                </a:moveTo>
                <a:lnTo>
                  <a:pt x="2751138" y="636587"/>
                </a:lnTo>
                <a:lnTo>
                  <a:pt x="2750186" y="649605"/>
                </a:lnTo>
                <a:lnTo>
                  <a:pt x="2748281" y="663892"/>
                </a:lnTo>
                <a:lnTo>
                  <a:pt x="2746058" y="681990"/>
                </a:lnTo>
                <a:lnTo>
                  <a:pt x="2742566" y="702310"/>
                </a:lnTo>
                <a:lnTo>
                  <a:pt x="2738756" y="722947"/>
                </a:lnTo>
                <a:lnTo>
                  <a:pt x="2736216" y="733107"/>
                </a:lnTo>
                <a:lnTo>
                  <a:pt x="2733993" y="743585"/>
                </a:lnTo>
                <a:lnTo>
                  <a:pt x="2731771" y="753110"/>
                </a:lnTo>
                <a:lnTo>
                  <a:pt x="2728596" y="762000"/>
                </a:lnTo>
                <a:lnTo>
                  <a:pt x="2726373" y="769302"/>
                </a:lnTo>
                <a:lnTo>
                  <a:pt x="2722881" y="776605"/>
                </a:lnTo>
                <a:lnTo>
                  <a:pt x="2719388" y="783590"/>
                </a:lnTo>
                <a:lnTo>
                  <a:pt x="2715261" y="790892"/>
                </a:lnTo>
                <a:lnTo>
                  <a:pt x="2710816" y="797877"/>
                </a:lnTo>
                <a:lnTo>
                  <a:pt x="2705418" y="805180"/>
                </a:lnTo>
                <a:lnTo>
                  <a:pt x="2700021" y="811530"/>
                </a:lnTo>
                <a:lnTo>
                  <a:pt x="2693988" y="818197"/>
                </a:lnTo>
                <a:lnTo>
                  <a:pt x="2687321" y="823912"/>
                </a:lnTo>
                <a:lnTo>
                  <a:pt x="2680653" y="829310"/>
                </a:lnTo>
                <a:lnTo>
                  <a:pt x="2673351" y="834072"/>
                </a:lnTo>
                <a:lnTo>
                  <a:pt x="2665731" y="838200"/>
                </a:lnTo>
                <a:lnTo>
                  <a:pt x="2657476" y="841375"/>
                </a:lnTo>
                <a:lnTo>
                  <a:pt x="2653348" y="842962"/>
                </a:lnTo>
                <a:lnTo>
                  <a:pt x="2648903" y="843915"/>
                </a:lnTo>
                <a:lnTo>
                  <a:pt x="2644458" y="844867"/>
                </a:lnTo>
                <a:lnTo>
                  <a:pt x="2640013" y="845820"/>
                </a:lnTo>
                <a:lnTo>
                  <a:pt x="2635251" y="846137"/>
                </a:lnTo>
                <a:lnTo>
                  <a:pt x="2630806" y="846137"/>
                </a:lnTo>
                <a:lnTo>
                  <a:pt x="2181543" y="844232"/>
                </a:lnTo>
                <a:lnTo>
                  <a:pt x="2173288" y="843915"/>
                </a:lnTo>
                <a:lnTo>
                  <a:pt x="2165350" y="842327"/>
                </a:lnTo>
                <a:lnTo>
                  <a:pt x="2157730" y="840422"/>
                </a:lnTo>
                <a:lnTo>
                  <a:pt x="2149475" y="837565"/>
                </a:lnTo>
                <a:lnTo>
                  <a:pt x="2142173" y="834072"/>
                </a:lnTo>
                <a:lnTo>
                  <a:pt x="2135505" y="830262"/>
                </a:lnTo>
                <a:lnTo>
                  <a:pt x="2128520" y="825817"/>
                </a:lnTo>
                <a:lnTo>
                  <a:pt x="2122488" y="820420"/>
                </a:lnTo>
                <a:lnTo>
                  <a:pt x="2116773" y="814705"/>
                </a:lnTo>
                <a:lnTo>
                  <a:pt x="2111375" y="808672"/>
                </a:lnTo>
                <a:lnTo>
                  <a:pt x="2106295" y="802005"/>
                </a:lnTo>
                <a:lnTo>
                  <a:pt x="2102168" y="795337"/>
                </a:lnTo>
                <a:lnTo>
                  <a:pt x="2098675" y="787717"/>
                </a:lnTo>
                <a:lnTo>
                  <a:pt x="2095500" y="779780"/>
                </a:lnTo>
                <a:lnTo>
                  <a:pt x="2093595" y="772160"/>
                </a:lnTo>
                <a:lnTo>
                  <a:pt x="2092008" y="763905"/>
                </a:lnTo>
                <a:lnTo>
                  <a:pt x="2076450" y="633412"/>
                </a:lnTo>
                <a:close/>
                <a:moveTo>
                  <a:pt x="674688" y="633412"/>
                </a:moveTo>
                <a:lnTo>
                  <a:pt x="659138" y="763905"/>
                </a:lnTo>
                <a:lnTo>
                  <a:pt x="657551" y="772160"/>
                </a:lnTo>
                <a:lnTo>
                  <a:pt x="655330" y="779780"/>
                </a:lnTo>
                <a:lnTo>
                  <a:pt x="652791" y="787717"/>
                </a:lnTo>
                <a:lnTo>
                  <a:pt x="648983" y="795337"/>
                </a:lnTo>
                <a:lnTo>
                  <a:pt x="644540" y="802005"/>
                </a:lnTo>
                <a:lnTo>
                  <a:pt x="640097" y="808672"/>
                </a:lnTo>
                <a:lnTo>
                  <a:pt x="634702" y="814705"/>
                </a:lnTo>
                <a:lnTo>
                  <a:pt x="628990" y="820420"/>
                </a:lnTo>
                <a:lnTo>
                  <a:pt x="622325" y="825817"/>
                </a:lnTo>
                <a:lnTo>
                  <a:pt x="615978" y="830262"/>
                </a:lnTo>
                <a:lnTo>
                  <a:pt x="608679" y="834072"/>
                </a:lnTo>
                <a:lnTo>
                  <a:pt x="601380" y="837565"/>
                </a:lnTo>
                <a:lnTo>
                  <a:pt x="593764" y="840422"/>
                </a:lnTo>
                <a:lnTo>
                  <a:pt x="585830" y="842327"/>
                </a:lnTo>
                <a:lnTo>
                  <a:pt x="577579" y="843915"/>
                </a:lnTo>
                <a:lnTo>
                  <a:pt x="569645" y="844232"/>
                </a:lnTo>
                <a:lnTo>
                  <a:pt x="120276" y="846137"/>
                </a:lnTo>
                <a:lnTo>
                  <a:pt x="115833" y="846137"/>
                </a:lnTo>
                <a:lnTo>
                  <a:pt x="111390" y="845820"/>
                </a:lnTo>
                <a:lnTo>
                  <a:pt x="106947" y="844867"/>
                </a:lnTo>
                <a:lnTo>
                  <a:pt x="102504" y="843915"/>
                </a:lnTo>
                <a:lnTo>
                  <a:pt x="98379" y="842962"/>
                </a:lnTo>
                <a:lnTo>
                  <a:pt x="93936" y="841375"/>
                </a:lnTo>
                <a:lnTo>
                  <a:pt x="86002" y="838200"/>
                </a:lnTo>
                <a:lnTo>
                  <a:pt x="78068" y="834072"/>
                </a:lnTo>
                <a:lnTo>
                  <a:pt x="70769" y="829310"/>
                </a:lnTo>
                <a:lnTo>
                  <a:pt x="63788" y="823912"/>
                </a:lnTo>
                <a:lnTo>
                  <a:pt x="57441" y="818197"/>
                </a:lnTo>
                <a:lnTo>
                  <a:pt x="51728" y="811530"/>
                </a:lnTo>
                <a:lnTo>
                  <a:pt x="45699" y="805180"/>
                </a:lnTo>
                <a:lnTo>
                  <a:pt x="40938" y="797877"/>
                </a:lnTo>
                <a:lnTo>
                  <a:pt x="35861" y="790892"/>
                </a:lnTo>
                <a:lnTo>
                  <a:pt x="32053" y="783590"/>
                </a:lnTo>
                <a:lnTo>
                  <a:pt x="28244" y="776605"/>
                </a:lnTo>
                <a:lnTo>
                  <a:pt x="25071" y="769302"/>
                </a:lnTo>
                <a:lnTo>
                  <a:pt x="22532" y="762000"/>
                </a:lnTo>
                <a:lnTo>
                  <a:pt x="19993" y="753110"/>
                </a:lnTo>
                <a:lnTo>
                  <a:pt x="17137" y="743585"/>
                </a:lnTo>
                <a:lnTo>
                  <a:pt x="14916" y="733107"/>
                </a:lnTo>
                <a:lnTo>
                  <a:pt x="12694" y="722947"/>
                </a:lnTo>
                <a:lnTo>
                  <a:pt x="8886" y="702310"/>
                </a:lnTo>
                <a:lnTo>
                  <a:pt x="5712" y="681990"/>
                </a:lnTo>
                <a:lnTo>
                  <a:pt x="3174" y="663892"/>
                </a:lnTo>
                <a:lnTo>
                  <a:pt x="1587" y="649605"/>
                </a:lnTo>
                <a:lnTo>
                  <a:pt x="0" y="636587"/>
                </a:lnTo>
                <a:lnTo>
                  <a:pt x="674688" y="633412"/>
                </a:lnTo>
                <a:close/>
                <a:moveTo>
                  <a:pt x="970497" y="374650"/>
                </a:moveTo>
                <a:lnTo>
                  <a:pt x="973355" y="374650"/>
                </a:lnTo>
                <a:lnTo>
                  <a:pt x="1052401" y="374650"/>
                </a:lnTo>
                <a:lnTo>
                  <a:pt x="1054940" y="374650"/>
                </a:lnTo>
                <a:lnTo>
                  <a:pt x="1058115" y="374968"/>
                </a:lnTo>
                <a:lnTo>
                  <a:pt x="1060654" y="375603"/>
                </a:lnTo>
                <a:lnTo>
                  <a:pt x="1063512" y="376873"/>
                </a:lnTo>
                <a:lnTo>
                  <a:pt x="1066051" y="377826"/>
                </a:lnTo>
                <a:lnTo>
                  <a:pt x="1068273" y="379414"/>
                </a:lnTo>
                <a:lnTo>
                  <a:pt x="1070813" y="381001"/>
                </a:lnTo>
                <a:lnTo>
                  <a:pt x="1072718" y="382907"/>
                </a:lnTo>
                <a:lnTo>
                  <a:pt x="1074623" y="384812"/>
                </a:lnTo>
                <a:lnTo>
                  <a:pt x="1075892" y="387035"/>
                </a:lnTo>
                <a:lnTo>
                  <a:pt x="1077480" y="389576"/>
                </a:lnTo>
                <a:lnTo>
                  <a:pt x="1078749" y="392116"/>
                </a:lnTo>
                <a:lnTo>
                  <a:pt x="1079702" y="394657"/>
                </a:lnTo>
                <a:lnTo>
                  <a:pt x="1080654" y="397515"/>
                </a:lnTo>
                <a:lnTo>
                  <a:pt x="1080972" y="400055"/>
                </a:lnTo>
                <a:lnTo>
                  <a:pt x="1080972" y="403231"/>
                </a:lnTo>
                <a:lnTo>
                  <a:pt x="1080972" y="473094"/>
                </a:lnTo>
                <a:lnTo>
                  <a:pt x="1669532" y="473094"/>
                </a:lnTo>
                <a:lnTo>
                  <a:pt x="1669532" y="403231"/>
                </a:lnTo>
                <a:lnTo>
                  <a:pt x="1670167" y="400055"/>
                </a:lnTo>
                <a:lnTo>
                  <a:pt x="1670484" y="397515"/>
                </a:lnTo>
                <a:lnTo>
                  <a:pt x="1671119" y="394657"/>
                </a:lnTo>
                <a:lnTo>
                  <a:pt x="1672071" y="392116"/>
                </a:lnTo>
                <a:lnTo>
                  <a:pt x="1673024" y="389576"/>
                </a:lnTo>
                <a:lnTo>
                  <a:pt x="1674611" y="387035"/>
                </a:lnTo>
                <a:lnTo>
                  <a:pt x="1676516" y="384812"/>
                </a:lnTo>
                <a:lnTo>
                  <a:pt x="1678103" y="382907"/>
                </a:lnTo>
                <a:lnTo>
                  <a:pt x="1680325" y="381001"/>
                </a:lnTo>
                <a:lnTo>
                  <a:pt x="1682547" y="379414"/>
                </a:lnTo>
                <a:lnTo>
                  <a:pt x="1685087" y="377826"/>
                </a:lnTo>
                <a:lnTo>
                  <a:pt x="1687309" y="376873"/>
                </a:lnTo>
                <a:lnTo>
                  <a:pt x="1689849" y="375603"/>
                </a:lnTo>
                <a:lnTo>
                  <a:pt x="1693023" y="374968"/>
                </a:lnTo>
                <a:lnTo>
                  <a:pt x="1695563" y="374650"/>
                </a:lnTo>
                <a:lnTo>
                  <a:pt x="1698737" y="374650"/>
                </a:lnTo>
                <a:lnTo>
                  <a:pt x="1777466" y="374650"/>
                </a:lnTo>
                <a:lnTo>
                  <a:pt x="1780323" y="374650"/>
                </a:lnTo>
                <a:lnTo>
                  <a:pt x="1783180" y="374968"/>
                </a:lnTo>
                <a:lnTo>
                  <a:pt x="1786037" y="375603"/>
                </a:lnTo>
                <a:lnTo>
                  <a:pt x="1788577" y="376873"/>
                </a:lnTo>
                <a:lnTo>
                  <a:pt x="1791117" y="377826"/>
                </a:lnTo>
                <a:lnTo>
                  <a:pt x="1793656" y="379414"/>
                </a:lnTo>
                <a:lnTo>
                  <a:pt x="1795878" y="381001"/>
                </a:lnTo>
                <a:lnTo>
                  <a:pt x="1797783" y="382907"/>
                </a:lnTo>
                <a:lnTo>
                  <a:pt x="1799688" y="384812"/>
                </a:lnTo>
                <a:lnTo>
                  <a:pt x="1801275" y="387035"/>
                </a:lnTo>
                <a:lnTo>
                  <a:pt x="1802862" y="389576"/>
                </a:lnTo>
                <a:lnTo>
                  <a:pt x="1803815" y="392116"/>
                </a:lnTo>
                <a:lnTo>
                  <a:pt x="1805085" y="394657"/>
                </a:lnTo>
                <a:lnTo>
                  <a:pt x="1805720" y="397515"/>
                </a:lnTo>
                <a:lnTo>
                  <a:pt x="1806037" y="400055"/>
                </a:lnTo>
                <a:lnTo>
                  <a:pt x="1806037" y="403231"/>
                </a:lnTo>
                <a:lnTo>
                  <a:pt x="1806037" y="475952"/>
                </a:lnTo>
                <a:lnTo>
                  <a:pt x="1819053" y="478175"/>
                </a:lnTo>
                <a:lnTo>
                  <a:pt x="1825719" y="479446"/>
                </a:lnTo>
                <a:lnTo>
                  <a:pt x="1831433" y="481033"/>
                </a:lnTo>
                <a:lnTo>
                  <a:pt x="1837148" y="482939"/>
                </a:lnTo>
                <a:lnTo>
                  <a:pt x="1842862" y="484844"/>
                </a:lnTo>
                <a:lnTo>
                  <a:pt x="1848258" y="487067"/>
                </a:lnTo>
                <a:lnTo>
                  <a:pt x="1853338" y="489607"/>
                </a:lnTo>
                <a:lnTo>
                  <a:pt x="1858099" y="492466"/>
                </a:lnTo>
                <a:lnTo>
                  <a:pt x="1863179" y="495324"/>
                </a:lnTo>
                <a:lnTo>
                  <a:pt x="1867623" y="498817"/>
                </a:lnTo>
                <a:lnTo>
                  <a:pt x="1872385" y="502310"/>
                </a:lnTo>
                <a:lnTo>
                  <a:pt x="1876512" y="506438"/>
                </a:lnTo>
                <a:lnTo>
                  <a:pt x="1880639" y="510567"/>
                </a:lnTo>
                <a:lnTo>
                  <a:pt x="1885083" y="515648"/>
                </a:lnTo>
                <a:lnTo>
                  <a:pt x="1888893" y="520729"/>
                </a:lnTo>
                <a:lnTo>
                  <a:pt x="1892702" y="526127"/>
                </a:lnTo>
                <a:lnTo>
                  <a:pt x="1896194" y="532161"/>
                </a:lnTo>
                <a:lnTo>
                  <a:pt x="1900003" y="538194"/>
                </a:lnTo>
                <a:lnTo>
                  <a:pt x="1903178" y="545181"/>
                </a:lnTo>
                <a:lnTo>
                  <a:pt x="1906670" y="552167"/>
                </a:lnTo>
                <a:lnTo>
                  <a:pt x="1909845" y="559789"/>
                </a:lnTo>
                <a:lnTo>
                  <a:pt x="1913337" y="567728"/>
                </a:lnTo>
                <a:lnTo>
                  <a:pt x="1916194" y="576619"/>
                </a:lnTo>
                <a:lnTo>
                  <a:pt x="1922543" y="595038"/>
                </a:lnTo>
                <a:lnTo>
                  <a:pt x="1928574" y="615679"/>
                </a:lnTo>
                <a:lnTo>
                  <a:pt x="1934289" y="638544"/>
                </a:lnTo>
                <a:lnTo>
                  <a:pt x="1940003" y="663631"/>
                </a:lnTo>
                <a:lnTo>
                  <a:pt x="1943812" y="680462"/>
                </a:lnTo>
                <a:lnTo>
                  <a:pt x="1948891" y="696975"/>
                </a:lnTo>
                <a:lnTo>
                  <a:pt x="1954288" y="713488"/>
                </a:lnTo>
                <a:lnTo>
                  <a:pt x="1960320" y="729684"/>
                </a:lnTo>
                <a:lnTo>
                  <a:pt x="1966669" y="745562"/>
                </a:lnTo>
                <a:lnTo>
                  <a:pt x="1973970" y="761758"/>
                </a:lnTo>
                <a:lnTo>
                  <a:pt x="1981589" y="777318"/>
                </a:lnTo>
                <a:lnTo>
                  <a:pt x="1990160" y="792561"/>
                </a:lnTo>
                <a:lnTo>
                  <a:pt x="1998414" y="808122"/>
                </a:lnTo>
                <a:lnTo>
                  <a:pt x="2007620" y="823365"/>
                </a:lnTo>
                <a:lnTo>
                  <a:pt x="2017779" y="838290"/>
                </a:lnTo>
                <a:lnTo>
                  <a:pt x="2027620" y="852898"/>
                </a:lnTo>
                <a:lnTo>
                  <a:pt x="2038096" y="867823"/>
                </a:lnTo>
                <a:lnTo>
                  <a:pt x="2048572" y="882113"/>
                </a:lnTo>
                <a:lnTo>
                  <a:pt x="2059683" y="896404"/>
                </a:lnTo>
                <a:lnTo>
                  <a:pt x="2070794" y="910376"/>
                </a:lnTo>
                <a:lnTo>
                  <a:pt x="2082222" y="924667"/>
                </a:lnTo>
                <a:lnTo>
                  <a:pt x="2094285" y="938957"/>
                </a:lnTo>
                <a:lnTo>
                  <a:pt x="2118412" y="966267"/>
                </a:lnTo>
                <a:lnTo>
                  <a:pt x="2143174" y="993578"/>
                </a:lnTo>
                <a:lnTo>
                  <a:pt x="2167935" y="1020253"/>
                </a:lnTo>
                <a:lnTo>
                  <a:pt x="2218093" y="1072650"/>
                </a:lnTo>
                <a:lnTo>
                  <a:pt x="2242537" y="1098373"/>
                </a:lnTo>
                <a:lnTo>
                  <a:pt x="2266663" y="1124095"/>
                </a:lnTo>
                <a:lnTo>
                  <a:pt x="2274282" y="1132352"/>
                </a:lnTo>
                <a:lnTo>
                  <a:pt x="2281266" y="1140926"/>
                </a:lnTo>
                <a:lnTo>
                  <a:pt x="2288568" y="1149500"/>
                </a:lnTo>
                <a:lnTo>
                  <a:pt x="2295234" y="1158709"/>
                </a:lnTo>
                <a:lnTo>
                  <a:pt x="2301901" y="1168236"/>
                </a:lnTo>
                <a:lnTo>
                  <a:pt x="2308250" y="1178081"/>
                </a:lnTo>
                <a:lnTo>
                  <a:pt x="2314916" y="1187925"/>
                </a:lnTo>
                <a:lnTo>
                  <a:pt x="2320948" y="1198087"/>
                </a:lnTo>
                <a:lnTo>
                  <a:pt x="2326980" y="1208884"/>
                </a:lnTo>
                <a:lnTo>
                  <a:pt x="2333329" y="1219681"/>
                </a:lnTo>
                <a:lnTo>
                  <a:pt x="2344757" y="1241593"/>
                </a:lnTo>
                <a:lnTo>
                  <a:pt x="2355868" y="1264457"/>
                </a:lnTo>
                <a:lnTo>
                  <a:pt x="2366026" y="1287639"/>
                </a:lnTo>
                <a:lnTo>
                  <a:pt x="2375550" y="1311774"/>
                </a:lnTo>
                <a:lnTo>
                  <a:pt x="2385391" y="1335909"/>
                </a:lnTo>
                <a:lnTo>
                  <a:pt x="2393645" y="1360361"/>
                </a:lnTo>
                <a:lnTo>
                  <a:pt x="2402216" y="1384813"/>
                </a:lnTo>
                <a:lnTo>
                  <a:pt x="2409835" y="1409265"/>
                </a:lnTo>
                <a:lnTo>
                  <a:pt x="2417136" y="1434035"/>
                </a:lnTo>
                <a:lnTo>
                  <a:pt x="2423803" y="1457852"/>
                </a:lnTo>
                <a:lnTo>
                  <a:pt x="2430152" y="1481669"/>
                </a:lnTo>
                <a:lnTo>
                  <a:pt x="2435866" y="1505169"/>
                </a:lnTo>
                <a:lnTo>
                  <a:pt x="2441263" y="1527716"/>
                </a:lnTo>
                <a:lnTo>
                  <a:pt x="2446025" y="1549945"/>
                </a:lnTo>
                <a:lnTo>
                  <a:pt x="2450787" y="1570904"/>
                </a:lnTo>
                <a:lnTo>
                  <a:pt x="2458406" y="1609964"/>
                </a:lnTo>
                <a:lnTo>
                  <a:pt x="2464437" y="1643943"/>
                </a:lnTo>
                <a:lnTo>
                  <a:pt x="2468881" y="1672206"/>
                </a:lnTo>
                <a:lnTo>
                  <a:pt x="2472056" y="1693800"/>
                </a:lnTo>
                <a:lnTo>
                  <a:pt x="2474913" y="1711584"/>
                </a:lnTo>
                <a:lnTo>
                  <a:pt x="2474278" y="1722381"/>
                </a:lnTo>
                <a:lnTo>
                  <a:pt x="2473643" y="1733178"/>
                </a:lnTo>
                <a:lnTo>
                  <a:pt x="2472056" y="1743340"/>
                </a:lnTo>
                <a:lnTo>
                  <a:pt x="2470151" y="1753820"/>
                </a:lnTo>
                <a:lnTo>
                  <a:pt x="2467929" y="1763664"/>
                </a:lnTo>
                <a:lnTo>
                  <a:pt x="2465072" y="1773508"/>
                </a:lnTo>
                <a:lnTo>
                  <a:pt x="2462215" y="1783035"/>
                </a:lnTo>
                <a:lnTo>
                  <a:pt x="2458406" y="1792880"/>
                </a:lnTo>
                <a:lnTo>
                  <a:pt x="2453961" y="1802089"/>
                </a:lnTo>
                <a:lnTo>
                  <a:pt x="2449517" y="1810981"/>
                </a:lnTo>
                <a:lnTo>
                  <a:pt x="2444438" y="1819872"/>
                </a:lnTo>
                <a:lnTo>
                  <a:pt x="2439041" y="1828447"/>
                </a:lnTo>
                <a:lnTo>
                  <a:pt x="2433009" y="1836386"/>
                </a:lnTo>
                <a:lnTo>
                  <a:pt x="2426978" y="1844325"/>
                </a:lnTo>
                <a:lnTo>
                  <a:pt x="2420311" y="1851629"/>
                </a:lnTo>
                <a:lnTo>
                  <a:pt x="2413644" y="1858932"/>
                </a:lnTo>
                <a:lnTo>
                  <a:pt x="2406343" y="1865919"/>
                </a:lnTo>
                <a:lnTo>
                  <a:pt x="2398724" y="1872270"/>
                </a:lnTo>
                <a:lnTo>
                  <a:pt x="2391105" y="1878939"/>
                </a:lnTo>
                <a:lnTo>
                  <a:pt x="2382851" y="1884655"/>
                </a:lnTo>
                <a:lnTo>
                  <a:pt x="2374280" y="1890053"/>
                </a:lnTo>
                <a:lnTo>
                  <a:pt x="2365709" y="1894817"/>
                </a:lnTo>
                <a:lnTo>
                  <a:pt x="2356503" y="1899580"/>
                </a:lnTo>
                <a:lnTo>
                  <a:pt x="2347297" y="1903709"/>
                </a:lnTo>
                <a:lnTo>
                  <a:pt x="2337773" y="1907519"/>
                </a:lnTo>
                <a:lnTo>
                  <a:pt x="2328249" y="1910695"/>
                </a:lnTo>
                <a:lnTo>
                  <a:pt x="2318408" y="1913553"/>
                </a:lnTo>
                <a:lnTo>
                  <a:pt x="2308250" y="1916094"/>
                </a:lnTo>
                <a:lnTo>
                  <a:pt x="2298091" y="1917364"/>
                </a:lnTo>
                <a:lnTo>
                  <a:pt x="2287615" y="1918952"/>
                </a:lnTo>
                <a:lnTo>
                  <a:pt x="2277139" y="1919904"/>
                </a:lnTo>
                <a:lnTo>
                  <a:pt x="2266346" y="1920222"/>
                </a:lnTo>
                <a:lnTo>
                  <a:pt x="2227934" y="1920222"/>
                </a:lnTo>
                <a:lnTo>
                  <a:pt x="2227934" y="1976748"/>
                </a:lnTo>
                <a:lnTo>
                  <a:pt x="2227616" y="1980876"/>
                </a:lnTo>
                <a:lnTo>
                  <a:pt x="2227299" y="1985322"/>
                </a:lnTo>
                <a:lnTo>
                  <a:pt x="2226029" y="1989133"/>
                </a:lnTo>
                <a:lnTo>
                  <a:pt x="2225077" y="1992943"/>
                </a:lnTo>
                <a:lnTo>
                  <a:pt x="2223489" y="1996437"/>
                </a:lnTo>
                <a:lnTo>
                  <a:pt x="2221585" y="1999612"/>
                </a:lnTo>
                <a:lnTo>
                  <a:pt x="2219363" y="2002788"/>
                </a:lnTo>
                <a:lnTo>
                  <a:pt x="2216823" y="2005963"/>
                </a:lnTo>
                <a:lnTo>
                  <a:pt x="2214283" y="2008504"/>
                </a:lnTo>
                <a:lnTo>
                  <a:pt x="2211744" y="2010727"/>
                </a:lnTo>
                <a:lnTo>
                  <a:pt x="2208252" y="2012632"/>
                </a:lnTo>
                <a:lnTo>
                  <a:pt x="2205077" y="2014538"/>
                </a:lnTo>
                <a:lnTo>
                  <a:pt x="2201585" y="2016125"/>
                </a:lnTo>
                <a:lnTo>
                  <a:pt x="2197776" y="2017078"/>
                </a:lnTo>
                <a:lnTo>
                  <a:pt x="2194284" y="2017713"/>
                </a:lnTo>
                <a:lnTo>
                  <a:pt x="2190474" y="2017713"/>
                </a:lnTo>
                <a:lnTo>
                  <a:pt x="2066667" y="2017713"/>
                </a:lnTo>
                <a:lnTo>
                  <a:pt x="2062857" y="2017713"/>
                </a:lnTo>
                <a:lnTo>
                  <a:pt x="2059048" y="2017078"/>
                </a:lnTo>
                <a:lnTo>
                  <a:pt x="2055239" y="2016125"/>
                </a:lnTo>
                <a:lnTo>
                  <a:pt x="2051747" y="2014538"/>
                </a:lnTo>
                <a:lnTo>
                  <a:pt x="2048572" y="2012632"/>
                </a:lnTo>
                <a:lnTo>
                  <a:pt x="2045715" y="2010727"/>
                </a:lnTo>
                <a:lnTo>
                  <a:pt x="2042540" y="2008504"/>
                </a:lnTo>
                <a:lnTo>
                  <a:pt x="2040001" y="2005963"/>
                </a:lnTo>
                <a:lnTo>
                  <a:pt x="2037461" y="2002788"/>
                </a:lnTo>
                <a:lnTo>
                  <a:pt x="2035239" y="1999612"/>
                </a:lnTo>
                <a:lnTo>
                  <a:pt x="2033334" y="1996437"/>
                </a:lnTo>
                <a:lnTo>
                  <a:pt x="2031747" y="1992943"/>
                </a:lnTo>
                <a:lnTo>
                  <a:pt x="2030795" y="1989133"/>
                </a:lnTo>
                <a:lnTo>
                  <a:pt x="2029525" y="1985322"/>
                </a:lnTo>
                <a:lnTo>
                  <a:pt x="2029207" y="1980876"/>
                </a:lnTo>
                <a:lnTo>
                  <a:pt x="2028890" y="1976748"/>
                </a:lnTo>
                <a:lnTo>
                  <a:pt x="2028890" y="1920222"/>
                </a:lnTo>
                <a:lnTo>
                  <a:pt x="721931" y="1920222"/>
                </a:lnTo>
                <a:lnTo>
                  <a:pt x="721931" y="1976748"/>
                </a:lnTo>
                <a:lnTo>
                  <a:pt x="721931" y="1980876"/>
                </a:lnTo>
                <a:lnTo>
                  <a:pt x="720978" y="1985322"/>
                </a:lnTo>
                <a:lnTo>
                  <a:pt x="720344" y="1989133"/>
                </a:lnTo>
                <a:lnTo>
                  <a:pt x="718756" y="1992943"/>
                </a:lnTo>
                <a:lnTo>
                  <a:pt x="717169" y="1996437"/>
                </a:lnTo>
                <a:lnTo>
                  <a:pt x="715264" y="1999612"/>
                </a:lnTo>
                <a:lnTo>
                  <a:pt x="713360" y="2002788"/>
                </a:lnTo>
                <a:lnTo>
                  <a:pt x="710820" y="2005963"/>
                </a:lnTo>
                <a:lnTo>
                  <a:pt x="707963" y="2008504"/>
                </a:lnTo>
                <a:lnTo>
                  <a:pt x="705423" y="2010727"/>
                </a:lnTo>
                <a:lnTo>
                  <a:pt x="702249" y="2012632"/>
                </a:lnTo>
                <a:lnTo>
                  <a:pt x="698757" y="2014538"/>
                </a:lnTo>
                <a:lnTo>
                  <a:pt x="695582" y="2016125"/>
                </a:lnTo>
                <a:lnTo>
                  <a:pt x="692090" y="2017078"/>
                </a:lnTo>
                <a:lnTo>
                  <a:pt x="688281" y="2017713"/>
                </a:lnTo>
                <a:lnTo>
                  <a:pt x="684471" y="2017713"/>
                </a:lnTo>
                <a:lnTo>
                  <a:pt x="560347" y="2017713"/>
                </a:lnTo>
                <a:lnTo>
                  <a:pt x="556537" y="2017713"/>
                </a:lnTo>
                <a:lnTo>
                  <a:pt x="552728" y="2017078"/>
                </a:lnTo>
                <a:lnTo>
                  <a:pt x="549236" y="2016125"/>
                </a:lnTo>
                <a:lnTo>
                  <a:pt x="545744" y="2014538"/>
                </a:lnTo>
                <a:lnTo>
                  <a:pt x="542569" y="2012632"/>
                </a:lnTo>
                <a:lnTo>
                  <a:pt x="539395" y="2010727"/>
                </a:lnTo>
                <a:lnTo>
                  <a:pt x="536220" y="2008504"/>
                </a:lnTo>
                <a:lnTo>
                  <a:pt x="533680" y="2005963"/>
                </a:lnTo>
                <a:lnTo>
                  <a:pt x="531458" y="2002788"/>
                </a:lnTo>
                <a:lnTo>
                  <a:pt x="528919" y="1999612"/>
                </a:lnTo>
                <a:lnTo>
                  <a:pt x="527014" y="1996437"/>
                </a:lnTo>
                <a:lnTo>
                  <a:pt x="525744" y="1992943"/>
                </a:lnTo>
                <a:lnTo>
                  <a:pt x="524474" y="1989133"/>
                </a:lnTo>
                <a:lnTo>
                  <a:pt x="523839" y="1985322"/>
                </a:lnTo>
                <a:lnTo>
                  <a:pt x="522887" y="1980876"/>
                </a:lnTo>
                <a:lnTo>
                  <a:pt x="522887" y="1976748"/>
                </a:lnTo>
                <a:lnTo>
                  <a:pt x="522887" y="1920222"/>
                </a:lnTo>
                <a:lnTo>
                  <a:pt x="484158" y="1920222"/>
                </a:lnTo>
                <a:lnTo>
                  <a:pt x="473682" y="1919904"/>
                </a:lnTo>
                <a:lnTo>
                  <a:pt x="463206" y="1918952"/>
                </a:lnTo>
                <a:lnTo>
                  <a:pt x="452412" y="1917364"/>
                </a:lnTo>
                <a:lnTo>
                  <a:pt x="442571" y="1916094"/>
                </a:lnTo>
                <a:lnTo>
                  <a:pt x="432413" y="1913553"/>
                </a:lnTo>
                <a:lnTo>
                  <a:pt x="422254" y="1910695"/>
                </a:lnTo>
                <a:lnTo>
                  <a:pt x="412730" y="1907519"/>
                </a:lnTo>
                <a:lnTo>
                  <a:pt x="403207" y="1903709"/>
                </a:lnTo>
                <a:lnTo>
                  <a:pt x="394001" y="1899580"/>
                </a:lnTo>
                <a:lnTo>
                  <a:pt x="385112" y="1894817"/>
                </a:lnTo>
                <a:lnTo>
                  <a:pt x="376541" y="1890053"/>
                </a:lnTo>
                <a:lnTo>
                  <a:pt x="367969" y="1884655"/>
                </a:lnTo>
                <a:lnTo>
                  <a:pt x="360033" y="1878939"/>
                </a:lnTo>
                <a:lnTo>
                  <a:pt x="352097" y="1872270"/>
                </a:lnTo>
                <a:lnTo>
                  <a:pt x="344160" y="1865919"/>
                </a:lnTo>
                <a:lnTo>
                  <a:pt x="337176" y="1858932"/>
                </a:lnTo>
                <a:lnTo>
                  <a:pt x="330192" y="1851629"/>
                </a:lnTo>
                <a:lnTo>
                  <a:pt x="323526" y="1844325"/>
                </a:lnTo>
                <a:lnTo>
                  <a:pt x="317494" y="1836386"/>
                </a:lnTo>
                <a:lnTo>
                  <a:pt x="311780" y="1828447"/>
                </a:lnTo>
                <a:lnTo>
                  <a:pt x="306383" y="1819872"/>
                </a:lnTo>
                <a:lnTo>
                  <a:pt x="301621" y="1810981"/>
                </a:lnTo>
                <a:lnTo>
                  <a:pt x="296860" y="1802089"/>
                </a:lnTo>
                <a:lnTo>
                  <a:pt x="292733" y="1792880"/>
                </a:lnTo>
                <a:lnTo>
                  <a:pt x="288923" y="1783035"/>
                </a:lnTo>
                <a:lnTo>
                  <a:pt x="285431" y="1773508"/>
                </a:lnTo>
                <a:lnTo>
                  <a:pt x="282574" y="1763664"/>
                </a:lnTo>
                <a:lnTo>
                  <a:pt x="280352" y="1753820"/>
                </a:lnTo>
                <a:lnTo>
                  <a:pt x="278447" y="1743340"/>
                </a:lnTo>
                <a:lnTo>
                  <a:pt x="277495" y="1733178"/>
                </a:lnTo>
                <a:lnTo>
                  <a:pt x="276543" y="1722381"/>
                </a:lnTo>
                <a:lnTo>
                  <a:pt x="276225" y="1711584"/>
                </a:lnTo>
                <a:lnTo>
                  <a:pt x="278447" y="1693800"/>
                </a:lnTo>
                <a:lnTo>
                  <a:pt x="281939" y="1672206"/>
                </a:lnTo>
                <a:lnTo>
                  <a:pt x="286701" y="1643943"/>
                </a:lnTo>
                <a:lnTo>
                  <a:pt x="292733" y="1609964"/>
                </a:lnTo>
                <a:lnTo>
                  <a:pt x="300352" y="1570904"/>
                </a:lnTo>
                <a:lnTo>
                  <a:pt x="304478" y="1549945"/>
                </a:lnTo>
                <a:lnTo>
                  <a:pt x="309558" y="1527716"/>
                </a:lnTo>
                <a:lnTo>
                  <a:pt x="314954" y="1505169"/>
                </a:lnTo>
                <a:lnTo>
                  <a:pt x="320669" y="1481669"/>
                </a:lnTo>
                <a:lnTo>
                  <a:pt x="327018" y="1457852"/>
                </a:lnTo>
                <a:lnTo>
                  <a:pt x="333684" y="1434035"/>
                </a:lnTo>
                <a:lnTo>
                  <a:pt x="340986" y="1409265"/>
                </a:lnTo>
                <a:lnTo>
                  <a:pt x="348922" y="1384813"/>
                </a:lnTo>
                <a:lnTo>
                  <a:pt x="356858" y="1360361"/>
                </a:lnTo>
                <a:lnTo>
                  <a:pt x="365747" y="1335909"/>
                </a:lnTo>
                <a:lnTo>
                  <a:pt x="374953" y="1311774"/>
                </a:lnTo>
                <a:lnTo>
                  <a:pt x="384794" y="1287639"/>
                </a:lnTo>
                <a:lnTo>
                  <a:pt x="395270" y="1264457"/>
                </a:lnTo>
                <a:lnTo>
                  <a:pt x="405746" y="1241593"/>
                </a:lnTo>
                <a:lnTo>
                  <a:pt x="417810" y="1219681"/>
                </a:lnTo>
                <a:lnTo>
                  <a:pt x="423524" y="1208884"/>
                </a:lnTo>
                <a:lnTo>
                  <a:pt x="429555" y="1198087"/>
                </a:lnTo>
                <a:lnTo>
                  <a:pt x="435587" y="1187925"/>
                </a:lnTo>
                <a:lnTo>
                  <a:pt x="442254" y="1178081"/>
                </a:lnTo>
                <a:lnTo>
                  <a:pt x="448603" y="1168236"/>
                </a:lnTo>
                <a:lnTo>
                  <a:pt x="455587" y="1158709"/>
                </a:lnTo>
                <a:lnTo>
                  <a:pt x="462571" y="1149500"/>
                </a:lnTo>
                <a:lnTo>
                  <a:pt x="469237" y="1140926"/>
                </a:lnTo>
                <a:lnTo>
                  <a:pt x="476539" y="1132352"/>
                </a:lnTo>
                <a:lnTo>
                  <a:pt x="483840" y="1124095"/>
                </a:lnTo>
                <a:lnTo>
                  <a:pt x="507967" y="1098373"/>
                </a:lnTo>
                <a:lnTo>
                  <a:pt x="532411" y="1072650"/>
                </a:lnTo>
                <a:lnTo>
                  <a:pt x="582568" y="1020253"/>
                </a:lnTo>
                <a:lnTo>
                  <a:pt x="607965" y="993578"/>
                </a:lnTo>
                <a:lnTo>
                  <a:pt x="632409" y="966267"/>
                </a:lnTo>
                <a:lnTo>
                  <a:pt x="656535" y="938957"/>
                </a:lnTo>
                <a:lnTo>
                  <a:pt x="668281" y="924667"/>
                </a:lnTo>
                <a:lnTo>
                  <a:pt x="679709" y="910376"/>
                </a:lnTo>
                <a:lnTo>
                  <a:pt x="691138" y="896404"/>
                </a:lnTo>
                <a:lnTo>
                  <a:pt x="702249" y="882113"/>
                </a:lnTo>
                <a:lnTo>
                  <a:pt x="713042" y="867823"/>
                </a:lnTo>
                <a:lnTo>
                  <a:pt x="723201" y="852898"/>
                </a:lnTo>
                <a:lnTo>
                  <a:pt x="733359" y="838290"/>
                </a:lnTo>
                <a:lnTo>
                  <a:pt x="742883" y="823365"/>
                </a:lnTo>
                <a:lnTo>
                  <a:pt x="752089" y="808122"/>
                </a:lnTo>
                <a:lnTo>
                  <a:pt x="760978" y="792561"/>
                </a:lnTo>
                <a:lnTo>
                  <a:pt x="768914" y="777318"/>
                </a:lnTo>
                <a:lnTo>
                  <a:pt x="776850" y="761758"/>
                </a:lnTo>
                <a:lnTo>
                  <a:pt x="783834" y="745562"/>
                </a:lnTo>
                <a:lnTo>
                  <a:pt x="790818" y="729684"/>
                </a:lnTo>
                <a:lnTo>
                  <a:pt x="796533" y="713488"/>
                </a:lnTo>
                <a:lnTo>
                  <a:pt x="802247" y="696975"/>
                </a:lnTo>
                <a:lnTo>
                  <a:pt x="806691" y="680462"/>
                </a:lnTo>
                <a:lnTo>
                  <a:pt x="810818" y="663631"/>
                </a:lnTo>
                <a:lnTo>
                  <a:pt x="816532" y="638544"/>
                </a:lnTo>
                <a:lnTo>
                  <a:pt x="822564" y="615679"/>
                </a:lnTo>
                <a:lnTo>
                  <a:pt x="828278" y="595038"/>
                </a:lnTo>
                <a:lnTo>
                  <a:pt x="834627" y="576619"/>
                </a:lnTo>
                <a:lnTo>
                  <a:pt x="837802" y="567728"/>
                </a:lnTo>
                <a:lnTo>
                  <a:pt x="840659" y="559789"/>
                </a:lnTo>
                <a:lnTo>
                  <a:pt x="844151" y="552167"/>
                </a:lnTo>
                <a:lnTo>
                  <a:pt x="847643" y="545181"/>
                </a:lnTo>
                <a:lnTo>
                  <a:pt x="851135" y="538194"/>
                </a:lnTo>
                <a:lnTo>
                  <a:pt x="854627" y="532161"/>
                </a:lnTo>
                <a:lnTo>
                  <a:pt x="858436" y="526127"/>
                </a:lnTo>
                <a:lnTo>
                  <a:pt x="862246" y="520729"/>
                </a:lnTo>
                <a:lnTo>
                  <a:pt x="866055" y="515648"/>
                </a:lnTo>
                <a:lnTo>
                  <a:pt x="869865" y="510567"/>
                </a:lnTo>
                <a:lnTo>
                  <a:pt x="873991" y="506438"/>
                </a:lnTo>
                <a:lnTo>
                  <a:pt x="878753" y="502310"/>
                </a:lnTo>
                <a:lnTo>
                  <a:pt x="882880" y="498817"/>
                </a:lnTo>
                <a:lnTo>
                  <a:pt x="887324" y="495324"/>
                </a:lnTo>
                <a:lnTo>
                  <a:pt x="892404" y="492466"/>
                </a:lnTo>
                <a:lnTo>
                  <a:pt x="897483" y="489607"/>
                </a:lnTo>
                <a:lnTo>
                  <a:pt x="902245" y="487067"/>
                </a:lnTo>
                <a:lnTo>
                  <a:pt x="907642" y="484844"/>
                </a:lnTo>
                <a:lnTo>
                  <a:pt x="913356" y="482939"/>
                </a:lnTo>
                <a:lnTo>
                  <a:pt x="919070" y="481033"/>
                </a:lnTo>
                <a:lnTo>
                  <a:pt x="925419" y="479446"/>
                </a:lnTo>
                <a:lnTo>
                  <a:pt x="931451" y="478175"/>
                </a:lnTo>
                <a:lnTo>
                  <a:pt x="944466" y="475952"/>
                </a:lnTo>
                <a:lnTo>
                  <a:pt x="944466" y="403231"/>
                </a:lnTo>
                <a:lnTo>
                  <a:pt x="944466" y="400055"/>
                </a:lnTo>
                <a:lnTo>
                  <a:pt x="945101" y="397515"/>
                </a:lnTo>
                <a:lnTo>
                  <a:pt x="945736" y="394657"/>
                </a:lnTo>
                <a:lnTo>
                  <a:pt x="946688" y="392116"/>
                </a:lnTo>
                <a:lnTo>
                  <a:pt x="947958" y="389576"/>
                </a:lnTo>
                <a:lnTo>
                  <a:pt x="949546" y="387035"/>
                </a:lnTo>
                <a:lnTo>
                  <a:pt x="950815" y="384812"/>
                </a:lnTo>
                <a:lnTo>
                  <a:pt x="952720" y="382907"/>
                </a:lnTo>
                <a:lnTo>
                  <a:pt x="955260" y="381001"/>
                </a:lnTo>
                <a:lnTo>
                  <a:pt x="957164" y="379414"/>
                </a:lnTo>
                <a:lnTo>
                  <a:pt x="959704" y="377826"/>
                </a:lnTo>
                <a:lnTo>
                  <a:pt x="961926" y="376873"/>
                </a:lnTo>
                <a:lnTo>
                  <a:pt x="964783" y="375603"/>
                </a:lnTo>
                <a:lnTo>
                  <a:pt x="967640" y="374968"/>
                </a:lnTo>
                <a:lnTo>
                  <a:pt x="970497" y="374650"/>
                </a:lnTo>
                <a:close/>
                <a:moveTo>
                  <a:pt x="806133" y="69850"/>
                </a:moveTo>
                <a:lnTo>
                  <a:pt x="790258" y="70168"/>
                </a:lnTo>
                <a:lnTo>
                  <a:pt x="774383" y="70485"/>
                </a:lnTo>
                <a:lnTo>
                  <a:pt x="758825" y="71120"/>
                </a:lnTo>
                <a:lnTo>
                  <a:pt x="743585" y="72390"/>
                </a:lnTo>
                <a:lnTo>
                  <a:pt x="728663" y="73660"/>
                </a:lnTo>
                <a:lnTo>
                  <a:pt x="713740" y="74930"/>
                </a:lnTo>
                <a:lnTo>
                  <a:pt x="699453" y="76835"/>
                </a:lnTo>
                <a:lnTo>
                  <a:pt x="685483" y="79058"/>
                </a:lnTo>
                <a:lnTo>
                  <a:pt x="671513" y="81280"/>
                </a:lnTo>
                <a:lnTo>
                  <a:pt x="657860" y="83820"/>
                </a:lnTo>
                <a:lnTo>
                  <a:pt x="644843" y="86678"/>
                </a:lnTo>
                <a:lnTo>
                  <a:pt x="631825" y="89535"/>
                </a:lnTo>
                <a:lnTo>
                  <a:pt x="618808" y="92710"/>
                </a:lnTo>
                <a:lnTo>
                  <a:pt x="606425" y="96203"/>
                </a:lnTo>
                <a:lnTo>
                  <a:pt x="594360" y="99695"/>
                </a:lnTo>
                <a:lnTo>
                  <a:pt x="582295" y="102870"/>
                </a:lnTo>
                <a:lnTo>
                  <a:pt x="570865" y="106680"/>
                </a:lnTo>
                <a:lnTo>
                  <a:pt x="559753" y="111125"/>
                </a:lnTo>
                <a:lnTo>
                  <a:pt x="538163" y="119380"/>
                </a:lnTo>
                <a:lnTo>
                  <a:pt x="517525" y="128270"/>
                </a:lnTo>
                <a:lnTo>
                  <a:pt x="497840" y="137478"/>
                </a:lnTo>
                <a:lnTo>
                  <a:pt x="479108" y="147003"/>
                </a:lnTo>
                <a:lnTo>
                  <a:pt x="461963" y="156845"/>
                </a:lnTo>
                <a:lnTo>
                  <a:pt x="445453" y="167005"/>
                </a:lnTo>
                <a:lnTo>
                  <a:pt x="430213" y="177165"/>
                </a:lnTo>
                <a:lnTo>
                  <a:pt x="415925" y="187008"/>
                </a:lnTo>
                <a:lnTo>
                  <a:pt x="402590" y="197168"/>
                </a:lnTo>
                <a:lnTo>
                  <a:pt x="390525" y="207010"/>
                </a:lnTo>
                <a:lnTo>
                  <a:pt x="379095" y="216853"/>
                </a:lnTo>
                <a:lnTo>
                  <a:pt x="368935" y="226060"/>
                </a:lnTo>
                <a:lnTo>
                  <a:pt x="359410" y="235268"/>
                </a:lnTo>
                <a:lnTo>
                  <a:pt x="351155" y="244158"/>
                </a:lnTo>
                <a:lnTo>
                  <a:pt x="343218" y="252095"/>
                </a:lnTo>
                <a:lnTo>
                  <a:pt x="336868" y="259398"/>
                </a:lnTo>
                <a:lnTo>
                  <a:pt x="331153" y="266383"/>
                </a:lnTo>
                <a:lnTo>
                  <a:pt x="322263" y="277813"/>
                </a:lnTo>
                <a:lnTo>
                  <a:pt x="316548" y="285433"/>
                </a:lnTo>
                <a:lnTo>
                  <a:pt x="314325" y="289243"/>
                </a:lnTo>
                <a:lnTo>
                  <a:pt x="312420" y="292735"/>
                </a:lnTo>
                <a:lnTo>
                  <a:pt x="310515" y="296545"/>
                </a:lnTo>
                <a:lnTo>
                  <a:pt x="309245" y="300355"/>
                </a:lnTo>
                <a:lnTo>
                  <a:pt x="308610" y="304483"/>
                </a:lnTo>
                <a:lnTo>
                  <a:pt x="308293" y="308293"/>
                </a:lnTo>
                <a:lnTo>
                  <a:pt x="307658" y="312738"/>
                </a:lnTo>
                <a:lnTo>
                  <a:pt x="308293" y="316548"/>
                </a:lnTo>
                <a:lnTo>
                  <a:pt x="308928" y="320358"/>
                </a:lnTo>
                <a:lnTo>
                  <a:pt x="310198" y="324168"/>
                </a:lnTo>
                <a:lnTo>
                  <a:pt x="311468" y="327978"/>
                </a:lnTo>
                <a:lnTo>
                  <a:pt x="313055" y="331788"/>
                </a:lnTo>
                <a:lnTo>
                  <a:pt x="315595" y="335280"/>
                </a:lnTo>
                <a:lnTo>
                  <a:pt x="317818" y="338138"/>
                </a:lnTo>
                <a:lnTo>
                  <a:pt x="320675" y="341313"/>
                </a:lnTo>
                <a:lnTo>
                  <a:pt x="323850" y="343853"/>
                </a:lnTo>
                <a:lnTo>
                  <a:pt x="327343" y="346393"/>
                </a:lnTo>
                <a:lnTo>
                  <a:pt x="331153" y="348615"/>
                </a:lnTo>
                <a:lnTo>
                  <a:pt x="334963" y="350203"/>
                </a:lnTo>
                <a:lnTo>
                  <a:pt x="338773" y="351155"/>
                </a:lnTo>
                <a:lnTo>
                  <a:pt x="342583" y="352108"/>
                </a:lnTo>
                <a:lnTo>
                  <a:pt x="346710" y="352743"/>
                </a:lnTo>
                <a:lnTo>
                  <a:pt x="350520" y="352743"/>
                </a:lnTo>
                <a:lnTo>
                  <a:pt x="354965" y="352425"/>
                </a:lnTo>
                <a:lnTo>
                  <a:pt x="358775" y="351790"/>
                </a:lnTo>
                <a:lnTo>
                  <a:pt x="362585" y="350520"/>
                </a:lnTo>
                <a:lnTo>
                  <a:pt x="366395" y="349250"/>
                </a:lnTo>
                <a:lnTo>
                  <a:pt x="369888" y="347345"/>
                </a:lnTo>
                <a:lnTo>
                  <a:pt x="373063" y="345123"/>
                </a:lnTo>
                <a:lnTo>
                  <a:pt x="376238" y="342900"/>
                </a:lnTo>
                <a:lnTo>
                  <a:pt x="379413" y="340043"/>
                </a:lnTo>
                <a:lnTo>
                  <a:pt x="381953" y="336868"/>
                </a:lnTo>
                <a:lnTo>
                  <a:pt x="384810" y="333375"/>
                </a:lnTo>
                <a:lnTo>
                  <a:pt x="384810" y="333693"/>
                </a:lnTo>
                <a:lnTo>
                  <a:pt x="385763" y="331470"/>
                </a:lnTo>
                <a:lnTo>
                  <a:pt x="389890" y="326073"/>
                </a:lnTo>
                <a:lnTo>
                  <a:pt x="396240" y="318453"/>
                </a:lnTo>
                <a:lnTo>
                  <a:pt x="404495" y="308928"/>
                </a:lnTo>
                <a:lnTo>
                  <a:pt x="415290" y="297180"/>
                </a:lnTo>
                <a:lnTo>
                  <a:pt x="421323" y="290830"/>
                </a:lnTo>
                <a:lnTo>
                  <a:pt x="428308" y="284163"/>
                </a:lnTo>
                <a:lnTo>
                  <a:pt x="435928" y="277495"/>
                </a:lnTo>
                <a:lnTo>
                  <a:pt x="444500" y="270510"/>
                </a:lnTo>
                <a:lnTo>
                  <a:pt x="453073" y="263208"/>
                </a:lnTo>
                <a:lnTo>
                  <a:pt x="462598" y="255905"/>
                </a:lnTo>
                <a:lnTo>
                  <a:pt x="472758" y="248603"/>
                </a:lnTo>
                <a:lnTo>
                  <a:pt x="483235" y="241618"/>
                </a:lnTo>
                <a:lnTo>
                  <a:pt x="495300" y="233680"/>
                </a:lnTo>
                <a:lnTo>
                  <a:pt x="507048" y="226695"/>
                </a:lnTo>
                <a:lnTo>
                  <a:pt x="520065" y="219393"/>
                </a:lnTo>
                <a:lnTo>
                  <a:pt x="533718" y="212408"/>
                </a:lnTo>
                <a:lnTo>
                  <a:pt x="548005" y="205423"/>
                </a:lnTo>
                <a:lnTo>
                  <a:pt x="563245" y="198755"/>
                </a:lnTo>
                <a:lnTo>
                  <a:pt x="579120" y="192405"/>
                </a:lnTo>
                <a:lnTo>
                  <a:pt x="595948" y="186373"/>
                </a:lnTo>
                <a:lnTo>
                  <a:pt x="613093" y="180658"/>
                </a:lnTo>
                <a:lnTo>
                  <a:pt x="631190" y="175260"/>
                </a:lnTo>
                <a:lnTo>
                  <a:pt x="650240" y="170180"/>
                </a:lnTo>
                <a:lnTo>
                  <a:pt x="669925" y="166053"/>
                </a:lnTo>
                <a:lnTo>
                  <a:pt x="690245" y="162243"/>
                </a:lnTo>
                <a:lnTo>
                  <a:pt x="712153" y="159385"/>
                </a:lnTo>
                <a:lnTo>
                  <a:pt x="734378" y="156528"/>
                </a:lnTo>
                <a:lnTo>
                  <a:pt x="757238" y="154623"/>
                </a:lnTo>
                <a:lnTo>
                  <a:pt x="781368" y="153353"/>
                </a:lnTo>
                <a:lnTo>
                  <a:pt x="806133" y="153035"/>
                </a:lnTo>
                <a:lnTo>
                  <a:pt x="1935798" y="153035"/>
                </a:lnTo>
                <a:lnTo>
                  <a:pt x="1955165" y="154940"/>
                </a:lnTo>
                <a:lnTo>
                  <a:pt x="1972628" y="157163"/>
                </a:lnTo>
                <a:lnTo>
                  <a:pt x="1994853" y="160338"/>
                </a:lnTo>
                <a:lnTo>
                  <a:pt x="2020888" y="165100"/>
                </a:lnTo>
                <a:lnTo>
                  <a:pt x="2049780" y="170815"/>
                </a:lnTo>
                <a:lnTo>
                  <a:pt x="2065655" y="173673"/>
                </a:lnTo>
                <a:lnTo>
                  <a:pt x="2082165" y="177483"/>
                </a:lnTo>
                <a:lnTo>
                  <a:pt x="2098358" y="181928"/>
                </a:lnTo>
                <a:lnTo>
                  <a:pt x="2115820" y="186373"/>
                </a:lnTo>
                <a:lnTo>
                  <a:pt x="2133600" y="191453"/>
                </a:lnTo>
                <a:lnTo>
                  <a:pt x="2151698" y="196850"/>
                </a:lnTo>
                <a:lnTo>
                  <a:pt x="2170113" y="202883"/>
                </a:lnTo>
                <a:lnTo>
                  <a:pt x="2188210" y="209233"/>
                </a:lnTo>
                <a:lnTo>
                  <a:pt x="2206625" y="216218"/>
                </a:lnTo>
                <a:lnTo>
                  <a:pt x="2225040" y="223838"/>
                </a:lnTo>
                <a:lnTo>
                  <a:pt x="2243455" y="231775"/>
                </a:lnTo>
                <a:lnTo>
                  <a:pt x="2261553" y="240348"/>
                </a:lnTo>
                <a:lnTo>
                  <a:pt x="2279015" y="249555"/>
                </a:lnTo>
                <a:lnTo>
                  <a:pt x="2296160" y="259080"/>
                </a:lnTo>
                <a:lnTo>
                  <a:pt x="2312988" y="268923"/>
                </a:lnTo>
                <a:lnTo>
                  <a:pt x="2329498" y="279718"/>
                </a:lnTo>
                <a:lnTo>
                  <a:pt x="2344738" y="291148"/>
                </a:lnTo>
                <a:lnTo>
                  <a:pt x="2352358" y="296863"/>
                </a:lnTo>
                <a:lnTo>
                  <a:pt x="2359978" y="303213"/>
                </a:lnTo>
                <a:lnTo>
                  <a:pt x="2366963" y="309245"/>
                </a:lnTo>
                <a:lnTo>
                  <a:pt x="2374265" y="315278"/>
                </a:lnTo>
                <a:lnTo>
                  <a:pt x="2380933" y="321945"/>
                </a:lnTo>
                <a:lnTo>
                  <a:pt x="2387283" y="328295"/>
                </a:lnTo>
                <a:lnTo>
                  <a:pt x="2390458" y="331470"/>
                </a:lnTo>
                <a:lnTo>
                  <a:pt x="2393633" y="333693"/>
                </a:lnTo>
                <a:lnTo>
                  <a:pt x="2397125" y="335915"/>
                </a:lnTo>
                <a:lnTo>
                  <a:pt x="2400935" y="337820"/>
                </a:lnTo>
                <a:lnTo>
                  <a:pt x="2404745" y="339090"/>
                </a:lnTo>
                <a:lnTo>
                  <a:pt x="2408555" y="340043"/>
                </a:lnTo>
                <a:lnTo>
                  <a:pt x="2412683" y="340995"/>
                </a:lnTo>
                <a:lnTo>
                  <a:pt x="2416810" y="340995"/>
                </a:lnTo>
                <a:lnTo>
                  <a:pt x="2420620" y="340995"/>
                </a:lnTo>
                <a:lnTo>
                  <a:pt x="2424748" y="340043"/>
                </a:lnTo>
                <a:lnTo>
                  <a:pt x="2428558" y="339408"/>
                </a:lnTo>
                <a:lnTo>
                  <a:pt x="2432368" y="338138"/>
                </a:lnTo>
                <a:lnTo>
                  <a:pt x="2435860" y="336233"/>
                </a:lnTo>
                <a:lnTo>
                  <a:pt x="2439670" y="334328"/>
                </a:lnTo>
                <a:lnTo>
                  <a:pt x="2443163" y="332105"/>
                </a:lnTo>
                <a:lnTo>
                  <a:pt x="2446338" y="328930"/>
                </a:lnTo>
                <a:lnTo>
                  <a:pt x="2449195" y="326073"/>
                </a:lnTo>
                <a:lnTo>
                  <a:pt x="2451418" y="322898"/>
                </a:lnTo>
                <a:lnTo>
                  <a:pt x="2453958" y="319088"/>
                </a:lnTo>
                <a:lnTo>
                  <a:pt x="2455228" y="315595"/>
                </a:lnTo>
                <a:lnTo>
                  <a:pt x="2456815" y="311785"/>
                </a:lnTo>
                <a:lnTo>
                  <a:pt x="2458085" y="307975"/>
                </a:lnTo>
                <a:lnTo>
                  <a:pt x="2458403" y="303848"/>
                </a:lnTo>
                <a:lnTo>
                  <a:pt x="2458720" y="300038"/>
                </a:lnTo>
                <a:lnTo>
                  <a:pt x="2458720" y="296228"/>
                </a:lnTo>
                <a:lnTo>
                  <a:pt x="2458085" y="292100"/>
                </a:lnTo>
                <a:lnTo>
                  <a:pt x="2457450" y="288290"/>
                </a:lnTo>
                <a:lnTo>
                  <a:pt x="2456180" y="284163"/>
                </a:lnTo>
                <a:lnTo>
                  <a:pt x="2454275" y="280353"/>
                </a:lnTo>
                <a:lnTo>
                  <a:pt x="2452370" y="277178"/>
                </a:lnTo>
                <a:lnTo>
                  <a:pt x="2449513" y="273685"/>
                </a:lnTo>
                <a:lnTo>
                  <a:pt x="2446973" y="270510"/>
                </a:lnTo>
                <a:lnTo>
                  <a:pt x="2438400" y="262255"/>
                </a:lnTo>
                <a:lnTo>
                  <a:pt x="2429828" y="253683"/>
                </a:lnTo>
                <a:lnTo>
                  <a:pt x="2420938" y="245745"/>
                </a:lnTo>
                <a:lnTo>
                  <a:pt x="2411730" y="238125"/>
                </a:lnTo>
                <a:lnTo>
                  <a:pt x="2402523" y="230823"/>
                </a:lnTo>
                <a:lnTo>
                  <a:pt x="2393315" y="223520"/>
                </a:lnTo>
                <a:lnTo>
                  <a:pt x="2383790" y="216535"/>
                </a:lnTo>
                <a:lnTo>
                  <a:pt x="2373948" y="209868"/>
                </a:lnTo>
                <a:lnTo>
                  <a:pt x="2364423" y="203200"/>
                </a:lnTo>
                <a:lnTo>
                  <a:pt x="2354263" y="196850"/>
                </a:lnTo>
                <a:lnTo>
                  <a:pt x="2334260" y="184785"/>
                </a:lnTo>
                <a:lnTo>
                  <a:pt x="2313305" y="173673"/>
                </a:lnTo>
                <a:lnTo>
                  <a:pt x="2292668" y="163513"/>
                </a:lnTo>
                <a:lnTo>
                  <a:pt x="2277110" y="155893"/>
                </a:lnTo>
                <a:lnTo>
                  <a:pt x="2261553" y="148908"/>
                </a:lnTo>
                <a:lnTo>
                  <a:pt x="2245678" y="142558"/>
                </a:lnTo>
                <a:lnTo>
                  <a:pt x="2230120" y="136208"/>
                </a:lnTo>
                <a:lnTo>
                  <a:pt x="2213928" y="130493"/>
                </a:lnTo>
                <a:lnTo>
                  <a:pt x="2198688" y="124778"/>
                </a:lnTo>
                <a:lnTo>
                  <a:pt x="2183130" y="119698"/>
                </a:lnTo>
                <a:lnTo>
                  <a:pt x="2167573" y="114935"/>
                </a:lnTo>
                <a:lnTo>
                  <a:pt x="2152650" y="110173"/>
                </a:lnTo>
                <a:lnTo>
                  <a:pt x="2137728" y="106045"/>
                </a:lnTo>
                <a:lnTo>
                  <a:pt x="2108835" y="98743"/>
                </a:lnTo>
                <a:lnTo>
                  <a:pt x="2081213" y="92393"/>
                </a:lnTo>
                <a:lnTo>
                  <a:pt x="2055178" y="86995"/>
                </a:lnTo>
                <a:lnTo>
                  <a:pt x="2031048" y="82233"/>
                </a:lnTo>
                <a:lnTo>
                  <a:pt x="2008823" y="78423"/>
                </a:lnTo>
                <a:lnTo>
                  <a:pt x="1989773" y="75565"/>
                </a:lnTo>
                <a:lnTo>
                  <a:pt x="1972945" y="73660"/>
                </a:lnTo>
                <a:lnTo>
                  <a:pt x="1949133" y="70803"/>
                </a:lnTo>
                <a:lnTo>
                  <a:pt x="1940560" y="70168"/>
                </a:lnTo>
                <a:lnTo>
                  <a:pt x="1937385" y="69850"/>
                </a:lnTo>
                <a:lnTo>
                  <a:pt x="806133" y="69850"/>
                </a:lnTo>
                <a:close/>
                <a:moveTo>
                  <a:pt x="874713" y="0"/>
                </a:moveTo>
                <a:lnTo>
                  <a:pt x="1878013" y="0"/>
                </a:lnTo>
                <a:lnTo>
                  <a:pt x="1902143" y="635"/>
                </a:lnTo>
                <a:lnTo>
                  <a:pt x="1926273" y="1270"/>
                </a:lnTo>
                <a:lnTo>
                  <a:pt x="1949768" y="1905"/>
                </a:lnTo>
                <a:lnTo>
                  <a:pt x="1972945" y="3175"/>
                </a:lnTo>
                <a:lnTo>
                  <a:pt x="1995805" y="5080"/>
                </a:lnTo>
                <a:lnTo>
                  <a:pt x="2018665" y="6985"/>
                </a:lnTo>
                <a:lnTo>
                  <a:pt x="2040573" y="8890"/>
                </a:lnTo>
                <a:lnTo>
                  <a:pt x="2062798" y="11430"/>
                </a:lnTo>
                <a:lnTo>
                  <a:pt x="2084388" y="14288"/>
                </a:lnTo>
                <a:lnTo>
                  <a:pt x="2105660" y="17780"/>
                </a:lnTo>
                <a:lnTo>
                  <a:pt x="2126933" y="21273"/>
                </a:lnTo>
                <a:lnTo>
                  <a:pt x="2147570" y="25083"/>
                </a:lnTo>
                <a:lnTo>
                  <a:pt x="2167573" y="28893"/>
                </a:lnTo>
                <a:lnTo>
                  <a:pt x="2187575" y="33020"/>
                </a:lnTo>
                <a:lnTo>
                  <a:pt x="2207260" y="37465"/>
                </a:lnTo>
                <a:lnTo>
                  <a:pt x="2226628" y="42545"/>
                </a:lnTo>
                <a:lnTo>
                  <a:pt x="2245360" y="47943"/>
                </a:lnTo>
                <a:lnTo>
                  <a:pt x="2264093" y="53340"/>
                </a:lnTo>
                <a:lnTo>
                  <a:pt x="2282508" y="59055"/>
                </a:lnTo>
                <a:lnTo>
                  <a:pt x="2300605" y="64770"/>
                </a:lnTo>
                <a:lnTo>
                  <a:pt x="2318068" y="71120"/>
                </a:lnTo>
                <a:lnTo>
                  <a:pt x="2335213" y="77470"/>
                </a:lnTo>
                <a:lnTo>
                  <a:pt x="2352040" y="84138"/>
                </a:lnTo>
                <a:lnTo>
                  <a:pt x="2368868" y="91123"/>
                </a:lnTo>
                <a:lnTo>
                  <a:pt x="2385060" y="98425"/>
                </a:lnTo>
                <a:lnTo>
                  <a:pt x="2400935" y="105728"/>
                </a:lnTo>
                <a:lnTo>
                  <a:pt x="2416493" y="113665"/>
                </a:lnTo>
                <a:lnTo>
                  <a:pt x="2431733" y="121285"/>
                </a:lnTo>
                <a:lnTo>
                  <a:pt x="2446655" y="129540"/>
                </a:lnTo>
                <a:lnTo>
                  <a:pt x="2461260" y="137795"/>
                </a:lnTo>
                <a:lnTo>
                  <a:pt x="2475230" y="146685"/>
                </a:lnTo>
                <a:lnTo>
                  <a:pt x="2489200" y="155258"/>
                </a:lnTo>
                <a:lnTo>
                  <a:pt x="2502535" y="164148"/>
                </a:lnTo>
                <a:lnTo>
                  <a:pt x="2515553" y="173355"/>
                </a:lnTo>
                <a:lnTo>
                  <a:pt x="2527935" y="182880"/>
                </a:lnTo>
                <a:lnTo>
                  <a:pt x="2540635" y="192405"/>
                </a:lnTo>
                <a:lnTo>
                  <a:pt x="2552700" y="201930"/>
                </a:lnTo>
                <a:lnTo>
                  <a:pt x="2564130" y="212090"/>
                </a:lnTo>
                <a:lnTo>
                  <a:pt x="2575560" y="222250"/>
                </a:lnTo>
                <a:lnTo>
                  <a:pt x="2586355" y="232728"/>
                </a:lnTo>
                <a:lnTo>
                  <a:pt x="2596833" y="242888"/>
                </a:lnTo>
                <a:lnTo>
                  <a:pt x="2607310" y="253683"/>
                </a:lnTo>
                <a:lnTo>
                  <a:pt x="2616835" y="264478"/>
                </a:lnTo>
                <a:lnTo>
                  <a:pt x="2626360" y="275590"/>
                </a:lnTo>
                <a:lnTo>
                  <a:pt x="2635568" y="286703"/>
                </a:lnTo>
                <a:lnTo>
                  <a:pt x="2644458" y="298133"/>
                </a:lnTo>
                <a:lnTo>
                  <a:pt x="2652395" y="309563"/>
                </a:lnTo>
                <a:lnTo>
                  <a:pt x="2660333" y="320993"/>
                </a:lnTo>
                <a:lnTo>
                  <a:pt x="2667953" y="332740"/>
                </a:lnTo>
                <a:lnTo>
                  <a:pt x="2675255" y="344805"/>
                </a:lnTo>
                <a:lnTo>
                  <a:pt x="2682240" y="356870"/>
                </a:lnTo>
                <a:lnTo>
                  <a:pt x="2688590" y="368935"/>
                </a:lnTo>
                <a:lnTo>
                  <a:pt x="2694623" y="381318"/>
                </a:lnTo>
                <a:lnTo>
                  <a:pt x="2700338" y="393700"/>
                </a:lnTo>
                <a:lnTo>
                  <a:pt x="2705418" y="406400"/>
                </a:lnTo>
                <a:lnTo>
                  <a:pt x="2710498" y="419100"/>
                </a:lnTo>
                <a:lnTo>
                  <a:pt x="2715260" y="431483"/>
                </a:lnTo>
                <a:lnTo>
                  <a:pt x="2719388" y="444500"/>
                </a:lnTo>
                <a:lnTo>
                  <a:pt x="2723198" y="457518"/>
                </a:lnTo>
                <a:lnTo>
                  <a:pt x="2726690" y="470535"/>
                </a:lnTo>
                <a:lnTo>
                  <a:pt x="2729230" y="483553"/>
                </a:lnTo>
                <a:lnTo>
                  <a:pt x="2732088" y="496888"/>
                </a:lnTo>
                <a:lnTo>
                  <a:pt x="2734310" y="509905"/>
                </a:lnTo>
                <a:lnTo>
                  <a:pt x="2736215" y="523240"/>
                </a:lnTo>
                <a:lnTo>
                  <a:pt x="2736850" y="533400"/>
                </a:lnTo>
                <a:lnTo>
                  <a:pt x="2054860" y="530543"/>
                </a:lnTo>
                <a:lnTo>
                  <a:pt x="2052955" y="516890"/>
                </a:lnTo>
                <a:lnTo>
                  <a:pt x="2051368" y="505460"/>
                </a:lnTo>
                <a:lnTo>
                  <a:pt x="2048828" y="494030"/>
                </a:lnTo>
                <a:lnTo>
                  <a:pt x="2045970" y="482918"/>
                </a:lnTo>
                <a:lnTo>
                  <a:pt x="2042160" y="471805"/>
                </a:lnTo>
                <a:lnTo>
                  <a:pt x="2038033" y="460693"/>
                </a:lnTo>
                <a:lnTo>
                  <a:pt x="2033588" y="450215"/>
                </a:lnTo>
                <a:lnTo>
                  <a:pt x="2028190" y="439738"/>
                </a:lnTo>
                <a:lnTo>
                  <a:pt x="2021840" y="429578"/>
                </a:lnTo>
                <a:lnTo>
                  <a:pt x="2015808" y="419735"/>
                </a:lnTo>
                <a:lnTo>
                  <a:pt x="2008823" y="409893"/>
                </a:lnTo>
                <a:lnTo>
                  <a:pt x="2001203" y="400685"/>
                </a:lnTo>
                <a:lnTo>
                  <a:pt x="1993583" y="391478"/>
                </a:lnTo>
                <a:lnTo>
                  <a:pt x="1985328" y="382588"/>
                </a:lnTo>
                <a:lnTo>
                  <a:pt x="1976755" y="373698"/>
                </a:lnTo>
                <a:lnTo>
                  <a:pt x="1967548" y="365760"/>
                </a:lnTo>
                <a:lnTo>
                  <a:pt x="1958023" y="358140"/>
                </a:lnTo>
                <a:lnTo>
                  <a:pt x="1948180" y="350520"/>
                </a:lnTo>
                <a:lnTo>
                  <a:pt x="1937703" y="343218"/>
                </a:lnTo>
                <a:lnTo>
                  <a:pt x="1927543" y="336868"/>
                </a:lnTo>
                <a:lnTo>
                  <a:pt x="1916430" y="330518"/>
                </a:lnTo>
                <a:lnTo>
                  <a:pt x="1905318" y="324485"/>
                </a:lnTo>
                <a:lnTo>
                  <a:pt x="1893888" y="319088"/>
                </a:lnTo>
                <a:lnTo>
                  <a:pt x="1882458" y="314008"/>
                </a:lnTo>
                <a:lnTo>
                  <a:pt x="1870075" y="309563"/>
                </a:lnTo>
                <a:lnTo>
                  <a:pt x="1857693" y="305435"/>
                </a:lnTo>
                <a:lnTo>
                  <a:pt x="1845628" y="301943"/>
                </a:lnTo>
                <a:lnTo>
                  <a:pt x="1832928" y="298768"/>
                </a:lnTo>
                <a:lnTo>
                  <a:pt x="1820228" y="296228"/>
                </a:lnTo>
                <a:lnTo>
                  <a:pt x="1807210" y="294323"/>
                </a:lnTo>
                <a:lnTo>
                  <a:pt x="1794193" y="292735"/>
                </a:lnTo>
                <a:lnTo>
                  <a:pt x="1781493" y="292100"/>
                </a:lnTo>
                <a:lnTo>
                  <a:pt x="1767840" y="291465"/>
                </a:lnTo>
                <a:lnTo>
                  <a:pt x="984885" y="291465"/>
                </a:lnTo>
                <a:lnTo>
                  <a:pt x="971868" y="292100"/>
                </a:lnTo>
                <a:lnTo>
                  <a:pt x="958533" y="292735"/>
                </a:lnTo>
                <a:lnTo>
                  <a:pt x="945515" y="294323"/>
                </a:lnTo>
                <a:lnTo>
                  <a:pt x="932815" y="296228"/>
                </a:lnTo>
                <a:lnTo>
                  <a:pt x="919798" y="298768"/>
                </a:lnTo>
                <a:lnTo>
                  <a:pt x="907098" y="301943"/>
                </a:lnTo>
                <a:lnTo>
                  <a:pt x="895033" y="305435"/>
                </a:lnTo>
                <a:lnTo>
                  <a:pt x="882650" y="309563"/>
                </a:lnTo>
                <a:lnTo>
                  <a:pt x="870903" y="314008"/>
                </a:lnTo>
                <a:lnTo>
                  <a:pt x="859155" y="319088"/>
                </a:lnTo>
                <a:lnTo>
                  <a:pt x="847408" y="324485"/>
                </a:lnTo>
                <a:lnTo>
                  <a:pt x="836613" y="330518"/>
                </a:lnTo>
                <a:lnTo>
                  <a:pt x="825818" y="336868"/>
                </a:lnTo>
                <a:lnTo>
                  <a:pt x="815023" y="343218"/>
                </a:lnTo>
                <a:lnTo>
                  <a:pt x="804863" y="350520"/>
                </a:lnTo>
                <a:lnTo>
                  <a:pt x="795020" y="358140"/>
                </a:lnTo>
                <a:lnTo>
                  <a:pt x="785495" y="365760"/>
                </a:lnTo>
                <a:lnTo>
                  <a:pt x="776288" y="373698"/>
                </a:lnTo>
                <a:lnTo>
                  <a:pt x="767715" y="382588"/>
                </a:lnTo>
                <a:lnTo>
                  <a:pt x="759460" y="391478"/>
                </a:lnTo>
                <a:lnTo>
                  <a:pt x="751523" y="400685"/>
                </a:lnTo>
                <a:lnTo>
                  <a:pt x="744220" y="409893"/>
                </a:lnTo>
                <a:lnTo>
                  <a:pt x="737235" y="419735"/>
                </a:lnTo>
                <a:lnTo>
                  <a:pt x="730885" y="429578"/>
                </a:lnTo>
                <a:lnTo>
                  <a:pt x="725170" y="439738"/>
                </a:lnTo>
                <a:lnTo>
                  <a:pt x="719773" y="450215"/>
                </a:lnTo>
                <a:lnTo>
                  <a:pt x="714693" y="460693"/>
                </a:lnTo>
                <a:lnTo>
                  <a:pt x="710565" y="471805"/>
                </a:lnTo>
                <a:lnTo>
                  <a:pt x="707073" y="482918"/>
                </a:lnTo>
                <a:lnTo>
                  <a:pt x="704215" y="494030"/>
                </a:lnTo>
                <a:lnTo>
                  <a:pt x="701675" y="505460"/>
                </a:lnTo>
                <a:lnTo>
                  <a:pt x="699770" y="516890"/>
                </a:lnTo>
                <a:lnTo>
                  <a:pt x="698500" y="530543"/>
                </a:lnTo>
                <a:lnTo>
                  <a:pt x="15875" y="533400"/>
                </a:lnTo>
                <a:lnTo>
                  <a:pt x="17145" y="523240"/>
                </a:lnTo>
                <a:lnTo>
                  <a:pt x="18733" y="509905"/>
                </a:lnTo>
                <a:lnTo>
                  <a:pt x="20955" y="496888"/>
                </a:lnTo>
                <a:lnTo>
                  <a:pt x="23495" y="483553"/>
                </a:lnTo>
                <a:lnTo>
                  <a:pt x="26670" y="470535"/>
                </a:lnTo>
                <a:lnTo>
                  <a:pt x="30163" y="457518"/>
                </a:lnTo>
                <a:lnTo>
                  <a:pt x="33973" y="444500"/>
                </a:lnTo>
                <a:lnTo>
                  <a:pt x="37783" y="431483"/>
                </a:lnTo>
                <a:lnTo>
                  <a:pt x="42228" y="419100"/>
                </a:lnTo>
                <a:lnTo>
                  <a:pt x="47308" y="406400"/>
                </a:lnTo>
                <a:lnTo>
                  <a:pt x="52705" y="393700"/>
                </a:lnTo>
                <a:lnTo>
                  <a:pt x="58420" y="381318"/>
                </a:lnTo>
                <a:lnTo>
                  <a:pt x="64453" y="368935"/>
                </a:lnTo>
                <a:lnTo>
                  <a:pt x="71120" y="356870"/>
                </a:lnTo>
                <a:lnTo>
                  <a:pt x="77788" y="344805"/>
                </a:lnTo>
                <a:lnTo>
                  <a:pt x="84773" y="332740"/>
                </a:lnTo>
                <a:lnTo>
                  <a:pt x="92393" y="320993"/>
                </a:lnTo>
                <a:lnTo>
                  <a:pt x="100330" y="309563"/>
                </a:lnTo>
                <a:lnTo>
                  <a:pt x="108903" y="298133"/>
                </a:lnTo>
                <a:lnTo>
                  <a:pt x="117793" y="286703"/>
                </a:lnTo>
                <a:lnTo>
                  <a:pt x="126365" y="275590"/>
                </a:lnTo>
                <a:lnTo>
                  <a:pt x="135890" y="264478"/>
                </a:lnTo>
                <a:lnTo>
                  <a:pt x="146050" y="253683"/>
                </a:lnTo>
                <a:lnTo>
                  <a:pt x="155893" y="242888"/>
                </a:lnTo>
                <a:lnTo>
                  <a:pt x="166688" y="232728"/>
                </a:lnTo>
                <a:lnTo>
                  <a:pt x="177483" y="222250"/>
                </a:lnTo>
                <a:lnTo>
                  <a:pt x="188913" y="212090"/>
                </a:lnTo>
                <a:lnTo>
                  <a:pt x="200343" y="201930"/>
                </a:lnTo>
                <a:lnTo>
                  <a:pt x="212408" y="192405"/>
                </a:lnTo>
                <a:lnTo>
                  <a:pt x="224790" y="182880"/>
                </a:lnTo>
                <a:lnTo>
                  <a:pt x="237490" y="173355"/>
                </a:lnTo>
                <a:lnTo>
                  <a:pt x="250508" y="164148"/>
                </a:lnTo>
                <a:lnTo>
                  <a:pt x="264160" y="155258"/>
                </a:lnTo>
                <a:lnTo>
                  <a:pt x="277813" y="146685"/>
                </a:lnTo>
                <a:lnTo>
                  <a:pt x="292100" y="137795"/>
                </a:lnTo>
                <a:lnTo>
                  <a:pt x="306705" y="129540"/>
                </a:lnTo>
                <a:lnTo>
                  <a:pt x="321310" y="121285"/>
                </a:lnTo>
                <a:lnTo>
                  <a:pt x="336550" y="113665"/>
                </a:lnTo>
                <a:lnTo>
                  <a:pt x="352108" y="105728"/>
                </a:lnTo>
                <a:lnTo>
                  <a:pt x="367983" y="98425"/>
                </a:lnTo>
                <a:lnTo>
                  <a:pt x="384175" y="91123"/>
                </a:lnTo>
                <a:lnTo>
                  <a:pt x="400685" y="84138"/>
                </a:lnTo>
                <a:lnTo>
                  <a:pt x="417513" y="77470"/>
                </a:lnTo>
                <a:lnTo>
                  <a:pt x="434658" y="71120"/>
                </a:lnTo>
                <a:lnTo>
                  <a:pt x="452755" y="64770"/>
                </a:lnTo>
                <a:lnTo>
                  <a:pt x="470218" y="59055"/>
                </a:lnTo>
                <a:lnTo>
                  <a:pt x="488633" y="53340"/>
                </a:lnTo>
                <a:lnTo>
                  <a:pt x="507365" y="47943"/>
                </a:lnTo>
                <a:lnTo>
                  <a:pt x="526733" y="42545"/>
                </a:lnTo>
                <a:lnTo>
                  <a:pt x="545783" y="37465"/>
                </a:lnTo>
                <a:lnTo>
                  <a:pt x="565150" y="33020"/>
                </a:lnTo>
                <a:lnTo>
                  <a:pt x="585470" y="28893"/>
                </a:lnTo>
                <a:lnTo>
                  <a:pt x="605790" y="25083"/>
                </a:lnTo>
                <a:lnTo>
                  <a:pt x="626428" y="21273"/>
                </a:lnTo>
                <a:lnTo>
                  <a:pt x="647065" y="17780"/>
                </a:lnTo>
                <a:lnTo>
                  <a:pt x="668655" y="14288"/>
                </a:lnTo>
                <a:lnTo>
                  <a:pt x="690245" y="11430"/>
                </a:lnTo>
                <a:lnTo>
                  <a:pt x="712153" y="8890"/>
                </a:lnTo>
                <a:lnTo>
                  <a:pt x="734378" y="6985"/>
                </a:lnTo>
                <a:lnTo>
                  <a:pt x="756920" y="5080"/>
                </a:lnTo>
                <a:lnTo>
                  <a:pt x="779780" y="3175"/>
                </a:lnTo>
                <a:lnTo>
                  <a:pt x="803275" y="1905"/>
                </a:lnTo>
                <a:lnTo>
                  <a:pt x="826770" y="1270"/>
                </a:lnTo>
                <a:lnTo>
                  <a:pt x="850583" y="635"/>
                </a:lnTo>
                <a:lnTo>
                  <a:pt x="8747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MH_Other_13"/>
          <p:cNvSpPr>
            <a:spLocks noChangeAspect="1"/>
          </p:cNvSpPr>
          <p:nvPr>
            <p:custDataLst>
              <p:tags r:id="rId17"/>
            </p:custDataLst>
          </p:nvPr>
        </p:nvSpPr>
        <p:spPr bwMode="auto">
          <a:xfrm>
            <a:off x="6734175" y="3167064"/>
            <a:ext cx="357188" cy="414337"/>
          </a:xfrm>
          <a:custGeom>
            <a:avLst/>
            <a:gdLst>
              <a:gd name="T0" fmla="*/ 1083502 w 1854200"/>
              <a:gd name="T1" fmla="*/ 1905000 h 2143126"/>
              <a:gd name="T2" fmla="*/ 369632 w 1854200"/>
              <a:gd name="T3" fmla="*/ 1627011 h 2143126"/>
              <a:gd name="T4" fmla="*/ 280391 w 1854200"/>
              <a:gd name="T5" fmla="*/ 1905000 h 2143126"/>
              <a:gd name="T6" fmla="*/ 1585749 w 1854200"/>
              <a:gd name="T7" fmla="*/ 1456206 h 2143126"/>
              <a:gd name="T8" fmla="*/ 1617257 w 1854200"/>
              <a:gd name="T9" fmla="*/ 1504089 h 2143126"/>
              <a:gd name="T10" fmla="*/ 1637950 w 1854200"/>
              <a:gd name="T11" fmla="*/ 1557606 h 2143126"/>
              <a:gd name="T12" fmla="*/ 1647355 w 1854200"/>
              <a:gd name="T13" fmla="*/ 1615349 h 2143126"/>
              <a:gd name="T14" fmla="*/ 1644533 w 1854200"/>
              <a:gd name="T15" fmla="*/ 1672152 h 2143126"/>
              <a:gd name="T16" fmla="*/ 1631131 w 1854200"/>
              <a:gd name="T17" fmla="*/ 1724731 h 2143126"/>
              <a:gd name="T18" fmla="*/ 1584809 w 1854200"/>
              <a:gd name="T19" fmla="*/ 1804772 h 2143126"/>
              <a:gd name="T20" fmla="*/ 1503687 w 1854200"/>
              <a:gd name="T21" fmla="*/ 1871903 h 2143126"/>
              <a:gd name="T22" fmla="*/ 1441377 w 1854200"/>
              <a:gd name="T23" fmla="*/ 1896549 h 2143126"/>
              <a:gd name="T24" fmla="*/ 1386825 w 1854200"/>
              <a:gd name="T25" fmla="*/ 1904530 h 2143126"/>
              <a:gd name="T26" fmla="*/ 1330864 w 1854200"/>
              <a:gd name="T27" fmla="*/ 1901948 h 2143126"/>
              <a:gd name="T28" fmla="*/ 1278429 w 1854200"/>
              <a:gd name="T29" fmla="*/ 1888333 h 2143126"/>
              <a:gd name="T30" fmla="*/ 1197777 w 1854200"/>
              <a:gd name="T31" fmla="*/ 1842328 h 2143126"/>
              <a:gd name="T32" fmla="*/ 1130999 w 1854200"/>
              <a:gd name="T33" fmla="*/ 1761113 h 2143126"/>
              <a:gd name="T34" fmla="*/ 1106310 w 1854200"/>
              <a:gd name="T35" fmla="*/ 1698911 h 2143126"/>
              <a:gd name="T36" fmla="*/ 1097845 w 1854200"/>
              <a:gd name="T37" fmla="*/ 1644689 h 2143126"/>
              <a:gd name="T38" fmla="*/ 1206947 w 1854200"/>
              <a:gd name="T39" fmla="*/ 1673091 h 2143126"/>
              <a:gd name="T40" fmla="*/ 1235633 w 1854200"/>
              <a:gd name="T41" fmla="*/ 1732711 h 2143126"/>
              <a:gd name="T42" fmla="*/ 1284072 w 1854200"/>
              <a:gd name="T43" fmla="*/ 1776370 h 2143126"/>
              <a:gd name="T44" fmla="*/ 1346617 w 1854200"/>
              <a:gd name="T45" fmla="*/ 1799373 h 2143126"/>
              <a:gd name="T46" fmla="*/ 1415512 w 1854200"/>
              <a:gd name="T47" fmla="*/ 1795852 h 2143126"/>
              <a:gd name="T48" fmla="*/ 1475001 w 1854200"/>
              <a:gd name="T49" fmla="*/ 1767451 h 2143126"/>
              <a:gd name="T50" fmla="*/ 1519206 w 1854200"/>
              <a:gd name="T51" fmla="*/ 1719097 h 2143126"/>
              <a:gd name="T52" fmla="*/ 1541779 w 1854200"/>
              <a:gd name="T53" fmla="*/ 1656426 h 2143126"/>
              <a:gd name="T54" fmla="*/ 1541074 w 1854200"/>
              <a:gd name="T55" fmla="*/ 1598684 h 2143126"/>
              <a:gd name="T56" fmla="*/ 1524850 w 1854200"/>
              <a:gd name="T57" fmla="*/ 1551973 h 2143126"/>
              <a:gd name="T58" fmla="*/ 1496163 w 1854200"/>
              <a:gd name="T59" fmla="*/ 1511835 h 2143126"/>
              <a:gd name="T60" fmla="*/ 1456661 w 1854200"/>
              <a:gd name="T61" fmla="*/ 1481321 h 2143126"/>
              <a:gd name="T62" fmla="*/ 456397 w 1854200"/>
              <a:gd name="T63" fmla="*/ 1176 h 2143126"/>
              <a:gd name="T64" fmla="*/ 489551 w 1854200"/>
              <a:gd name="T65" fmla="*/ 23288 h 2143126"/>
              <a:gd name="T66" fmla="*/ 559856 w 1854200"/>
              <a:gd name="T67" fmla="*/ 406471 h 2143126"/>
              <a:gd name="T68" fmla="*/ 540576 w 1854200"/>
              <a:gd name="T69" fmla="*/ 441990 h 2143126"/>
              <a:gd name="T70" fmla="*/ 436881 w 1854200"/>
              <a:gd name="T71" fmla="*/ 453986 h 2143126"/>
              <a:gd name="T72" fmla="*/ 447933 w 1854200"/>
              <a:gd name="T73" fmla="*/ 495151 h 2143126"/>
              <a:gd name="T74" fmla="*/ 502954 w 1854200"/>
              <a:gd name="T75" fmla="*/ 583595 h 2143126"/>
              <a:gd name="T76" fmla="*/ 601476 w 1854200"/>
              <a:gd name="T77" fmla="*/ 691329 h 2143126"/>
              <a:gd name="T78" fmla="*/ 771949 w 1854200"/>
              <a:gd name="T79" fmla="*/ 862103 h 2143126"/>
              <a:gd name="T80" fmla="*/ 879640 w 1854200"/>
              <a:gd name="T81" fmla="*/ 960427 h 2143126"/>
              <a:gd name="T82" fmla="*/ 968051 w 1854200"/>
              <a:gd name="T83" fmla="*/ 1015470 h 2143126"/>
              <a:gd name="T84" fmla="*/ 1009199 w 1854200"/>
              <a:gd name="T85" fmla="*/ 1026996 h 2143126"/>
              <a:gd name="T86" fmla="*/ 1021191 w 1854200"/>
              <a:gd name="T87" fmla="*/ 922791 h 2143126"/>
              <a:gd name="T88" fmla="*/ 1056696 w 1854200"/>
              <a:gd name="T89" fmla="*/ 903738 h 2143126"/>
              <a:gd name="T90" fmla="*/ 1439731 w 1854200"/>
              <a:gd name="T91" fmla="*/ 973835 h 2143126"/>
              <a:gd name="T92" fmla="*/ 1462069 w 1854200"/>
              <a:gd name="T93" fmla="*/ 1007002 h 2143126"/>
              <a:gd name="T94" fmla="*/ 1456896 w 1854200"/>
              <a:gd name="T95" fmla="*/ 1329732 h 2143126"/>
              <a:gd name="T96" fmla="*/ 1425858 w 1854200"/>
              <a:gd name="T97" fmla="*/ 1355371 h 2143126"/>
              <a:gd name="T98" fmla="*/ 1346383 w 1854200"/>
              <a:gd name="T99" fmla="*/ 1352313 h 2143126"/>
              <a:gd name="T100" fmla="*/ 1163212 w 1854200"/>
              <a:gd name="T101" fmla="*/ 1317264 h 2143126"/>
              <a:gd name="T102" fmla="*/ 1030832 w 1854200"/>
              <a:gd name="T103" fmla="*/ 1276100 h 2143126"/>
              <a:gd name="T104" fmla="*/ 882932 w 1854200"/>
              <a:gd name="T105" fmla="*/ 1214236 h 2143126"/>
              <a:gd name="T106" fmla="*/ 726097 w 1854200"/>
              <a:gd name="T107" fmla="*/ 1126496 h 2143126"/>
              <a:gd name="T108" fmla="*/ 566441 w 1854200"/>
              <a:gd name="T109" fmla="*/ 1008884 h 2143126"/>
              <a:gd name="T110" fmla="*/ 416659 w 1854200"/>
              <a:gd name="T111" fmla="*/ 862573 h 2143126"/>
              <a:gd name="T112" fmla="*/ 301914 w 1854200"/>
              <a:gd name="T113" fmla="*/ 708030 h 2143126"/>
              <a:gd name="T114" fmla="*/ 219852 w 1854200"/>
              <a:gd name="T115" fmla="*/ 553957 h 2143126"/>
              <a:gd name="T116" fmla="*/ 164595 w 1854200"/>
              <a:gd name="T117" fmla="*/ 408587 h 2143126"/>
              <a:gd name="T118" fmla="*/ 130500 w 1854200"/>
              <a:gd name="T119" fmla="*/ 278743 h 2143126"/>
              <a:gd name="T120" fmla="*/ 108397 w 1854200"/>
              <a:gd name="T121" fmla="*/ 119731 h 2143126"/>
              <a:gd name="T122" fmla="*/ 108397 w 1854200"/>
              <a:gd name="T123" fmla="*/ 37166 h 2143126"/>
              <a:gd name="T124" fmla="*/ 133792 w 1854200"/>
              <a:gd name="T125" fmla="*/ 6351 h 21431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854200" h="2143126">
                <a:moveTo>
                  <a:pt x="0" y="2001838"/>
                </a:moveTo>
                <a:lnTo>
                  <a:pt x="134499" y="2001838"/>
                </a:lnTo>
                <a:lnTo>
                  <a:pt x="204788" y="2143126"/>
                </a:lnTo>
                <a:lnTo>
                  <a:pt x="69760" y="2143126"/>
                </a:lnTo>
                <a:lnTo>
                  <a:pt x="0" y="2001838"/>
                </a:lnTo>
                <a:close/>
                <a:moveTo>
                  <a:pt x="928688" y="1830388"/>
                </a:moveTo>
                <a:lnTo>
                  <a:pt x="1063484" y="1830388"/>
                </a:lnTo>
                <a:lnTo>
                  <a:pt x="1219201" y="2143126"/>
                </a:lnTo>
                <a:lnTo>
                  <a:pt x="1084140" y="2143126"/>
                </a:lnTo>
                <a:lnTo>
                  <a:pt x="928688" y="1830388"/>
                </a:lnTo>
                <a:close/>
                <a:moveTo>
                  <a:pt x="673100" y="1830388"/>
                </a:moveTo>
                <a:lnTo>
                  <a:pt x="807773" y="1830388"/>
                </a:lnTo>
                <a:lnTo>
                  <a:pt x="963613" y="2143126"/>
                </a:lnTo>
                <a:lnTo>
                  <a:pt x="828675" y="2143126"/>
                </a:lnTo>
                <a:lnTo>
                  <a:pt x="673100" y="1830388"/>
                </a:lnTo>
                <a:close/>
                <a:moveTo>
                  <a:pt x="415925" y="1830388"/>
                </a:moveTo>
                <a:lnTo>
                  <a:pt x="551334" y="1830388"/>
                </a:lnTo>
                <a:lnTo>
                  <a:pt x="708025" y="2143126"/>
                </a:lnTo>
                <a:lnTo>
                  <a:pt x="572084" y="2143126"/>
                </a:lnTo>
                <a:lnTo>
                  <a:pt x="415925" y="1830388"/>
                </a:lnTo>
                <a:close/>
                <a:moveTo>
                  <a:pt x="160338" y="1830388"/>
                </a:moveTo>
                <a:lnTo>
                  <a:pt x="294889" y="1830388"/>
                </a:lnTo>
                <a:lnTo>
                  <a:pt x="450851" y="2143126"/>
                </a:lnTo>
                <a:lnTo>
                  <a:pt x="315507" y="2143126"/>
                </a:lnTo>
                <a:lnTo>
                  <a:pt x="160338" y="1830388"/>
                </a:lnTo>
                <a:close/>
                <a:moveTo>
                  <a:pt x="1750219" y="1603375"/>
                </a:moveTo>
                <a:lnTo>
                  <a:pt x="1756569" y="1608920"/>
                </a:lnTo>
                <a:lnTo>
                  <a:pt x="1762390" y="1614466"/>
                </a:lnTo>
                <a:lnTo>
                  <a:pt x="1767946" y="1620539"/>
                </a:lnTo>
                <a:lnTo>
                  <a:pt x="1773502" y="1626349"/>
                </a:lnTo>
                <a:lnTo>
                  <a:pt x="1779058" y="1632158"/>
                </a:lnTo>
                <a:lnTo>
                  <a:pt x="1784350" y="1638232"/>
                </a:lnTo>
                <a:lnTo>
                  <a:pt x="1789112" y="1644833"/>
                </a:lnTo>
                <a:lnTo>
                  <a:pt x="1794140" y="1651171"/>
                </a:lnTo>
                <a:lnTo>
                  <a:pt x="1798638" y="1657509"/>
                </a:lnTo>
                <a:lnTo>
                  <a:pt x="1803400" y="1664374"/>
                </a:lnTo>
                <a:lnTo>
                  <a:pt x="1807633" y="1671240"/>
                </a:lnTo>
                <a:lnTo>
                  <a:pt x="1811602" y="1677842"/>
                </a:lnTo>
                <a:lnTo>
                  <a:pt x="1815571" y="1684971"/>
                </a:lnTo>
                <a:lnTo>
                  <a:pt x="1819804" y="1692101"/>
                </a:lnTo>
                <a:lnTo>
                  <a:pt x="1823508" y="1699495"/>
                </a:lnTo>
                <a:lnTo>
                  <a:pt x="1826683" y="1706625"/>
                </a:lnTo>
                <a:lnTo>
                  <a:pt x="1829858" y="1714019"/>
                </a:lnTo>
                <a:lnTo>
                  <a:pt x="1833033" y="1721676"/>
                </a:lnTo>
                <a:lnTo>
                  <a:pt x="1835679" y="1729334"/>
                </a:lnTo>
                <a:lnTo>
                  <a:pt x="1838590" y="1736728"/>
                </a:lnTo>
                <a:lnTo>
                  <a:pt x="1840971" y="1744650"/>
                </a:lnTo>
                <a:lnTo>
                  <a:pt x="1843088" y="1752308"/>
                </a:lnTo>
                <a:lnTo>
                  <a:pt x="1845204" y="1760494"/>
                </a:lnTo>
                <a:lnTo>
                  <a:pt x="1847056" y="1768416"/>
                </a:lnTo>
                <a:lnTo>
                  <a:pt x="1848644" y="1776338"/>
                </a:lnTo>
                <a:lnTo>
                  <a:pt x="1850231" y="1784260"/>
                </a:lnTo>
                <a:lnTo>
                  <a:pt x="1851554" y="1792710"/>
                </a:lnTo>
                <a:lnTo>
                  <a:pt x="1852348" y="1800632"/>
                </a:lnTo>
                <a:lnTo>
                  <a:pt x="1853406" y="1809082"/>
                </a:lnTo>
                <a:lnTo>
                  <a:pt x="1853671" y="1817268"/>
                </a:lnTo>
                <a:lnTo>
                  <a:pt x="1854200" y="1825982"/>
                </a:lnTo>
                <a:lnTo>
                  <a:pt x="1854200" y="1834168"/>
                </a:lnTo>
                <a:lnTo>
                  <a:pt x="1854200" y="1842090"/>
                </a:lnTo>
                <a:lnTo>
                  <a:pt x="1853935" y="1850276"/>
                </a:lnTo>
                <a:lnTo>
                  <a:pt x="1853406" y="1857934"/>
                </a:lnTo>
                <a:lnTo>
                  <a:pt x="1852612" y="1865592"/>
                </a:lnTo>
                <a:lnTo>
                  <a:pt x="1851819" y="1873514"/>
                </a:lnTo>
                <a:lnTo>
                  <a:pt x="1850496" y="1881172"/>
                </a:lnTo>
                <a:lnTo>
                  <a:pt x="1849173" y="1888566"/>
                </a:lnTo>
                <a:lnTo>
                  <a:pt x="1847850" y="1896224"/>
                </a:lnTo>
                <a:lnTo>
                  <a:pt x="1846262" y="1903618"/>
                </a:lnTo>
                <a:lnTo>
                  <a:pt x="1844410" y="1911276"/>
                </a:lnTo>
                <a:lnTo>
                  <a:pt x="1842558" y="1918669"/>
                </a:lnTo>
                <a:lnTo>
                  <a:pt x="1840442" y="1925799"/>
                </a:lnTo>
                <a:lnTo>
                  <a:pt x="1837796" y="1933193"/>
                </a:lnTo>
                <a:lnTo>
                  <a:pt x="1835415" y="1940323"/>
                </a:lnTo>
                <a:lnTo>
                  <a:pt x="1832504" y="1947452"/>
                </a:lnTo>
                <a:lnTo>
                  <a:pt x="1829858" y="1954054"/>
                </a:lnTo>
                <a:lnTo>
                  <a:pt x="1823773" y="1968050"/>
                </a:lnTo>
                <a:lnTo>
                  <a:pt x="1816629" y="1981253"/>
                </a:lnTo>
                <a:lnTo>
                  <a:pt x="1809221" y="1994192"/>
                </a:lnTo>
                <a:lnTo>
                  <a:pt x="1801283" y="2006867"/>
                </a:lnTo>
                <a:lnTo>
                  <a:pt x="1792552" y="2018750"/>
                </a:lnTo>
                <a:lnTo>
                  <a:pt x="1783292" y="2030369"/>
                </a:lnTo>
                <a:lnTo>
                  <a:pt x="1773767" y="2041724"/>
                </a:lnTo>
                <a:lnTo>
                  <a:pt x="1763183" y="2052551"/>
                </a:lnTo>
                <a:lnTo>
                  <a:pt x="1752600" y="2062849"/>
                </a:lnTo>
                <a:lnTo>
                  <a:pt x="1741488" y="2072620"/>
                </a:lnTo>
                <a:lnTo>
                  <a:pt x="1729581" y="2081598"/>
                </a:lnTo>
                <a:lnTo>
                  <a:pt x="1717675" y="2090048"/>
                </a:lnTo>
                <a:lnTo>
                  <a:pt x="1704975" y="2098498"/>
                </a:lnTo>
                <a:lnTo>
                  <a:pt x="1692010" y="2105892"/>
                </a:lnTo>
                <a:lnTo>
                  <a:pt x="1678781" y="2112494"/>
                </a:lnTo>
                <a:lnTo>
                  <a:pt x="1665023" y="2118831"/>
                </a:lnTo>
                <a:lnTo>
                  <a:pt x="1657879" y="2121472"/>
                </a:lnTo>
                <a:lnTo>
                  <a:pt x="1650735" y="2124376"/>
                </a:lnTo>
                <a:lnTo>
                  <a:pt x="1643592" y="2126753"/>
                </a:lnTo>
                <a:lnTo>
                  <a:pt x="1636712" y="2129130"/>
                </a:lnTo>
                <a:lnTo>
                  <a:pt x="1629304" y="2131242"/>
                </a:lnTo>
                <a:lnTo>
                  <a:pt x="1621896" y="2133619"/>
                </a:lnTo>
                <a:lnTo>
                  <a:pt x="1614488" y="2134939"/>
                </a:lnTo>
                <a:lnTo>
                  <a:pt x="1607079" y="2136788"/>
                </a:lnTo>
                <a:lnTo>
                  <a:pt x="1599406" y="2138372"/>
                </a:lnTo>
                <a:lnTo>
                  <a:pt x="1591733" y="2139692"/>
                </a:lnTo>
                <a:lnTo>
                  <a:pt x="1583796" y="2140485"/>
                </a:lnTo>
                <a:lnTo>
                  <a:pt x="1576123" y="2141541"/>
                </a:lnTo>
                <a:lnTo>
                  <a:pt x="1568450" y="2142069"/>
                </a:lnTo>
                <a:lnTo>
                  <a:pt x="1560512" y="2142597"/>
                </a:lnTo>
                <a:lnTo>
                  <a:pt x="1552575" y="2143125"/>
                </a:lnTo>
                <a:lnTo>
                  <a:pt x="1544638" y="2143125"/>
                </a:lnTo>
                <a:lnTo>
                  <a:pt x="1536700" y="2143125"/>
                </a:lnTo>
                <a:lnTo>
                  <a:pt x="1528762" y="2142597"/>
                </a:lnTo>
                <a:lnTo>
                  <a:pt x="1520825" y="2142069"/>
                </a:lnTo>
                <a:lnTo>
                  <a:pt x="1512888" y="2141541"/>
                </a:lnTo>
                <a:lnTo>
                  <a:pt x="1505215" y="2140485"/>
                </a:lnTo>
                <a:lnTo>
                  <a:pt x="1497542" y="2139692"/>
                </a:lnTo>
                <a:lnTo>
                  <a:pt x="1489869" y="2138372"/>
                </a:lnTo>
                <a:lnTo>
                  <a:pt x="1482196" y="2136788"/>
                </a:lnTo>
                <a:lnTo>
                  <a:pt x="1474788" y="2134939"/>
                </a:lnTo>
                <a:lnTo>
                  <a:pt x="1467379" y="2133619"/>
                </a:lnTo>
                <a:lnTo>
                  <a:pt x="1459971" y="2131242"/>
                </a:lnTo>
                <a:lnTo>
                  <a:pt x="1452562" y="2129130"/>
                </a:lnTo>
                <a:lnTo>
                  <a:pt x="1445419" y="2126753"/>
                </a:lnTo>
                <a:lnTo>
                  <a:pt x="1438540" y="2124376"/>
                </a:lnTo>
                <a:lnTo>
                  <a:pt x="1431396" y="2121472"/>
                </a:lnTo>
                <a:lnTo>
                  <a:pt x="1424252" y="2118831"/>
                </a:lnTo>
                <a:lnTo>
                  <a:pt x="1410494" y="2112494"/>
                </a:lnTo>
                <a:lnTo>
                  <a:pt x="1397000" y="2105892"/>
                </a:lnTo>
                <a:lnTo>
                  <a:pt x="1384300" y="2098498"/>
                </a:lnTo>
                <a:lnTo>
                  <a:pt x="1371600" y="2090048"/>
                </a:lnTo>
                <a:lnTo>
                  <a:pt x="1359429" y="2081598"/>
                </a:lnTo>
                <a:lnTo>
                  <a:pt x="1347788" y="2072620"/>
                </a:lnTo>
                <a:lnTo>
                  <a:pt x="1336675" y="2062849"/>
                </a:lnTo>
                <a:lnTo>
                  <a:pt x="1325827" y="2052551"/>
                </a:lnTo>
                <a:lnTo>
                  <a:pt x="1315508" y="2041724"/>
                </a:lnTo>
                <a:lnTo>
                  <a:pt x="1305983" y="2030369"/>
                </a:lnTo>
                <a:lnTo>
                  <a:pt x="1296723" y="2018750"/>
                </a:lnTo>
                <a:lnTo>
                  <a:pt x="1287992" y="2006867"/>
                </a:lnTo>
                <a:lnTo>
                  <a:pt x="1280054" y="1994192"/>
                </a:lnTo>
                <a:lnTo>
                  <a:pt x="1272646" y="1981253"/>
                </a:lnTo>
                <a:lnTo>
                  <a:pt x="1265502" y="1968050"/>
                </a:lnTo>
                <a:lnTo>
                  <a:pt x="1259417" y="1954054"/>
                </a:lnTo>
                <a:lnTo>
                  <a:pt x="1256506" y="1947452"/>
                </a:lnTo>
                <a:lnTo>
                  <a:pt x="1253860" y="1940323"/>
                </a:lnTo>
                <a:lnTo>
                  <a:pt x="1251215" y="1933193"/>
                </a:lnTo>
                <a:lnTo>
                  <a:pt x="1248833" y="1925799"/>
                </a:lnTo>
                <a:lnTo>
                  <a:pt x="1246717" y="1918669"/>
                </a:lnTo>
                <a:lnTo>
                  <a:pt x="1244865" y="1911276"/>
                </a:lnTo>
                <a:lnTo>
                  <a:pt x="1243012" y="1903618"/>
                </a:lnTo>
                <a:lnTo>
                  <a:pt x="1241425" y="1896224"/>
                </a:lnTo>
                <a:lnTo>
                  <a:pt x="1239838" y="1888566"/>
                </a:lnTo>
                <a:lnTo>
                  <a:pt x="1238779" y="1881172"/>
                </a:lnTo>
                <a:lnTo>
                  <a:pt x="1237456" y="1873514"/>
                </a:lnTo>
                <a:lnTo>
                  <a:pt x="1236662" y="1865592"/>
                </a:lnTo>
                <a:lnTo>
                  <a:pt x="1235869" y="1857934"/>
                </a:lnTo>
                <a:lnTo>
                  <a:pt x="1235340" y="1850276"/>
                </a:lnTo>
                <a:lnTo>
                  <a:pt x="1235340" y="1842090"/>
                </a:lnTo>
                <a:lnTo>
                  <a:pt x="1235075" y="1834168"/>
                </a:lnTo>
                <a:lnTo>
                  <a:pt x="1352021" y="1834168"/>
                </a:lnTo>
                <a:lnTo>
                  <a:pt x="1352550" y="1843939"/>
                </a:lnTo>
                <a:lnTo>
                  <a:pt x="1353079" y="1853973"/>
                </a:lnTo>
                <a:lnTo>
                  <a:pt x="1354402" y="1863480"/>
                </a:lnTo>
                <a:lnTo>
                  <a:pt x="1355725" y="1872986"/>
                </a:lnTo>
                <a:lnTo>
                  <a:pt x="1358106" y="1882228"/>
                </a:lnTo>
                <a:lnTo>
                  <a:pt x="1360752" y="1891471"/>
                </a:lnTo>
                <a:lnTo>
                  <a:pt x="1363927" y="1900449"/>
                </a:lnTo>
                <a:lnTo>
                  <a:pt x="1367102" y="1908899"/>
                </a:lnTo>
                <a:lnTo>
                  <a:pt x="1370806" y="1917613"/>
                </a:lnTo>
                <a:lnTo>
                  <a:pt x="1375304" y="1925799"/>
                </a:lnTo>
                <a:lnTo>
                  <a:pt x="1379802" y="1933985"/>
                </a:lnTo>
                <a:lnTo>
                  <a:pt x="1385094" y="1941643"/>
                </a:lnTo>
                <a:lnTo>
                  <a:pt x="1390385" y="1949301"/>
                </a:lnTo>
                <a:lnTo>
                  <a:pt x="1396206" y="1956431"/>
                </a:lnTo>
                <a:lnTo>
                  <a:pt x="1402027" y="1963296"/>
                </a:lnTo>
                <a:lnTo>
                  <a:pt x="1408642" y="1970162"/>
                </a:lnTo>
                <a:lnTo>
                  <a:pt x="1415256" y="1976236"/>
                </a:lnTo>
                <a:lnTo>
                  <a:pt x="1422135" y="1982573"/>
                </a:lnTo>
                <a:lnTo>
                  <a:pt x="1429544" y="1988383"/>
                </a:lnTo>
                <a:lnTo>
                  <a:pt x="1436952" y="1993664"/>
                </a:lnTo>
                <a:lnTo>
                  <a:pt x="1444890" y="1998417"/>
                </a:lnTo>
                <a:lnTo>
                  <a:pt x="1452827" y="2003170"/>
                </a:lnTo>
                <a:lnTo>
                  <a:pt x="1461294" y="2007395"/>
                </a:lnTo>
                <a:lnTo>
                  <a:pt x="1469760" y="2011356"/>
                </a:lnTo>
                <a:lnTo>
                  <a:pt x="1478492" y="2014789"/>
                </a:lnTo>
                <a:lnTo>
                  <a:pt x="1487488" y="2017958"/>
                </a:lnTo>
                <a:lnTo>
                  <a:pt x="1496748" y="2020335"/>
                </a:lnTo>
                <a:lnTo>
                  <a:pt x="1506008" y="2022447"/>
                </a:lnTo>
                <a:lnTo>
                  <a:pt x="1515269" y="2024296"/>
                </a:lnTo>
                <a:lnTo>
                  <a:pt x="1525058" y="2025616"/>
                </a:lnTo>
                <a:lnTo>
                  <a:pt x="1534583" y="2026144"/>
                </a:lnTo>
                <a:lnTo>
                  <a:pt x="1544638" y="2026408"/>
                </a:lnTo>
                <a:lnTo>
                  <a:pt x="1554692" y="2026144"/>
                </a:lnTo>
                <a:lnTo>
                  <a:pt x="1564217" y="2025616"/>
                </a:lnTo>
                <a:lnTo>
                  <a:pt x="1574006" y="2024296"/>
                </a:lnTo>
                <a:lnTo>
                  <a:pt x="1583267" y="2022447"/>
                </a:lnTo>
                <a:lnTo>
                  <a:pt x="1592792" y="2020335"/>
                </a:lnTo>
                <a:lnTo>
                  <a:pt x="1601788" y="2017958"/>
                </a:lnTo>
                <a:lnTo>
                  <a:pt x="1610783" y="2014789"/>
                </a:lnTo>
                <a:lnTo>
                  <a:pt x="1619779" y="2011356"/>
                </a:lnTo>
                <a:lnTo>
                  <a:pt x="1627981" y="2007395"/>
                </a:lnTo>
                <a:lnTo>
                  <a:pt x="1636183" y="2003170"/>
                </a:lnTo>
                <a:lnTo>
                  <a:pt x="1644385" y="1998417"/>
                </a:lnTo>
                <a:lnTo>
                  <a:pt x="1652323" y="1993664"/>
                </a:lnTo>
                <a:lnTo>
                  <a:pt x="1659731" y="1988383"/>
                </a:lnTo>
                <a:lnTo>
                  <a:pt x="1667140" y="1982573"/>
                </a:lnTo>
                <a:lnTo>
                  <a:pt x="1674019" y="1976236"/>
                </a:lnTo>
                <a:lnTo>
                  <a:pt x="1680633" y="1970162"/>
                </a:lnTo>
                <a:lnTo>
                  <a:pt x="1687248" y="1963296"/>
                </a:lnTo>
                <a:lnTo>
                  <a:pt x="1693333" y="1956431"/>
                </a:lnTo>
                <a:lnTo>
                  <a:pt x="1698890" y="1949301"/>
                </a:lnTo>
                <a:lnTo>
                  <a:pt x="1704446" y="1941643"/>
                </a:lnTo>
                <a:lnTo>
                  <a:pt x="1709473" y="1933985"/>
                </a:lnTo>
                <a:lnTo>
                  <a:pt x="1713971" y="1925799"/>
                </a:lnTo>
                <a:lnTo>
                  <a:pt x="1718204" y="1917613"/>
                </a:lnTo>
                <a:lnTo>
                  <a:pt x="1721908" y="1908899"/>
                </a:lnTo>
                <a:lnTo>
                  <a:pt x="1725348" y="1900449"/>
                </a:lnTo>
                <a:lnTo>
                  <a:pt x="1728523" y="1891471"/>
                </a:lnTo>
                <a:lnTo>
                  <a:pt x="1731169" y="1882228"/>
                </a:lnTo>
                <a:lnTo>
                  <a:pt x="1733285" y="1872986"/>
                </a:lnTo>
                <a:lnTo>
                  <a:pt x="1734873" y="1863480"/>
                </a:lnTo>
                <a:lnTo>
                  <a:pt x="1736196" y="1853973"/>
                </a:lnTo>
                <a:lnTo>
                  <a:pt x="1736990" y="1843939"/>
                </a:lnTo>
                <a:lnTo>
                  <a:pt x="1736990" y="1834168"/>
                </a:lnTo>
                <a:lnTo>
                  <a:pt x="1736990" y="1826775"/>
                </a:lnTo>
                <a:lnTo>
                  <a:pt x="1736725" y="1819645"/>
                </a:lnTo>
                <a:lnTo>
                  <a:pt x="1735931" y="1812779"/>
                </a:lnTo>
                <a:lnTo>
                  <a:pt x="1734873" y="1805649"/>
                </a:lnTo>
                <a:lnTo>
                  <a:pt x="1734079" y="1798520"/>
                </a:lnTo>
                <a:lnTo>
                  <a:pt x="1732492" y="1791654"/>
                </a:lnTo>
                <a:lnTo>
                  <a:pt x="1730904" y="1784788"/>
                </a:lnTo>
                <a:lnTo>
                  <a:pt x="1728788" y="1777922"/>
                </a:lnTo>
                <a:lnTo>
                  <a:pt x="1726671" y="1771321"/>
                </a:lnTo>
                <a:lnTo>
                  <a:pt x="1724554" y="1764983"/>
                </a:lnTo>
                <a:lnTo>
                  <a:pt x="1721644" y="1758646"/>
                </a:lnTo>
                <a:lnTo>
                  <a:pt x="1718998" y="1752044"/>
                </a:lnTo>
                <a:lnTo>
                  <a:pt x="1715823" y="1745970"/>
                </a:lnTo>
                <a:lnTo>
                  <a:pt x="1712383" y="1739633"/>
                </a:lnTo>
                <a:lnTo>
                  <a:pt x="1708944" y="1733559"/>
                </a:lnTo>
                <a:lnTo>
                  <a:pt x="1704975" y="1727750"/>
                </a:lnTo>
                <a:lnTo>
                  <a:pt x="1701271" y="1722205"/>
                </a:lnTo>
                <a:lnTo>
                  <a:pt x="1697038" y="1716659"/>
                </a:lnTo>
                <a:lnTo>
                  <a:pt x="1692804" y="1711114"/>
                </a:lnTo>
                <a:lnTo>
                  <a:pt x="1688042" y="1705833"/>
                </a:lnTo>
                <a:lnTo>
                  <a:pt x="1683544" y="1700815"/>
                </a:lnTo>
                <a:lnTo>
                  <a:pt x="1678517" y="1695798"/>
                </a:lnTo>
                <a:lnTo>
                  <a:pt x="1673225" y="1691045"/>
                </a:lnTo>
                <a:lnTo>
                  <a:pt x="1667933" y="1686556"/>
                </a:lnTo>
                <a:lnTo>
                  <a:pt x="1662377" y="1682331"/>
                </a:lnTo>
                <a:lnTo>
                  <a:pt x="1656821" y="1677842"/>
                </a:lnTo>
                <a:lnTo>
                  <a:pt x="1651000" y="1673881"/>
                </a:lnTo>
                <a:lnTo>
                  <a:pt x="1645179" y="1670184"/>
                </a:lnTo>
                <a:lnTo>
                  <a:pt x="1639094" y="1666487"/>
                </a:lnTo>
                <a:lnTo>
                  <a:pt x="1632479" y="1663054"/>
                </a:lnTo>
                <a:lnTo>
                  <a:pt x="1626129" y="1660149"/>
                </a:lnTo>
                <a:lnTo>
                  <a:pt x="1619779" y="1656980"/>
                </a:lnTo>
                <a:lnTo>
                  <a:pt x="1750219" y="1603375"/>
                </a:lnTo>
                <a:close/>
                <a:moveTo>
                  <a:pt x="178859" y="0"/>
                </a:moveTo>
                <a:lnTo>
                  <a:pt x="501650" y="0"/>
                </a:lnTo>
                <a:lnTo>
                  <a:pt x="507736" y="265"/>
                </a:lnTo>
                <a:lnTo>
                  <a:pt x="513557" y="1323"/>
                </a:lnTo>
                <a:lnTo>
                  <a:pt x="519113" y="2647"/>
                </a:lnTo>
                <a:lnTo>
                  <a:pt x="524669" y="4499"/>
                </a:lnTo>
                <a:lnTo>
                  <a:pt x="529961" y="7145"/>
                </a:lnTo>
                <a:lnTo>
                  <a:pt x="534988" y="10056"/>
                </a:lnTo>
                <a:lnTo>
                  <a:pt x="539486" y="13496"/>
                </a:lnTo>
                <a:lnTo>
                  <a:pt x="543984" y="17466"/>
                </a:lnTo>
                <a:lnTo>
                  <a:pt x="547688" y="21700"/>
                </a:lnTo>
                <a:lnTo>
                  <a:pt x="550863" y="26199"/>
                </a:lnTo>
                <a:lnTo>
                  <a:pt x="554038" y="31227"/>
                </a:lnTo>
                <a:lnTo>
                  <a:pt x="556419" y="36254"/>
                </a:lnTo>
                <a:lnTo>
                  <a:pt x="558536" y="41812"/>
                </a:lnTo>
                <a:lnTo>
                  <a:pt x="559859" y="47369"/>
                </a:lnTo>
                <a:lnTo>
                  <a:pt x="560917" y="53720"/>
                </a:lnTo>
                <a:lnTo>
                  <a:pt x="561182" y="59806"/>
                </a:lnTo>
                <a:lnTo>
                  <a:pt x="630238" y="451193"/>
                </a:lnTo>
                <a:lnTo>
                  <a:pt x="629973" y="457280"/>
                </a:lnTo>
                <a:lnTo>
                  <a:pt x="628915" y="463366"/>
                </a:lnTo>
                <a:lnTo>
                  <a:pt x="627328" y="468923"/>
                </a:lnTo>
                <a:lnTo>
                  <a:pt x="625476" y="474480"/>
                </a:lnTo>
                <a:lnTo>
                  <a:pt x="623094" y="479773"/>
                </a:lnTo>
                <a:lnTo>
                  <a:pt x="619919" y="484536"/>
                </a:lnTo>
                <a:lnTo>
                  <a:pt x="616480" y="489300"/>
                </a:lnTo>
                <a:lnTo>
                  <a:pt x="612511" y="493269"/>
                </a:lnTo>
                <a:lnTo>
                  <a:pt x="608278" y="497239"/>
                </a:lnTo>
                <a:lnTo>
                  <a:pt x="604044" y="500679"/>
                </a:lnTo>
                <a:lnTo>
                  <a:pt x="599017" y="503590"/>
                </a:lnTo>
                <a:lnTo>
                  <a:pt x="593726" y="506236"/>
                </a:lnTo>
                <a:lnTo>
                  <a:pt x="588169" y="508088"/>
                </a:lnTo>
                <a:lnTo>
                  <a:pt x="582613" y="509676"/>
                </a:lnTo>
                <a:lnTo>
                  <a:pt x="576528" y="510470"/>
                </a:lnTo>
                <a:lnTo>
                  <a:pt x="570707" y="510735"/>
                </a:lnTo>
                <a:lnTo>
                  <a:pt x="491596" y="510735"/>
                </a:lnTo>
                <a:lnTo>
                  <a:pt x="492126" y="516292"/>
                </a:lnTo>
                <a:lnTo>
                  <a:pt x="492919" y="521849"/>
                </a:lnTo>
                <a:lnTo>
                  <a:pt x="494242" y="527671"/>
                </a:lnTo>
                <a:lnTo>
                  <a:pt x="495830" y="533228"/>
                </a:lnTo>
                <a:lnTo>
                  <a:pt x="497682" y="539050"/>
                </a:lnTo>
                <a:lnTo>
                  <a:pt x="499534" y="545137"/>
                </a:lnTo>
                <a:lnTo>
                  <a:pt x="501650" y="551223"/>
                </a:lnTo>
                <a:lnTo>
                  <a:pt x="504032" y="557045"/>
                </a:lnTo>
                <a:lnTo>
                  <a:pt x="509323" y="568953"/>
                </a:lnTo>
                <a:lnTo>
                  <a:pt x="515409" y="581391"/>
                </a:lnTo>
                <a:lnTo>
                  <a:pt x="522553" y="593828"/>
                </a:lnTo>
                <a:lnTo>
                  <a:pt x="529961" y="606001"/>
                </a:lnTo>
                <a:lnTo>
                  <a:pt x="538428" y="618703"/>
                </a:lnTo>
                <a:lnTo>
                  <a:pt x="546894" y="631406"/>
                </a:lnTo>
                <a:lnTo>
                  <a:pt x="556155" y="643843"/>
                </a:lnTo>
                <a:lnTo>
                  <a:pt x="565944" y="656545"/>
                </a:lnTo>
                <a:lnTo>
                  <a:pt x="576263" y="669247"/>
                </a:lnTo>
                <a:lnTo>
                  <a:pt x="586582" y="681950"/>
                </a:lnTo>
                <a:lnTo>
                  <a:pt x="597430" y="694123"/>
                </a:lnTo>
                <a:lnTo>
                  <a:pt x="608542" y="706560"/>
                </a:lnTo>
                <a:lnTo>
                  <a:pt x="619655" y="718998"/>
                </a:lnTo>
                <a:lnTo>
                  <a:pt x="631032" y="731171"/>
                </a:lnTo>
                <a:lnTo>
                  <a:pt x="653786" y="754987"/>
                </a:lnTo>
                <a:lnTo>
                  <a:pt x="676805" y="777746"/>
                </a:lnTo>
                <a:lnTo>
                  <a:pt x="698765" y="799710"/>
                </a:lnTo>
                <a:lnTo>
                  <a:pt x="740305" y="839404"/>
                </a:lnTo>
                <a:lnTo>
                  <a:pt x="758032" y="856870"/>
                </a:lnTo>
                <a:lnTo>
                  <a:pt x="774171" y="872483"/>
                </a:lnTo>
                <a:lnTo>
                  <a:pt x="789517" y="888361"/>
                </a:lnTo>
                <a:lnTo>
                  <a:pt x="806980" y="906355"/>
                </a:lnTo>
                <a:lnTo>
                  <a:pt x="846932" y="947637"/>
                </a:lnTo>
                <a:lnTo>
                  <a:pt x="868628" y="969866"/>
                </a:lnTo>
                <a:lnTo>
                  <a:pt x="891646" y="992624"/>
                </a:lnTo>
                <a:lnTo>
                  <a:pt x="915194" y="1015647"/>
                </a:lnTo>
                <a:lnTo>
                  <a:pt x="927630" y="1026762"/>
                </a:lnTo>
                <a:lnTo>
                  <a:pt x="939800" y="1038140"/>
                </a:lnTo>
                <a:lnTo>
                  <a:pt x="952236" y="1048990"/>
                </a:lnTo>
                <a:lnTo>
                  <a:pt x="964936" y="1059840"/>
                </a:lnTo>
                <a:lnTo>
                  <a:pt x="977107" y="1070425"/>
                </a:lnTo>
                <a:lnTo>
                  <a:pt x="989807" y="1080481"/>
                </a:lnTo>
                <a:lnTo>
                  <a:pt x="1002507" y="1090272"/>
                </a:lnTo>
                <a:lnTo>
                  <a:pt x="1015207" y="1099534"/>
                </a:lnTo>
                <a:lnTo>
                  <a:pt x="1027642" y="1108267"/>
                </a:lnTo>
                <a:lnTo>
                  <a:pt x="1040342" y="1116471"/>
                </a:lnTo>
                <a:lnTo>
                  <a:pt x="1052778" y="1124145"/>
                </a:lnTo>
                <a:lnTo>
                  <a:pt x="1064948" y="1131025"/>
                </a:lnTo>
                <a:lnTo>
                  <a:pt x="1077384" y="1137112"/>
                </a:lnTo>
                <a:lnTo>
                  <a:pt x="1089290" y="1142404"/>
                </a:lnTo>
                <a:lnTo>
                  <a:pt x="1095640" y="1144786"/>
                </a:lnTo>
                <a:lnTo>
                  <a:pt x="1101461" y="1147168"/>
                </a:lnTo>
                <a:lnTo>
                  <a:pt x="1107282" y="1149285"/>
                </a:lnTo>
                <a:lnTo>
                  <a:pt x="1113103" y="1150872"/>
                </a:lnTo>
                <a:lnTo>
                  <a:pt x="1118659" y="1152196"/>
                </a:lnTo>
                <a:lnTo>
                  <a:pt x="1124480" y="1153519"/>
                </a:lnTo>
                <a:lnTo>
                  <a:pt x="1130036" y="1154577"/>
                </a:lnTo>
                <a:lnTo>
                  <a:pt x="1135592" y="1155371"/>
                </a:lnTo>
                <a:lnTo>
                  <a:pt x="1135592" y="1076247"/>
                </a:lnTo>
                <a:lnTo>
                  <a:pt x="1135857" y="1069896"/>
                </a:lnTo>
                <a:lnTo>
                  <a:pt x="1136915" y="1064074"/>
                </a:lnTo>
                <a:lnTo>
                  <a:pt x="1138503" y="1058252"/>
                </a:lnTo>
                <a:lnTo>
                  <a:pt x="1140355" y="1052695"/>
                </a:lnTo>
                <a:lnTo>
                  <a:pt x="1142736" y="1047667"/>
                </a:lnTo>
                <a:lnTo>
                  <a:pt x="1145911" y="1042904"/>
                </a:lnTo>
                <a:lnTo>
                  <a:pt x="1149086" y="1038140"/>
                </a:lnTo>
                <a:lnTo>
                  <a:pt x="1153319" y="1033906"/>
                </a:lnTo>
                <a:lnTo>
                  <a:pt x="1157288" y="1030202"/>
                </a:lnTo>
                <a:lnTo>
                  <a:pt x="1161786" y="1026497"/>
                </a:lnTo>
                <a:lnTo>
                  <a:pt x="1166813" y="1023851"/>
                </a:lnTo>
                <a:lnTo>
                  <a:pt x="1172105" y="1021204"/>
                </a:lnTo>
                <a:lnTo>
                  <a:pt x="1177661" y="1019087"/>
                </a:lnTo>
                <a:lnTo>
                  <a:pt x="1183217" y="1017499"/>
                </a:lnTo>
                <a:lnTo>
                  <a:pt x="1189038" y="1016706"/>
                </a:lnTo>
                <a:lnTo>
                  <a:pt x="1195123" y="1016441"/>
                </a:lnTo>
                <a:lnTo>
                  <a:pt x="1586971" y="1085509"/>
                </a:lnTo>
                <a:lnTo>
                  <a:pt x="1593057" y="1085774"/>
                </a:lnTo>
                <a:lnTo>
                  <a:pt x="1598878" y="1086567"/>
                </a:lnTo>
                <a:lnTo>
                  <a:pt x="1604434" y="1087891"/>
                </a:lnTo>
                <a:lnTo>
                  <a:pt x="1609990" y="1090008"/>
                </a:lnTo>
                <a:lnTo>
                  <a:pt x="1615282" y="1092389"/>
                </a:lnTo>
                <a:lnTo>
                  <a:pt x="1620044" y="1095565"/>
                </a:lnTo>
                <a:lnTo>
                  <a:pt x="1624807" y="1099005"/>
                </a:lnTo>
                <a:lnTo>
                  <a:pt x="1628776" y="1102710"/>
                </a:lnTo>
                <a:lnTo>
                  <a:pt x="1632744" y="1106944"/>
                </a:lnTo>
                <a:lnTo>
                  <a:pt x="1636184" y="1111707"/>
                </a:lnTo>
                <a:lnTo>
                  <a:pt x="1639359" y="1116471"/>
                </a:lnTo>
                <a:lnTo>
                  <a:pt x="1641740" y="1121763"/>
                </a:lnTo>
                <a:lnTo>
                  <a:pt x="1643592" y="1127320"/>
                </a:lnTo>
                <a:lnTo>
                  <a:pt x="1645180" y="1132878"/>
                </a:lnTo>
                <a:lnTo>
                  <a:pt x="1645973" y="1138699"/>
                </a:lnTo>
                <a:lnTo>
                  <a:pt x="1646238" y="1144786"/>
                </a:lnTo>
                <a:lnTo>
                  <a:pt x="1646238" y="1467633"/>
                </a:lnTo>
                <a:lnTo>
                  <a:pt x="1645973" y="1473720"/>
                </a:lnTo>
                <a:lnTo>
                  <a:pt x="1645180" y="1479542"/>
                </a:lnTo>
                <a:lnTo>
                  <a:pt x="1643592" y="1485628"/>
                </a:lnTo>
                <a:lnTo>
                  <a:pt x="1641740" y="1490656"/>
                </a:lnTo>
                <a:lnTo>
                  <a:pt x="1639359" y="1495949"/>
                </a:lnTo>
                <a:lnTo>
                  <a:pt x="1636184" y="1500977"/>
                </a:lnTo>
                <a:lnTo>
                  <a:pt x="1632744" y="1505475"/>
                </a:lnTo>
                <a:lnTo>
                  <a:pt x="1629040" y="1509974"/>
                </a:lnTo>
                <a:lnTo>
                  <a:pt x="1624807" y="1513679"/>
                </a:lnTo>
                <a:lnTo>
                  <a:pt x="1620044" y="1516855"/>
                </a:lnTo>
                <a:lnTo>
                  <a:pt x="1615282" y="1520030"/>
                </a:lnTo>
                <a:lnTo>
                  <a:pt x="1609990" y="1522412"/>
                </a:lnTo>
                <a:lnTo>
                  <a:pt x="1604434" y="1524793"/>
                </a:lnTo>
                <a:lnTo>
                  <a:pt x="1598878" y="1526117"/>
                </a:lnTo>
                <a:lnTo>
                  <a:pt x="1593057" y="1526910"/>
                </a:lnTo>
                <a:lnTo>
                  <a:pt x="1586971" y="1527175"/>
                </a:lnTo>
                <a:lnTo>
                  <a:pt x="1580621" y="1527175"/>
                </a:lnTo>
                <a:lnTo>
                  <a:pt x="1562630" y="1525852"/>
                </a:lnTo>
                <a:lnTo>
                  <a:pt x="1549136" y="1525058"/>
                </a:lnTo>
                <a:lnTo>
                  <a:pt x="1533526" y="1523470"/>
                </a:lnTo>
                <a:lnTo>
                  <a:pt x="1515005" y="1521353"/>
                </a:lnTo>
                <a:lnTo>
                  <a:pt x="1494367" y="1518707"/>
                </a:lnTo>
                <a:lnTo>
                  <a:pt x="1471348" y="1515531"/>
                </a:lnTo>
                <a:lnTo>
                  <a:pt x="1445948" y="1511297"/>
                </a:lnTo>
                <a:lnTo>
                  <a:pt x="1418961" y="1506534"/>
                </a:lnTo>
                <a:lnTo>
                  <a:pt x="1389592" y="1500712"/>
                </a:lnTo>
                <a:lnTo>
                  <a:pt x="1358371" y="1493832"/>
                </a:lnTo>
                <a:lnTo>
                  <a:pt x="1325828" y="1486158"/>
                </a:lnTo>
                <a:lnTo>
                  <a:pt x="1308894" y="1481923"/>
                </a:lnTo>
                <a:lnTo>
                  <a:pt x="1291167" y="1477160"/>
                </a:lnTo>
                <a:lnTo>
                  <a:pt x="1273705" y="1472397"/>
                </a:lnTo>
                <a:lnTo>
                  <a:pt x="1255448" y="1467104"/>
                </a:lnTo>
                <a:lnTo>
                  <a:pt x="1236928" y="1461547"/>
                </a:lnTo>
                <a:lnTo>
                  <a:pt x="1218142" y="1455725"/>
                </a:lnTo>
                <a:lnTo>
                  <a:pt x="1199092" y="1449109"/>
                </a:lnTo>
                <a:lnTo>
                  <a:pt x="1179778" y="1442758"/>
                </a:lnTo>
                <a:lnTo>
                  <a:pt x="1159934" y="1435613"/>
                </a:lnTo>
                <a:lnTo>
                  <a:pt x="1139826" y="1428468"/>
                </a:lnTo>
                <a:lnTo>
                  <a:pt x="1119717" y="1420794"/>
                </a:lnTo>
                <a:lnTo>
                  <a:pt x="1099344" y="1412591"/>
                </a:lnTo>
                <a:lnTo>
                  <a:pt x="1078707" y="1404122"/>
                </a:lnTo>
                <a:lnTo>
                  <a:pt x="1057540" y="1395125"/>
                </a:lnTo>
                <a:lnTo>
                  <a:pt x="1036373" y="1385863"/>
                </a:lnTo>
                <a:lnTo>
                  <a:pt x="1015207" y="1376072"/>
                </a:lnTo>
                <a:lnTo>
                  <a:pt x="993511" y="1366016"/>
                </a:lnTo>
                <a:lnTo>
                  <a:pt x="972080" y="1355166"/>
                </a:lnTo>
                <a:lnTo>
                  <a:pt x="950119" y="1344052"/>
                </a:lnTo>
                <a:lnTo>
                  <a:pt x="928159" y="1332673"/>
                </a:lnTo>
                <a:lnTo>
                  <a:pt x="905934" y="1320500"/>
                </a:lnTo>
                <a:lnTo>
                  <a:pt x="884238" y="1308062"/>
                </a:lnTo>
                <a:lnTo>
                  <a:pt x="861748" y="1295095"/>
                </a:lnTo>
                <a:lnTo>
                  <a:pt x="839523" y="1281335"/>
                </a:lnTo>
                <a:lnTo>
                  <a:pt x="817034" y="1267309"/>
                </a:lnTo>
                <a:lnTo>
                  <a:pt x="794544" y="1252755"/>
                </a:lnTo>
                <a:lnTo>
                  <a:pt x="772055" y="1237671"/>
                </a:lnTo>
                <a:lnTo>
                  <a:pt x="749565" y="1222058"/>
                </a:lnTo>
                <a:lnTo>
                  <a:pt x="726811" y="1205651"/>
                </a:lnTo>
                <a:lnTo>
                  <a:pt x="704321" y="1188979"/>
                </a:lnTo>
                <a:lnTo>
                  <a:pt x="682361" y="1171778"/>
                </a:lnTo>
                <a:lnTo>
                  <a:pt x="659871" y="1153783"/>
                </a:lnTo>
                <a:lnTo>
                  <a:pt x="637382" y="1134995"/>
                </a:lnTo>
                <a:lnTo>
                  <a:pt x="615157" y="1115941"/>
                </a:lnTo>
                <a:lnTo>
                  <a:pt x="592932" y="1096094"/>
                </a:lnTo>
                <a:lnTo>
                  <a:pt x="570707" y="1075718"/>
                </a:lnTo>
                <a:lnTo>
                  <a:pt x="548746" y="1055077"/>
                </a:lnTo>
                <a:lnTo>
                  <a:pt x="527844" y="1034171"/>
                </a:lnTo>
                <a:lnTo>
                  <a:pt x="507471" y="1013001"/>
                </a:lnTo>
                <a:lnTo>
                  <a:pt x="487892" y="991566"/>
                </a:lnTo>
                <a:lnTo>
                  <a:pt x="468842" y="970395"/>
                </a:lnTo>
                <a:lnTo>
                  <a:pt x="450586" y="948960"/>
                </a:lnTo>
                <a:lnTo>
                  <a:pt x="432859" y="927261"/>
                </a:lnTo>
                <a:lnTo>
                  <a:pt x="415926" y="905561"/>
                </a:lnTo>
                <a:lnTo>
                  <a:pt x="399521" y="883862"/>
                </a:lnTo>
                <a:lnTo>
                  <a:pt x="383646" y="861897"/>
                </a:lnTo>
                <a:lnTo>
                  <a:pt x="368565" y="839933"/>
                </a:lnTo>
                <a:lnTo>
                  <a:pt x="354013" y="818498"/>
                </a:lnTo>
                <a:lnTo>
                  <a:pt x="339726" y="796534"/>
                </a:lnTo>
                <a:lnTo>
                  <a:pt x="326496" y="774570"/>
                </a:lnTo>
                <a:lnTo>
                  <a:pt x="313532" y="752870"/>
                </a:lnTo>
                <a:lnTo>
                  <a:pt x="301361" y="730906"/>
                </a:lnTo>
                <a:lnTo>
                  <a:pt x="289719" y="709207"/>
                </a:lnTo>
                <a:lnTo>
                  <a:pt x="278078" y="687772"/>
                </a:lnTo>
                <a:lnTo>
                  <a:pt x="267494" y="666072"/>
                </a:lnTo>
                <a:lnTo>
                  <a:pt x="257176" y="644637"/>
                </a:lnTo>
                <a:lnTo>
                  <a:pt x="247386" y="623202"/>
                </a:lnTo>
                <a:lnTo>
                  <a:pt x="238126" y="602296"/>
                </a:lnTo>
                <a:lnTo>
                  <a:pt x="229130" y="581391"/>
                </a:lnTo>
                <a:lnTo>
                  <a:pt x="220663" y="560485"/>
                </a:lnTo>
                <a:lnTo>
                  <a:pt x="212726" y="539844"/>
                </a:lnTo>
                <a:lnTo>
                  <a:pt x="205053" y="519467"/>
                </a:lnTo>
                <a:lnTo>
                  <a:pt x="198173" y="499356"/>
                </a:lnTo>
                <a:lnTo>
                  <a:pt x="191294" y="479244"/>
                </a:lnTo>
                <a:lnTo>
                  <a:pt x="185209" y="459661"/>
                </a:lnTo>
                <a:lnTo>
                  <a:pt x="178859" y="440079"/>
                </a:lnTo>
                <a:lnTo>
                  <a:pt x="173303" y="421025"/>
                </a:lnTo>
                <a:lnTo>
                  <a:pt x="168276" y="402237"/>
                </a:lnTo>
                <a:lnTo>
                  <a:pt x="163248" y="383713"/>
                </a:lnTo>
                <a:lnTo>
                  <a:pt x="159015" y="365718"/>
                </a:lnTo>
                <a:lnTo>
                  <a:pt x="154517" y="347988"/>
                </a:lnTo>
                <a:lnTo>
                  <a:pt x="150548" y="330522"/>
                </a:lnTo>
                <a:lnTo>
                  <a:pt x="146844" y="313586"/>
                </a:lnTo>
                <a:lnTo>
                  <a:pt x="143934" y="296914"/>
                </a:lnTo>
                <a:lnTo>
                  <a:pt x="140759" y="280507"/>
                </a:lnTo>
                <a:lnTo>
                  <a:pt x="137848" y="264894"/>
                </a:lnTo>
                <a:lnTo>
                  <a:pt x="133086" y="234462"/>
                </a:lnTo>
                <a:lnTo>
                  <a:pt x="129117" y="206411"/>
                </a:lnTo>
                <a:lnTo>
                  <a:pt x="125942" y="180213"/>
                </a:lnTo>
                <a:lnTo>
                  <a:pt x="123561" y="156396"/>
                </a:lnTo>
                <a:lnTo>
                  <a:pt x="121973" y="134697"/>
                </a:lnTo>
                <a:lnTo>
                  <a:pt x="120650" y="115643"/>
                </a:lnTo>
                <a:lnTo>
                  <a:pt x="119857" y="98972"/>
                </a:lnTo>
                <a:lnTo>
                  <a:pt x="119328" y="85211"/>
                </a:lnTo>
                <a:lnTo>
                  <a:pt x="119063" y="66158"/>
                </a:lnTo>
                <a:lnTo>
                  <a:pt x="119063" y="59806"/>
                </a:lnTo>
                <a:lnTo>
                  <a:pt x="119857" y="53720"/>
                </a:lnTo>
                <a:lnTo>
                  <a:pt x="120650" y="47369"/>
                </a:lnTo>
                <a:lnTo>
                  <a:pt x="121973" y="41812"/>
                </a:lnTo>
                <a:lnTo>
                  <a:pt x="124090" y="36254"/>
                </a:lnTo>
                <a:lnTo>
                  <a:pt x="126471" y="31227"/>
                </a:lnTo>
                <a:lnTo>
                  <a:pt x="129646" y="26199"/>
                </a:lnTo>
                <a:lnTo>
                  <a:pt x="133086" y="21700"/>
                </a:lnTo>
                <a:lnTo>
                  <a:pt x="136790" y="17466"/>
                </a:lnTo>
                <a:lnTo>
                  <a:pt x="141023" y="13496"/>
                </a:lnTo>
                <a:lnTo>
                  <a:pt x="145786" y="10056"/>
                </a:lnTo>
                <a:lnTo>
                  <a:pt x="150548" y="7145"/>
                </a:lnTo>
                <a:lnTo>
                  <a:pt x="155840" y="4499"/>
                </a:lnTo>
                <a:lnTo>
                  <a:pt x="161132" y="2647"/>
                </a:lnTo>
                <a:lnTo>
                  <a:pt x="166953" y="1323"/>
                </a:lnTo>
                <a:lnTo>
                  <a:pt x="172773" y="265"/>
                </a:lnTo>
                <a:lnTo>
                  <a:pt x="1788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MH_Other_14"/>
          <p:cNvSpPr>
            <a:spLocks noChangeAspect="1"/>
          </p:cNvSpPr>
          <p:nvPr>
            <p:custDataLst>
              <p:tags r:id="rId18"/>
            </p:custDataLst>
          </p:nvPr>
        </p:nvSpPr>
        <p:spPr bwMode="auto">
          <a:xfrm>
            <a:off x="5043489" y="4106863"/>
            <a:ext cx="414337" cy="309562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3" name="MH_Other_15"/>
          <p:cNvSpPr>
            <a:spLocks noChangeAspect="1"/>
          </p:cNvSpPr>
          <p:nvPr>
            <p:custDataLst>
              <p:tags r:id="rId19"/>
            </p:custDataLst>
          </p:nvPr>
        </p:nvSpPr>
        <p:spPr bwMode="auto">
          <a:xfrm>
            <a:off x="6761163" y="4989513"/>
            <a:ext cx="303212" cy="412750"/>
          </a:xfrm>
          <a:custGeom>
            <a:avLst/>
            <a:gdLst>
              <a:gd name="T0" fmla="*/ 1986916 w 2092325"/>
              <a:gd name="T1" fmla="*/ 2844484 h 2844800"/>
              <a:gd name="T2" fmla="*/ 1969453 w 2092325"/>
              <a:gd name="T3" fmla="*/ 2834683 h 2844800"/>
              <a:gd name="T4" fmla="*/ 154940 w 2092325"/>
              <a:gd name="T5" fmla="*/ 2633663 h 2844800"/>
              <a:gd name="T6" fmla="*/ 2091061 w 2092325"/>
              <a:gd name="T7" fmla="*/ 2470151 h 2844800"/>
              <a:gd name="T8" fmla="*/ 1886541 w 2092325"/>
              <a:gd name="T9" fmla="*/ 2517458 h 2844800"/>
              <a:gd name="T10" fmla="*/ 1876425 w 2092325"/>
              <a:gd name="T11" fmla="*/ 2439353 h 2844800"/>
              <a:gd name="T12" fmla="*/ 604193 w 2092325"/>
              <a:gd name="T13" fmla="*/ 1560521 h 2844800"/>
              <a:gd name="T14" fmla="*/ 604193 w 2092325"/>
              <a:gd name="T15" fmla="*/ 1890386 h 2844800"/>
              <a:gd name="T16" fmla="*/ 371519 w 2092325"/>
              <a:gd name="T17" fmla="*/ 1899602 h 2844800"/>
              <a:gd name="T18" fmla="*/ 354013 w 2092325"/>
              <a:gd name="T19" fmla="*/ 1572915 h 2844800"/>
              <a:gd name="T20" fmla="*/ 373747 w 2092325"/>
              <a:gd name="T21" fmla="*/ 1551305 h 2844800"/>
              <a:gd name="T22" fmla="*/ 969955 w 2092325"/>
              <a:gd name="T23" fmla="*/ 1450989 h 2844800"/>
              <a:gd name="T24" fmla="*/ 974405 w 2092325"/>
              <a:gd name="T25" fmla="*/ 1886557 h 2844800"/>
              <a:gd name="T26" fmla="*/ 742022 w 2092325"/>
              <a:gd name="T27" fmla="*/ 1900238 h 2844800"/>
              <a:gd name="T28" fmla="*/ 722313 w 2092325"/>
              <a:gd name="T29" fmla="*/ 1878603 h 2844800"/>
              <a:gd name="T30" fmla="*/ 739797 w 2092325"/>
              <a:gd name="T31" fmla="*/ 1445262 h 2844800"/>
              <a:gd name="T32" fmla="*/ 1337979 w 2092325"/>
              <a:gd name="T33" fmla="*/ 1231906 h 2844800"/>
              <a:gd name="T34" fmla="*/ 1342718 w 2092325"/>
              <a:gd name="T35" fmla="*/ 1886573 h 2844800"/>
              <a:gd name="T36" fmla="*/ 1111786 w 2092325"/>
              <a:gd name="T37" fmla="*/ 1900238 h 2844800"/>
              <a:gd name="T38" fmla="*/ 1092200 w 2092325"/>
              <a:gd name="T39" fmla="*/ 1878628 h 2844800"/>
              <a:gd name="T40" fmla="*/ 1109575 w 2092325"/>
              <a:gd name="T41" fmla="*/ 1225868 h 2844800"/>
              <a:gd name="T42" fmla="*/ 1412876 w 2092325"/>
              <a:gd name="T43" fmla="*/ 1040448 h 2844800"/>
              <a:gd name="T44" fmla="*/ 1197928 w 2092325"/>
              <a:gd name="T45" fmla="*/ 1029018 h 2844800"/>
              <a:gd name="T46" fmla="*/ 1092201 w 2092325"/>
              <a:gd name="T47" fmla="*/ 1161416 h 2844800"/>
              <a:gd name="T48" fmla="*/ 949643 w 2092325"/>
              <a:gd name="T49" fmla="*/ 1278573 h 2844800"/>
              <a:gd name="T50" fmla="*/ 801370 w 2092325"/>
              <a:gd name="T51" fmla="*/ 1357313 h 2844800"/>
              <a:gd name="T52" fmla="*/ 658178 w 2092325"/>
              <a:gd name="T53" fmla="*/ 1404621 h 2844800"/>
              <a:gd name="T54" fmla="*/ 438150 w 2092325"/>
              <a:gd name="T55" fmla="*/ 1435736 h 2844800"/>
              <a:gd name="T56" fmla="*/ 378778 w 2092325"/>
              <a:gd name="T57" fmla="*/ 1314768 h 2844800"/>
              <a:gd name="T58" fmla="*/ 551498 w 2092325"/>
              <a:gd name="T59" fmla="*/ 1302386 h 2844800"/>
              <a:gd name="T60" fmla="*/ 733425 w 2092325"/>
              <a:gd name="T61" fmla="*/ 1253808 h 2844800"/>
              <a:gd name="T62" fmla="*/ 914083 w 2092325"/>
              <a:gd name="T63" fmla="*/ 1155383 h 2844800"/>
              <a:gd name="T64" fmla="*/ 1005206 w 2092325"/>
              <a:gd name="T65" fmla="*/ 1076326 h 2844800"/>
              <a:gd name="T66" fmla="*/ 1095376 w 2092325"/>
              <a:gd name="T67" fmla="*/ 963930 h 2844800"/>
              <a:gd name="T68" fmla="*/ 1083946 w 2092325"/>
              <a:gd name="T69" fmla="*/ 882015 h 2844800"/>
              <a:gd name="T70" fmla="*/ 1124903 w 2092325"/>
              <a:gd name="T71" fmla="*/ 736917 h 2844800"/>
              <a:gd name="T72" fmla="*/ 1993068 w 2092325"/>
              <a:gd name="T73" fmla="*/ 604837 h 2844800"/>
              <a:gd name="T74" fmla="*/ 2046490 w 2092325"/>
              <a:gd name="T75" fmla="*/ 623229 h 2844800"/>
              <a:gd name="T76" fmla="*/ 2072094 w 2092325"/>
              <a:gd name="T77" fmla="*/ 660330 h 2844800"/>
              <a:gd name="T78" fmla="*/ 2090745 w 2092325"/>
              <a:gd name="T79" fmla="*/ 727555 h 2844800"/>
              <a:gd name="T80" fmla="*/ 1876741 w 2092325"/>
              <a:gd name="T81" fmla="*/ 736434 h 2844800"/>
              <a:gd name="T82" fmla="*/ 1892231 w 2092325"/>
              <a:gd name="T83" fmla="*/ 672062 h 2844800"/>
              <a:gd name="T84" fmla="*/ 1915938 w 2092325"/>
              <a:gd name="T85" fmla="*/ 629571 h 2844800"/>
              <a:gd name="T86" fmla="*/ 1951026 w 2092325"/>
              <a:gd name="T87" fmla="*/ 608642 h 2844800"/>
              <a:gd name="T88" fmla="*/ 201612 w 2092325"/>
              <a:gd name="T89" fmla="*/ 0 h 2844800"/>
              <a:gd name="T90" fmla="*/ 1583373 w 2092325"/>
              <a:gd name="T91" fmla="*/ 15240 h 2844800"/>
              <a:gd name="T92" fmla="*/ 1653858 w 2092325"/>
              <a:gd name="T93" fmla="*/ 62230 h 2844800"/>
              <a:gd name="T94" fmla="*/ 1697356 w 2092325"/>
              <a:gd name="T95" fmla="*/ 133667 h 2844800"/>
              <a:gd name="T96" fmla="*/ 1705611 w 2092325"/>
              <a:gd name="T97" fmla="*/ 2674303 h 2844800"/>
              <a:gd name="T98" fmla="*/ 1677353 w 2092325"/>
              <a:gd name="T99" fmla="*/ 2753360 h 2844800"/>
              <a:gd name="T100" fmla="*/ 1617663 w 2092325"/>
              <a:gd name="T101" fmla="*/ 2812098 h 2844800"/>
              <a:gd name="T102" fmla="*/ 1535748 w 2092325"/>
              <a:gd name="T103" fmla="*/ 2842578 h 2844800"/>
              <a:gd name="T104" fmla="*/ 151447 w 2092325"/>
              <a:gd name="T105" fmla="*/ 2838768 h 2844800"/>
              <a:gd name="T106" fmla="*/ 73660 w 2092325"/>
              <a:gd name="T107" fmla="*/ 2801303 h 2844800"/>
              <a:gd name="T108" fmla="*/ 20002 w 2092325"/>
              <a:gd name="T109" fmla="*/ 2737168 h 2844800"/>
              <a:gd name="T110" fmla="*/ 0 w 2092325"/>
              <a:gd name="T111" fmla="*/ 2654935 h 2844800"/>
              <a:gd name="T112" fmla="*/ 15875 w 2092325"/>
              <a:gd name="T113" fmla="*/ 116205 h 2844800"/>
              <a:gd name="T114" fmla="*/ 66357 w 2092325"/>
              <a:gd name="T115" fmla="*/ 49212 h 2844800"/>
              <a:gd name="T116" fmla="*/ 141922 w 2092325"/>
              <a:gd name="T117" fmla="*/ 8572 h 284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92325" h="2844800">
                <a:moveTo>
                  <a:pt x="1912938" y="2620962"/>
                </a:moveTo>
                <a:lnTo>
                  <a:pt x="2055813" y="2620962"/>
                </a:lnTo>
                <a:lnTo>
                  <a:pt x="2000568" y="2832470"/>
                </a:lnTo>
                <a:lnTo>
                  <a:pt x="1998663" y="2836264"/>
                </a:lnTo>
                <a:lnTo>
                  <a:pt x="1996441" y="2838793"/>
                </a:lnTo>
                <a:lnTo>
                  <a:pt x="1994218" y="2841006"/>
                </a:lnTo>
                <a:lnTo>
                  <a:pt x="1991678" y="2842587"/>
                </a:lnTo>
                <a:lnTo>
                  <a:pt x="1989456" y="2844168"/>
                </a:lnTo>
                <a:lnTo>
                  <a:pt x="1986916" y="2844484"/>
                </a:lnTo>
                <a:lnTo>
                  <a:pt x="1984693" y="2844800"/>
                </a:lnTo>
                <a:lnTo>
                  <a:pt x="1982153" y="2844484"/>
                </a:lnTo>
                <a:lnTo>
                  <a:pt x="1979931" y="2844168"/>
                </a:lnTo>
                <a:lnTo>
                  <a:pt x="1977708" y="2843219"/>
                </a:lnTo>
                <a:lnTo>
                  <a:pt x="1975486" y="2841955"/>
                </a:lnTo>
                <a:lnTo>
                  <a:pt x="1973581" y="2840690"/>
                </a:lnTo>
                <a:lnTo>
                  <a:pt x="1971993" y="2838793"/>
                </a:lnTo>
                <a:lnTo>
                  <a:pt x="1970406" y="2836896"/>
                </a:lnTo>
                <a:lnTo>
                  <a:pt x="1969453" y="2834683"/>
                </a:lnTo>
                <a:lnTo>
                  <a:pt x="1968501" y="2833102"/>
                </a:lnTo>
                <a:lnTo>
                  <a:pt x="1912938" y="2620962"/>
                </a:lnTo>
                <a:close/>
                <a:moveTo>
                  <a:pt x="1156018" y="2488248"/>
                </a:moveTo>
                <a:lnTo>
                  <a:pt x="1156018" y="2633663"/>
                </a:lnTo>
                <a:lnTo>
                  <a:pt x="1552258" y="2633663"/>
                </a:lnTo>
                <a:lnTo>
                  <a:pt x="1552258" y="2488248"/>
                </a:lnTo>
                <a:lnTo>
                  <a:pt x="1156018" y="2488248"/>
                </a:lnTo>
                <a:close/>
                <a:moveTo>
                  <a:pt x="154940" y="2488248"/>
                </a:moveTo>
                <a:lnTo>
                  <a:pt x="154940" y="2633663"/>
                </a:lnTo>
                <a:lnTo>
                  <a:pt x="550862" y="2633663"/>
                </a:lnTo>
                <a:lnTo>
                  <a:pt x="550862" y="2488248"/>
                </a:lnTo>
                <a:lnTo>
                  <a:pt x="154940" y="2488248"/>
                </a:lnTo>
                <a:close/>
                <a:moveTo>
                  <a:pt x="1876425" y="1765300"/>
                </a:moveTo>
                <a:lnTo>
                  <a:pt x="2092325" y="1765300"/>
                </a:lnTo>
                <a:lnTo>
                  <a:pt x="2092325" y="2439353"/>
                </a:lnTo>
                <a:lnTo>
                  <a:pt x="2092325" y="2449831"/>
                </a:lnTo>
                <a:lnTo>
                  <a:pt x="2091693" y="2460308"/>
                </a:lnTo>
                <a:lnTo>
                  <a:pt x="2091061" y="2470151"/>
                </a:lnTo>
                <a:lnTo>
                  <a:pt x="2089796" y="2479993"/>
                </a:lnTo>
                <a:lnTo>
                  <a:pt x="2088848" y="2488883"/>
                </a:lnTo>
                <a:lnTo>
                  <a:pt x="2086951" y="2497773"/>
                </a:lnTo>
                <a:lnTo>
                  <a:pt x="2085055" y="2506346"/>
                </a:lnTo>
                <a:lnTo>
                  <a:pt x="2082842" y="2513966"/>
                </a:lnTo>
                <a:lnTo>
                  <a:pt x="2082526" y="2517458"/>
                </a:lnTo>
                <a:lnTo>
                  <a:pt x="2070198" y="2563813"/>
                </a:lnTo>
                <a:lnTo>
                  <a:pt x="1898553" y="2563813"/>
                </a:lnTo>
                <a:lnTo>
                  <a:pt x="1886541" y="2517458"/>
                </a:lnTo>
                <a:lnTo>
                  <a:pt x="1886225" y="2513966"/>
                </a:lnTo>
                <a:lnTo>
                  <a:pt x="1883696" y="2506346"/>
                </a:lnTo>
                <a:lnTo>
                  <a:pt x="1882115" y="2497773"/>
                </a:lnTo>
                <a:lnTo>
                  <a:pt x="1880219" y="2488883"/>
                </a:lnTo>
                <a:lnTo>
                  <a:pt x="1878954" y="2479993"/>
                </a:lnTo>
                <a:lnTo>
                  <a:pt x="1878006" y="2470151"/>
                </a:lnTo>
                <a:lnTo>
                  <a:pt x="1876741" y="2460308"/>
                </a:lnTo>
                <a:lnTo>
                  <a:pt x="1876425" y="2450148"/>
                </a:lnTo>
                <a:lnTo>
                  <a:pt x="1876425" y="2439353"/>
                </a:lnTo>
                <a:lnTo>
                  <a:pt x="1876425" y="1765300"/>
                </a:lnTo>
                <a:close/>
                <a:moveTo>
                  <a:pt x="375975" y="1550987"/>
                </a:moveTo>
                <a:lnTo>
                  <a:pt x="586369" y="1550987"/>
                </a:lnTo>
                <a:lnTo>
                  <a:pt x="588597" y="1551305"/>
                </a:lnTo>
                <a:lnTo>
                  <a:pt x="590825" y="1551305"/>
                </a:lnTo>
                <a:lnTo>
                  <a:pt x="594963" y="1552894"/>
                </a:lnTo>
                <a:lnTo>
                  <a:pt x="598782" y="1554483"/>
                </a:lnTo>
                <a:lnTo>
                  <a:pt x="601647" y="1557343"/>
                </a:lnTo>
                <a:lnTo>
                  <a:pt x="604193" y="1560521"/>
                </a:lnTo>
                <a:lnTo>
                  <a:pt x="606740" y="1564334"/>
                </a:lnTo>
                <a:lnTo>
                  <a:pt x="607694" y="1568466"/>
                </a:lnTo>
                <a:lnTo>
                  <a:pt x="608013" y="1570690"/>
                </a:lnTo>
                <a:lnTo>
                  <a:pt x="608013" y="1572915"/>
                </a:lnTo>
                <a:lnTo>
                  <a:pt x="608013" y="1878628"/>
                </a:lnTo>
                <a:lnTo>
                  <a:pt x="608013" y="1880852"/>
                </a:lnTo>
                <a:lnTo>
                  <a:pt x="607694" y="1882759"/>
                </a:lnTo>
                <a:lnTo>
                  <a:pt x="606740" y="1886572"/>
                </a:lnTo>
                <a:lnTo>
                  <a:pt x="604193" y="1890386"/>
                </a:lnTo>
                <a:lnTo>
                  <a:pt x="601647" y="1893881"/>
                </a:lnTo>
                <a:lnTo>
                  <a:pt x="598782" y="1896424"/>
                </a:lnTo>
                <a:lnTo>
                  <a:pt x="594963" y="1898648"/>
                </a:lnTo>
                <a:lnTo>
                  <a:pt x="590825" y="1899602"/>
                </a:lnTo>
                <a:lnTo>
                  <a:pt x="588597" y="1900237"/>
                </a:lnTo>
                <a:lnTo>
                  <a:pt x="586369" y="1900237"/>
                </a:lnTo>
                <a:lnTo>
                  <a:pt x="375975" y="1900237"/>
                </a:lnTo>
                <a:lnTo>
                  <a:pt x="373747" y="1900237"/>
                </a:lnTo>
                <a:lnTo>
                  <a:pt x="371519" y="1899602"/>
                </a:lnTo>
                <a:lnTo>
                  <a:pt x="367381" y="1898648"/>
                </a:lnTo>
                <a:lnTo>
                  <a:pt x="363880" y="1896424"/>
                </a:lnTo>
                <a:lnTo>
                  <a:pt x="360379" y="1893881"/>
                </a:lnTo>
                <a:lnTo>
                  <a:pt x="357832" y="1890386"/>
                </a:lnTo>
                <a:lnTo>
                  <a:pt x="355604" y="1886572"/>
                </a:lnTo>
                <a:lnTo>
                  <a:pt x="354331" y="1882759"/>
                </a:lnTo>
                <a:lnTo>
                  <a:pt x="354013" y="1880852"/>
                </a:lnTo>
                <a:lnTo>
                  <a:pt x="354013" y="1878628"/>
                </a:lnTo>
                <a:lnTo>
                  <a:pt x="354013" y="1572915"/>
                </a:lnTo>
                <a:lnTo>
                  <a:pt x="354013" y="1570690"/>
                </a:lnTo>
                <a:lnTo>
                  <a:pt x="354331" y="1568466"/>
                </a:lnTo>
                <a:lnTo>
                  <a:pt x="355604" y="1564334"/>
                </a:lnTo>
                <a:lnTo>
                  <a:pt x="357832" y="1560521"/>
                </a:lnTo>
                <a:lnTo>
                  <a:pt x="360379" y="1557343"/>
                </a:lnTo>
                <a:lnTo>
                  <a:pt x="363880" y="1554483"/>
                </a:lnTo>
                <a:lnTo>
                  <a:pt x="367381" y="1552894"/>
                </a:lnTo>
                <a:lnTo>
                  <a:pt x="371519" y="1551305"/>
                </a:lnTo>
                <a:lnTo>
                  <a:pt x="373747" y="1551305"/>
                </a:lnTo>
                <a:lnTo>
                  <a:pt x="375975" y="1550987"/>
                </a:lnTo>
                <a:close/>
                <a:moveTo>
                  <a:pt x="742022" y="1444625"/>
                </a:moveTo>
                <a:lnTo>
                  <a:pt x="744248" y="1444625"/>
                </a:lnTo>
                <a:lnTo>
                  <a:pt x="954696" y="1444625"/>
                </a:lnTo>
                <a:lnTo>
                  <a:pt x="956603" y="1444625"/>
                </a:lnTo>
                <a:lnTo>
                  <a:pt x="958828" y="1445262"/>
                </a:lnTo>
                <a:lnTo>
                  <a:pt x="962961" y="1446216"/>
                </a:lnTo>
                <a:lnTo>
                  <a:pt x="966776" y="1448443"/>
                </a:lnTo>
                <a:lnTo>
                  <a:pt x="969955" y="1450989"/>
                </a:lnTo>
                <a:lnTo>
                  <a:pt x="972498" y="1454170"/>
                </a:lnTo>
                <a:lnTo>
                  <a:pt x="974405" y="1457670"/>
                </a:lnTo>
                <a:lnTo>
                  <a:pt x="975995" y="1461806"/>
                </a:lnTo>
                <a:lnTo>
                  <a:pt x="976313" y="1464033"/>
                </a:lnTo>
                <a:lnTo>
                  <a:pt x="976313" y="1466261"/>
                </a:lnTo>
                <a:lnTo>
                  <a:pt x="976313" y="1878603"/>
                </a:lnTo>
                <a:lnTo>
                  <a:pt x="976313" y="1880830"/>
                </a:lnTo>
                <a:lnTo>
                  <a:pt x="975995" y="1882739"/>
                </a:lnTo>
                <a:lnTo>
                  <a:pt x="974405" y="1886557"/>
                </a:lnTo>
                <a:lnTo>
                  <a:pt x="972498" y="1890375"/>
                </a:lnTo>
                <a:lnTo>
                  <a:pt x="969955" y="1893875"/>
                </a:lnTo>
                <a:lnTo>
                  <a:pt x="966776" y="1896420"/>
                </a:lnTo>
                <a:lnTo>
                  <a:pt x="962961" y="1898647"/>
                </a:lnTo>
                <a:lnTo>
                  <a:pt x="958828" y="1899602"/>
                </a:lnTo>
                <a:lnTo>
                  <a:pt x="956603" y="1900238"/>
                </a:lnTo>
                <a:lnTo>
                  <a:pt x="954696" y="1900238"/>
                </a:lnTo>
                <a:lnTo>
                  <a:pt x="744248" y="1900238"/>
                </a:lnTo>
                <a:lnTo>
                  <a:pt x="742022" y="1900238"/>
                </a:lnTo>
                <a:lnTo>
                  <a:pt x="739797" y="1899602"/>
                </a:lnTo>
                <a:lnTo>
                  <a:pt x="735664" y="1898647"/>
                </a:lnTo>
                <a:lnTo>
                  <a:pt x="731850" y="1896420"/>
                </a:lnTo>
                <a:lnTo>
                  <a:pt x="728989" y="1893875"/>
                </a:lnTo>
                <a:lnTo>
                  <a:pt x="726445" y="1890375"/>
                </a:lnTo>
                <a:lnTo>
                  <a:pt x="724220" y="1886557"/>
                </a:lnTo>
                <a:lnTo>
                  <a:pt x="722949" y="1882739"/>
                </a:lnTo>
                <a:lnTo>
                  <a:pt x="722631" y="1880830"/>
                </a:lnTo>
                <a:lnTo>
                  <a:pt x="722313" y="1878603"/>
                </a:lnTo>
                <a:lnTo>
                  <a:pt x="722313" y="1466261"/>
                </a:lnTo>
                <a:lnTo>
                  <a:pt x="722631" y="1464033"/>
                </a:lnTo>
                <a:lnTo>
                  <a:pt x="722949" y="1461806"/>
                </a:lnTo>
                <a:lnTo>
                  <a:pt x="724220" y="1457670"/>
                </a:lnTo>
                <a:lnTo>
                  <a:pt x="726445" y="1454170"/>
                </a:lnTo>
                <a:lnTo>
                  <a:pt x="728989" y="1450989"/>
                </a:lnTo>
                <a:lnTo>
                  <a:pt x="731850" y="1448443"/>
                </a:lnTo>
                <a:lnTo>
                  <a:pt x="735664" y="1446216"/>
                </a:lnTo>
                <a:lnTo>
                  <a:pt x="739797" y="1445262"/>
                </a:lnTo>
                <a:lnTo>
                  <a:pt x="742022" y="1444625"/>
                </a:lnTo>
                <a:close/>
                <a:moveTo>
                  <a:pt x="1111786" y="1225550"/>
                </a:moveTo>
                <a:lnTo>
                  <a:pt x="1113998" y="1225550"/>
                </a:lnTo>
                <a:lnTo>
                  <a:pt x="1322815" y="1225550"/>
                </a:lnTo>
                <a:lnTo>
                  <a:pt x="1325027" y="1225550"/>
                </a:lnTo>
                <a:lnTo>
                  <a:pt x="1327238" y="1225868"/>
                </a:lnTo>
                <a:lnTo>
                  <a:pt x="1331345" y="1227139"/>
                </a:lnTo>
                <a:lnTo>
                  <a:pt x="1335136" y="1229364"/>
                </a:lnTo>
                <a:lnTo>
                  <a:pt x="1337979" y="1231906"/>
                </a:lnTo>
                <a:lnTo>
                  <a:pt x="1340822" y="1235084"/>
                </a:lnTo>
                <a:lnTo>
                  <a:pt x="1342718" y="1238898"/>
                </a:lnTo>
                <a:lnTo>
                  <a:pt x="1343981" y="1243029"/>
                </a:lnTo>
                <a:lnTo>
                  <a:pt x="1344297" y="1245254"/>
                </a:lnTo>
                <a:lnTo>
                  <a:pt x="1344613" y="1247478"/>
                </a:lnTo>
                <a:lnTo>
                  <a:pt x="1344613" y="1878628"/>
                </a:lnTo>
                <a:lnTo>
                  <a:pt x="1344297" y="1880852"/>
                </a:lnTo>
                <a:lnTo>
                  <a:pt x="1343981" y="1882759"/>
                </a:lnTo>
                <a:lnTo>
                  <a:pt x="1342718" y="1886573"/>
                </a:lnTo>
                <a:lnTo>
                  <a:pt x="1340822" y="1890386"/>
                </a:lnTo>
                <a:lnTo>
                  <a:pt x="1337979" y="1893882"/>
                </a:lnTo>
                <a:lnTo>
                  <a:pt x="1335136" y="1896425"/>
                </a:lnTo>
                <a:lnTo>
                  <a:pt x="1331345" y="1898649"/>
                </a:lnTo>
                <a:lnTo>
                  <a:pt x="1327238" y="1899603"/>
                </a:lnTo>
                <a:lnTo>
                  <a:pt x="1325027" y="1900238"/>
                </a:lnTo>
                <a:lnTo>
                  <a:pt x="1322815" y="1900238"/>
                </a:lnTo>
                <a:lnTo>
                  <a:pt x="1113998" y="1900238"/>
                </a:lnTo>
                <a:lnTo>
                  <a:pt x="1111786" y="1900238"/>
                </a:lnTo>
                <a:lnTo>
                  <a:pt x="1109575" y="1899603"/>
                </a:lnTo>
                <a:lnTo>
                  <a:pt x="1105468" y="1898649"/>
                </a:lnTo>
                <a:lnTo>
                  <a:pt x="1101677" y="1896425"/>
                </a:lnTo>
                <a:lnTo>
                  <a:pt x="1098834" y="1893882"/>
                </a:lnTo>
                <a:lnTo>
                  <a:pt x="1095991" y="1890386"/>
                </a:lnTo>
                <a:lnTo>
                  <a:pt x="1094095" y="1886573"/>
                </a:lnTo>
                <a:lnTo>
                  <a:pt x="1092832" y="1882759"/>
                </a:lnTo>
                <a:lnTo>
                  <a:pt x="1092516" y="1880852"/>
                </a:lnTo>
                <a:lnTo>
                  <a:pt x="1092200" y="1878628"/>
                </a:lnTo>
                <a:lnTo>
                  <a:pt x="1092200" y="1247478"/>
                </a:lnTo>
                <a:lnTo>
                  <a:pt x="1092516" y="1245254"/>
                </a:lnTo>
                <a:lnTo>
                  <a:pt x="1092832" y="1243029"/>
                </a:lnTo>
                <a:lnTo>
                  <a:pt x="1094095" y="1238898"/>
                </a:lnTo>
                <a:lnTo>
                  <a:pt x="1095991" y="1235084"/>
                </a:lnTo>
                <a:lnTo>
                  <a:pt x="1098834" y="1231906"/>
                </a:lnTo>
                <a:lnTo>
                  <a:pt x="1101677" y="1229364"/>
                </a:lnTo>
                <a:lnTo>
                  <a:pt x="1105468" y="1227139"/>
                </a:lnTo>
                <a:lnTo>
                  <a:pt x="1109575" y="1225868"/>
                </a:lnTo>
                <a:lnTo>
                  <a:pt x="1111786" y="1225550"/>
                </a:lnTo>
                <a:close/>
                <a:moveTo>
                  <a:pt x="1876425" y="912812"/>
                </a:moveTo>
                <a:lnTo>
                  <a:pt x="2092325" y="912812"/>
                </a:lnTo>
                <a:lnTo>
                  <a:pt x="2092325" y="1709737"/>
                </a:lnTo>
                <a:lnTo>
                  <a:pt x="1876425" y="1709737"/>
                </a:lnTo>
                <a:lnTo>
                  <a:pt x="1876425" y="912812"/>
                </a:lnTo>
                <a:close/>
                <a:moveTo>
                  <a:pt x="1350011" y="644525"/>
                </a:moveTo>
                <a:lnTo>
                  <a:pt x="1362394" y="722630"/>
                </a:lnTo>
                <a:lnTo>
                  <a:pt x="1412876" y="1040448"/>
                </a:lnTo>
                <a:lnTo>
                  <a:pt x="1292861" y="1059498"/>
                </a:lnTo>
                <a:lnTo>
                  <a:pt x="1267779" y="902653"/>
                </a:lnTo>
                <a:lnTo>
                  <a:pt x="1258571" y="922020"/>
                </a:lnTo>
                <a:lnTo>
                  <a:pt x="1249363" y="941070"/>
                </a:lnTo>
                <a:lnTo>
                  <a:pt x="1239203" y="959485"/>
                </a:lnTo>
                <a:lnTo>
                  <a:pt x="1229361" y="977583"/>
                </a:lnTo>
                <a:lnTo>
                  <a:pt x="1219201" y="995045"/>
                </a:lnTo>
                <a:lnTo>
                  <a:pt x="1208723" y="1012190"/>
                </a:lnTo>
                <a:lnTo>
                  <a:pt x="1197928" y="1029018"/>
                </a:lnTo>
                <a:lnTo>
                  <a:pt x="1186816" y="1045210"/>
                </a:lnTo>
                <a:lnTo>
                  <a:pt x="1175703" y="1061403"/>
                </a:lnTo>
                <a:lnTo>
                  <a:pt x="1164273" y="1076961"/>
                </a:lnTo>
                <a:lnTo>
                  <a:pt x="1152843" y="1091883"/>
                </a:lnTo>
                <a:lnTo>
                  <a:pt x="1141096" y="1106806"/>
                </a:lnTo>
                <a:lnTo>
                  <a:pt x="1129031" y="1120776"/>
                </a:lnTo>
                <a:lnTo>
                  <a:pt x="1116966" y="1134428"/>
                </a:lnTo>
                <a:lnTo>
                  <a:pt x="1104901" y="1147763"/>
                </a:lnTo>
                <a:lnTo>
                  <a:pt x="1092201" y="1161416"/>
                </a:lnTo>
                <a:lnTo>
                  <a:pt x="1076961" y="1176656"/>
                </a:lnTo>
                <a:lnTo>
                  <a:pt x="1061721" y="1190943"/>
                </a:lnTo>
                <a:lnTo>
                  <a:pt x="1046163" y="1205231"/>
                </a:lnTo>
                <a:lnTo>
                  <a:pt x="1029971" y="1218883"/>
                </a:lnTo>
                <a:lnTo>
                  <a:pt x="1014096" y="1231901"/>
                </a:lnTo>
                <a:lnTo>
                  <a:pt x="998221" y="1244283"/>
                </a:lnTo>
                <a:lnTo>
                  <a:pt x="982346" y="1256348"/>
                </a:lnTo>
                <a:lnTo>
                  <a:pt x="965836" y="1267778"/>
                </a:lnTo>
                <a:lnTo>
                  <a:pt x="949643" y="1278573"/>
                </a:lnTo>
                <a:lnTo>
                  <a:pt x="933133" y="1289368"/>
                </a:lnTo>
                <a:lnTo>
                  <a:pt x="916306" y="1299528"/>
                </a:lnTo>
                <a:lnTo>
                  <a:pt x="900113" y="1309053"/>
                </a:lnTo>
                <a:lnTo>
                  <a:pt x="883603" y="1317943"/>
                </a:lnTo>
                <a:lnTo>
                  <a:pt x="867093" y="1326833"/>
                </a:lnTo>
                <a:lnTo>
                  <a:pt x="850583" y="1335088"/>
                </a:lnTo>
                <a:lnTo>
                  <a:pt x="834073" y="1343026"/>
                </a:lnTo>
                <a:lnTo>
                  <a:pt x="817563" y="1350328"/>
                </a:lnTo>
                <a:lnTo>
                  <a:pt x="801370" y="1357313"/>
                </a:lnTo>
                <a:lnTo>
                  <a:pt x="784860" y="1363981"/>
                </a:lnTo>
                <a:lnTo>
                  <a:pt x="768668" y="1370331"/>
                </a:lnTo>
                <a:lnTo>
                  <a:pt x="752475" y="1376363"/>
                </a:lnTo>
                <a:lnTo>
                  <a:pt x="736600" y="1382078"/>
                </a:lnTo>
                <a:lnTo>
                  <a:pt x="720725" y="1387158"/>
                </a:lnTo>
                <a:lnTo>
                  <a:pt x="704533" y="1391921"/>
                </a:lnTo>
                <a:lnTo>
                  <a:pt x="688975" y="1396366"/>
                </a:lnTo>
                <a:lnTo>
                  <a:pt x="673735" y="1400493"/>
                </a:lnTo>
                <a:lnTo>
                  <a:pt x="658178" y="1404621"/>
                </a:lnTo>
                <a:lnTo>
                  <a:pt x="643255" y="1408431"/>
                </a:lnTo>
                <a:lnTo>
                  <a:pt x="613728" y="1414781"/>
                </a:lnTo>
                <a:lnTo>
                  <a:pt x="585153" y="1420178"/>
                </a:lnTo>
                <a:lnTo>
                  <a:pt x="557530" y="1424623"/>
                </a:lnTo>
                <a:lnTo>
                  <a:pt x="530860" y="1428433"/>
                </a:lnTo>
                <a:lnTo>
                  <a:pt x="505460" y="1430973"/>
                </a:lnTo>
                <a:lnTo>
                  <a:pt x="481648" y="1433196"/>
                </a:lnTo>
                <a:lnTo>
                  <a:pt x="459423" y="1434783"/>
                </a:lnTo>
                <a:lnTo>
                  <a:pt x="438150" y="1435736"/>
                </a:lnTo>
                <a:lnTo>
                  <a:pt x="419100" y="1436371"/>
                </a:lnTo>
                <a:lnTo>
                  <a:pt x="401638" y="1436688"/>
                </a:lnTo>
                <a:lnTo>
                  <a:pt x="385445" y="1436371"/>
                </a:lnTo>
                <a:lnTo>
                  <a:pt x="371793" y="1435736"/>
                </a:lnTo>
                <a:lnTo>
                  <a:pt x="350838" y="1434783"/>
                </a:lnTo>
                <a:lnTo>
                  <a:pt x="350838" y="1313181"/>
                </a:lnTo>
                <a:lnTo>
                  <a:pt x="352425" y="1313181"/>
                </a:lnTo>
                <a:lnTo>
                  <a:pt x="362585" y="1314133"/>
                </a:lnTo>
                <a:lnTo>
                  <a:pt x="378778" y="1314768"/>
                </a:lnTo>
                <a:lnTo>
                  <a:pt x="401638" y="1315086"/>
                </a:lnTo>
                <a:lnTo>
                  <a:pt x="425133" y="1314768"/>
                </a:lnTo>
                <a:lnTo>
                  <a:pt x="452438" y="1313498"/>
                </a:lnTo>
                <a:lnTo>
                  <a:pt x="467360" y="1312546"/>
                </a:lnTo>
                <a:lnTo>
                  <a:pt x="482918" y="1311276"/>
                </a:lnTo>
                <a:lnTo>
                  <a:pt x="499110" y="1309371"/>
                </a:lnTo>
                <a:lnTo>
                  <a:pt x="515938" y="1307783"/>
                </a:lnTo>
                <a:lnTo>
                  <a:pt x="533718" y="1305561"/>
                </a:lnTo>
                <a:lnTo>
                  <a:pt x="551498" y="1302386"/>
                </a:lnTo>
                <a:lnTo>
                  <a:pt x="570548" y="1299528"/>
                </a:lnTo>
                <a:lnTo>
                  <a:pt x="589598" y="1295718"/>
                </a:lnTo>
                <a:lnTo>
                  <a:pt x="609283" y="1291591"/>
                </a:lnTo>
                <a:lnTo>
                  <a:pt x="628968" y="1286828"/>
                </a:lnTo>
                <a:lnTo>
                  <a:pt x="649288" y="1281431"/>
                </a:lnTo>
                <a:lnTo>
                  <a:pt x="670243" y="1275716"/>
                </a:lnTo>
                <a:lnTo>
                  <a:pt x="690880" y="1269048"/>
                </a:lnTo>
                <a:lnTo>
                  <a:pt x="711835" y="1262063"/>
                </a:lnTo>
                <a:lnTo>
                  <a:pt x="733425" y="1253808"/>
                </a:lnTo>
                <a:lnTo>
                  <a:pt x="754380" y="1245236"/>
                </a:lnTo>
                <a:lnTo>
                  <a:pt x="775970" y="1236028"/>
                </a:lnTo>
                <a:lnTo>
                  <a:pt x="797243" y="1225868"/>
                </a:lnTo>
                <a:lnTo>
                  <a:pt x="818833" y="1215073"/>
                </a:lnTo>
                <a:lnTo>
                  <a:pt x="840423" y="1203326"/>
                </a:lnTo>
                <a:lnTo>
                  <a:pt x="861378" y="1190943"/>
                </a:lnTo>
                <a:lnTo>
                  <a:pt x="882651" y="1177291"/>
                </a:lnTo>
                <a:lnTo>
                  <a:pt x="903923" y="1163003"/>
                </a:lnTo>
                <a:lnTo>
                  <a:pt x="914083" y="1155383"/>
                </a:lnTo>
                <a:lnTo>
                  <a:pt x="924561" y="1147446"/>
                </a:lnTo>
                <a:lnTo>
                  <a:pt x="935038" y="1139826"/>
                </a:lnTo>
                <a:lnTo>
                  <a:pt x="945516" y="1131571"/>
                </a:lnTo>
                <a:lnTo>
                  <a:pt x="955358" y="1122998"/>
                </a:lnTo>
                <a:lnTo>
                  <a:pt x="965518" y="1114108"/>
                </a:lnTo>
                <a:lnTo>
                  <a:pt x="975996" y="1105218"/>
                </a:lnTo>
                <a:lnTo>
                  <a:pt x="985521" y="1096011"/>
                </a:lnTo>
                <a:lnTo>
                  <a:pt x="995681" y="1086168"/>
                </a:lnTo>
                <a:lnTo>
                  <a:pt x="1005206" y="1076326"/>
                </a:lnTo>
                <a:lnTo>
                  <a:pt x="1016001" y="1065531"/>
                </a:lnTo>
                <a:lnTo>
                  <a:pt x="1026478" y="1053783"/>
                </a:lnTo>
                <a:lnTo>
                  <a:pt x="1036956" y="1042035"/>
                </a:lnTo>
                <a:lnTo>
                  <a:pt x="1046798" y="1029970"/>
                </a:lnTo>
                <a:lnTo>
                  <a:pt x="1056958" y="1017588"/>
                </a:lnTo>
                <a:lnTo>
                  <a:pt x="1066801" y="1004888"/>
                </a:lnTo>
                <a:lnTo>
                  <a:pt x="1076643" y="991553"/>
                </a:lnTo>
                <a:lnTo>
                  <a:pt x="1086168" y="977583"/>
                </a:lnTo>
                <a:lnTo>
                  <a:pt x="1095376" y="963930"/>
                </a:lnTo>
                <a:lnTo>
                  <a:pt x="1104901" y="949643"/>
                </a:lnTo>
                <a:lnTo>
                  <a:pt x="1113791" y="934720"/>
                </a:lnTo>
                <a:lnTo>
                  <a:pt x="1122681" y="919798"/>
                </a:lnTo>
                <a:lnTo>
                  <a:pt x="1131571" y="904240"/>
                </a:lnTo>
                <a:lnTo>
                  <a:pt x="1140143" y="888048"/>
                </a:lnTo>
                <a:lnTo>
                  <a:pt x="1148398" y="871855"/>
                </a:lnTo>
                <a:lnTo>
                  <a:pt x="1156336" y="854710"/>
                </a:lnTo>
                <a:lnTo>
                  <a:pt x="1120141" y="868363"/>
                </a:lnTo>
                <a:lnTo>
                  <a:pt x="1083946" y="882015"/>
                </a:lnTo>
                <a:lnTo>
                  <a:pt x="1048068" y="895985"/>
                </a:lnTo>
                <a:lnTo>
                  <a:pt x="1029653" y="903288"/>
                </a:lnTo>
                <a:lnTo>
                  <a:pt x="1011873" y="911225"/>
                </a:lnTo>
                <a:lnTo>
                  <a:pt x="963931" y="799465"/>
                </a:lnTo>
                <a:lnTo>
                  <a:pt x="984886" y="790892"/>
                </a:lnTo>
                <a:lnTo>
                  <a:pt x="1005206" y="782320"/>
                </a:lnTo>
                <a:lnTo>
                  <a:pt x="1046163" y="766762"/>
                </a:lnTo>
                <a:lnTo>
                  <a:pt x="1085851" y="751522"/>
                </a:lnTo>
                <a:lnTo>
                  <a:pt x="1124903" y="736917"/>
                </a:lnTo>
                <a:lnTo>
                  <a:pt x="1163956" y="722630"/>
                </a:lnTo>
                <a:lnTo>
                  <a:pt x="1202056" y="708025"/>
                </a:lnTo>
                <a:lnTo>
                  <a:pt x="1240156" y="692785"/>
                </a:lnTo>
                <a:lnTo>
                  <a:pt x="1258889" y="684530"/>
                </a:lnTo>
                <a:lnTo>
                  <a:pt x="1277939" y="676275"/>
                </a:lnTo>
                <a:lnTo>
                  <a:pt x="1350011" y="644525"/>
                </a:lnTo>
                <a:close/>
                <a:moveTo>
                  <a:pt x="1975682" y="604837"/>
                </a:moveTo>
                <a:lnTo>
                  <a:pt x="1984533" y="604837"/>
                </a:lnTo>
                <a:lnTo>
                  <a:pt x="1993068" y="604837"/>
                </a:lnTo>
                <a:lnTo>
                  <a:pt x="2001603" y="605788"/>
                </a:lnTo>
                <a:lnTo>
                  <a:pt x="2009506" y="606739"/>
                </a:lnTo>
                <a:lnTo>
                  <a:pt x="2017408" y="608642"/>
                </a:lnTo>
                <a:lnTo>
                  <a:pt x="2024995" y="610862"/>
                </a:lnTo>
                <a:lnTo>
                  <a:pt x="2032581" y="614350"/>
                </a:lnTo>
                <a:lnTo>
                  <a:pt x="2036375" y="615935"/>
                </a:lnTo>
                <a:lnTo>
                  <a:pt x="2039536" y="618472"/>
                </a:lnTo>
                <a:lnTo>
                  <a:pt x="2043329" y="620692"/>
                </a:lnTo>
                <a:lnTo>
                  <a:pt x="2046490" y="623229"/>
                </a:lnTo>
                <a:lnTo>
                  <a:pt x="2049651" y="626083"/>
                </a:lnTo>
                <a:lnTo>
                  <a:pt x="2052812" y="629571"/>
                </a:lnTo>
                <a:lnTo>
                  <a:pt x="2055973" y="632742"/>
                </a:lnTo>
                <a:lnTo>
                  <a:pt x="2058818" y="636547"/>
                </a:lnTo>
                <a:lnTo>
                  <a:pt x="2061663" y="640669"/>
                </a:lnTo>
                <a:lnTo>
                  <a:pt x="2064508" y="645109"/>
                </a:lnTo>
                <a:lnTo>
                  <a:pt x="2067037" y="649865"/>
                </a:lnTo>
                <a:lnTo>
                  <a:pt x="2069566" y="654622"/>
                </a:lnTo>
                <a:lnTo>
                  <a:pt x="2072094" y="660330"/>
                </a:lnTo>
                <a:lnTo>
                  <a:pt x="2074307" y="665720"/>
                </a:lnTo>
                <a:lnTo>
                  <a:pt x="2076520" y="672062"/>
                </a:lnTo>
                <a:lnTo>
                  <a:pt x="2078417" y="678404"/>
                </a:lnTo>
                <a:lnTo>
                  <a:pt x="2080313" y="685381"/>
                </a:lnTo>
                <a:lnTo>
                  <a:pt x="2082210" y="692674"/>
                </a:lnTo>
                <a:lnTo>
                  <a:pt x="2085371" y="708529"/>
                </a:lnTo>
                <a:lnTo>
                  <a:pt x="2086951" y="714871"/>
                </a:lnTo>
                <a:lnTo>
                  <a:pt x="2088532" y="719628"/>
                </a:lnTo>
                <a:lnTo>
                  <a:pt x="2090745" y="727555"/>
                </a:lnTo>
                <a:lnTo>
                  <a:pt x="2091377" y="731360"/>
                </a:lnTo>
                <a:lnTo>
                  <a:pt x="2092009" y="736434"/>
                </a:lnTo>
                <a:lnTo>
                  <a:pt x="2092325" y="742776"/>
                </a:lnTo>
                <a:lnTo>
                  <a:pt x="2092325" y="750704"/>
                </a:lnTo>
                <a:lnTo>
                  <a:pt x="2092325" y="857250"/>
                </a:lnTo>
                <a:lnTo>
                  <a:pt x="1876425" y="857250"/>
                </a:lnTo>
                <a:lnTo>
                  <a:pt x="1876425" y="750704"/>
                </a:lnTo>
                <a:lnTo>
                  <a:pt x="1876425" y="742776"/>
                </a:lnTo>
                <a:lnTo>
                  <a:pt x="1876741" y="736434"/>
                </a:lnTo>
                <a:lnTo>
                  <a:pt x="1877690" y="731360"/>
                </a:lnTo>
                <a:lnTo>
                  <a:pt x="1878322" y="727555"/>
                </a:lnTo>
                <a:lnTo>
                  <a:pt x="1880535" y="719628"/>
                </a:lnTo>
                <a:lnTo>
                  <a:pt x="1882115" y="714871"/>
                </a:lnTo>
                <a:lnTo>
                  <a:pt x="1883380" y="708529"/>
                </a:lnTo>
                <a:lnTo>
                  <a:pt x="1886857" y="692674"/>
                </a:lnTo>
                <a:lnTo>
                  <a:pt x="1888753" y="685381"/>
                </a:lnTo>
                <a:lnTo>
                  <a:pt x="1890650" y="678404"/>
                </a:lnTo>
                <a:lnTo>
                  <a:pt x="1892231" y="672062"/>
                </a:lnTo>
                <a:lnTo>
                  <a:pt x="1894443" y="665720"/>
                </a:lnTo>
                <a:lnTo>
                  <a:pt x="1896656" y="660330"/>
                </a:lnTo>
                <a:lnTo>
                  <a:pt x="1899501" y="654622"/>
                </a:lnTo>
                <a:lnTo>
                  <a:pt x="1901714" y="649865"/>
                </a:lnTo>
                <a:lnTo>
                  <a:pt x="1904243" y="645109"/>
                </a:lnTo>
                <a:lnTo>
                  <a:pt x="1907087" y="640669"/>
                </a:lnTo>
                <a:lnTo>
                  <a:pt x="1910249" y="636547"/>
                </a:lnTo>
                <a:lnTo>
                  <a:pt x="1912777" y="632742"/>
                </a:lnTo>
                <a:lnTo>
                  <a:pt x="1915938" y="629571"/>
                </a:lnTo>
                <a:lnTo>
                  <a:pt x="1919099" y="626083"/>
                </a:lnTo>
                <a:lnTo>
                  <a:pt x="1922261" y="623229"/>
                </a:lnTo>
                <a:lnTo>
                  <a:pt x="1925738" y="620692"/>
                </a:lnTo>
                <a:lnTo>
                  <a:pt x="1928899" y="618472"/>
                </a:lnTo>
                <a:lnTo>
                  <a:pt x="1932692" y="615935"/>
                </a:lnTo>
                <a:lnTo>
                  <a:pt x="1935853" y="614350"/>
                </a:lnTo>
                <a:lnTo>
                  <a:pt x="1939646" y="612447"/>
                </a:lnTo>
                <a:lnTo>
                  <a:pt x="1943440" y="610862"/>
                </a:lnTo>
                <a:lnTo>
                  <a:pt x="1951026" y="608642"/>
                </a:lnTo>
                <a:lnTo>
                  <a:pt x="1959245" y="606739"/>
                </a:lnTo>
                <a:lnTo>
                  <a:pt x="1967464" y="605788"/>
                </a:lnTo>
                <a:lnTo>
                  <a:pt x="1975682" y="604837"/>
                </a:lnTo>
                <a:close/>
                <a:moveTo>
                  <a:pt x="154940" y="259715"/>
                </a:moveTo>
                <a:lnTo>
                  <a:pt x="154940" y="2241868"/>
                </a:lnTo>
                <a:lnTo>
                  <a:pt x="1552258" y="2241868"/>
                </a:lnTo>
                <a:lnTo>
                  <a:pt x="1552258" y="259715"/>
                </a:lnTo>
                <a:lnTo>
                  <a:pt x="154940" y="259715"/>
                </a:lnTo>
                <a:close/>
                <a:moveTo>
                  <a:pt x="201612" y="0"/>
                </a:moveTo>
                <a:lnTo>
                  <a:pt x="1504951" y="0"/>
                </a:lnTo>
                <a:lnTo>
                  <a:pt x="1515428" y="317"/>
                </a:lnTo>
                <a:lnTo>
                  <a:pt x="1525906" y="952"/>
                </a:lnTo>
                <a:lnTo>
                  <a:pt x="1535748" y="2222"/>
                </a:lnTo>
                <a:lnTo>
                  <a:pt x="1545591" y="3810"/>
                </a:lnTo>
                <a:lnTo>
                  <a:pt x="1555116" y="5715"/>
                </a:lnTo>
                <a:lnTo>
                  <a:pt x="1564958" y="8572"/>
                </a:lnTo>
                <a:lnTo>
                  <a:pt x="1574166" y="11430"/>
                </a:lnTo>
                <a:lnTo>
                  <a:pt x="1583373" y="15240"/>
                </a:lnTo>
                <a:lnTo>
                  <a:pt x="1592263" y="18732"/>
                </a:lnTo>
                <a:lnTo>
                  <a:pt x="1600836" y="22860"/>
                </a:lnTo>
                <a:lnTo>
                  <a:pt x="1609408" y="27305"/>
                </a:lnTo>
                <a:lnTo>
                  <a:pt x="1617663" y="32702"/>
                </a:lnTo>
                <a:lnTo>
                  <a:pt x="1625283" y="37782"/>
                </a:lnTo>
                <a:lnTo>
                  <a:pt x="1633221" y="43497"/>
                </a:lnTo>
                <a:lnTo>
                  <a:pt x="1640206" y="49212"/>
                </a:lnTo>
                <a:lnTo>
                  <a:pt x="1647191" y="55562"/>
                </a:lnTo>
                <a:lnTo>
                  <a:pt x="1653858" y="62230"/>
                </a:lnTo>
                <a:lnTo>
                  <a:pt x="1660208" y="69215"/>
                </a:lnTo>
                <a:lnTo>
                  <a:pt x="1666558" y="76517"/>
                </a:lnTo>
                <a:lnTo>
                  <a:pt x="1672273" y="83820"/>
                </a:lnTo>
                <a:lnTo>
                  <a:pt x="1677353" y="91757"/>
                </a:lnTo>
                <a:lnTo>
                  <a:pt x="1682116" y="99377"/>
                </a:lnTo>
                <a:lnTo>
                  <a:pt x="1686561" y="107632"/>
                </a:lnTo>
                <a:lnTo>
                  <a:pt x="1690688" y="116205"/>
                </a:lnTo>
                <a:lnTo>
                  <a:pt x="1694498" y="124777"/>
                </a:lnTo>
                <a:lnTo>
                  <a:pt x="1697356" y="133667"/>
                </a:lnTo>
                <a:lnTo>
                  <a:pt x="1700531" y="142557"/>
                </a:lnTo>
                <a:lnTo>
                  <a:pt x="1702753" y="151447"/>
                </a:lnTo>
                <a:lnTo>
                  <a:pt x="1704023" y="160972"/>
                </a:lnTo>
                <a:lnTo>
                  <a:pt x="1705611" y="170497"/>
                </a:lnTo>
                <a:lnTo>
                  <a:pt x="1706246" y="180022"/>
                </a:lnTo>
                <a:lnTo>
                  <a:pt x="1706563" y="189865"/>
                </a:lnTo>
                <a:lnTo>
                  <a:pt x="1706563" y="2654935"/>
                </a:lnTo>
                <a:lnTo>
                  <a:pt x="1706246" y="2664460"/>
                </a:lnTo>
                <a:lnTo>
                  <a:pt x="1705611" y="2674303"/>
                </a:lnTo>
                <a:lnTo>
                  <a:pt x="1704023" y="2683828"/>
                </a:lnTo>
                <a:lnTo>
                  <a:pt x="1702753" y="2693353"/>
                </a:lnTo>
                <a:lnTo>
                  <a:pt x="1700531" y="2702560"/>
                </a:lnTo>
                <a:lnTo>
                  <a:pt x="1697356" y="2711450"/>
                </a:lnTo>
                <a:lnTo>
                  <a:pt x="1694498" y="2720023"/>
                </a:lnTo>
                <a:lnTo>
                  <a:pt x="1690688" y="2728913"/>
                </a:lnTo>
                <a:lnTo>
                  <a:pt x="1686561" y="2737168"/>
                </a:lnTo>
                <a:lnTo>
                  <a:pt x="1682116" y="2745105"/>
                </a:lnTo>
                <a:lnTo>
                  <a:pt x="1677353" y="2753360"/>
                </a:lnTo>
                <a:lnTo>
                  <a:pt x="1672273" y="2760980"/>
                </a:lnTo>
                <a:lnTo>
                  <a:pt x="1666558" y="2768283"/>
                </a:lnTo>
                <a:lnTo>
                  <a:pt x="1660208" y="2775585"/>
                </a:lnTo>
                <a:lnTo>
                  <a:pt x="1653858" y="2782253"/>
                </a:lnTo>
                <a:lnTo>
                  <a:pt x="1647191" y="2788920"/>
                </a:lnTo>
                <a:lnTo>
                  <a:pt x="1640206" y="2795270"/>
                </a:lnTo>
                <a:lnTo>
                  <a:pt x="1633221" y="2801303"/>
                </a:lnTo>
                <a:lnTo>
                  <a:pt x="1625283" y="2807018"/>
                </a:lnTo>
                <a:lnTo>
                  <a:pt x="1617663" y="2812098"/>
                </a:lnTo>
                <a:lnTo>
                  <a:pt x="1609408" y="2817178"/>
                </a:lnTo>
                <a:lnTo>
                  <a:pt x="1600836" y="2821623"/>
                </a:lnTo>
                <a:lnTo>
                  <a:pt x="1592263" y="2825750"/>
                </a:lnTo>
                <a:lnTo>
                  <a:pt x="1583373" y="2829878"/>
                </a:lnTo>
                <a:lnTo>
                  <a:pt x="1574166" y="2833370"/>
                </a:lnTo>
                <a:lnTo>
                  <a:pt x="1564958" y="2836228"/>
                </a:lnTo>
                <a:lnTo>
                  <a:pt x="1555116" y="2838768"/>
                </a:lnTo>
                <a:lnTo>
                  <a:pt x="1545591" y="2840673"/>
                </a:lnTo>
                <a:lnTo>
                  <a:pt x="1535748" y="2842578"/>
                </a:lnTo>
                <a:lnTo>
                  <a:pt x="1525906" y="2843848"/>
                </a:lnTo>
                <a:lnTo>
                  <a:pt x="1515428" y="2844483"/>
                </a:lnTo>
                <a:lnTo>
                  <a:pt x="1504951" y="2844800"/>
                </a:lnTo>
                <a:lnTo>
                  <a:pt x="201612" y="2844800"/>
                </a:lnTo>
                <a:lnTo>
                  <a:pt x="191135" y="2844483"/>
                </a:lnTo>
                <a:lnTo>
                  <a:pt x="180975" y="2843848"/>
                </a:lnTo>
                <a:lnTo>
                  <a:pt x="170815" y="2842578"/>
                </a:lnTo>
                <a:lnTo>
                  <a:pt x="161290" y="2840673"/>
                </a:lnTo>
                <a:lnTo>
                  <a:pt x="151447" y="2838768"/>
                </a:lnTo>
                <a:lnTo>
                  <a:pt x="141922" y="2836228"/>
                </a:lnTo>
                <a:lnTo>
                  <a:pt x="132715" y="2833370"/>
                </a:lnTo>
                <a:lnTo>
                  <a:pt x="123190" y="2829878"/>
                </a:lnTo>
                <a:lnTo>
                  <a:pt x="114300" y="2825750"/>
                </a:lnTo>
                <a:lnTo>
                  <a:pt x="105727" y="2821623"/>
                </a:lnTo>
                <a:lnTo>
                  <a:pt x="97155" y="2817178"/>
                </a:lnTo>
                <a:lnTo>
                  <a:pt x="89217" y="2812098"/>
                </a:lnTo>
                <a:lnTo>
                  <a:pt x="81280" y="2807018"/>
                </a:lnTo>
                <a:lnTo>
                  <a:pt x="73660" y="2801303"/>
                </a:lnTo>
                <a:lnTo>
                  <a:pt x="66357" y="2795270"/>
                </a:lnTo>
                <a:lnTo>
                  <a:pt x="59372" y="2788920"/>
                </a:lnTo>
                <a:lnTo>
                  <a:pt x="52705" y="2782253"/>
                </a:lnTo>
                <a:lnTo>
                  <a:pt x="46355" y="2775585"/>
                </a:lnTo>
                <a:lnTo>
                  <a:pt x="40322" y="2768283"/>
                </a:lnTo>
                <a:lnTo>
                  <a:pt x="34607" y="2760980"/>
                </a:lnTo>
                <a:lnTo>
                  <a:pt x="29210" y="2753360"/>
                </a:lnTo>
                <a:lnTo>
                  <a:pt x="24447" y="2745105"/>
                </a:lnTo>
                <a:lnTo>
                  <a:pt x="20002" y="2737168"/>
                </a:lnTo>
                <a:lnTo>
                  <a:pt x="15875" y="2728913"/>
                </a:lnTo>
                <a:lnTo>
                  <a:pt x="12065" y="2720023"/>
                </a:lnTo>
                <a:lnTo>
                  <a:pt x="9207" y="2711450"/>
                </a:lnTo>
                <a:lnTo>
                  <a:pt x="6667" y="2702560"/>
                </a:lnTo>
                <a:lnTo>
                  <a:pt x="4127" y="2693353"/>
                </a:lnTo>
                <a:lnTo>
                  <a:pt x="2540" y="2683828"/>
                </a:lnTo>
                <a:lnTo>
                  <a:pt x="952" y="2674303"/>
                </a:lnTo>
                <a:lnTo>
                  <a:pt x="317" y="2664460"/>
                </a:lnTo>
                <a:lnTo>
                  <a:pt x="0" y="2654935"/>
                </a:lnTo>
                <a:lnTo>
                  <a:pt x="0" y="189865"/>
                </a:lnTo>
                <a:lnTo>
                  <a:pt x="317" y="180022"/>
                </a:lnTo>
                <a:lnTo>
                  <a:pt x="952" y="170497"/>
                </a:lnTo>
                <a:lnTo>
                  <a:pt x="2540" y="160972"/>
                </a:lnTo>
                <a:lnTo>
                  <a:pt x="4127" y="151447"/>
                </a:lnTo>
                <a:lnTo>
                  <a:pt x="6667" y="142557"/>
                </a:lnTo>
                <a:lnTo>
                  <a:pt x="9207" y="133667"/>
                </a:lnTo>
                <a:lnTo>
                  <a:pt x="12065" y="124777"/>
                </a:lnTo>
                <a:lnTo>
                  <a:pt x="15875" y="116205"/>
                </a:lnTo>
                <a:lnTo>
                  <a:pt x="20002" y="107632"/>
                </a:lnTo>
                <a:lnTo>
                  <a:pt x="24447" y="99377"/>
                </a:lnTo>
                <a:lnTo>
                  <a:pt x="29210" y="91757"/>
                </a:lnTo>
                <a:lnTo>
                  <a:pt x="34607" y="83820"/>
                </a:lnTo>
                <a:lnTo>
                  <a:pt x="40322" y="76517"/>
                </a:lnTo>
                <a:lnTo>
                  <a:pt x="46355" y="69215"/>
                </a:lnTo>
                <a:lnTo>
                  <a:pt x="52705" y="62230"/>
                </a:lnTo>
                <a:lnTo>
                  <a:pt x="59372" y="55562"/>
                </a:lnTo>
                <a:lnTo>
                  <a:pt x="66357" y="49212"/>
                </a:lnTo>
                <a:lnTo>
                  <a:pt x="73660" y="43497"/>
                </a:lnTo>
                <a:lnTo>
                  <a:pt x="81280" y="37782"/>
                </a:lnTo>
                <a:lnTo>
                  <a:pt x="89217" y="32702"/>
                </a:lnTo>
                <a:lnTo>
                  <a:pt x="97155" y="27305"/>
                </a:lnTo>
                <a:lnTo>
                  <a:pt x="105727" y="22860"/>
                </a:lnTo>
                <a:lnTo>
                  <a:pt x="114300" y="18732"/>
                </a:lnTo>
                <a:lnTo>
                  <a:pt x="123190" y="15240"/>
                </a:lnTo>
                <a:lnTo>
                  <a:pt x="132715" y="11430"/>
                </a:lnTo>
                <a:lnTo>
                  <a:pt x="141922" y="8572"/>
                </a:lnTo>
                <a:lnTo>
                  <a:pt x="151447" y="5715"/>
                </a:lnTo>
                <a:lnTo>
                  <a:pt x="161290" y="3810"/>
                </a:lnTo>
                <a:lnTo>
                  <a:pt x="170815" y="2222"/>
                </a:lnTo>
                <a:lnTo>
                  <a:pt x="180975" y="952"/>
                </a:lnTo>
                <a:lnTo>
                  <a:pt x="191135" y="317"/>
                </a:lnTo>
                <a:lnTo>
                  <a:pt x="2016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MH_Text_2"/>
          <p:cNvSpPr/>
          <p:nvPr>
            <p:custDataLst>
              <p:tags r:id="rId20"/>
            </p:custDataLst>
          </p:nvPr>
        </p:nvSpPr>
        <p:spPr>
          <a:xfrm>
            <a:off x="7627938" y="3605214"/>
            <a:ext cx="2430462" cy="6492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da-DK" altLang="zh-CN" sz="1600">
                <a:solidFill>
                  <a:srgbClr val="C8143E"/>
                </a:solidFill>
              </a:rPr>
              <a:t>LOREM IPSUM DOLOR </a:t>
            </a:r>
          </a:p>
          <a:p>
            <a:pPr>
              <a:lnSpc>
                <a:spcPct val="120000"/>
              </a:lnSpc>
              <a:defRPr/>
            </a:pPr>
            <a:r>
              <a:rPr lang="da-DK" altLang="zh-CN" sz="1600">
                <a:solidFill>
                  <a:srgbClr val="C8143E"/>
                </a:solidFill>
              </a:rPr>
              <a:t>LOREM IPSUM DOLOR </a:t>
            </a:r>
          </a:p>
        </p:txBody>
      </p:sp>
      <p:sp>
        <p:nvSpPr>
          <p:cNvPr id="25" name="MH_Text_1"/>
          <p:cNvSpPr/>
          <p:nvPr>
            <p:custDataLst>
              <p:tags r:id="rId21"/>
            </p:custDataLst>
          </p:nvPr>
        </p:nvSpPr>
        <p:spPr>
          <a:xfrm>
            <a:off x="2163763" y="2659064"/>
            <a:ext cx="2417762" cy="6492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r">
              <a:lnSpc>
                <a:spcPct val="120000"/>
              </a:lnSpc>
              <a:defRPr/>
            </a:pPr>
            <a:r>
              <a:rPr lang="da-DK" altLang="zh-CN" sz="1600">
                <a:solidFill>
                  <a:srgbClr val="C8143E"/>
                </a:solidFill>
              </a:rPr>
              <a:t>LOREM IPSUM DOLOR </a:t>
            </a:r>
          </a:p>
          <a:p>
            <a:pPr algn="r">
              <a:lnSpc>
                <a:spcPct val="120000"/>
              </a:lnSpc>
              <a:defRPr/>
            </a:pPr>
            <a:r>
              <a:rPr lang="da-DK" altLang="zh-CN" sz="1600">
                <a:solidFill>
                  <a:srgbClr val="C8143E"/>
                </a:solidFill>
              </a:rPr>
              <a:t>LOREM IPSUM DOLOR </a:t>
            </a:r>
          </a:p>
        </p:txBody>
      </p:sp>
      <p:sp>
        <p:nvSpPr>
          <p:cNvPr id="26" name="MH_Text_3"/>
          <p:cNvSpPr/>
          <p:nvPr>
            <p:custDataLst>
              <p:tags r:id="rId22"/>
            </p:custDataLst>
          </p:nvPr>
        </p:nvSpPr>
        <p:spPr>
          <a:xfrm>
            <a:off x="2163763" y="4533900"/>
            <a:ext cx="2417762" cy="6492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r">
              <a:lnSpc>
                <a:spcPct val="120000"/>
              </a:lnSpc>
              <a:defRPr/>
            </a:pPr>
            <a:r>
              <a:rPr lang="da-DK" altLang="zh-CN" sz="1600" dirty="0">
                <a:solidFill>
                  <a:srgbClr val="C8143E"/>
                </a:solidFill>
              </a:rPr>
              <a:t>LOREM IPSUM DOLOR </a:t>
            </a:r>
          </a:p>
          <a:p>
            <a:pPr algn="r">
              <a:lnSpc>
                <a:spcPct val="120000"/>
              </a:lnSpc>
              <a:defRPr/>
            </a:pPr>
            <a:r>
              <a:rPr lang="da-DK" altLang="zh-CN" sz="1600" dirty="0">
                <a:solidFill>
                  <a:srgbClr val="C8143E"/>
                </a:solidFill>
              </a:rPr>
              <a:t>LOREM IPSUM DOLOR </a:t>
            </a:r>
          </a:p>
        </p:txBody>
      </p:sp>
      <p:sp>
        <p:nvSpPr>
          <p:cNvPr id="27" name="MH_Text_4"/>
          <p:cNvSpPr/>
          <p:nvPr>
            <p:custDataLst>
              <p:tags r:id="rId23"/>
            </p:custDataLst>
          </p:nvPr>
        </p:nvSpPr>
        <p:spPr>
          <a:xfrm>
            <a:off x="7627938" y="5480050"/>
            <a:ext cx="2430462" cy="6492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da-DK" altLang="zh-CN" sz="1600">
                <a:solidFill>
                  <a:srgbClr val="C8143E"/>
                </a:solidFill>
              </a:rPr>
              <a:t>LOREM IPSUM DOLOR </a:t>
            </a:r>
          </a:p>
          <a:p>
            <a:pPr>
              <a:lnSpc>
                <a:spcPct val="120000"/>
              </a:lnSpc>
              <a:defRPr/>
            </a:pPr>
            <a:r>
              <a:rPr lang="da-DK" altLang="zh-CN" sz="1600">
                <a:solidFill>
                  <a:srgbClr val="C8143E"/>
                </a:solidFill>
              </a:rPr>
              <a:t>LOREM IPSUM DOLOR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 flipV="1">
            <a:off x="3074989" y="3119438"/>
            <a:ext cx="6067425" cy="1371600"/>
          </a:xfrm>
          <a:custGeom>
            <a:avLst/>
            <a:gdLst>
              <a:gd name="connsiteX0" fmla="*/ 4716760 w 6069011"/>
              <a:gd name="connsiteY0" fmla="*/ 686328 h 1372657"/>
              <a:gd name="connsiteX1" fmla="*/ 4891468 w 6069011"/>
              <a:gd name="connsiteY1" fmla="*/ 686328 h 1372657"/>
              <a:gd name="connsiteX2" fmla="*/ 4906152 w 6069011"/>
              <a:gd name="connsiteY2" fmla="*/ 571775 h 1372657"/>
              <a:gd name="connsiteX3" fmla="*/ 5145587 w 6069011"/>
              <a:gd name="connsiteY3" fmla="*/ 250697 h 1372657"/>
              <a:gd name="connsiteX4" fmla="*/ 5655516 w 6069011"/>
              <a:gd name="connsiteY4" fmla="*/ 258992 h 1372657"/>
              <a:gd name="connsiteX5" fmla="*/ 5885276 w 6069011"/>
              <a:gd name="connsiteY5" fmla="*/ 587701 h 1372657"/>
              <a:gd name="connsiteX6" fmla="*/ 5894941 w 6069011"/>
              <a:gd name="connsiteY6" fmla="*/ 686328 h 1372657"/>
              <a:gd name="connsiteX7" fmla="*/ 6069011 w 6069011"/>
              <a:gd name="connsiteY7" fmla="*/ 686328 h 1372657"/>
              <a:gd name="connsiteX8" fmla="*/ 6055169 w 6069011"/>
              <a:gd name="connsiteY8" fmla="*/ 545090 h 1372657"/>
              <a:gd name="connsiteX9" fmla="*/ 5745994 w 6069011"/>
              <a:gd name="connsiteY9" fmla="*/ 102762 h 1372657"/>
              <a:gd name="connsiteX10" fmla="*/ 5404349 w 6069011"/>
              <a:gd name="connsiteY10" fmla="*/ 87 h 1372657"/>
              <a:gd name="connsiteX11" fmla="*/ 5059812 w 6069011"/>
              <a:gd name="connsiteY11" fmla="*/ 91599 h 1372657"/>
              <a:gd name="connsiteX12" fmla="*/ 4737616 w 6069011"/>
              <a:gd name="connsiteY12" fmla="*/ 523654 h 1372657"/>
              <a:gd name="connsiteX13" fmla="*/ 2358380 w 6069011"/>
              <a:gd name="connsiteY13" fmla="*/ 686328 h 1372657"/>
              <a:gd name="connsiteX14" fmla="*/ 2533087 w 6069011"/>
              <a:gd name="connsiteY14" fmla="*/ 686328 h 1372657"/>
              <a:gd name="connsiteX15" fmla="*/ 2547772 w 6069011"/>
              <a:gd name="connsiteY15" fmla="*/ 571775 h 1372657"/>
              <a:gd name="connsiteX16" fmla="*/ 2787206 w 6069011"/>
              <a:gd name="connsiteY16" fmla="*/ 250697 h 1372657"/>
              <a:gd name="connsiteX17" fmla="*/ 3297136 w 6069011"/>
              <a:gd name="connsiteY17" fmla="*/ 258992 h 1372657"/>
              <a:gd name="connsiteX18" fmla="*/ 3526896 w 6069011"/>
              <a:gd name="connsiteY18" fmla="*/ 587701 h 1372657"/>
              <a:gd name="connsiteX19" fmla="*/ 3536561 w 6069011"/>
              <a:gd name="connsiteY19" fmla="*/ 686328 h 1372657"/>
              <a:gd name="connsiteX20" fmla="*/ 3710631 w 6069011"/>
              <a:gd name="connsiteY20" fmla="*/ 686328 h 1372657"/>
              <a:gd name="connsiteX21" fmla="*/ 3696788 w 6069011"/>
              <a:gd name="connsiteY21" fmla="*/ 545090 h 1372657"/>
              <a:gd name="connsiteX22" fmla="*/ 3387613 w 6069011"/>
              <a:gd name="connsiteY22" fmla="*/ 102762 h 1372657"/>
              <a:gd name="connsiteX23" fmla="*/ 3045969 w 6069011"/>
              <a:gd name="connsiteY23" fmla="*/ 87 h 1372657"/>
              <a:gd name="connsiteX24" fmla="*/ 2701431 w 6069011"/>
              <a:gd name="connsiteY24" fmla="*/ 91599 h 1372657"/>
              <a:gd name="connsiteX25" fmla="*/ 2379236 w 6069011"/>
              <a:gd name="connsiteY25" fmla="*/ 523654 h 1372657"/>
              <a:gd name="connsiteX26" fmla="*/ 0 w 6069011"/>
              <a:gd name="connsiteY26" fmla="*/ 686328 h 1372657"/>
              <a:gd name="connsiteX27" fmla="*/ 174707 w 6069011"/>
              <a:gd name="connsiteY27" fmla="*/ 686328 h 1372657"/>
              <a:gd name="connsiteX28" fmla="*/ 189392 w 6069011"/>
              <a:gd name="connsiteY28" fmla="*/ 571775 h 1372657"/>
              <a:gd name="connsiteX29" fmla="*/ 428827 w 6069011"/>
              <a:gd name="connsiteY29" fmla="*/ 250697 h 1372657"/>
              <a:gd name="connsiteX30" fmla="*/ 938756 w 6069011"/>
              <a:gd name="connsiteY30" fmla="*/ 258992 h 1372657"/>
              <a:gd name="connsiteX31" fmla="*/ 1168516 w 6069011"/>
              <a:gd name="connsiteY31" fmla="*/ 587701 h 1372657"/>
              <a:gd name="connsiteX32" fmla="*/ 1178181 w 6069011"/>
              <a:gd name="connsiteY32" fmla="*/ 686328 h 1372657"/>
              <a:gd name="connsiteX33" fmla="*/ 1352251 w 6069011"/>
              <a:gd name="connsiteY33" fmla="*/ 686328 h 1372657"/>
              <a:gd name="connsiteX34" fmla="*/ 1338408 w 6069011"/>
              <a:gd name="connsiteY34" fmla="*/ 545090 h 1372657"/>
              <a:gd name="connsiteX35" fmla="*/ 1029233 w 6069011"/>
              <a:gd name="connsiteY35" fmla="*/ 102762 h 1372657"/>
              <a:gd name="connsiteX36" fmla="*/ 687589 w 6069011"/>
              <a:gd name="connsiteY36" fmla="*/ 87 h 1372657"/>
              <a:gd name="connsiteX37" fmla="*/ 343051 w 6069011"/>
              <a:gd name="connsiteY37" fmla="*/ 91599 h 1372657"/>
              <a:gd name="connsiteX38" fmla="*/ 20856 w 6069011"/>
              <a:gd name="connsiteY38" fmla="*/ 523654 h 1372657"/>
              <a:gd name="connsiteX39" fmla="*/ 4225159 w 6069011"/>
              <a:gd name="connsiteY39" fmla="*/ 1372571 h 1372657"/>
              <a:gd name="connsiteX40" fmla="*/ 4566803 w 6069011"/>
              <a:gd name="connsiteY40" fmla="*/ 1269895 h 1372657"/>
              <a:gd name="connsiteX41" fmla="*/ 4875979 w 6069011"/>
              <a:gd name="connsiteY41" fmla="*/ 827568 h 1372657"/>
              <a:gd name="connsiteX42" fmla="*/ 4889821 w 6069011"/>
              <a:gd name="connsiteY42" fmla="*/ 686329 h 1372657"/>
              <a:gd name="connsiteX43" fmla="*/ 4715751 w 6069011"/>
              <a:gd name="connsiteY43" fmla="*/ 686329 h 1372657"/>
              <a:gd name="connsiteX44" fmla="*/ 4706086 w 6069011"/>
              <a:gd name="connsiteY44" fmla="*/ 784956 h 1372657"/>
              <a:gd name="connsiteX45" fmla="*/ 4476326 w 6069011"/>
              <a:gd name="connsiteY45" fmla="*/ 1113666 h 1372657"/>
              <a:gd name="connsiteX46" fmla="*/ 3966396 w 6069011"/>
              <a:gd name="connsiteY46" fmla="*/ 1121960 h 1372657"/>
              <a:gd name="connsiteX47" fmla="*/ 3726961 w 6069011"/>
              <a:gd name="connsiteY47" fmla="*/ 800882 h 1372657"/>
              <a:gd name="connsiteX48" fmla="*/ 3712277 w 6069011"/>
              <a:gd name="connsiteY48" fmla="*/ 686329 h 1372657"/>
              <a:gd name="connsiteX49" fmla="*/ 3537570 w 6069011"/>
              <a:gd name="connsiteY49" fmla="*/ 686329 h 1372657"/>
              <a:gd name="connsiteX50" fmla="*/ 3558426 w 6069011"/>
              <a:gd name="connsiteY50" fmla="*/ 849003 h 1372657"/>
              <a:gd name="connsiteX51" fmla="*/ 3880621 w 6069011"/>
              <a:gd name="connsiteY51" fmla="*/ 1281058 h 1372657"/>
              <a:gd name="connsiteX52" fmla="*/ 4225159 w 6069011"/>
              <a:gd name="connsiteY52" fmla="*/ 1372571 h 1372657"/>
              <a:gd name="connsiteX53" fmla="*/ 1866779 w 6069011"/>
              <a:gd name="connsiteY53" fmla="*/ 1372571 h 1372657"/>
              <a:gd name="connsiteX54" fmla="*/ 2208423 w 6069011"/>
              <a:gd name="connsiteY54" fmla="*/ 1269895 h 1372657"/>
              <a:gd name="connsiteX55" fmla="*/ 2517598 w 6069011"/>
              <a:gd name="connsiteY55" fmla="*/ 827568 h 1372657"/>
              <a:gd name="connsiteX56" fmla="*/ 2531441 w 6069011"/>
              <a:gd name="connsiteY56" fmla="*/ 686329 h 1372657"/>
              <a:gd name="connsiteX57" fmla="*/ 2357371 w 6069011"/>
              <a:gd name="connsiteY57" fmla="*/ 686329 h 1372657"/>
              <a:gd name="connsiteX58" fmla="*/ 2347706 w 6069011"/>
              <a:gd name="connsiteY58" fmla="*/ 784956 h 1372657"/>
              <a:gd name="connsiteX59" fmla="*/ 2117946 w 6069011"/>
              <a:gd name="connsiteY59" fmla="*/ 1113666 h 1372657"/>
              <a:gd name="connsiteX60" fmla="*/ 1608016 w 6069011"/>
              <a:gd name="connsiteY60" fmla="*/ 1121960 h 1372657"/>
              <a:gd name="connsiteX61" fmla="*/ 1368582 w 6069011"/>
              <a:gd name="connsiteY61" fmla="*/ 800882 h 1372657"/>
              <a:gd name="connsiteX62" fmla="*/ 1353897 w 6069011"/>
              <a:gd name="connsiteY62" fmla="*/ 686329 h 1372657"/>
              <a:gd name="connsiteX63" fmla="*/ 1179190 w 6069011"/>
              <a:gd name="connsiteY63" fmla="*/ 686329 h 1372657"/>
              <a:gd name="connsiteX64" fmla="*/ 1200046 w 6069011"/>
              <a:gd name="connsiteY64" fmla="*/ 849003 h 1372657"/>
              <a:gd name="connsiteX65" fmla="*/ 1522241 w 6069011"/>
              <a:gd name="connsiteY65" fmla="*/ 1281058 h 1372657"/>
              <a:gd name="connsiteX66" fmla="*/ 1866779 w 6069011"/>
              <a:gd name="connsiteY66" fmla="*/ 1372571 h 13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069011" h="1372657">
                <a:moveTo>
                  <a:pt x="4716760" y="686328"/>
                </a:moveTo>
                <a:lnTo>
                  <a:pt x="4891468" y="686328"/>
                </a:lnTo>
                <a:lnTo>
                  <a:pt x="4906152" y="571775"/>
                </a:lnTo>
                <a:cubicBezTo>
                  <a:pt x="4941260" y="437447"/>
                  <a:pt x="5026375" y="320930"/>
                  <a:pt x="5145587" y="250697"/>
                </a:cubicBezTo>
                <a:cubicBezTo>
                  <a:pt x="5304540" y="157051"/>
                  <a:pt x="5499429" y="160223"/>
                  <a:pt x="5655516" y="258992"/>
                </a:cubicBezTo>
                <a:cubicBezTo>
                  <a:pt x="5772579" y="333070"/>
                  <a:pt x="5854187" y="452296"/>
                  <a:pt x="5885276" y="587701"/>
                </a:cubicBezTo>
                <a:lnTo>
                  <a:pt x="5894941" y="686328"/>
                </a:lnTo>
                <a:lnTo>
                  <a:pt x="6069011" y="686328"/>
                </a:lnTo>
                <a:lnTo>
                  <a:pt x="6055169" y="545090"/>
                </a:lnTo>
                <a:cubicBezTo>
                  <a:pt x="6013335" y="362882"/>
                  <a:pt x="5903520" y="202445"/>
                  <a:pt x="5745994" y="102762"/>
                </a:cubicBezTo>
                <a:cubicBezTo>
                  <a:pt x="5640977" y="36309"/>
                  <a:pt x="5522904" y="2016"/>
                  <a:pt x="5404349" y="87"/>
                </a:cubicBezTo>
                <a:cubicBezTo>
                  <a:pt x="5285794" y="-1843"/>
                  <a:pt x="5166757" y="28595"/>
                  <a:pt x="5059812" y="91599"/>
                </a:cubicBezTo>
                <a:cubicBezTo>
                  <a:pt x="4899396" y="186108"/>
                  <a:pt x="4784859" y="342897"/>
                  <a:pt x="4737616" y="523654"/>
                </a:cubicBezTo>
                <a:close/>
                <a:moveTo>
                  <a:pt x="2358380" y="686328"/>
                </a:moveTo>
                <a:lnTo>
                  <a:pt x="2533087" y="686328"/>
                </a:lnTo>
                <a:lnTo>
                  <a:pt x="2547772" y="571775"/>
                </a:lnTo>
                <a:cubicBezTo>
                  <a:pt x="2582879" y="437447"/>
                  <a:pt x="2667994" y="320930"/>
                  <a:pt x="2787206" y="250697"/>
                </a:cubicBezTo>
                <a:cubicBezTo>
                  <a:pt x="2946159" y="157051"/>
                  <a:pt x="3141049" y="160223"/>
                  <a:pt x="3297136" y="258992"/>
                </a:cubicBezTo>
                <a:cubicBezTo>
                  <a:pt x="3414198" y="333070"/>
                  <a:pt x="3495806" y="452296"/>
                  <a:pt x="3526896" y="587701"/>
                </a:cubicBezTo>
                <a:lnTo>
                  <a:pt x="3536561" y="686328"/>
                </a:lnTo>
                <a:lnTo>
                  <a:pt x="3710631" y="686328"/>
                </a:lnTo>
                <a:lnTo>
                  <a:pt x="3696788" y="545090"/>
                </a:lnTo>
                <a:cubicBezTo>
                  <a:pt x="3654954" y="362882"/>
                  <a:pt x="3545140" y="202445"/>
                  <a:pt x="3387613" y="102762"/>
                </a:cubicBezTo>
                <a:cubicBezTo>
                  <a:pt x="3282597" y="36309"/>
                  <a:pt x="3164524" y="2016"/>
                  <a:pt x="3045969" y="87"/>
                </a:cubicBezTo>
                <a:cubicBezTo>
                  <a:pt x="2927413" y="-1843"/>
                  <a:pt x="2808376" y="28595"/>
                  <a:pt x="2701431" y="91599"/>
                </a:cubicBezTo>
                <a:cubicBezTo>
                  <a:pt x="2541015" y="186108"/>
                  <a:pt x="2426479" y="342897"/>
                  <a:pt x="2379236" y="523654"/>
                </a:cubicBezTo>
                <a:close/>
                <a:moveTo>
                  <a:pt x="0" y="686328"/>
                </a:moveTo>
                <a:lnTo>
                  <a:pt x="174707" y="686328"/>
                </a:lnTo>
                <a:lnTo>
                  <a:pt x="189392" y="571775"/>
                </a:lnTo>
                <a:cubicBezTo>
                  <a:pt x="224499" y="437447"/>
                  <a:pt x="309614" y="320930"/>
                  <a:pt x="428827" y="250697"/>
                </a:cubicBezTo>
                <a:cubicBezTo>
                  <a:pt x="587779" y="157051"/>
                  <a:pt x="782669" y="160223"/>
                  <a:pt x="938756" y="258992"/>
                </a:cubicBezTo>
                <a:cubicBezTo>
                  <a:pt x="1055818" y="333070"/>
                  <a:pt x="1137426" y="452296"/>
                  <a:pt x="1168516" y="587701"/>
                </a:cubicBezTo>
                <a:lnTo>
                  <a:pt x="1178181" y="686328"/>
                </a:lnTo>
                <a:lnTo>
                  <a:pt x="1352251" y="686328"/>
                </a:lnTo>
                <a:lnTo>
                  <a:pt x="1338408" y="545090"/>
                </a:lnTo>
                <a:cubicBezTo>
                  <a:pt x="1296574" y="362882"/>
                  <a:pt x="1186760" y="202445"/>
                  <a:pt x="1029233" y="102762"/>
                </a:cubicBezTo>
                <a:cubicBezTo>
                  <a:pt x="924217" y="36309"/>
                  <a:pt x="806144" y="2016"/>
                  <a:pt x="687589" y="87"/>
                </a:cubicBezTo>
                <a:cubicBezTo>
                  <a:pt x="569033" y="-1843"/>
                  <a:pt x="449996" y="28595"/>
                  <a:pt x="343051" y="91599"/>
                </a:cubicBezTo>
                <a:cubicBezTo>
                  <a:pt x="182636" y="186108"/>
                  <a:pt x="68099" y="342897"/>
                  <a:pt x="20856" y="523654"/>
                </a:cubicBezTo>
                <a:close/>
                <a:moveTo>
                  <a:pt x="4225159" y="1372571"/>
                </a:moveTo>
                <a:cubicBezTo>
                  <a:pt x="4343714" y="1370641"/>
                  <a:pt x="4461787" y="1336348"/>
                  <a:pt x="4566803" y="1269895"/>
                </a:cubicBezTo>
                <a:cubicBezTo>
                  <a:pt x="4724330" y="1170212"/>
                  <a:pt x="4834145" y="1009775"/>
                  <a:pt x="4875979" y="827568"/>
                </a:cubicBezTo>
                <a:lnTo>
                  <a:pt x="4889821" y="686329"/>
                </a:lnTo>
                <a:lnTo>
                  <a:pt x="4715751" y="686329"/>
                </a:lnTo>
                <a:lnTo>
                  <a:pt x="4706086" y="784956"/>
                </a:lnTo>
                <a:cubicBezTo>
                  <a:pt x="4674996" y="920361"/>
                  <a:pt x="4593388" y="1039588"/>
                  <a:pt x="4476326" y="1113666"/>
                </a:cubicBezTo>
                <a:cubicBezTo>
                  <a:pt x="4320239" y="1212434"/>
                  <a:pt x="4125349" y="1215606"/>
                  <a:pt x="3966396" y="1121960"/>
                </a:cubicBezTo>
                <a:cubicBezTo>
                  <a:pt x="3847184" y="1051728"/>
                  <a:pt x="3762069" y="935210"/>
                  <a:pt x="3726961" y="800882"/>
                </a:cubicBezTo>
                <a:lnTo>
                  <a:pt x="3712277" y="686329"/>
                </a:lnTo>
                <a:lnTo>
                  <a:pt x="3537570" y="686329"/>
                </a:lnTo>
                <a:lnTo>
                  <a:pt x="3558426" y="849003"/>
                </a:lnTo>
                <a:cubicBezTo>
                  <a:pt x="3605669" y="1029761"/>
                  <a:pt x="3720205" y="1186549"/>
                  <a:pt x="3880621" y="1281058"/>
                </a:cubicBezTo>
                <a:cubicBezTo>
                  <a:pt x="3987566" y="1344063"/>
                  <a:pt x="4106603" y="1374500"/>
                  <a:pt x="4225159" y="1372571"/>
                </a:cubicBezTo>
                <a:close/>
                <a:moveTo>
                  <a:pt x="1866779" y="1372571"/>
                </a:moveTo>
                <a:cubicBezTo>
                  <a:pt x="1985334" y="1370641"/>
                  <a:pt x="2103407" y="1336348"/>
                  <a:pt x="2208423" y="1269895"/>
                </a:cubicBezTo>
                <a:cubicBezTo>
                  <a:pt x="2365950" y="1170212"/>
                  <a:pt x="2475764" y="1009775"/>
                  <a:pt x="2517598" y="827568"/>
                </a:cubicBezTo>
                <a:lnTo>
                  <a:pt x="2531441" y="686329"/>
                </a:lnTo>
                <a:lnTo>
                  <a:pt x="2357371" y="686329"/>
                </a:lnTo>
                <a:lnTo>
                  <a:pt x="2347706" y="784956"/>
                </a:lnTo>
                <a:cubicBezTo>
                  <a:pt x="2316616" y="920361"/>
                  <a:pt x="2235008" y="1039588"/>
                  <a:pt x="2117946" y="1113666"/>
                </a:cubicBezTo>
                <a:cubicBezTo>
                  <a:pt x="1961859" y="1212434"/>
                  <a:pt x="1766969" y="1215606"/>
                  <a:pt x="1608016" y="1121960"/>
                </a:cubicBezTo>
                <a:cubicBezTo>
                  <a:pt x="1488804" y="1051728"/>
                  <a:pt x="1403689" y="935210"/>
                  <a:pt x="1368582" y="800882"/>
                </a:cubicBezTo>
                <a:lnTo>
                  <a:pt x="1353897" y="686329"/>
                </a:lnTo>
                <a:lnTo>
                  <a:pt x="1179190" y="686329"/>
                </a:lnTo>
                <a:lnTo>
                  <a:pt x="1200046" y="849003"/>
                </a:lnTo>
                <a:cubicBezTo>
                  <a:pt x="1247289" y="1029761"/>
                  <a:pt x="1361825" y="1186549"/>
                  <a:pt x="1522241" y="1281058"/>
                </a:cubicBezTo>
                <a:cubicBezTo>
                  <a:pt x="1629186" y="1344063"/>
                  <a:pt x="1748223" y="1374500"/>
                  <a:pt x="1866779" y="1372571"/>
                </a:cubicBezTo>
                <a:close/>
              </a:path>
            </a:pathLst>
          </a:custGeom>
          <a:solidFill>
            <a:srgbClr val="B3B3B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C8143E"/>
              </a:solidFill>
            </a:endParaRPr>
          </a:p>
        </p:txBody>
      </p:sp>
      <p:sp>
        <p:nvSpPr>
          <p:cNvPr id="4" name="MH_Other_2"/>
          <p:cNvSpPr/>
          <p:nvPr>
            <p:custDataLst>
              <p:tags r:id="rId2"/>
            </p:custDataLst>
          </p:nvPr>
        </p:nvSpPr>
        <p:spPr>
          <a:xfrm>
            <a:off x="3074989" y="3119438"/>
            <a:ext cx="6067425" cy="1371600"/>
          </a:xfrm>
          <a:custGeom>
            <a:avLst/>
            <a:gdLst>
              <a:gd name="connsiteX0" fmla="*/ 3537570 w 6069011"/>
              <a:gd name="connsiteY0" fmla="*/ 686329 h 1372657"/>
              <a:gd name="connsiteX1" fmla="*/ 3712278 w 6069011"/>
              <a:gd name="connsiteY1" fmla="*/ 686329 h 1372657"/>
              <a:gd name="connsiteX2" fmla="*/ 3726962 w 6069011"/>
              <a:gd name="connsiteY2" fmla="*/ 800882 h 1372657"/>
              <a:gd name="connsiteX3" fmla="*/ 3966397 w 6069011"/>
              <a:gd name="connsiteY3" fmla="*/ 1121960 h 1372657"/>
              <a:gd name="connsiteX4" fmla="*/ 4476326 w 6069011"/>
              <a:gd name="connsiteY4" fmla="*/ 1113666 h 1372657"/>
              <a:gd name="connsiteX5" fmla="*/ 4706086 w 6069011"/>
              <a:gd name="connsiteY5" fmla="*/ 784956 h 1372657"/>
              <a:gd name="connsiteX6" fmla="*/ 4715751 w 6069011"/>
              <a:gd name="connsiteY6" fmla="*/ 686329 h 1372657"/>
              <a:gd name="connsiteX7" fmla="*/ 4889821 w 6069011"/>
              <a:gd name="connsiteY7" fmla="*/ 686329 h 1372657"/>
              <a:gd name="connsiteX8" fmla="*/ 4875979 w 6069011"/>
              <a:gd name="connsiteY8" fmla="*/ 827568 h 1372657"/>
              <a:gd name="connsiteX9" fmla="*/ 4566804 w 6069011"/>
              <a:gd name="connsiteY9" fmla="*/ 1269895 h 1372657"/>
              <a:gd name="connsiteX10" fmla="*/ 4225159 w 6069011"/>
              <a:gd name="connsiteY10" fmla="*/ 1372571 h 1372657"/>
              <a:gd name="connsiteX11" fmla="*/ 3880622 w 6069011"/>
              <a:gd name="connsiteY11" fmla="*/ 1281058 h 1372657"/>
              <a:gd name="connsiteX12" fmla="*/ 3558426 w 6069011"/>
              <a:gd name="connsiteY12" fmla="*/ 849003 h 1372657"/>
              <a:gd name="connsiteX13" fmla="*/ 1179190 w 6069011"/>
              <a:gd name="connsiteY13" fmla="*/ 686329 h 1372657"/>
              <a:gd name="connsiteX14" fmla="*/ 1353897 w 6069011"/>
              <a:gd name="connsiteY14" fmla="*/ 686329 h 1372657"/>
              <a:gd name="connsiteX15" fmla="*/ 1368582 w 6069011"/>
              <a:gd name="connsiteY15" fmla="*/ 800882 h 1372657"/>
              <a:gd name="connsiteX16" fmla="*/ 1608017 w 6069011"/>
              <a:gd name="connsiteY16" fmla="*/ 1121960 h 1372657"/>
              <a:gd name="connsiteX17" fmla="*/ 2117946 w 6069011"/>
              <a:gd name="connsiteY17" fmla="*/ 1113666 h 1372657"/>
              <a:gd name="connsiteX18" fmla="*/ 2347706 w 6069011"/>
              <a:gd name="connsiteY18" fmla="*/ 784956 h 1372657"/>
              <a:gd name="connsiteX19" fmla="*/ 2357371 w 6069011"/>
              <a:gd name="connsiteY19" fmla="*/ 686329 h 1372657"/>
              <a:gd name="connsiteX20" fmla="*/ 2531441 w 6069011"/>
              <a:gd name="connsiteY20" fmla="*/ 686329 h 1372657"/>
              <a:gd name="connsiteX21" fmla="*/ 2517599 w 6069011"/>
              <a:gd name="connsiteY21" fmla="*/ 827568 h 1372657"/>
              <a:gd name="connsiteX22" fmla="*/ 2208424 w 6069011"/>
              <a:gd name="connsiteY22" fmla="*/ 1269895 h 1372657"/>
              <a:gd name="connsiteX23" fmla="*/ 1866779 w 6069011"/>
              <a:gd name="connsiteY23" fmla="*/ 1372571 h 1372657"/>
              <a:gd name="connsiteX24" fmla="*/ 1522242 w 6069011"/>
              <a:gd name="connsiteY24" fmla="*/ 1281058 h 1372657"/>
              <a:gd name="connsiteX25" fmla="*/ 1200046 w 6069011"/>
              <a:gd name="connsiteY25" fmla="*/ 849003 h 1372657"/>
              <a:gd name="connsiteX26" fmla="*/ 5404349 w 6069011"/>
              <a:gd name="connsiteY26" fmla="*/ 86 h 1372657"/>
              <a:gd name="connsiteX27" fmla="*/ 5745994 w 6069011"/>
              <a:gd name="connsiteY27" fmla="*/ 102762 h 1372657"/>
              <a:gd name="connsiteX28" fmla="*/ 6055169 w 6069011"/>
              <a:gd name="connsiteY28" fmla="*/ 545090 h 1372657"/>
              <a:gd name="connsiteX29" fmla="*/ 6069011 w 6069011"/>
              <a:gd name="connsiteY29" fmla="*/ 686328 h 1372657"/>
              <a:gd name="connsiteX30" fmla="*/ 5894941 w 6069011"/>
              <a:gd name="connsiteY30" fmla="*/ 686328 h 1372657"/>
              <a:gd name="connsiteX31" fmla="*/ 5885276 w 6069011"/>
              <a:gd name="connsiteY31" fmla="*/ 587701 h 1372657"/>
              <a:gd name="connsiteX32" fmla="*/ 5655516 w 6069011"/>
              <a:gd name="connsiteY32" fmla="*/ 258992 h 1372657"/>
              <a:gd name="connsiteX33" fmla="*/ 5145587 w 6069011"/>
              <a:gd name="connsiteY33" fmla="*/ 250697 h 1372657"/>
              <a:gd name="connsiteX34" fmla="*/ 4906152 w 6069011"/>
              <a:gd name="connsiteY34" fmla="*/ 571775 h 1372657"/>
              <a:gd name="connsiteX35" fmla="*/ 4891468 w 6069011"/>
              <a:gd name="connsiteY35" fmla="*/ 686328 h 1372657"/>
              <a:gd name="connsiteX36" fmla="*/ 4716760 w 6069011"/>
              <a:gd name="connsiteY36" fmla="*/ 686328 h 1372657"/>
              <a:gd name="connsiteX37" fmla="*/ 4737616 w 6069011"/>
              <a:gd name="connsiteY37" fmla="*/ 523654 h 1372657"/>
              <a:gd name="connsiteX38" fmla="*/ 5059812 w 6069011"/>
              <a:gd name="connsiteY38" fmla="*/ 91599 h 1372657"/>
              <a:gd name="connsiteX39" fmla="*/ 5404349 w 6069011"/>
              <a:gd name="connsiteY39" fmla="*/ 86 h 1372657"/>
              <a:gd name="connsiteX40" fmla="*/ 3045969 w 6069011"/>
              <a:gd name="connsiteY40" fmla="*/ 86 h 1372657"/>
              <a:gd name="connsiteX41" fmla="*/ 3387614 w 6069011"/>
              <a:gd name="connsiteY41" fmla="*/ 102762 h 1372657"/>
              <a:gd name="connsiteX42" fmla="*/ 3696789 w 6069011"/>
              <a:gd name="connsiteY42" fmla="*/ 545090 h 1372657"/>
              <a:gd name="connsiteX43" fmla="*/ 3710631 w 6069011"/>
              <a:gd name="connsiteY43" fmla="*/ 686328 h 1372657"/>
              <a:gd name="connsiteX44" fmla="*/ 3536561 w 6069011"/>
              <a:gd name="connsiteY44" fmla="*/ 686328 h 1372657"/>
              <a:gd name="connsiteX45" fmla="*/ 3526896 w 6069011"/>
              <a:gd name="connsiteY45" fmla="*/ 587701 h 1372657"/>
              <a:gd name="connsiteX46" fmla="*/ 3297136 w 6069011"/>
              <a:gd name="connsiteY46" fmla="*/ 258992 h 1372657"/>
              <a:gd name="connsiteX47" fmla="*/ 2787207 w 6069011"/>
              <a:gd name="connsiteY47" fmla="*/ 250697 h 1372657"/>
              <a:gd name="connsiteX48" fmla="*/ 2547772 w 6069011"/>
              <a:gd name="connsiteY48" fmla="*/ 571775 h 1372657"/>
              <a:gd name="connsiteX49" fmla="*/ 2533087 w 6069011"/>
              <a:gd name="connsiteY49" fmla="*/ 686328 h 1372657"/>
              <a:gd name="connsiteX50" fmla="*/ 2358380 w 6069011"/>
              <a:gd name="connsiteY50" fmla="*/ 686328 h 1372657"/>
              <a:gd name="connsiteX51" fmla="*/ 2379236 w 6069011"/>
              <a:gd name="connsiteY51" fmla="*/ 523654 h 1372657"/>
              <a:gd name="connsiteX52" fmla="*/ 2701432 w 6069011"/>
              <a:gd name="connsiteY52" fmla="*/ 91599 h 1372657"/>
              <a:gd name="connsiteX53" fmla="*/ 3045969 w 6069011"/>
              <a:gd name="connsiteY53" fmla="*/ 86 h 1372657"/>
              <a:gd name="connsiteX54" fmla="*/ 687589 w 6069011"/>
              <a:gd name="connsiteY54" fmla="*/ 86 h 1372657"/>
              <a:gd name="connsiteX55" fmla="*/ 1029234 w 6069011"/>
              <a:gd name="connsiteY55" fmla="*/ 102762 h 1372657"/>
              <a:gd name="connsiteX56" fmla="*/ 1338409 w 6069011"/>
              <a:gd name="connsiteY56" fmla="*/ 545090 h 1372657"/>
              <a:gd name="connsiteX57" fmla="*/ 1352251 w 6069011"/>
              <a:gd name="connsiteY57" fmla="*/ 686328 h 1372657"/>
              <a:gd name="connsiteX58" fmla="*/ 1178181 w 6069011"/>
              <a:gd name="connsiteY58" fmla="*/ 686328 h 1372657"/>
              <a:gd name="connsiteX59" fmla="*/ 1168516 w 6069011"/>
              <a:gd name="connsiteY59" fmla="*/ 587701 h 1372657"/>
              <a:gd name="connsiteX60" fmla="*/ 938756 w 6069011"/>
              <a:gd name="connsiteY60" fmla="*/ 258992 h 1372657"/>
              <a:gd name="connsiteX61" fmla="*/ 428827 w 6069011"/>
              <a:gd name="connsiteY61" fmla="*/ 250697 h 1372657"/>
              <a:gd name="connsiteX62" fmla="*/ 189392 w 6069011"/>
              <a:gd name="connsiteY62" fmla="*/ 571775 h 1372657"/>
              <a:gd name="connsiteX63" fmla="*/ 174707 w 6069011"/>
              <a:gd name="connsiteY63" fmla="*/ 686328 h 1372657"/>
              <a:gd name="connsiteX64" fmla="*/ 0 w 6069011"/>
              <a:gd name="connsiteY64" fmla="*/ 686328 h 1372657"/>
              <a:gd name="connsiteX65" fmla="*/ 20856 w 6069011"/>
              <a:gd name="connsiteY65" fmla="*/ 523654 h 1372657"/>
              <a:gd name="connsiteX66" fmla="*/ 343052 w 6069011"/>
              <a:gd name="connsiteY66" fmla="*/ 91599 h 1372657"/>
              <a:gd name="connsiteX67" fmla="*/ 687589 w 6069011"/>
              <a:gd name="connsiteY67" fmla="*/ 86 h 13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069011" h="1372657">
                <a:moveTo>
                  <a:pt x="3537570" y="686329"/>
                </a:moveTo>
                <a:lnTo>
                  <a:pt x="3712278" y="686329"/>
                </a:lnTo>
                <a:lnTo>
                  <a:pt x="3726962" y="800882"/>
                </a:lnTo>
                <a:cubicBezTo>
                  <a:pt x="3762070" y="935210"/>
                  <a:pt x="3847185" y="1051728"/>
                  <a:pt x="3966397" y="1121960"/>
                </a:cubicBezTo>
                <a:cubicBezTo>
                  <a:pt x="4125350" y="1215606"/>
                  <a:pt x="4320239" y="1212434"/>
                  <a:pt x="4476326" y="1113666"/>
                </a:cubicBezTo>
                <a:cubicBezTo>
                  <a:pt x="4593389" y="1039588"/>
                  <a:pt x="4674997" y="920361"/>
                  <a:pt x="4706086" y="784956"/>
                </a:cubicBezTo>
                <a:lnTo>
                  <a:pt x="4715751" y="686329"/>
                </a:lnTo>
                <a:lnTo>
                  <a:pt x="4889821" y="686329"/>
                </a:lnTo>
                <a:lnTo>
                  <a:pt x="4875979" y="827568"/>
                </a:lnTo>
                <a:cubicBezTo>
                  <a:pt x="4834145" y="1009775"/>
                  <a:pt x="4724330" y="1170212"/>
                  <a:pt x="4566804" y="1269895"/>
                </a:cubicBezTo>
                <a:cubicBezTo>
                  <a:pt x="4461787" y="1336348"/>
                  <a:pt x="4343714" y="1370641"/>
                  <a:pt x="4225159" y="1372571"/>
                </a:cubicBezTo>
                <a:cubicBezTo>
                  <a:pt x="4106604" y="1374500"/>
                  <a:pt x="3987567" y="1344063"/>
                  <a:pt x="3880622" y="1281058"/>
                </a:cubicBezTo>
                <a:cubicBezTo>
                  <a:pt x="3720206" y="1186549"/>
                  <a:pt x="3605669" y="1029761"/>
                  <a:pt x="3558426" y="849003"/>
                </a:cubicBezTo>
                <a:close/>
                <a:moveTo>
                  <a:pt x="1179190" y="686329"/>
                </a:moveTo>
                <a:lnTo>
                  <a:pt x="1353897" y="686329"/>
                </a:lnTo>
                <a:lnTo>
                  <a:pt x="1368582" y="800882"/>
                </a:lnTo>
                <a:cubicBezTo>
                  <a:pt x="1403690" y="935210"/>
                  <a:pt x="1488805" y="1051728"/>
                  <a:pt x="1608017" y="1121960"/>
                </a:cubicBezTo>
                <a:cubicBezTo>
                  <a:pt x="1766970" y="1215606"/>
                  <a:pt x="1961859" y="1212434"/>
                  <a:pt x="2117946" y="1113666"/>
                </a:cubicBezTo>
                <a:cubicBezTo>
                  <a:pt x="2235009" y="1039588"/>
                  <a:pt x="2316617" y="920361"/>
                  <a:pt x="2347706" y="784956"/>
                </a:cubicBezTo>
                <a:lnTo>
                  <a:pt x="2357371" y="686329"/>
                </a:lnTo>
                <a:lnTo>
                  <a:pt x="2531441" y="686329"/>
                </a:lnTo>
                <a:lnTo>
                  <a:pt x="2517599" y="827568"/>
                </a:lnTo>
                <a:cubicBezTo>
                  <a:pt x="2475765" y="1009775"/>
                  <a:pt x="2365950" y="1170212"/>
                  <a:pt x="2208424" y="1269895"/>
                </a:cubicBezTo>
                <a:cubicBezTo>
                  <a:pt x="2103407" y="1336348"/>
                  <a:pt x="1985334" y="1370641"/>
                  <a:pt x="1866779" y="1372571"/>
                </a:cubicBezTo>
                <a:cubicBezTo>
                  <a:pt x="1748224" y="1374500"/>
                  <a:pt x="1629186" y="1344063"/>
                  <a:pt x="1522242" y="1281058"/>
                </a:cubicBezTo>
                <a:cubicBezTo>
                  <a:pt x="1361826" y="1186549"/>
                  <a:pt x="1247289" y="1029761"/>
                  <a:pt x="1200046" y="849003"/>
                </a:cubicBezTo>
                <a:close/>
                <a:moveTo>
                  <a:pt x="5404349" y="86"/>
                </a:moveTo>
                <a:cubicBezTo>
                  <a:pt x="5522904" y="2016"/>
                  <a:pt x="5640977" y="36309"/>
                  <a:pt x="5745994" y="102762"/>
                </a:cubicBezTo>
                <a:cubicBezTo>
                  <a:pt x="5903520" y="202445"/>
                  <a:pt x="6013335" y="362882"/>
                  <a:pt x="6055169" y="545090"/>
                </a:cubicBezTo>
                <a:lnTo>
                  <a:pt x="6069011" y="686328"/>
                </a:lnTo>
                <a:lnTo>
                  <a:pt x="5894941" y="686328"/>
                </a:lnTo>
                <a:lnTo>
                  <a:pt x="5885276" y="587701"/>
                </a:lnTo>
                <a:cubicBezTo>
                  <a:pt x="5854187" y="452296"/>
                  <a:pt x="5772579" y="333070"/>
                  <a:pt x="5655516" y="258992"/>
                </a:cubicBezTo>
                <a:cubicBezTo>
                  <a:pt x="5499429" y="160223"/>
                  <a:pt x="5304540" y="157051"/>
                  <a:pt x="5145587" y="250697"/>
                </a:cubicBezTo>
                <a:cubicBezTo>
                  <a:pt x="5026375" y="320930"/>
                  <a:pt x="4941260" y="437447"/>
                  <a:pt x="4906152" y="571775"/>
                </a:cubicBezTo>
                <a:lnTo>
                  <a:pt x="4891468" y="686328"/>
                </a:lnTo>
                <a:lnTo>
                  <a:pt x="4716760" y="686328"/>
                </a:lnTo>
                <a:lnTo>
                  <a:pt x="4737616" y="523654"/>
                </a:lnTo>
                <a:cubicBezTo>
                  <a:pt x="4784859" y="342897"/>
                  <a:pt x="4899396" y="186108"/>
                  <a:pt x="5059812" y="91599"/>
                </a:cubicBezTo>
                <a:cubicBezTo>
                  <a:pt x="5166757" y="28594"/>
                  <a:pt x="5285794" y="-1843"/>
                  <a:pt x="5404349" y="86"/>
                </a:cubicBezTo>
                <a:close/>
                <a:moveTo>
                  <a:pt x="3045969" y="86"/>
                </a:moveTo>
                <a:cubicBezTo>
                  <a:pt x="3164524" y="2016"/>
                  <a:pt x="3282597" y="36309"/>
                  <a:pt x="3387614" y="102762"/>
                </a:cubicBezTo>
                <a:cubicBezTo>
                  <a:pt x="3545140" y="202445"/>
                  <a:pt x="3654955" y="362882"/>
                  <a:pt x="3696789" y="545090"/>
                </a:cubicBezTo>
                <a:lnTo>
                  <a:pt x="3710631" y="686328"/>
                </a:lnTo>
                <a:lnTo>
                  <a:pt x="3536561" y="686328"/>
                </a:lnTo>
                <a:lnTo>
                  <a:pt x="3526896" y="587701"/>
                </a:lnTo>
                <a:cubicBezTo>
                  <a:pt x="3495807" y="452296"/>
                  <a:pt x="3414199" y="333070"/>
                  <a:pt x="3297136" y="258992"/>
                </a:cubicBezTo>
                <a:cubicBezTo>
                  <a:pt x="3141049" y="160223"/>
                  <a:pt x="2946160" y="157051"/>
                  <a:pt x="2787207" y="250697"/>
                </a:cubicBezTo>
                <a:cubicBezTo>
                  <a:pt x="2667995" y="320930"/>
                  <a:pt x="2582880" y="437447"/>
                  <a:pt x="2547772" y="571775"/>
                </a:cubicBezTo>
                <a:lnTo>
                  <a:pt x="2533087" y="686328"/>
                </a:lnTo>
                <a:lnTo>
                  <a:pt x="2358380" y="686328"/>
                </a:lnTo>
                <a:lnTo>
                  <a:pt x="2379236" y="523654"/>
                </a:lnTo>
                <a:cubicBezTo>
                  <a:pt x="2426479" y="342897"/>
                  <a:pt x="2541016" y="186108"/>
                  <a:pt x="2701432" y="91599"/>
                </a:cubicBezTo>
                <a:cubicBezTo>
                  <a:pt x="2808377" y="28594"/>
                  <a:pt x="2927414" y="-1843"/>
                  <a:pt x="3045969" y="86"/>
                </a:cubicBezTo>
                <a:close/>
                <a:moveTo>
                  <a:pt x="687589" y="86"/>
                </a:moveTo>
                <a:cubicBezTo>
                  <a:pt x="806144" y="2016"/>
                  <a:pt x="924217" y="36309"/>
                  <a:pt x="1029234" y="102762"/>
                </a:cubicBezTo>
                <a:cubicBezTo>
                  <a:pt x="1186760" y="202445"/>
                  <a:pt x="1296575" y="362882"/>
                  <a:pt x="1338409" y="545090"/>
                </a:cubicBezTo>
                <a:lnTo>
                  <a:pt x="1352251" y="686328"/>
                </a:lnTo>
                <a:lnTo>
                  <a:pt x="1178181" y="686328"/>
                </a:lnTo>
                <a:lnTo>
                  <a:pt x="1168516" y="587701"/>
                </a:lnTo>
                <a:cubicBezTo>
                  <a:pt x="1137427" y="452296"/>
                  <a:pt x="1055819" y="333070"/>
                  <a:pt x="938756" y="258992"/>
                </a:cubicBezTo>
                <a:cubicBezTo>
                  <a:pt x="782669" y="160223"/>
                  <a:pt x="587780" y="157051"/>
                  <a:pt x="428827" y="250697"/>
                </a:cubicBezTo>
                <a:cubicBezTo>
                  <a:pt x="309615" y="320930"/>
                  <a:pt x="224500" y="437447"/>
                  <a:pt x="189392" y="571775"/>
                </a:cubicBezTo>
                <a:lnTo>
                  <a:pt x="174707" y="686328"/>
                </a:lnTo>
                <a:lnTo>
                  <a:pt x="0" y="686328"/>
                </a:lnTo>
                <a:lnTo>
                  <a:pt x="20856" y="523654"/>
                </a:lnTo>
                <a:cubicBezTo>
                  <a:pt x="68099" y="342897"/>
                  <a:pt x="182636" y="186108"/>
                  <a:pt x="343052" y="91599"/>
                </a:cubicBezTo>
                <a:cubicBezTo>
                  <a:pt x="449997" y="28594"/>
                  <a:pt x="569034" y="-1843"/>
                  <a:pt x="687589" y="86"/>
                </a:cubicBezTo>
                <a:close/>
              </a:path>
            </a:pathLst>
          </a:custGeom>
          <a:gradFill>
            <a:gsLst>
              <a:gs pos="75000">
                <a:schemeClr val="accent2"/>
              </a:gs>
              <a:gs pos="51000">
                <a:schemeClr val="accent2"/>
              </a:gs>
              <a:gs pos="250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C8143E"/>
              </a:solidFill>
            </a:endParaRPr>
          </a:p>
        </p:txBody>
      </p:sp>
      <p:sp>
        <p:nvSpPr>
          <p:cNvPr id="5" name="MH_Other_3"/>
          <p:cNvSpPr/>
          <p:nvPr>
            <p:custDataLst>
              <p:tags r:id="rId3"/>
            </p:custDataLst>
          </p:nvPr>
        </p:nvSpPr>
        <p:spPr>
          <a:xfrm flipH="1">
            <a:off x="3232767" y="3495462"/>
            <a:ext cx="1020618" cy="65304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C8143E"/>
                </a:solidFill>
              </a:rPr>
              <a:t>01</a:t>
            </a:r>
            <a:endParaRPr lang="da-DK" altLang="zh-CN" sz="2800" b="1" dirty="0">
              <a:solidFill>
                <a:srgbClr val="C8143E"/>
              </a:solidFill>
            </a:endParaRPr>
          </a:p>
        </p:txBody>
      </p:sp>
      <p:sp>
        <p:nvSpPr>
          <p:cNvPr id="6" name="MH_Other_4"/>
          <p:cNvSpPr/>
          <p:nvPr>
            <p:custDataLst>
              <p:tags r:id="rId4"/>
            </p:custDataLst>
          </p:nvPr>
        </p:nvSpPr>
        <p:spPr>
          <a:xfrm flipH="1">
            <a:off x="4411956" y="3495462"/>
            <a:ext cx="1020618" cy="65304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800" b="1">
                <a:solidFill>
                  <a:srgbClr val="C8143E"/>
                </a:solidFill>
              </a:rPr>
              <a:t>02</a:t>
            </a:r>
            <a:endParaRPr lang="da-DK" altLang="zh-CN" sz="2800" b="1">
              <a:solidFill>
                <a:srgbClr val="C8143E"/>
              </a:solidFill>
            </a:endParaRPr>
          </a:p>
        </p:txBody>
      </p:sp>
      <p:sp>
        <p:nvSpPr>
          <p:cNvPr id="7" name="MH_Other_5"/>
          <p:cNvSpPr/>
          <p:nvPr>
            <p:custDataLst>
              <p:tags r:id="rId5"/>
            </p:custDataLst>
          </p:nvPr>
        </p:nvSpPr>
        <p:spPr>
          <a:xfrm flipH="1">
            <a:off x="5605038" y="3495462"/>
            <a:ext cx="1020618" cy="65304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800" b="1">
                <a:solidFill>
                  <a:srgbClr val="C8143E"/>
                </a:solidFill>
              </a:rPr>
              <a:t>03</a:t>
            </a:r>
            <a:endParaRPr lang="da-DK" altLang="zh-CN" sz="2800" b="1">
              <a:solidFill>
                <a:srgbClr val="C8143E"/>
              </a:solidFill>
            </a:endParaRPr>
          </a:p>
        </p:txBody>
      </p:sp>
      <p:sp>
        <p:nvSpPr>
          <p:cNvPr id="8" name="MH_Other_6"/>
          <p:cNvSpPr/>
          <p:nvPr>
            <p:custDataLst>
              <p:tags r:id="rId6"/>
            </p:custDataLst>
          </p:nvPr>
        </p:nvSpPr>
        <p:spPr>
          <a:xfrm flipH="1">
            <a:off x="6784228" y="3495462"/>
            <a:ext cx="1020618" cy="65304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800" b="1">
                <a:solidFill>
                  <a:srgbClr val="C8143E"/>
                </a:solidFill>
              </a:rPr>
              <a:t>04</a:t>
            </a:r>
            <a:endParaRPr lang="da-DK" altLang="zh-CN" sz="2800" b="1">
              <a:solidFill>
                <a:srgbClr val="C8143E"/>
              </a:solidFill>
            </a:endParaRPr>
          </a:p>
        </p:txBody>
      </p:sp>
      <p:sp>
        <p:nvSpPr>
          <p:cNvPr id="9" name="MH_Other_7"/>
          <p:cNvSpPr/>
          <p:nvPr>
            <p:custDataLst>
              <p:tags r:id="rId7"/>
            </p:custDataLst>
          </p:nvPr>
        </p:nvSpPr>
        <p:spPr>
          <a:xfrm flipH="1">
            <a:off x="7963418" y="3495462"/>
            <a:ext cx="1020618" cy="65304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800" b="1">
                <a:solidFill>
                  <a:srgbClr val="C8143E"/>
                </a:solidFill>
              </a:rPr>
              <a:t>05</a:t>
            </a:r>
            <a:endParaRPr lang="da-DK" altLang="zh-CN" sz="2800" b="1">
              <a:solidFill>
                <a:srgbClr val="C8143E"/>
              </a:solidFill>
            </a:endParaRPr>
          </a:p>
        </p:txBody>
      </p:sp>
      <p:sp>
        <p:nvSpPr>
          <p:cNvPr id="10" name="MH_SubTitle_1"/>
          <p:cNvSpPr/>
          <p:nvPr>
            <p:custDataLst>
              <p:tags r:id="rId8"/>
            </p:custDataLst>
          </p:nvPr>
        </p:nvSpPr>
        <p:spPr>
          <a:xfrm flipH="1">
            <a:off x="2789838" y="1799771"/>
            <a:ext cx="1906475" cy="104738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da-DK" altLang="zh-CN">
                <a:solidFill>
                  <a:srgbClr val="C8143E"/>
                </a:solidFill>
              </a:rPr>
              <a:t>LOREM IPSUM DOLOR AMET</a:t>
            </a: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11" name="MH_SubTitle_3"/>
          <p:cNvSpPr/>
          <p:nvPr>
            <p:custDataLst>
              <p:tags r:id="rId9"/>
            </p:custDataLst>
          </p:nvPr>
        </p:nvSpPr>
        <p:spPr>
          <a:xfrm flipH="1">
            <a:off x="5155462" y="1799771"/>
            <a:ext cx="1906475" cy="104738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da-DK" altLang="zh-CN">
                <a:solidFill>
                  <a:srgbClr val="C8143E"/>
                </a:solidFill>
              </a:rPr>
              <a:t>LOREM IPSUM DOLOR AMET</a:t>
            </a: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12" name="MH_SubTitle_5"/>
          <p:cNvSpPr/>
          <p:nvPr>
            <p:custDataLst>
              <p:tags r:id="rId10"/>
            </p:custDataLst>
          </p:nvPr>
        </p:nvSpPr>
        <p:spPr>
          <a:xfrm flipH="1">
            <a:off x="7521087" y="1799771"/>
            <a:ext cx="1906475" cy="104738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da-DK" altLang="zh-CN" dirty="0">
                <a:solidFill>
                  <a:srgbClr val="C8143E"/>
                </a:solidFill>
              </a:rPr>
              <a:t>LOREM IPSUM DOLOR AMET</a:t>
            </a:r>
            <a:endParaRPr lang="zh-CN" altLang="en-US" dirty="0">
              <a:solidFill>
                <a:srgbClr val="C8143E"/>
              </a:solidFill>
            </a:endParaRPr>
          </a:p>
        </p:txBody>
      </p:sp>
      <p:sp>
        <p:nvSpPr>
          <p:cNvPr id="13" name="MH_SubTitle_2"/>
          <p:cNvSpPr/>
          <p:nvPr>
            <p:custDataLst>
              <p:tags r:id="rId11"/>
            </p:custDataLst>
          </p:nvPr>
        </p:nvSpPr>
        <p:spPr>
          <a:xfrm flipH="1">
            <a:off x="3998404" y="4834836"/>
            <a:ext cx="1906475" cy="108516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da-DK" altLang="zh-CN">
                <a:solidFill>
                  <a:srgbClr val="C8143E"/>
                </a:solidFill>
              </a:rPr>
              <a:t>LOREM IPSUM DOLOR AMET</a:t>
            </a: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14" name="MH_SubTitle_4"/>
          <p:cNvSpPr/>
          <p:nvPr>
            <p:custDataLst>
              <p:tags r:id="rId12"/>
            </p:custDataLst>
          </p:nvPr>
        </p:nvSpPr>
        <p:spPr>
          <a:xfrm flipH="1">
            <a:off x="6364028" y="4834836"/>
            <a:ext cx="1906475" cy="108516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da-DK" altLang="zh-CN">
                <a:solidFill>
                  <a:srgbClr val="C8143E"/>
                </a:solidFill>
              </a:rPr>
              <a:t>LOREM IPSUM DOLOR AMET</a:t>
            </a: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157008" y="270846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输入标题文本</a:t>
            </a:r>
            <a:endParaRPr lang="zh-CN" altLang="en-US" sz="40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H_Other_1"/>
          <p:cNvSpPr/>
          <p:nvPr>
            <p:custDataLst>
              <p:tags r:id="rId1"/>
            </p:custDataLst>
          </p:nvPr>
        </p:nvSpPr>
        <p:spPr>
          <a:xfrm rot="12359350" flipV="1">
            <a:off x="4733925" y="3678238"/>
            <a:ext cx="1106488" cy="347662"/>
          </a:xfrm>
          <a:custGeom>
            <a:avLst/>
            <a:gdLst>
              <a:gd name="connsiteX0" fmla="*/ 0 w 3888432"/>
              <a:gd name="connsiteY0" fmla="*/ 0 h 1129027"/>
              <a:gd name="connsiteX1" fmla="*/ 3323919 w 3888432"/>
              <a:gd name="connsiteY1" fmla="*/ 0 h 1129027"/>
              <a:gd name="connsiteX2" fmla="*/ 3888432 w 3888432"/>
              <a:gd name="connsiteY2" fmla="*/ 564514 h 1129027"/>
              <a:gd name="connsiteX3" fmla="*/ 3323919 w 3888432"/>
              <a:gd name="connsiteY3" fmla="*/ 1129027 h 1129027"/>
              <a:gd name="connsiteX4" fmla="*/ 1011895 w 3888432"/>
              <a:gd name="connsiteY4" fmla="*/ 1118735 h 1129027"/>
              <a:gd name="connsiteX5" fmla="*/ 0 w 3888432"/>
              <a:gd name="connsiteY5" fmla="*/ 8248 h 1129027"/>
              <a:gd name="connsiteX6" fmla="*/ 0 w 3888432"/>
              <a:gd name="connsiteY6" fmla="*/ 0 h 112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8432" h="1129027">
                <a:moveTo>
                  <a:pt x="0" y="0"/>
                </a:moveTo>
                <a:lnTo>
                  <a:pt x="3323919" y="0"/>
                </a:lnTo>
                <a:lnTo>
                  <a:pt x="3888432" y="564514"/>
                </a:lnTo>
                <a:lnTo>
                  <a:pt x="3323919" y="1129027"/>
                </a:lnTo>
                <a:lnTo>
                  <a:pt x="1011895" y="1118735"/>
                </a:lnTo>
                <a:lnTo>
                  <a:pt x="0" y="824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C8143E"/>
              </a:solidFill>
            </a:endParaRPr>
          </a:p>
        </p:txBody>
      </p:sp>
      <p:pic>
        <p:nvPicPr>
          <p:cNvPr id="11" name="MH_Other_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screen"/>
          <a:srcRect/>
          <a:stretch>
            <a:fillRect/>
          </a:stretch>
        </p:blipFill>
        <p:spPr bwMode="auto">
          <a:xfrm rot="14760000">
            <a:off x="5513388" y="3492501"/>
            <a:ext cx="17621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H_Other_3"/>
          <p:cNvSpPr/>
          <p:nvPr>
            <p:custDataLst>
              <p:tags r:id="rId3"/>
            </p:custDataLst>
          </p:nvPr>
        </p:nvSpPr>
        <p:spPr>
          <a:xfrm rot="16679350" flipV="1">
            <a:off x="5349876" y="2909889"/>
            <a:ext cx="1108075" cy="346075"/>
          </a:xfrm>
          <a:custGeom>
            <a:avLst/>
            <a:gdLst>
              <a:gd name="connsiteX0" fmla="*/ 0 w 3888432"/>
              <a:gd name="connsiteY0" fmla="*/ 0 h 1129027"/>
              <a:gd name="connsiteX1" fmla="*/ 3323919 w 3888432"/>
              <a:gd name="connsiteY1" fmla="*/ 0 h 1129027"/>
              <a:gd name="connsiteX2" fmla="*/ 3888432 w 3888432"/>
              <a:gd name="connsiteY2" fmla="*/ 564514 h 1129027"/>
              <a:gd name="connsiteX3" fmla="*/ 3323919 w 3888432"/>
              <a:gd name="connsiteY3" fmla="*/ 1129027 h 1129027"/>
              <a:gd name="connsiteX4" fmla="*/ 1011895 w 3888432"/>
              <a:gd name="connsiteY4" fmla="*/ 1118735 h 1129027"/>
              <a:gd name="connsiteX5" fmla="*/ 0 w 3888432"/>
              <a:gd name="connsiteY5" fmla="*/ 8248 h 1129027"/>
              <a:gd name="connsiteX6" fmla="*/ 0 w 3888432"/>
              <a:gd name="connsiteY6" fmla="*/ 0 h 112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8432" h="1129027">
                <a:moveTo>
                  <a:pt x="0" y="0"/>
                </a:moveTo>
                <a:lnTo>
                  <a:pt x="3323919" y="0"/>
                </a:lnTo>
                <a:lnTo>
                  <a:pt x="3888432" y="564514"/>
                </a:lnTo>
                <a:lnTo>
                  <a:pt x="3323919" y="1129027"/>
                </a:lnTo>
                <a:lnTo>
                  <a:pt x="1011895" y="1118735"/>
                </a:lnTo>
                <a:lnTo>
                  <a:pt x="0" y="824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C8143E"/>
              </a:solidFill>
            </a:endParaRPr>
          </a:p>
        </p:txBody>
      </p:sp>
      <p:pic>
        <p:nvPicPr>
          <p:cNvPr id="13" name="MH_Other_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screen"/>
          <a:srcRect/>
          <a:stretch>
            <a:fillRect/>
          </a:stretch>
        </p:blipFill>
        <p:spPr bwMode="auto">
          <a:xfrm rot="19080000">
            <a:off x="5811838" y="2949576"/>
            <a:ext cx="17621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MH_Other_5"/>
          <p:cNvSpPr/>
          <p:nvPr>
            <p:custDataLst>
              <p:tags r:id="rId5"/>
            </p:custDataLst>
          </p:nvPr>
        </p:nvSpPr>
        <p:spPr>
          <a:xfrm rot="20999350" flipV="1">
            <a:off x="6272214" y="3259139"/>
            <a:ext cx="1108075" cy="346075"/>
          </a:xfrm>
          <a:custGeom>
            <a:avLst/>
            <a:gdLst>
              <a:gd name="connsiteX0" fmla="*/ 0 w 3888432"/>
              <a:gd name="connsiteY0" fmla="*/ 0 h 1129027"/>
              <a:gd name="connsiteX1" fmla="*/ 3323919 w 3888432"/>
              <a:gd name="connsiteY1" fmla="*/ 0 h 1129027"/>
              <a:gd name="connsiteX2" fmla="*/ 3888432 w 3888432"/>
              <a:gd name="connsiteY2" fmla="*/ 564514 h 1129027"/>
              <a:gd name="connsiteX3" fmla="*/ 3323919 w 3888432"/>
              <a:gd name="connsiteY3" fmla="*/ 1129027 h 1129027"/>
              <a:gd name="connsiteX4" fmla="*/ 1011895 w 3888432"/>
              <a:gd name="connsiteY4" fmla="*/ 1118735 h 1129027"/>
              <a:gd name="connsiteX5" fmla="*/ 0 w 3888432"/>
              <a:gd name="connsiteY5" fmla="*/ 8248 h 1129027"/>
              <a:gd name="connsiteX6" fmla="*/ 0 w 3888432"/>
              <a:gd name="connsiteY6" fmla="*/ 0 h 112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8432" h="1129027">
                <a:moveTo>
                  <a:pt x="0" y="0"/>
                </a:moveTo>
                <a:lnTo>
                  <a:pt x="3323919" y="0"/>
                </a:lnTo>
                <a:lnTo>
                  <a:pt x="3888432" y="564514"/>
                </a:lnTo>
                <a:lnTo>
                  <a:pt x="3323919" y="1129027"/>
                </a:lnTo>
                <a:lnTo>
                  <a:pt x="1011895" y="1118735"/>
                </a:lnTo>
                <a:lnTo>
                  <a:pt x="0" y="824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C8143E"/>
              </a:solidFill>
            </a:endParaRPr>
          </a:p>
        </p:txBody>
      </p:sp>
      <p:pic>
        <p:nvPicPr>
          <p:cNvPr id="15" name="MH_Other_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screen"/>
          <a:srcRect/>
          <a:stretch>
            <a:fillRect/>
          </a:stretch>
        </p:blipFill>
        <p:spPr bwMode="auto">
          <a:xfrm rot="1800000">
            <a:off x="6421438" y="3063876"/>
            <a:ext cx="176212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H_Other_7"/>
          <p:cNvSpPr/>
          <p:nvPr>
            <p:custDataLst>
              <p:tags r:id="rId7"/>
            </p:custDataLst>
          </p:nvPr>
        </p:nvSpPr>
        <p:spPr>
          <a:xfrm rot="3719350" flipV="1">
            <a:off x="6226175" y="4243388"/>
            <a:ext cx="1106488" cy="347662"/>
          </a:xfrm>
          <a:custGeom>
            <a:avLst/>
            <a:gdLst>
              <a:gd name="connsiteX0" fmla="*/ 0 w 3888432"/>
              <a:gd name="connsiteY0" fmla="*/ 0 h 1129027"/>
              <a:gd name="connsiteX1" fmla="*/ 3323919 w 3888432"/>
              <a:gd name="connsiteY1" fmla="*/ 0 h 1129027"/>
              <a:gd name="connsiteX2" fmla="*/ 3888432 w 3888432"/>
              <a:gd name="connsiteY2" fmla="*/ 564514 h 1129027"/>
              <a:gd name="connsiteX3" fmla="*/ 3323919 w 3888432"/>
              <a:gd name="connsiteY3" fmla="*/ 1129027 h 1129027"/>
              <a:gd name="connsiteX4" fmla="*/ 1011895 w 3888432"/>
              <a:gd name="connsiteY4" fmla="*/ 1118735 h 1129027"/>
              <a:gd name="connsiteX5" fmla="*/ 0 w 3888432"/>
              <a:gd name="connsiteY5" fmla="*/ 8248 h 1129027"/>
              <a:gd name="connsiteX6" fmla="*/ 0 w 3888432"/>
              <a:gd name="connsiteY6" fmla="*/ 0 h 112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8432" h="1129027">
                <a:moveTo>
                  <a:pt x="0" y="0"/>
                </a:moveTo>
                <a:lnTo>
                  <a:pt x="3323919" y="0"/>
                </a:lnTo>
                <a:lnTo>
                  <a:pt x="3888432" y="564514"/>
                </a:lnTo>
                <a:lnTo>
                  <a:pt x="3323919" y="1129027"/>
                </a:lnTo>
                <a:lnTo>
                  <a:pt x="1011895" y="1118735"/>
                </a:lnTo>
                <a:lnTo>
                  <a:pt x="0" y="824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C8143E"/>
              </a:solidFill>
            </a:endParaRPr>
          </a:p>
        </p:txBody>
      </p:sp>
      <p:pic>
        <p:nvPicPr>
          <p:cNvPr id="17" name="MH_Other_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screen"/>
          <a:srcRect/>
          <a:stretch>
            <a:fillRect/>
          </a:stretch>
        </p:blipFill>
        <p:spPr bwMode="auto">
          <a:xfrm rot="6120000">
            <a:off x="6500020" y="3680620"/>
            <a:ext cx="17621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MH_Other_9"/>
          <p:cNvSpPr/>
          <p:nvPr>
            <p:custDataLst>
              <p:tags r:id="rId9"/>
            </p:custDataLst>
          </p:nvPr>
        </p:nvSpPr>
        <p:spPr>
          <a:xfrm rot="8039350" flipV="1">
            <a:off x="5274470" y="4502945"/>
            <a:ext cx="1106487" cy="346075"/>
          </a:xfrm>
          <a:custGeom>
            <a:avLst/>
            <a:gdLst>
              <a:gd name="connsiteX0" fmla="*/ 0 w 3888432"/>
              <a:gd name="connsiteY0" fmla="*/ 0 h 1129027"/>
              <a:gd name="connsiteX1" fmla="*/ 3323919 w 3888432"/>
              <a:gd name="connsiteY1" fmla="*/ 0 h 1129027"/>
              <a:gd name="connsiteX2" fmla="*/ 3888432 w 3888432"/>
              <a:gd name="connsiteY2" fmla="*/ 564514 h 1129027"/>
              <a:gd name="connsiteX3" fmla="*/ 3323919 w 3888432"/>
              <a:gd name="connsiteY3" fmla="*/ 1129027 h 1129027"/>
              <a:gd name="connsiteX4" fmla="*/ 1011895 w 3888432"/>
              <a:gd name="connsiteY4" fmla="*/ 1118735 h 1129027"/>
              <a:gd name="connsiteX5" fmla="*/ 0 w 3888432"/>
              <a:gd name="connsiteY5" fmla="*/ 8248 h 1129027"/>
              <a:gd name="connsiteX6" fmla="*/ 0 w 3888432"/>
              <a:gd name="connsiteY6" fmla="*/ 0 h 112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8432" h="1129027">
                <a:moveTo>
                  <a:pt x="0" y="0"/>
                </a:moveTo>
                <a:lnTo>
                  <a:pt x="3323919" y="0"/>
                </a:lnTo>
                <a:lnTo>
                  <a:pt x="3888432" y="564514"/>
                </a:lnTo>
                <a:lnTo>
                  <a:pt x="3323919" y="1129027"/>
                </a:lnTo>
                <a:lnTo>
                  <a:pt x="1011895" y="1118735"/>
                </a:lnTo>
                <a:lnTo>
                  <a:pt x="0" y="824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C8143E"/>
              </a:solidFill>
            </a:endParaRPr>
          </a:p>
        </p:txBody>
      </p:sp>
      <p:pic>
        <p:nvPicPr>
          <p:cNvPr id="19" name="MH_Other_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screen"/>
          <a:srcRect/>
          <a:stretch>
            <a:fillRect/>
          </a:stretch>
        </p:blipFill>
        <p:spPr bwMode="auto">
          <a:xfrm rot="10440000">
            <a:off x="5938838" y="3944939"/>
            <a:ext cx="17621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MH_SubTitle_3"/>
          <p:cNvSpPr/>
          <p:nvPr>
            <p:custDataLst>
              <p:tags r:id="rId11"/>
            </p:custDataLst>
          </p:nvPr>
        </p:nvSpPr>
        <p:spPr>
          <a:xfrm>
            <a:off x="7580314" y="2940050"/>
            <a:ext cx="1906587" cy="808038"/>
          </a:xfrm>
          <a:prstGeom prst="bracePair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1600">
                <a:solidFill>
                  <a:srgbClr val="C8143E"/>
                </a:solidFill>
              </a:rPr>
              <a:t>LOREM IPSUM</a:t>
            </a:r>
          </a:p>
          <a:p>
            <a:pPr algn="ctr">
              <a:lnSpc>
                <a:spcPct val="110000"/>
              </a:lnSpc>
              <a:defRPr/>
            </a:pPr>
            <a:r>
              <a:rPr lang="en-US" altLang="zh-CN" sz="1600" dirty="0">
                <a:solidFill>
                  <a:srgbClr val="C8143E"/>
                </a:solidFill>
              </a:rPr>
              <a:t>LOREM IPSUM</a:t>
            </a:r>
            <a:endParaRPr lang="zh-CN" altLang="en-US" sz="1600" dirty="0">
              <a:solidFill>
                <a:srgbClr val="C8143E"/>
              </a:solidFill>
            </a:endParaRPr>
          </a:p>
        </p:txBody>
      </p:sp>
      <p:sp>
        <p:nvSpPr>
          <p:cNvPr id="21" name="MH_SubTitle_4"/>
          <p:cNvSpPr/>
          <p:nvPr>
            <p:custDataLst>
              <p:tags r:id="rId12"/>
            </p:custDataLst>
          </p:nvPr>
        </p:nvSpPr>
        <p:spPr>
          <a:xfrm>
            <a:off x="6942139" y="4986339"/>
            <a:ext cx="1908175" cy="808037"/>
          </a:xfrm>
          <a:prstGeom prst="bracePair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1600">
                <a:solidFill>
                  <a:srgbClr val="C8143E"/>
                </a:solidFill>
              </a:rPr>
              <a:t>LOREM IPSUM</a:t>
            </a:r>
          </a:p>
          <a:p>
            <a:pPr algn="ctr">
              <a:lnSpc>
                <a:spcPct val="110000"/>
              </a:lnSpc>
              <a:defRPr/>
            </a:pPr>
            <a:r>
              <a:rPr lang="en-US" altLang="zh-CN" sz="1600">
                <a:solidFill>
                  <a:srgbClr val="C8143E"/>
                </a:solidFill>
              </a:rPr>
              <a:t>LOREM IPSUM</a:t>
            </a:r>
            <a:endParaRPr lang="zh-CN" altLang="en-US" sz="1600">
              <a:solidFill>
                <a:srgbClr val="C8143E"/>
              </a:solidFill>
            </a:endParaRPr>
          </a:p>
        </p:txBody>
      </p:sp>
      <p:sp>
        <p:nvSpPr>
          <p:cNvPr id="22" name="MH_SubTitle_5"/>
          <p:cNvSpPr/>
          <p:nvPr>
            <p:custDataLst>
              <p:tags r:id="rId13"/>
            </p:custDataLst>
          </p:nvPr>
        </p:nvSpPr>
        <p:spPr>
          <a:xfrm>
            <a:off x="3614739" y="5194300"/>
            <a:ext cx="1908175" cy="808038"/>
          </a:xfrm>
          <a:prstGeom prst="bracePair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1600">
                <a:solidFill>
                  <a:srgbClr val="C8143E"/>
                </a:solidFill>
              </a:rPr>
              <a:t>LOREM IPSUM</a:t>
            </a:r>
          </a:p>
          <a:p>
            <a:pPr algn="ctr">
              <a:lnSpc>
                <a:spcPct val="110000"/>
              </a:lnSpc>
              <a:defRPr/>
            </a:pPr>
            <a:r>
              <a:rPr lang="en-US" altLang="zh-CN" sz="1600">
                <a:solidFill>
                  <a:srgbClr val="C8143E"/>
                </a:solidFill>
              </a:rPr>
              <a:t>LOREM IPSUM</a:t>
            </a:r>
            <a:endParaRPr lang="zh-CN" altLang="en-US" sz="1600">
              <a:solidFill>
                <a:srgbClr val="C8143E"/>
              </a:solidFill>
            </a:endParaRPr>
          </a:p>
        </p:txBody>
      </p:sp>
      <p:sp>
        <p:nvSpPr>
          <p:cNvPr id="23" name="MH_SubTitle_1"/>
          <p:cNvSpPr/>
          <p:nvPr>
            <p:custDataLst>
              <p:tags r:id="rId14"/>
            </p:custDataLst>
          </p:nvPr>
        </p:nvSpPr>
        <p:spPr>
          <a:xfrm>
            <a:off x="2717800" y="3170238"/>
            <a:ext cx="1906588" cy="806450"/>
          </a:xfrm>
          <a:prstGeom prst="bracePair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1600" dirty="0">
                <a:solidFill>
                  <a:srgbClr val="C8143E"/>
                </a:solidFill>
              </a:rPr>
              <a:t>LOREM IPSUM</a:t>
            </a:r>
          </a:p>
          <a:p>
            <a:pPr algn="ctr">
              <a:lnSpc>
                <a:spcPct val="110000"/>
              </a:lnSpc>
              <a:defRPr/>
            </a:pPr>
            <a:r>
              <a:rPr lang="en-US" altLang="zh-CN" sz="1600" dirty="0">
                <a:solidFill>
                  <a:srgbClr val="C8143E"/>
                </a:solidFill>
              </a:rPr>
              <a:t>LOREM IPSUM</a:t>
            </a:r>
            <a:endParaRPr lang="zh-CN" altLang="en-US" sz="1600" dirty="0">
              <a:solidFill>
                <a:srgbClr val="C8143E"/>
              </a:solidFill>
            </a:endParaRPr>
          </a:p>
        </p:txBody>
      </p:sp>
      <p:sp>
        <p:nvSpPr>
          <p:cNvPr id="24" name="MH_SubTitle_2"/>
          <p:cNvSpPr/>
          <p:nvPr>
            <p:custDataLst>
              <p:tags r:id="rId15"/>
            </p:custDataLst>
          </p:nvPr>
        </p:nvSpPr>
        <p:spPr>
          <a:xfrm>
            <a:off x="5035550" y="1685925"/>
            <a:ext cx="1906588" cy="808038"/>
          </a:xfrm>
          <a:prstGeom prst="bracePair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1600">
                <a:solidFill>
                  <a:srgbClr val="C8143E"/>
                </a:solidFill>
              </a:rPr>
              <a:t>LOREM IPSUM</a:t>
            </a:r>
          </a:p>
          <a:p>
            <a:pPr algn="ctr">
              <a:lnSpc>
                <a:spcPct val="110000"/>
              </a:lnSpc>
              <a:defRPr/>
            </a:pPr>
            <a:r>
              <a:rPr lang="en-US" altLang="zh-CN" sz="1600">
                <a:solidFill>
                  <a:srgbClr val="C8143E"/>
                </a:solidFill>
              </a:rPr>
              <a:t>LOREM IPSUM</a:t>
            </a:r>
            <a:endParaRPr lang="zh-CN" altLang="en-US" sz="1600">
              <a:solidFill>
                <a:srgbClr val="C8143E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157008" y="270846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输入标题文本</a:t>
            </a:r>
            <a:endParaRPr lang="zh-CN" altLang="en-US" sz="40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>
            <a:off x="6177608" y="1666302"/>
            <a:ext cx="1032050" cy="1033435"/>
          </a:xfrm>
          <a:prstGeom prst="donut">
            <a:avLst>
              <a:gd name="adj" fmla="val 11988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4" name="MH_Other_2"/>
          <p:cNvSpPr/>
          <p:nvPr>
            <p:custDataLst>
              <p:tags r:id="rId2"/>
            </p:custDataLst>
          </p:nvPr>
        </p:nvSpPr>
        <p:spPr>
          <a:xfrm>
            <a:off x="6174835" y="1666302"/>
            <a:ext cx="1033435" cy="1033435"/>
          </a:xfrm>
          <a:prstGeom prst="blockArc">
            <a:avLst>
              <a:gd name="adj1" fmla="val 16217203"/>
              <a:gd name="adj2" fmla="val 7576064"/>
              <a:gd name="adj3" fmla="val 118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5" name="MH_Other_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28462" y="4044867"/>
            <a:ext cx="99742" cy="9974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6" name="MH_Other_4"/>
          <p:cNvSpPr/>
          <p:nvPr>
            <p:custDataLst>
              <p:tags r:id="rId4"/>
            </p:custDataLst>
          </p:nvPr>
        </p:nvSpPr>
        <p:spPr bwMode="auto">
          <a:xfrm>
            <a:off x="2678331" y="3846768"/>
            <a:ext cx="7501412" cy="259052"/>
          </a:xfrm>
          <a:custGeom>
            <a:avLst/>
            <a:gdLst>
              <a:gd name="T0" fmla="*/ 1449 w 1546"/>
              <a:gd name="T1" fmla="*/ 59 h 59"/>
              <a:gd name="T2" fmla="*/ 0 w 1546"/>
              <a:gd name="T3" fmla="*/ 59 h 59"/>
              <a:gd name="T4" fmla="*/ 0 w 1546"/>
              <a:gd name="T5" fmla="*/ 55 h 59"/>
              <a:gd name="T6" fmla="*/ 1449 w 1546"/>
              <a:gd name="T7" fmla="*/ 55 h 59"/>
              <a:gd name="T8" fmla="*/ 1515 w 1546"/>
              <a:gd name="T9" fmla="*/ 28 h 59"/>
              <a:gd name="T10" fmla="*/ 1543 w 1546"/>
              <a:gd name="T11" fmla="*/ 0 h 59"/>
              <a:gd name="T12" fmla="*/ 1546 w 1546"/>
              <a:gd name="T13" fmla="*/ 2 h 59"/>
              <a:gd name="T14" fmla="*/ 1518 w 1546"/>
              <a:gd name="T15" fmla="*/ 30 h 59"/>
              <a:gd name="T16" fmla="*/ 1449 w 1546"/>
              <a:gd name="T17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6" h="59">
                <a:moveTo>
                  <a:pt x="1449" y="59"/>
                </a:moveTo>
                <a:cubicBezTo>
                  <a:pt x="0" y="59"/>
                  <a:pt x="0" y="59"/>
                  <a:pt x="0" y="59"/>
                </a:cubicBezTo>
                <a:cubicBezTo>
                  <a:pt x="0" y="55"/>
                  <a:pt x="0" y="55"/>
                  <a:pt x="0" y="55"/>
                </a:cubicBezTo>
                <a:cubicBezTo>
                  <a:pt x="1449" y="55"/>
                  <a:pt x="1449" y="55"/>
                  <a:pt x="1449" y="55"/>
                </a:cubicBezTo>
                <a:cubicBezTo>
                  <a:pt x="1471" y="55"/>
                  <a:pt x="1500" y="43"/>
                  <a:pt x="1515" y="28"/>
                </a:cubicBezTo>
                <a:cubicBezTo>
                  <a:pt x="1543" y="0"/>
                  <a:pt x="1543" y="0"/>
                  <a:pt x="1543" y="0"/>
                </a:cubicBezTo>
                <a:cubicBezTo>
                  <a:pt x="1546" y="2"/>
                  <a:pt x="1546" y="2"/>
                  <a:pt x="1546" y="2"/>
                </a:cubicBezTo>
                <a:cubicBezTo>
                  <a:pt x="1518" y="30"/>
                  <a:pt x="1518" y="30"/>
                  <a:pt x="1518" y="30"/>
                </a:cubicBezTo>
                <a:cubicBezTo>
                  <a:pt x="1502" y="46"/>
                  <a:pt x="1471" y="59"/>
                  <a:pt x="1449" y="59"/>
                </a:cubicBezTo>
                <a:close/>
              </a:path>
            </a:pathLst>
          </a:cu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7" name="MH_Other_5"/>
          <p:cNvSpPr/>
          <p:nvPr>
            <p:custDataLst>
              <p:tags r:id="rId5"/>
            </p:custDataLst>
          </p:nvPr>
        </p:nvSpPr>
        <p:spPr bwMode="auto">
          <a:xfrm>
            <a:off x="7790098" y="4087811"/>
            <a:ext cx="1924185" cy="860272"/>
          </a:xfrm>
          <a:custGeom>
            <a:avLst/>
            <a:gdLst>
              <a:gd name="T0" fmla="*/ 336 w 441"/>
              <a:gd name="T1" fmla="*/ 197 h 197"/>
              <a:gd name="T2" fmla="*/ 233 w 441"/>
              <a:gd name="T3" fmla="*/ 197 h 197"/>
              <a:gd name="T4" fmla="*/ 165 w 441"/>
              <a:gd name="T5" fmla="*/ 168 h 197"/>
              <a:gd name="T6" fmla="*/ 0 w 441"/>
              <a:gd name="T7" fmla="*/ 3 h 197"/>
              <a:gd name="T8" fmla="*/ 3 w 441"/>
              <a:gd name="T9" fmla="*/ 0 h 197"/>
              <a:gd name="T10" fmla="*/ 168 w 441"/>
              <a:gd name="T11" fmla="*/ 166 h 197"/>
              <a:gd name="T12" fmla="*/ 233 w 441"/>
              <a:gd name="T13" fmla="*/ 193 h 197"/>
              <a:gd name="T14" fmla="*/ 336 w 441"/>
              <a:gd name="T15" fmla="*/ 193 h 197"/>
              <a:gd name="T16" fmla="*/ 402 w 441"/>
              <a:gd name="T17" fmla="*/ 166 h 197"/>
              <a:gd name="T18" fmla="*/ 438 w 441"/>
              <a:gd name="T19" fmla="*/ 129 h 197"/>
              <a:gd name="T20" fmla="*/ 441 w 441"/>
              <a:gd name="T21" fmla="*/ 132 h 197"/>
              <a:gd name="T22" fmla="*/ 405 w 441"/>
              <a:gd name="T23" fmla="*/ 168 h 197"/>
              <a:gd name="T24" fmla="*/ 336 w 441"/>
              <a:gd name="T25" fmla="*/ 197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1" h="197">
                <a:moveTo>
                  <a:pt x="336" y="197"/>
                </a:moveTo>
                <a:cubicBezTo>
                  <a:pt x="233" y="197"/>
                  <a:pt x="233" y="197"/>
                  <a:pt x="233" y="197"/>
                </a:cubicBezTo>
                <a:cubicBezTo>
                  <a:pt x="211" y="197"/>
                  <a:pt x="181" y="184"/>
                  <a:pt x="165" y="168"/>
                </a:cubicBezTo>
                <a:cubicBezTo>
                  <a:pt x="0" y="3"/>
                  <a:pt x="0" y="3"/>
                  <a:pt x="0" y="3"/>
                </a:cubicBezTo>
                <a:cubicBezTo>
                  <a:pt x="3" y="0"/>
                  <a:pt x="3" y="0"/>
                  <a:pt x="3" y="0"/>
                </a:cubicBezTo>
                <a:cubicBezTo>
                  <a:pt x="168" y="166"/>
                  <a:pt x="168" y="166"/>
                  <a:pt x="168" y="166"/>
                </a:cubicBezTo>
                <a:cubicBezTo>
                  <a:pt x="183" y="180"/>
                  <a:pt x="212" y="193"/>
                  <a:pt x="233" y="193"/>
                </a:cubicBezTo>
                <a:cubicBezTo>
                  <a:pt x="336" y="193"/>
                  <a:pt x="336" y="193"/>
                  <a:pt x="336" y="193"/>
                </a:cubicBezTo>
                <a:cubicBezTo>
                  <a:pt x="358" y="193"/>
                  <a:pt x="387" y="180"/>
                  <a:pt x="402" y="166"/>
                </a:cubicBezTo>
                <a:cubicBezTo>
                  <a:pt x="438" y="129"/>
                  <a:pt x="438" y="129"/>
                  <a:pt x="438" y="129"/>
                </a:cubicBezTo>
                <a:cubicBezTo>
                  <a:pt x="441" y="132"/>
                  <a:pt x="441" y="132"/>
                  <a:pt x="441" y="132"/>
                </a:cubicBezTo>
                <a:cubicBezTo>
                  <a:pt x="405" y="168"/>
                  <a:pt x="405" y="168"/>
                  <a:pt x="405" y="168"/>
                </a:cubicBezTo>
                <a:cubicBezTo>
                  <a:pt x="389" y="184"/>
                  <a:pt x="358" y="197"/>
                  <a:pt x="336" y="197"/>
                </a:cubicBezTo>
                <a:close/>
              </a:path>
            </a:pathLst>
          </a:cu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8" name="MH_Other_6"/>
          <p:cNvSpPr/>
          <p:nvPr>
            <p:custDataLst>
              <p:tags r:id="rId6"/>
            </p:custDataLst>
          </p:nvPr>
        </p:nvSpPr>
        <p:spPr bwMode="auto">
          <a:xfrm>
            <a:off x="3875234" y="2613849"/>
            <a:ext cx="3330268" cy="2377179"/>
          </a:xfrm>
          <a:custGeom>
            <a:avLst/>
            <a:gdLst>
              <a:gd name="T0" fmla="*/ 269 w 763"/>
              <a:gd name="T1" fmla="*/ 545 h 545"/>
              <a:gd name="T2" fmla="*/ 232 w 763"/>
              <a:gd name="T3" fmla="*/ 545 h 545"/>
              <a:gd name="T4" fmla="*/ 164 w 763"/>
              <a:gd name="T5" fmla="*/ 517 h 545"/>
              <a:gd name="T6" fmla="*/ 16 w 763"/>
              <a:gd name="T7" fmla="*/ 369 h 545"/>
              <a:gd name="T8" fmla="*/ 16 w 763"/>
              <a:gd name="T9" fmla="*/ 311 h 545"/>
              <a:gd name="T10" fmla="*/ 253 w 763"/>
              <a:gd name="T11" fmla="*/ 73 h 545"/>
              <a:gd name="T12" fmla="*/ 321 w 763"/>
              <a:gd name="T13" fmla="*/ 45 h 545"/>
              <a:gd name="T14" fmla="*/ 676 w 763"/>
              <a:gd name="T15" fmla="*/ 45 h 545"/>
              <a:gd name="T16" fmla="*/ 737 w 763"/>
              <a:gd name="T17" fmla="*/ 23 h 545"/>
              <a:gd name="T18" fmla="*/ 760 w 763"/>
              <a:gd name="T19" fmla="*/ 0 h 545"/>
              <a:gd name="T20" fmla="*/ 763 w 763"/>
              <a:gd name="T21" fmla="*/ 2 h 545"/>
              <a:gd name="T22" fmla="*/ 740 w 763"/>
              <a:gd name="T23" fmla="*/ 25 h 545"/>
              <a:gd name="T24" fmla="*/ 676 w 763"/>
              <a:gd name="T25" fmla="*/ 49 h 545"/>
              <a:gd name="T26" fmla="*/ 321 w 763"/>
              <a:gd name="T27" fmla="*/ 49 h 545"/>
              <a:gd name="T28" fmla="*/ 256 w 763"/>
              <a:gd name="T29" fmla="*/ 76 h 545"/>
              <a:gd name="T30" fmla="*/ 19 w 763"/>
              <a:gd name="T31" fmla="*/ 313 h 545"/>
              <a:gd name="T32" fmla="*/ 19 w 763"/>
              <a:gd name="T33" fmla="*/ 366 h 545"/>
              <a:gd name="T34" fmla="*/ 167 w 763"/>
              <a:gd name="T35" fmla="*/ 514 h 545"/>
              <a:gd name="T36" fmla="*/ 232 w 763"/>
              <a:gd name="T37" fmla="*/ 541 h 545"/>
              <a:gd name="T38" fmla="*/ 269 w 763"/>
              <a:gd name="T39" fmla="*/ 541 h 545"/>
              <a:gd name="T40" fmla="*/ 335 w 763"/>
              <a:gd name="T41" fmla="*/ 514 h 545"/>
              <a:gd name="T42" fmla="*/ 390 w 763"/>
              <a:gd name="T43" fmla="*/ 459 h 545"/>
              <a:gd name="T44" fmla="*/ 393 w 763"/>
              <a:gd name="T45" fmla="*/ 462 h 545"/>
              <a:gd name="T46" fmla="*/ 337 w 763"/>
              <a:gd name="T47" fmla="*/ 517 h 545"/>
              <a:gd name="T48" fmla="*/ 269 w 763"/>
              <a:gd name="T49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63" h="545">
                <a:moveTo>
                  <a:pt x="269" y="545"/>
                </a:moveTo>
                <a:cubicBezTo>
                  <a:pt x="232" y="545"/>
                  <a:pt x="232" y="545"/>
                  <a:pt x="232" y="545"/>
                </a:cubicBezTo>
                <a:cubicBezTo>
                  <a:pt x="210" y="545"/>
                  <a:pt x="180" y="533"/>
                  <a:pt x="164" y="517"/>
                </a:cubicBezTo>
                <a:cubicBezTo>
                  <a:pt x="16" y="369"/>
                  <a:pt x="16" y="369"/>
                  <a:pt x="16" y="369"/>
                </a:cubicBezTo>
                <a:cubicBezTo>
                  <a:pt x="0" y="353"/>
                  <a:pt x="0" y="327"/>
                  <a:pt x="16" y="311"/>
                </a:cubicBezTo>
                <a:cubicBezTo>
                  <a:pt x="253" y="73"/>
                  <a:pt x="253" y="73"/>
                  <a:pt x="253" y="73"/>
                </a:cubicBezTo>
                <a:cubicBezTo>
                  <a:pt x="269" y="58"/>
                  <a:pt x="299" y="45"/>
                  <a:pt x="321" y="45"/>
                </a:cubicBezTo>
                <a:cubicBezTo>
                  <a:pt x="676" y="45"/>
                  <a:pt x="676" y="45"/>
                  <a:pt x="676" y="45"/>
                </a:cubicBezTo>
                <a:cubicBezTo>
                  <a:pt x="697" y="45"/>
                  <a:pt x="725" y="35"/>
                  <a:pt x="737" y="23"/>
                </a:cubicBezTo>
                <a:cubicBezTo>
                  <a:pt x="760" y="0"/>
                  <a:pt x="760" y="0"/>
                  <a:pt x="760" y="0"/>
                </a:cubicBezTo>
                <a:cubicBezTo>
                  <a:pt x="763" y="2"/>
                  <a:pt x="763" y="2"/>
                  <a:pt x="763" y="2"/>
                </a:cubicBezTo>
                <a:cubicBezTo>
                  <a:pt x="740" y="25"/>
                  <a:pt x="740" y="25"/>
                  <a:pt x="740" y="25"/>
                </a:cubicBezTo>
                <a:cubicBezTo>
                  <a:pt x="727" y="38"/>
                  <a:pt x="698" y="49"/>
                  <a:pt x="676" y="49"/>
                </a:cubicBezTo>
                <a:cubicBezTo>
                  <a:pt x="321" y="49"/>
                  <a:pt x="321" y="49"/>
                  <a:pt x="321" y="49"/>
                </a:cubicBezTo>
                <a:cubicBezTo>
                  <a:pt x="300" y="49"/>
                  <a:pt x="271" y="61"/>
                  <a:pt x="256" y="76"/>
                </a:cubicBezTo>
                <a:cubicBezTo>
                  <a:pt x="19" y="313"/>
                  <a:pt x="19" y="313"/>
                  <a:pt x="19" y="313"/>
                </a:cubicBezTo>
                <a:cubicBezTo>
                  <a:pt x="4" y="328"/>
                  <a:pt x="4" y="352"/>
                  <a:pt x="19" y="366"/>
                </a:cubicBezTo>
                <a:cubicBezTo>
                  <a:pt x="167" y="514"/>
                  <a:pt x="167" y="514"/>
                  <a:pt x="167" y="514"/>
                </a:cubicBezTo>
                <a:cubicBezTo>
                  <a:pt x="182" y="529"/>
                  <a:pt x="211" y="541"/>
                  <a:pt x="232" y="541"/>
                </a:cubicBezTo>
                <a:cubicBezTo>
                  <a:pt x="269" y="541"/>
                  <a:pt x="269" y="541"/>
                  <a:pt x="269" y="541"/>
                </a:cubicBezTo>
                <a:cubicBezTo>
                  <a:pt x="290" y="541"/>
                  <a:pt x="320" y="529"/>
                  <a:pt x="335" y="514"/>
                </a:cubicBezTo>
                <a:cubicBezTo>
                  <a:pt x="390" y="459"/>
                  <a:pt x="390" y="459"/>
                  <a:pt x="390" y="459"/>
                </a:cubicBezTo>
                <a:cubicBezTo>
                  <a:pt x="393" y="462"/>
                  <a:pt x="393" y="462"/>
                  <a:pt x="393" y="462"/>
                </a:cubicBezTo>
                <a:cubicBezTo>
                  <a:pt x="337" y="517"/>
                  <a:pt x="337" y="517"/>
                  <a:pt x="337" y="517"/>
                </a:cubicBezTo>
                <a:cubicBezTo>
                  <a:pt x="322" y="533"/>
                  <a:pt x="291" y="545"/>
                  <a:pt x="269" y="545"/>
                </a:cubicBezTo>
                <a:close/>
              </a:path>
            </a:pathLst>
          </a:cu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9" name="MH_Other_7"/>
          <p:cNvSpPr/>
          <p:nvPr>
            <p:custDataLst>
              <p:tags r:id="rId7"/>
            </p:custDataLst>
          </p:nvPr>
        </p:nvSpPr>
        <p:spPr bwMode="auto">
          <a:xfrm>
            <a:off x="4880963" y="4974404"/>
            <a:ext cx="4218246" cy="986335"/>
          </a:xfrm>
          <a:custGeom>
            <a:avLst/>
            <a:gdLst>
              <a:gd name="T0" fmla="*/ 843 w 967"/>
              <a:gd name="T1" fmla="*/ 226 h 226"/>
              <a:gd name="T2" fmla="*/ 444 w 967"/>
              <a:gd name="T3" fmla="*/ 226 h 226"/>
              <a:gd name="T4" fmla="*/ 376 w 967"/>
              <a:gd name="T5" fmla="*/ 198 h 226"/>
              <a:gd name="T6" fmla="*/ 210 w 967"/>
              <a:gd name="T7" fmla="*/ 31 h 226"/>
              <a:gd name="T8" fmla="*/ 144 w 967"/>
              <a:gd name="T9" fmla="*/ 4 h 226"/>
              <a:gd name="T10" fmla="*/ 0 w 967"/>
              <a:gd name="T11" fmla="*/ 4 h 226"/>
              <a:gd name="T12" fmla="*/ 0 w 967"/>
              <a:gd name="T13" fmla="*/ 0 h 226"/>
              <a:gd name="T14" fmla="*/ 144 w 967"/>
              <a:gd name="T15" fmla="*/ 0 h 226"/>
              <a:gd name="T16" fmla="*/ 212 w 967"/>
              <a:gd name="T17" fmla="*/ 29 h 226"/>
              <a:gd name="T18" fmla="*/ 379 w 967"/>
              <a:gd name="T19" fmla="*/ 195 h 226"/>
              <a:gd name="T20" fmla="*/ 444 w 967"/>
              <a:gd name="T21" fmla="*/ 223 h 226"/>
              <a:gd name="T22" fmla="*/ 843 w 967"/>
              <a:gd name="T23" fmla="*/ 223 h 226"/>
              <a:gd name="T24" fmla="*/ 908 w 967"/>
              <a:gd name="T25" fmla="*/ 195 h 226"/>
              <a:gd name="T26" fmla="*/ 964 w 967"/>
              <a:gd name="T27" fmla="*/ 140 h 226"/>
              <a:gd name="T28" fmla="*/ 967 w 967"/>
              <a:gd name="T29" fmla="*/ 142 h 226"/>
              <a:gd name="T30" fmla="*/ 911 w 967"/>
              <a:gd name="T31" fmla="*/ 198 h 226"/>
              <a:gd name="T32" fmla="*/ 843 w 967"/>
              <a:gd name="T33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67" h="226">
                <a:moveTo>
                  <a:pt x="843" y="226"/>
                </a:moveTo>
                <a:cubicBezTo>
                  <a:pt x="444" y="226"/>
                  <a:pt x="444" y="226"/>
                  <a:pt x="444" y="226"/>
                </a:cubicBezTo>
                <a:cubicBezTo>
                  <a:pt x="422" y="226"/>
                  <a:pt x="392" y="214"/>
                  <a:pt x="376" y="198"/>
                </a:cubicBezTo>
                <a:cubicBezTo>
                  <a:pt x="210" y="31"/>
                  <a:pt x="210" y="31"/>
                  <a:pt x="210" y="31"/>
                </a:cubicBezTo>
                <a:cubicBezTo>
                  <a:pt x="195" y="16"/>
                  <a:pt x="165" y="4"/>
                  <a:pt x="144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66" y="0"/>
                  <a:pt x="197" y="13"/>
                  <a:pt x="212" y="29"/>
                </a:cubicBezTo>
                <a:cubicBezTo>
                  <a:pt x="379" y="195"/>
                  <a:pt x="379" y="195"/>
                  <a:pt x="379" y="195"/>
                </a:cubicBezTo>
                <a:cubicBezTo>
                  <a:pt x="394" y="210"/>
                  <a:pt x="423" y="223"/>
                  <a:pt x="444" y="223"/>
                </a:cubicBezTo>
                <a:cubicBezTo>
                  <a:pt x="843" y="223"/>
                  <a:pt x="843" y="223"/>
                  <a:pt x="843" y="223"/>
                </a:cubicBezTo>
                <a:cubicBezTo>
                  <a:pt x="864" y="223"/>
                  <a:pt x="893" y="210"/>
                  <a:pt x="908" y="195"/>
                </a:cubicBezTo>
                <a:cubicBezTo>
                  <a:pt x="964" y="140"/>
                  <a:pt x="964" y="140"/>
                  <a:pt x="964" y="140"/>
                </a:cubicBezTo>
                <a:cubicBezTo>
                  <a:pt x="967" y="142"/>
                  <a:pt x="967" y="142"/>
                  <a:pt x="967" y="142"/>
                </a:cubicBezTo>
                <a:cubicBezTo>
                  <a:pt x="911" y="198"/>
                  <a:pt x="911" y="198"/>
                  <a:pt x="911" y="198"/>
                </a:cubicBezTo>
                <a:cubicBezTo>
                  <a:pt x="895" y="214"/>
                  <a:pt x="865" y="226"/>
                  <a:pt x="843" y="226"/>
                </a:cubicBezTo>
                <a:close/>
              </a:path>
            </a:pathLst>
          </a:cu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10" name="MH_Other_8"/>
          <p:cNvSpPr/>
          <p:nvPr>
            <p:custDataLst>
              <p:tags r:id="rId8"/>
            </p:custDataLst>
          </p:nvPr>
        </p:nvSpPr>
        <p:spPr bwMode="auto">
          <a:xfrm>
            <a:off x="6194231" y="5112935"/>
            <a:ext cx="1425476" cy="396197"/>
          </a:xfrm>
          <a:custGeom>
            <a:avLst/>
            <a:gdLst>
              <a:gd name="T0" fmla="*/ 200 w 327"/>
              <a:gd name="T1" fmla="*/ 91 h 91"/>
              <a:gd name="T2" fmla="*/ 0 w 327"/>
              <a:gd name="T3" fmla="*/ 91 h 91"/>
              <a:gd name="T4" fmla="*/ 0 w 327"/>
              <a:gd name="T5" fmla="*/ 87 h 91"/>
              <a:gd name="T6" fmla="*/ 200 w 327"/>
              <a:gd name="T7" fmla="*/ 87 h 91"/>
              <a:gd name="T8" fmla="*/ 265 w 327"/>
              <a:gd name="T9" fmla="*/ 60 h 91"/>
              <a:gd name="T10" fmla="*/ 324 w 327"/>
              <a:gd name="T11" fmla="*/ 0 h 91"/>
              <a:gd name="T12" fmla="*/ 327 w 327"/>
              <a:gd name="T13" fmla="*/ 3 h 91"/>
              <a:gd name="T14" fmla="*/ 268 w 327"/>
              <a:gd name="T15" fmla="*/ 62 h 91"/>
              <a:gd name="T16" fmla="*/ 200 w 327"/>
              <a:gd name="T17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7" h="91">
                <a:moveTo>
                  <a:pt x="200" y="91"/>
                </a:moveTo>
                <a:cubicBezTo>
                  <a:pt x="0" y="91"/>
                  <a:pt x="0" y="91"/>
                  <a:pt x="0" y="91"/>
                </a:cubicBezTo>
                <a:cubicBezTo>
                  <a:pt x="0" y="87"/>
                  <a:pt x="0" y="87"/>
                  <a:pt x="0" y="87"/>
                </a:cubicBezTo>
                <a:cubicBezTo>
                  <a:pt x="200" y="87"/>
                  <a:pt x="200" y="87"/>
                  <a:pt x="200" y="87"/>
                </a:cubicBezTo>
                <a:cubicBezTo>
                  <a:pt x="221" y="87"/>
                  <a:pt x="250" y="74"/>
                  <a:pt x="265" y="60"/>
                </a:cubicBezTo>
                <a:cubicBezTo>
                  <a:pt x="324" y="0"/>
                  <a:pt x="324" y="0"/>
                  <a:pt x="324" y="0"/>
                </a:cubicBezTo>
                <a:cubicBezTo>
                  <a:pt x="327" y="3"/>
                  <a:pt x="327" y="3"/>
                  <a:pt x="327" y="3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52" y="78"/>
                  <a:pt x="222" y="91"/>
                  <a:pt x="200" y="91"/>
                </a:cubicBezTo>
                <a:close/>
              </a:path>
            </a:pathLst>
          </a:cu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11" name="MH_Other_9"/>
          <p:cNvSpPr/>
          <p:nvPr>
            <p:custDataLst>
              <p:tags r:id="rId9"/>
            </p:custDataLst>
          </p:nvPr>
        </p:nvSpPr>
        <p:spPr bwMode="auto">
          <a:xfrm>
            <a:off x="4182771" y="2774544"/>
            <a:ext cx="4549334" cy="976637"/>
          </a:xfrm>
          <a:custGeom>
            <a:avLst/>
            <a:gdLst>
              <a:gd name="T0" fmla="*/ 134 w 1043"/>
              <a:gd name="T1" fmla="*/ 224 h 224"/>
              <a:gd name="T2" fmla="*/ 0 w 1043"/>
              <a:gd name="T3" fmla="*/ 224 h 224"/>
              <a:gd name="T4" fmla="*/ 0 w 1043"/>
              <a:gd name="T5" fmla="*/ 220 h 224"/>
              <a:gd name="T6" fmla="*/ 134 w 1043"/>
              <a:gd name="T7" fmla="*/ 220 h 224"/>
              <a:gd name="T8" fmla="*/ 200 w 1043"/>
              <a:gd name="T9" fmla="*/ 193 h 224"/>
              <a:gd name="T10" fmla="*/ 297 w 1043"/>
              <a:gd name="T11" fmla="*/ 95 h 224"/>
              <a:gd name="T12" fmla="*/ 366 w 1043"/>
              <a:gd name="T13" fmla="*/ 67 h 224"/>
              <a:gd name="T14" fmla="*/ 935 w 1043"/>
              <a:gd name="T15" fmla="*/ 67 h 224"/>
              <a:gd name="T16" fmla="*/ 1001 w 1043"/>
              <a:gd name="T17" fmla="*/ 40 h 224"/>
              <a:gd name="T18" fmla="*/ 1040 w 1043"/>
              <a:gd name="T19" fmla="*/ 0 h 224"/>
              <a:gd name="T20" fmla="*/ 1043 w 1043"/>
              <a:gd name="T21" fmla="*/ 3 h 224"/>
              <a:gd name="T22" fmla="*/ 1003 w 1043"/>
              <a:gd name="T23" fmla="*/ 43 h 224"/>
              <a:gd name="T24" fmla="*/ 935 w 1043"/>
              <a:gd name="T25" fmla="*/ 71 h 224"/>
              <a:gd name="T26" fmla="*/ 366 w 1043"/>
              <a:gd name="T27" fmla="*/ 71 h 224"/>
              <a:gd name="T28" fmla="*/ 300 w 1043"/>
              <a:gd name="T29" fmla="*/ 98 h 224"/>
              <a:gd name="T30" fmla="*/ 202 w 1043"/>
              <a:gd name="T31" fmla="*/ 196 h 224"/>
              <a:gd name="T32" fmla="*/ 134 w 1043"/>
              <a:gd name="T33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43" h="224">
                <a:moveTo>
                  <a:pt x="134" y="224"/>
                </a:moveTo>
                <a:cubicBezTo>
                  <a:pt x="0" y="224"/>
                  <a:pt x="0" y="224"/>
                  <a:pt x="0" y="224"/>
                </a:cubicBezTo>
                <a:cubicBezTo>
                  <a:pt x="0" y="220"/>
                  <a:pt x="0" y="220"/>
                  <a:pt x="0" y="220"/>
                </a:cubicBezTo>
                <a:cubicBezTo>
                  <a:pt x="134" y="220"/>
                  <a:pt x="134" y="220"/>
                  <a:pt x="134" y="220"/>
                </a:cubicBezTo>
                <a:cubicBezTo>
                  <a:pt x="155" y="220"/>
                  <a:pt x="185" y="208"/>
                  <a:pt x="200" y="193"/>
                </a:cubicBezTo>
                <a:cubicBezTo>
                  <a:pt x="297" y="95"/>
                  <a:pt x="297" y="95"/>
                  <a:pt x="297" y="95"/>
                </a:cubicBezTo>
                <a:cubicBezTo>
                  <a:pt x="313" y="80"/>
                  <a:pt x="344" y="67"/>
                  <a:pt x="366" y="67"/>
                </a:cubicBezTo>
                <a:cubicBezTo>
                  <a:pt x="935" y="67"/>
                  <a:pt x="935" y="67"/>
                  <a:pt x="935" y="67"/>
                </a:cubicBezTo>
                <a:cubicBezTo>
                  <a:pt x="956" y="67"/>
                  <a:pt x="986" y="55"/>
                  <a:pt x="1001" y="40"/>
                </a:cubicBezTo>
                <a:cubicBezTo>
                  <a:pt x="1040" y="0"/>
                  <a:pt x="1040" y="0"/>
                  <a:pt x="1040" y="0"/>
                </a:cubicBezTo>
                <a:cubicBezTo>
                  <a:pt x="1043" y="3"/>
                  <a:pt x="1043" y="3"/>
                  <a:pt x="1043" y="3"/>
                </a:cubicBezTo>
                <a:cubicBezTo>
                  <a:pt x="1003" y="43"/>
                  <a:pt x="1003" y="43"/>
                  <a:pt x="1003" y="43"/>
                </a:cubicBezTo>
                <a:cubicBezTo>
                  <a:pt x="988" y="58"/>
                  <a:pt x="957" y="71"/>
                  <a:pt x="935" y="71"/>
                </a:cubicBezTo>
                <a:cubicBezTo>
                  <a:pt x="366" y="71"/>
                  <a:pt x="366" y="71"/>
                  <a:pt x="366" y="71"/>
                </a:cubicBezTo>
                <a:cubicBezTo>
                  <a:pt x="345" y="71"/>
                  <a:pt x="315" y="83"/>
                  <a:pt x="300" y="98"/>
                </a:cubicBezTo>
                <a:cubicBezTo>
                  <a:pt x="202" y="196"/>
                  <a:pt x="202" y="196"/>
                  <a:pt x="202" y="196"/>
                </a:cubicBezTo>
                <a:cubicBezTo>
                  <a:pt x="187" y="211"/>
                  <a:pt x="156" y="224"/>
                  <a:pt x="134" y="224"/>
                </a:cubicBezTo>
                <a:close/>
              </a:path>
            </a:pathLst>
          </a:cu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12" name="MH_Other_10"/>
          <p:cNvSpPr/>
          <p:nvPr>
            <p:custDataLst>
              <p:tags r:id="rId10"/>
            </p:custDataLst>
          </p:nvPr>
        </p:nvSpPr>
        <p:spPr bwMode="auto">
          <a:xfrm>
            <a:off x="4067791" y="3490745"/>
            <a:ext cx="4603360" cy="375418"/>
          </a:xfrm>
          <a:custGeom>
            <a:avLst/>
            <a:gdLst>
              <a:gd name="T0" fmla="*/ 933 w 1055"/>
              <a:gd name="T1" fmla="*/ 86 h 86"/>
              <a:gd name="T2" fmla="*/ 0 w 1055"/>
              <a:gd name="T3" fmla="*/ 86 h 86"/>
              <a:gd name="T4" fmla="*/ 0 w 1055"/>
              <a:gd name="T5" fmla="*/ 82 h 86"/>
              <a:gd name="T6" fmla="*/ 933 w 1055"/>
              <a:gd name="T7" fmla="*/ 82 h 86"/>
              <a:gd name="T8" fmla="*/ 998 w 1055"/>
              <a:gd name="T9" fmla="*/ 55 h 86"/>
              <a:gd name="T10" fmla="*/ 1053 w 1055"/>
              <a:gd name="T11" fmla="*/ 0 h 86"/>
              <a:gd name="T12" fmla="*/ 1055 w 1055"/>
              <a:gd name="T13" fmla="*/ 3 h 86"/>
              <a:gd name="T14" fmla="*/ 1001 w 1055"/>
              <a:gd name="T15" fmla="*/ 58 h 86"/>
              <a:gd name="T16" fmla="*/ 933 w 1055"/>
              <a:gd name="T17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5" h="86">
                <a:moveTo>
                  <a:pt x="933" y="86"/>
                </a:moveTo>
                <a:cubicBezTo>
                  <a:pt x="0" y="86"/>
                  <a:pt x="0" y="86"/>
                  <a:pt x="0" y="86"/>
                </a:cubicBezTo>
                <a:cubicBezTo>
                  <a:pt x="0" y="82"/>
                  <a:pt x="0" y="82"/>
                  <a:pt x="0" y="82"/>
                </a:cubicBezTo>
                <a:cubicBezTo>
                  <a:pt x="933" y="82"/>
                  <a:pt x="933" y="82"/>
                  <a:pt x="933" y="82"/>
                </a:cubicBezTo>
                <a:cubicBezTo>
                  <a:pt x="954" y="82"/>
                  <a:pt x="983" y="70"/>
                  <a:pt x="998" y="55"/>
                </a:cubicBezTo>
                <a:cubicBezTo>
                  <a:pt x="1053" y="0"/>
                  <a:pt x="1053" y="0"/>
                  <a:pt x="1053" y="0"/>
                </a:cubicBezTo>
                <a:cubicBezTo>
                  <a:pt x="1055" y="3"/>
                  <a:pt x="1055" y="3"/>
                  <a:pt x="1055" y="3"/>
                </a:cubicBezTo>
                <a:cubicBezTo>
                  <a:pt x="1001" y="58"/>
                  <a:pt x="1001" y="58"/>
                  <a:pt x="1001" y="58"/>
                </a:cubicBezTo>
                <a:cubicBezTo>
                  <a:pt x="985" y="73"/>
                  <a:pt x="955" y="86"/>
                  <a:pt x="933" y="86"/>
                </a:cubicBezTo>
                <a:close/>
              </a:path>
            </a:pathLst>
          </a:cu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13" name="MH_Other_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55840" y="4049023"/>
            <a:ext cx="99742" cy="95586"/>
          </a:xfrm>
          <a:prstGeom prst="ellipse">
            <a:avLst/>
          </a:pr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14" name="MH_Other_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880963" y="4049023"/>
            <a:ext cx="95586" cy="95586"/>
          </a:xfrm>
          <a:prstGeom prst="ellipse">
            <a:avLst/>
          </a:pr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15" name="MH_Other_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55534" y="4049023"/>
            <a:ext cx="95587" cy="95586"/>
          </a:xfrm>
          <a:prstGeom prst="ellipse">
            <a:avLst/>
          </a:pr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16" name="MH_Other_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759622" y="4049023"/>
            <a:ext cx="94201" cy="95586"/>
          </a:xfrm>
          <a:prstGeom prst="ellipse">
            <a:avLst/>
          </a:pr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17" name="MH_Other_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160161" y="4049023"/>
            <a:ext cx="95587" cy="95586"/>
          </a:xfrm>
          <a:prstGeom prst="ellipse">
            <a:avLst/>
          </a:pr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18" name="MH_Other_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114636" y="3799669"/>
            <a:ext cx="99742" cy="95586"/>
          </a:xfrm>
          <a:prstGeom prst="ellipse">
            <a:avLst/>
          </a:pr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19" name="MH_Other_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665797" y="4605913"/>
            <a:ext cx="96971" cy="9697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20" name="MH_Other_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327596" y="4625308"/>
            <a:ext cx="99742" cy="99742"/>
          </a:xfrm>
          <a:prstGeom prst="ellipse">
            <a:avLst/>
          </a:pr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21" name="MH_Other_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050723" y="5535450"/>
            <a:ext cx="96971" cy="95587"/>
          </a:xfrm>
          <a:prstGeom prst="ellipse">
            <a:avLst/>
          </a:pr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22" name="MH_Other_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959104" y="5899786"/>
            <a:ext cx="96971" cy="95586"/>
          </a:xfrm>
          <a:prstGeom prst="ellipse">
            <a:avLst/>
          </a:pr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23" name="MH_Other_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145744" y="5448176"/>
            <a:ext cx="99742" cy="96971"/>
          </a:xfrm>
          <a:prstGeom prst="ellipse">
            <a:avLst/>
          </a:pr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24" name="MH_Other_2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571220" y="5064448"/>
            <a:ext cx="96971" cy="101127"/>
          </a:xfrm>
          <a:prstGeom prst="ellipse">
            <a:avLst/>
          </a:pr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25" name="MH_Other_2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25127" y="4576823"/>
            <a:ext cx="95587" cy="99742"/>
          </a:xfrm>
          <a:prstGeom prst="ellipse">
            <a:avLst/>
          </a:pr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26" name="MH_Other_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134284" y="3695769"/>
            <a:ext cx="95587" cy="95587"/>
          </a:xfrm>
          <a:prstGeom prst="ellipse">
            <a:avLst/>
          </a:pr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27" name="MH_Other_2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906088" y="3026669"/>
            <a:ext cx="95586" cy="96971"/>
          </a:xfrm>
          <a:prstGeom prst="ellipse">
            <a:avLst/>
          </a:pr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28" name="MH_Other_2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687208" y="2770386"/>
            <a:ext cx="96971" cy="95587"/>
          </a:xfrm>
          <a:prstGeom prst="ellipse">
            <a:avLst/>
          </a:pr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29" name="MH_Other_2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460209" y="3807979"/>
            <a:ext cx="95586" cy="96971"/>
          </a:xfrm>
          <a:prstGeom prst="ellipse">
            <a:avLst/>
          </a:pr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30" name="MH_Other_2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158401" y="2565362"/>
            <a:ext cx="95586" cy="95587"/>
          </a:xfrm>
          <a:prstGeom prst="ellipse">
            <a:avLst/>
          </a:pr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31" name="MH_Other_2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683617" y="2726057"/>
            <a:ext cx="95587" cy="95587"/>
          </a:xfrm>
          <a:prstGeom prst="ellipse">
            <a:avLst/>
          </a:pr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32" name="MH_Other_3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610198" y="3458883"/>
            <a:ext cx="95586" cy="96971"/>
          </a:xfrm>
          <a:prstGeom prst="ellipse">
            <a:avLst/>
          </a:pr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33" name="MH_Other_3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019305" y="3805210"/>
            <a:ext cx="96971" cy="99742"/>
          </a:xfrm>
          <a:prstGeom prst="ellipse">
            <a:avLst/>
          </a:pr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34" name="MH_Other_3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922522" y="4932845"/>
            <a:ext cx="102512" cy="96971"/>
          </a:xfrm>
          <a:prstGeom prst="ellipse">
            <a:avLst/>
          </a:pr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35" name="MH_Other_33"/>
          <p:cNvSpPr/>
          <p:nvPr>
            <p:custDataLst>
              <p:tags r:id="rId33"/>
            </p:custDataLst>
          </p:nvPr>
        </p:nvSpPr>
        <p:spPr bwMode="auto">
          <a:xfrm>
            <a:off x="7864903" y="5430169"/>
            <a:ext cx="304767" cy="400353"/>
          </a:xfrm>
          <a:custGeom>
            <a:avLst/>
            <a:gdLst>
              <a:gd name="connsiteX0" fmla="*/ 328966 w 348810"/>
              <a:gd name="connsiteY0" fmla="*/ 202378 h 459765"/>
              <a:gd name="connsiteX1" fmla="*/ 344841 w 348810"/>
              <a:gd name="connsiteY1" fmla="*/ 202378 h 459765"/>
              <a:gd name="connsiteX2" fmla="*/ 344841 w 348810"/>
              <a:gd name="connsiteY2" fmla="*/ 217618 h 459765"/>
              <a:gd name="connsiteX3" fmla="*/ 323674 w 348810"/>
              <a:gd name="connsiteY3" fmla="*/ 217618 h 459765"/>
              <a:gd name="connsiteX4" fmla="*/ 328966 w 348810"/>
              <a:gd name="connsiteY4" fmla="*/ 202378 h 459765"/>
              <a:gd name="connsiteX5" fmla="*/ 218801 w 348810"/>
              <a:gd name="connsiteY5" fmla="*/ 186357 h 459765"/>
              <a:gd name="connsiteX6" fmla="*/ 300101 w 348810"/>
              <a:gd name="connsiteY6" fmla="*/ 207541 h 459765"/>
              <a:gd name="connsiteX7" fmla="*/ 295098 w 348810"/>
              <a:gd name="connsiteY7" fmla="*/ 292276 h 459765"/>
              <a:gd name="connsiteX8" fmla="*/ 255073 w 348810"/>
              <a:gd name="connsiteY8" fmla="*/ 362058 h 459765"/>
              <a:gd name="connsiteX9" fmla="*/ 185031 w 348810"/>
              <a:gd name="connsiteY9" fmla="*/ 456762 h 459765"/>
              <a:gd name="connsiteX10" fmla="*/ 225055 w 348810"/>
              <a:gd name="connsiteY10" fmla="*/ 347105 h 459765"/>
              <a:gd name="connsiteX11" fmla="*/ 205043 w 348810"/>
              <a:gd name="connsiteY11" fmla="*/ 232463 h 459765"/>
              <a:gd name="connsiteX12" fmla="*/ 218801 w 348810"/>
              <a:gd name="connsiteY12" fmla="*/ 186357 h 459765"/>
              <a:gd name="connsiteX13" fmla="*/ 323320 w 348810"/>
              <a:gd name="connsiteY13" fmla="*/ 171898 h 459765"/>
              <a:gd name="connsiteX14" fmla="*/ 328259 w 348810"/>
              <a:gd name="connsiteY14" fmla="*/ 191653 h 459765"/>
              <a:gd name="connsiteX15" fmla="*/ 308504 w 348810"/>
              <a:gd name="connsiteY15" fmla="*/ 201531 h 459765"/>
              <a:gd name="connsiteX16" fmla="*/ 303565 w 348810"/>
              <a:gd name="connsiteY16" fmla="*/ 181775 h 459765"/>
              <a:gd name="connsiteX17" fmla="*/ 323320 w 348810"/>
              <a:gd name="connsiteY17" fmla="*/ 171898 h 459765"/>
              <a:gd name="connsiteX18" fmla="*/ 284427 w 348810"/>
              <a:gd name="connsiteY18" fmla="*/ 150996 h 459765"/>
              <a:gd name="connsiteX19" fmla="*/ 293687 w 348810"/>
              <a:gd name="connsiteY19" fmla="*/ 151638 h 459765"/>
              <a:gd name="connsiteX20" fmla="*/ 303565 w 348810"/>
              <a:gd name="connsiteY20" fmla="*/ 172201 h 459765"/>
              <a:gd name="connsiteX21" fmla="*/ 283810 w 348810"/>
              <a:gd name="connsiteY21" fmla="*/ 182482 h 459765"/>
              <a:gd name="connsiteX22" fmla="*/ 278871 w 348810"/>
              <a:gd name="connsiteY22" fmla="*/ 161919 h 459765"/>
              <a:gd name="connsiteX23" fmla="*/ 284427 w 348810"/>
              <a:gd name="connsiteY23" fmla="*/ 150996 h 459765"/>
              <a:gd name="connsiteX24" fmla="*/ 259417 w 348810"/>
              <a:gd name="connsiteY24" fmla="*/ 131681 h 459765"/>
              <a:gd name="connsiteX25" fmla="*/ 269094 w 348810"/>
              <a:gd name="connsiteY25" fmla="*/ 152243 h 459765"/>
              <a:gd name="connsiteX26" fmla="*/ 254579 w 348810"/>
              <a:gd name="connsiteY26" fmla="*/ 167665 h 459765"/>
              <a:gd name="connsiteX27" fmla="*/ 240065 w 348810"/>
              <a:gd name="connsiteY27" fmla="*/ 147102 h 459765"/>
              <a:gd name="connsiteX28" fmla="*/ 259417 w 348810"/>
              <a:gd name="connsiteY28" fmla="*/ 131681 h 459765"/>
              <a:gd name="connsiteX29" fmla="*/ 189265 w 348810"/>
              <a:gd name="connsiteY29" fmla="*/ 106986 h 459765"/>
              <a:gd name="connsiteX30" fmla="*/ 229905 w 348810"/>
              <a:gd name="connsiteY30" fmla="*/ 131680 h 459765"/>
              <a:gd name="connsiteX31" fmla="*/ 214665 w 348810"/>
              <a:gd name="connsiteY31" fmla="*/ 171192 h 459765"/>
              <a:gd name="connsiteX32" fmla="*/ 168945 w 348810"/>
              <a:gd name="connsiteY32" fmla="*/ 151436 h 459765"/>
              <a:gd name="connsiteX33" fmla="*/ 189265 w 348810"/>
              <a:gd name="connsiteY33" fmla="*/ 106986 h 459765"/>
              <a:gd name="connsiteX34" fmla="*/ 3704 w 348810"/>
              <a:gd name="connsiteY34" fmla="*/ 102471 h 459765"/>
              <a:gd name="connsiteX35" fmla="*/ 18520 w 348810"/>
              <a:gd name="connsiteY35" fmla="*/ 102471 h 459765"/>
              <a:gd name="connsiteX36" fmla="*/ 23459 w 348810"/>
              <a:gd name="connsiteY36" fmla="*/ 116441 h 459765"/>
              <a:gd name="connsiteX37" fmla="*/ 3704 w 348810"/>
              <a:gd name="connsiteY37" fmla="*/ 116441 h 459765"/>
              <a:gd name="connsiteX38" fmla="*/ 3704 w 348810"/>
              <a:gd name="connsiteY38" fmla="*/ 102471 h 459765"/>
              <a:gd name="connsiteX39" fmla="*/ 127776 w 348810"/>
              <a:gd name="connsiteY39" fmla="*/ 78141 h 459765"/>
              <a:gd name="connsiteX40" fmla="*/ 143357 w 348810"/>
              <a:gd name="connsiteY40" fmla="*/ 122054 h 459765"/>
              <a:gd name="connsiteX41" fmla="*/ 128399 w 348810"/>
              <a:gd name="connsiteY41" fmla="*/ 242500 h 459765"/>
              <a:gd name="connsiteX42" fmla="*/ 168286 w 348810"/>
              <a:gd name="connsiteY42" fmla="*/ 347889 h 459765"/>
              <a:gd name="connsiteX43" fmla="*/ 98483 w 348810"/>
              <a:gd name="connsiteY43" fmla="*/ 257555 h 459765"/>
              <a:gd name="connsiteX44" fmla="*/ 58596 w 348810"/>
              <a:gd name="connsiteY44" fmla="*/ 187295 h 459765"/>
              <a:gd name="connsiteX45" fmla="*/ 48624 w 348810"/>
              <a:gd name="connsiteY45" fmla="*/ 101979 h 459765"/>
              <a:gd name="connsiteX46" fmla="*/ 127776 w 348810"/>
              <a:gd name="connsiteY46" fmla="*/ 78141 h 459765"/>
              <a:gd name="connsiteX47" fmla="*/ 33337 w 348810"/>
              <a:gd name="connsiteY47" fmla="*/ 69920 h 459765"/>
              <a:gd name="connsiteX48" fmla="*/ 43215 w 348810"/>
              <a:gd name="connsiteY48" fmla="*/ 76346 h 459765"/>
              <a:gd name="connsiteX49" fmla="*/ 33337 w 348810"/>
              <a:gd name="connsiteY49" fmla="*/ 96908 h 459765"/>
              <a:gd name="connsiteX50" fmla="*/ 18521 w 348810"/>
              <a:gd name="connsiteY50" fmla="*/ 91768 h 459765"/>
              <a:gd name="connsiteX51" fmla="*/ 23459 w 348810"/>
              <a:gd name="connsiteY51" fmla="*/ 71205 h 459765"/>
              <a:gd name="connsiteX52" fmla="*/ 33337 w 348810"/>
              <a:gd name="connsiteY52" fmla="*/ 69920 h 459765"/>
              <a:gd name="connsiteX53" fmla="*/ 49263 w 348810"/>
              <a:gd name="connsiteY53" fmla="*/ 47014 h 459765"/>
              <a:gd name="connsiteX54" fmla="*/ 69825 w 348810"/>
              <a:gd name="connsiteY54" fmla="*/ 57295 h 459765"/>
              <a:gd name="connsiteX55" fmla="*/ 64685 w 348810"/>
              <a:gd name="connsiteY55" fmla="*/ 77857 h 459765"/>
              <a:gd name="connsiteX56" fmla="*/ 44122 w 348810"/>
              <a:gd name="connsiteY56" fmla="*/ 67576 h 459765"/>
              <a:gd name="connsiteX57" fmla="*/ 49263 w 348810"/>
              <a:gd name="connsiteY57" fmla="*/ 47014 h 459765"/>
              <a:gd name="connsiteX58" fmla="*/ 89479 w 348810"/>
              <a:gd name="connsiteY58" fmla="*/ 27965 h 459765"/>
              <a:gd name="connsiteX59" fmla="*/ 103994 w 348810"/>
              <a:gd name="connsiteY59" fmla="*/ 47015 h 459765"/>
              <a:gd name="connsiteX60" fmla="*/ 94317 w 348810"/>
              <a:gd name="connsiteY60" fmla="*/ 61302 h 459765"/>
              <a:gd name="connsiteX61" fmla="*/ 74965 w 348810"/>
              <a:gd name="connsiteY61" fmla="*/ 47015 h 459765"/>
              <a:gd name="connsiteX62" fmla="*/ 89479 w 348810"/>
              <a:gd name="connsiteY62" fmla="*/ 27965 h 459765"/>
              <a:gd name="connsiteX63" fmla="*/ 159632 w 348810"/>
              <a:gd name="connsiteY63" fmla="*/ 1294 h 459765"/>
              <a:gd name="connsiteX64" fmla="*/ 174872 w 348810"/>
              <a:gd name="connsiteY64" fmla="*/ 41934 h 459765"/>
              <a:gd name="connsiteX65" fmla="*/ 134232 w 348810"/>
              <a:gd name="connsiteY65" fmla="*/ 67334 h 459765"/>
              <a:gd name="connsiteX66" fmla="*/ 113912 w 348810"/>
              <a:gd name="connsiteY66" fmla="*/ 26694 h 459765"/>
              <a:gd name="connsiteX67" fmla="*/ 159632 w 348810"/>
              <a:gd name="connsiteY67" fmla="*/ 1294 h 4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48810" h="459765">
                <a:moveTo>
                  <a:pt x="328966" y="202378"/>
                </a:moveTo>
                <a:cubicBezTo>
                  <a:pt x="334258" y="197298"/>
                  <a:pt x="339549" y="197298"/>
                  <a:pt x="344841" y="202378"/>
                </a:cubicBezTo>
                <a:cubicBezTo>
                  <a:pt x="350133" y="202378"/>
                  <a:pt x="350133" y="212538"/>
                  <a:pt x="344841" y="217618"/>
                </a:cubicBezTo>
                <a:cubicBezTo>
                  <a:pt x="339549" y="222698"/>
                  <a:pt x="328966" y="222698"/>
                  <a:pt x="323674" y="217618"/>
                </a:cubicBezTo>
                <a:cubicBezTo>
                  <a:pt x="318382" y="212538"/>
                  <a:pt x="323674" y="207458"/>
                  <a:pt x="328966" y="202378"/>
                </a:cubicBezTo>
                <a:close/>
                <a:moveTo>
                  <a:pt x="218801" y="186357"/>
                </a:moveTo>
                <a:cubicBezTo>
                  <a:pt x="241315" y="181373"/>
                  <a:pt x="275086" y="187603"/>
                  <a:pt x="300101" y="207541"/>
                </a:cubicBezTo>
                <a:cubicBezTo>
                  <a:pt x="350131" y="247417"/>
                  <a:pt x="295098" y="292276"/>
                  <a:pt x="295098" y="292276"/>
                </a:cubicBezTo>
                <a:cubicBezTo>
                  <a:pt x="280088" y="312214"/>
                  <a:pt x="265079" y="332152"/>
                  <a:pt x="255073" y="362058"/>
                </a:cubicBezTo>
                <a:cubicBezTo>
                  <a:pt x="250070" y="391964"/>
                  <a:pt x="240064" y="476699"/>
                  <a:pt x="185031" y="456762"/>
                </a:cubicBezTo>
                <a:cubicBezTo>
                  <a:pt x="129998" y="431840"/>
                  <a:pt x="195037" y="377011"/>
                  <a:pt x="225055" y="347105"/>
                </a:cubicBezTo>
                <a:cubicBezTo>
                  <a:pt x="255073" y="322183"/>
                  <a:pt x="245067" y="282308"/>
                  <a:pt x="205043" y="232463"/>
                </a:cubicBezTo>
                <a:cubicBezTo>
                  <a:pt x="185031" y="207541"/>
                  <a:pt x="196288" y="191342"/>
                  <a:pt x="218801" y="186357"/>
                </a:cubicBezTo>
                <a:close/>
                <a:moveTo>
                  <a:pt x="323320" y="171898"/>
                </a:moveTo>
                <a:cubicBezTo>
                  <a:pt x="328259" y="176837"/>
                  <a:pt x="333198" y="181775"/>
                  <a:pt x="328259" y="191653"/>
                </a:cubicBezTo>
                <a:cubicBezTo>
                  <a:pt x="328259" y="196592"/>
                  <a:pt x="318382" y="201531"/>
                  <a:pt x="308504" y="201531"/>
                </a:cubicBezTo>
                <a:cubicBezTo>
                  <a:pt x="303565" y="196592"/>
                  <a:pt x="303565" y="186714"/>
                  <a:pt x="303565" y="181775"/>
                </a:cubicBezTo>
                <a:cubicBezTo>
                  <a:pt x="308504" y="171898"/>
                  <a:pt x="318382" y="171898"/>
                  <a:pt x="323320" y="171898"/>
                </a:cubicBezTo>
                <a:close/>
                <a:moveTo>
                  <a:pt x="284427" y="150996"/>
                </a:moveTo>
                <a:cubicBezTo>
                  <a:pt x="287514" y="149068"/>
                  <a:pt x="291218" y="149068"/>
                  <a:pt x="293687" y="151638"/>
                </a:cubicBezTo>
                <a:cubicBezTo>
                  <a:pt x="303565" y="151638"/>
                  <a:pt x="303565" y="161919"/>
                  <a:pt x="303565" y="172201"/>
                </a:cubicBezTo>
                <a:cubicBezTo>
                  <a:pt x="298626" y="177341"/>
                  <a:pt x="293687" y="182482"/>
                  <a:pt x="283810" y="182482"/>
                </a:cubicBezTo>
                <a:cubicBezTo>
                  <a:pt x="278871" y="177341"/>
                  <a:pt x="273932" y="172201"/>
                  <a:pt x="278871" y="161919"/>
                </a:cubicBezTo>
                <a:cubicBezTo>
                  <a:pt x="278871" y="156779"/>
                  <a:pt x="281340" y="152923"/>
                  <a:pt x="284427" y="150996"/>
                </a:cubicBezTo>
                <a:close/>
                <a:moveTo>
                  <a:pt x="259417" y="131681"/>
                </a:moveTo>
                <a:cubicBezTo>
                  <a:pt x="264255" y="131681"/>
                  <a:pt x="273932" y="141962"/>
                  <a:pt x="269094" y="152243"/>
                </a:cubicBezTo>
                <a:cubicBezTo>
                  <a:pt x="269094" y="162524"/>
                  <a:pt x="264255" y="167665"/>
                  <a:pt x="254579" y="167665"/>
                </a:cubicBezTo>
                <a:cubicBezTo>
                  <a:pt x="244903" y="167665"/>
                  <a:pt x="240065" y="157384"/>
                  <a:pt x="240065" y="147102"/>
                </a:cubicBezTo>
                <a:cubicBezTo>
                  <a:pt x="240065" y="136821"/>
                  <a:pt x="249741" y="131681"/>
                  <a:pt x="259417" y="131681"/>
                </a:cubicBezTo>
                <a:close/>
                <a:moveTo>
                  <a:pt x="189265" y="106986"/>
                </a:moveTo>
                <a:cubicBezTo>
                  <a:pt x="204505" y="102047"/>
                  <a:pt x="224825" y="111925"/>
                  <a:pt x="229905" y="131680"/>
                </a:cubicBezTo>
                <a:cubicBezTo>
                  <a:pt x="240065" y="146497"/>
                  <a:pt x="229905" y="166253"/>
                  <a:pt x="214665" y="171192"/>
                </a:cubicBezTo>
                <a:cubicBezTo>
                  <a:pt x="199425" y="176131"/>
                  <a:pt x="179105" y="166253"/>
                  <a:pt x="168945" y="151436"/>
                </a:cubicBezTo>
                <a:cubicBezTo>
                  <a:pt x="163865" y="131680"/>
                  <a:pt x="168945" y="111925"/>
                  <a:pt x="189265" y="106986"/>
                </a:cubicBezTo>
                <a:close/>
                <a:moveTo>
                  <a:pt x="3704" y="102471"/>
                </a:moveTo>
                <a:cubicBezTo>
                  <a:pt x="8642" y="97814"/>
                  <a:pt x="13581" y="97814"/>
                  <a:pt x="18520" y="102471"/>
                </a:cubicBezTo>
                <a:cubicBezTo>
                  <a:pt x="23459" y="107127"/>
                  <a:pt x="28398" y="111784"/>
                  <a:pt x="23459" y="116441"/>
                </a:cubicBezTo>
                <a:cubicBezTo>
                  <a:pt x="18520" y="121098"/>
                  <a:pt x="8642" y="121098"/>
                  <a:pt x="3704" y="116441"/>
                </a:cubicBezTo>
                <a:cubicBezTo>
                  <a:pt x="-1235" y="111784"/>
                  <a:pt x="-1235" y="102471"/>
                  <a:pt x="3704" y="102471"/>
                </a:cubicBezTo>
                <a:close/>
                <a:moveTo>
                  <a:pt x="127776" y="78141"/>
                </a:moveTo>
                <a:cubicBezTo>
                  <a:pt x="149589" y="81905"/>
                  <a:pt x="160808" y="96961"/>
                  <a:pt x="143357" y="122054"/>
                </a:cubicBezTo>
                <a:cubicBezTo>
                  <a:pt x="108455" y="177258"/>
                  <a:pt x="98483" y="217407"/>
                  <a:pt x="128399" y="242500"/>
                </a:cubicBezTo>
                <a:cubicBezTo>
                  <a:pt x="163301" y="272611"/>
                  <a:pt x="223132" y="322797"/>
                  <a:pt x="168286" y="347889"/>
                </a:cubicBezTo>
                <a:cubicBezTo>
                  <a:pt x="113441" y="372982"/>
                  <a:pt x="108455" y="287667"/>
                  <a:pt x="98483" y="257555"/>
                </a:cubicBezTo>
                <a:cubicBezTo>
                  <a:pt x="88512" y="227444"/>
                  <a:pt x="73554" y="207370"/>
                  <a:pt x="58596" y="187295"/>
                </a:cubicBezTo>
                <a:cubicBezTo>
                  <a:pt x="58596" y="187295"/>
                  <a:pt x="-1235" y="142128"/>
                  <a:pt x="48624" y="101979"/>
                </a:cubicBezTo>
                <a:cubicBezTo>
                  <a:pt x="73554" y="81905"/>
                  <a:pt x="105962" y="74377"/>
                  <a:pt x="127776" y="78141"/>
                </a:cubicBezTo>
                <a:close/>
                <a:moveTo>
                  <a:pt x="33337" y="69920"/>
                </a:moveTo>
                <a:cubicBezTo>
                  <a:pt x="37041" y="71205"/>
                  <a:pt x="40745" y="73776"/>
                  <a:pt x="43215" y="76346"/>
                </a:cubicBezTo>
                <a:cubicBezTo>
                  <a:pt x="43215" y="86627"/>
                  <a:pt x="43215" y="96908"/>
                  <a:pt x="33337" y="96908"/>
                </a:cubicBezTo>
                <a:cubicBezTo>
                  <a:pt x="28398" y="102049"/>
                  <a:pt x="18521" y="96908"/>
                  <a:pt x="18521" y="91768"/>
                </a:cubicBezTo>
                <a:cubicBezTo>
                  <a:pt x="13582" y="81486"/>
                  <a:pt x="13582" y="71205"/>
                  <a:pt x="23459" y="71205"/>
                </a:cubicBezTo>
                <a:cubicBezTo>
                  <a:pt x="25929" y="68635"/>
                  <a:pt x="29633" y="68635"/>
                  <a:pt x="33337" y="69920"/>
                </a:cubicBezTo>
                <a:close/>
                <a:moveTo>
                  <a:pt x="49263" y="47014"/>
                </a:moveTo>
                <a:cubicBezTo>
                  <a:pt x="59544" y="47014"/>
                  <a:pt x="64685" y="52154"/>
                  <a:pt x="69825" y="57295"/>
                </a:cubicBezTo>
                <a:cubicBezTo>
                  <a:pt x="74966" y="67576"/>
                  <a:pt x="69825" y="77857"/>
                  <a:pt x="64685" y="77857"/>
                </a:cubicBezTo>
                <a:cubicBezTo>
                  <a:pt x="54403" y="82998"/>
                  <a:pt x="49263" y="77857"/>
                  <a:pt x="44122" y="67576"/>
                </a:cubicBezTo>
                <a:cubicBezTo>
                  <a:pt x="38982" y="62435"/>
                  <a:pt x="44122" y="52154"/>
                  <a:pt x="49263" y="47014"/>
                </a:cubicBezTo>
                <a:close/>
                <a:moveTo>
                  <a:pt x="89479" y="27965"/>
                </a:moveTo>
                <a:cubicBezTo>
                  <a:pt x="94317" y="27965"/>
                  <a:pt x="103994" y="32727"/>
                  <a:pt x="103994" y="47015"/>
                </a:cubicBezTo>
                <a:cubicBezTo>
                  <a:pt x="108832" y="56540"/>
                  <a:pt x="99155" y="61302"/>
                  <a:pt x="94317" y="61302"/>
                </a:cubicBezTo>
                <a:cubicBezTo>
                  <a:pt x="84641" y="66065"/>
                  <a:pt x="74965" y="56540"/>
                  <a:pt x="74965" y="47015"/>
                </a:cubicBezTo>
                <a:cubicBezTo>
                  <a:pt x="74965" y="37490"/>
                  <a:pt x="79803" y="27965"/>
                  <a:pt x="89479" y="27965"/>
                </a:cubicBezTo>
                <a:close/>
                <a:moveTo>
                  <a:pt x="159632" y="1294"/>
                </a:moveTo>
                <a:cubicBezTo>
                  <a:pt x="174872" y="6374"/>
                  <a:pt x="185032" y="26694"/>
                  <a:pt x="174872" y="41934"/>
                </a:cubicBezTo>
                <a:cubicBezTo>
                  <a:pt x="169792" y="62254"/>
                  <a:pt x="149472" y="72414"/>
                  <a:pt x="134232" y="67334"/>
                </a:cubicBezTo>
                <a:cubicBezTo>
                  <a:pt x="113912" y="62254"/>
                  <a:pt x="108832" y="41934"/>
                  <a:pt x="113912" y="26694"/>
                </a:cubicBezTo>
                <a:cubicBezTo>
                  <a:pt x="118992" y="6374"/>
                  <a:pt x="139312" y="-3786"/>
                  <a:pt x="159632" y="12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600">
              <a:solidFill>
                <a:srgbClr val="C8143E"/>
              </a:solidFill>
            </a:endParaRPr>
          </a:p>
        </p:txBody>
      </p:sp>
      <p:sp>
        <p:nvSpPr>
          <p:cNvPr id="36" name="MH_Other_34"/>
          <p:cNvSpPr/>
          <p:nvPr>
            <p:custDataLst>
              <p:tags r:id="rId34"/>
            </p:custDataLst>
          </p:nvPr>
        </p:nvSpPr>
        <p:spPr bwMode="auto">
          <a:xfrm>
            <a:off x="2222567" y="3662523"/>
            <a:ext cx="781311" cy="781311"/>
          </a:xfrm>
          <a:custGeom>
            <a:avLst/>
            <a:gdLst>
              <a:gd name="connsiteX0" fmla="*/ 419236 w 894987"/>
              <a:gd name="connsiteY0" fmla="*/ 0 h 895417"/>
              <a:gd name="connsiteX1" fmla="*/ 466885 w 894987"/>
              <a:gd name="connsiteY1" fmla="*/ 1221 h 895417"/>
              <a:gd name="connsiteX2" fmla="*/ 466885 w 894987"/>
              <a:gd name="connsiteY2" fmla="*/ 66 h 895417"/>
              <a:gd name="connsiteX3" fmla="*/ 475435 w 894987"/>
              <a:gd name="connsiteY3" fmla="*/ 1440 h 895417"/>
              <a:gd name="connsiteX4" fmla="*/ 506086 w 894987"/>
              <a:gd name="connsiteY4" fmla="*/ 2225 h 895417"/>
              <a:gd name="connsiteX5" fmla="*/ 568451 w 894987"/>
              <a:gd name="connsiteY5" fmla="*/ 16386 h 895417"/>
              <a:gd name="connsiteX6" fmla="*/ 576326 w 894987"/>
              <a:gd name="connsiteY6" fmla="*/ 17651 h 895417"/>
              <a:gd name="connsiteX7" fmla="*/ 578797 w 894987"/>
              <a:gd name="connsiteY7" fmla="*/ 18735 h 895417"/>
              <a:gd name="connsiteX8" fmla="*/ 592232 w 894987"/>
              <a:gd name="connsiteY8" fmla="*/ 21786 h 895417"/>
              <a:gd name="connsiteX9" fmla="*/ 675216 w 894987"/>
              <a:gd name="connsiteY9" fmla="*/ 59383 h 895417"/>
              <a:gd name="connsiteX10" fmla="*/ 747474 w 894987"/>
              <a:gd name="connsiteY10" fmla="*/ 112842 h 895417"/>
              <a:gd name="connsiteX11" fmla="*/ 762287 w 894987"/>
              <a:gd name="connsiteY11" fmla="*/ 129203 h 895417"/>
              <a:gd name="connsiteX12" fmla="*/ 765317 w 894987"/>
              <a:gd name="connsiteY12" fmla="*/ 131602 h 895417"/>
              <a:gd name="connsiteX13" fmla="*/ 769476 w 894987"/>
              <a:gd name="connsiteY13" fmla="*/ 137143 h 895417"/>
              <a:gd name="connsiteX14" fmla="*/ 806320 w 894987"/>
              <a:gd name="connsiteY14" fmla="*/ 177837 h 895417"/>
              <a:gd name="connsiteX15" fmla="*/ 832219 w 894987"/>
              <a:gd name="connsiteY15" fmla="*/ 220746 h 895417"/>
              <a:gd name="connsiteX16" fmla="*/ 835528 w 894987"/>
              <a:gd name="connsiteY16" fmla="*/ 225154 h 895417"/>
              <a:gd name="connsiteX17" fmla="*/ 837612 w 894987"/>
              <a:gd name="connsiteY17" fmla="*/ 229680 h 895417"/>
              <a:gd name="connsiteX18" fmla="*/ 850994 w 894987"/>
              <a:gd name="connsiteY18" fmla="*/ 251851 h 895417"/>
              <a:gd name="connsiteX19" fmla="*/ 863853 w 894987"/>
              <a:gd name="connsiteY19" fmla="*/ 286665 h 895417"/>
              <a:gd name="connsiteX20" fmla="*/ 873017 w 894987"/>
              <a:gd name="connsiteY20" fmla="*/ 306563 h 895417"/>
              <a:gd name="connsiteX21" fmla="*/ 876017 w 894987"/>
              <a:gd name="connsiteY21" fmla="*/ 319595 h 895417"/>
              <a:gd name="connsiteX22" fmla="*/ 880734 w 894987"/>
              <a:gd name="connsiteY22" fmla="*/ 332366 h 895417"/>
              <a:gd name="connsiteX23" fmla="*/ 885349 w 894987"/>
              <a:gd name="connsiteY23" fmla="*/ 360126 h 895417"/>
              <a:gd name="connsiteX24" fmla="*/ 892583 w 894987"/>
              <a:gd name="connsiteY24" fmla="*/ 391548 h 895417"/>
              <a:gd name="connsiteX25" fmla="*/ 892989 w 894987"/>
              <a:gd name="connsiteY25" fmla="*/ 406093 h 895417"/>
              <a:gd name="connsiteX26" fmla="*/ 894780 w 894987"/>
              <a:gd name="connsiteY26" fmla="*/ 416863 h 895417"/>
              <a:gd name="connsiteX27" fmla="*/ 894034 w 894987"/>
              <a:gd name="connsiteY27" fmla="*/ 443472 h 895417"/>
              <a:gd name="connsiteX28" fmla="*/ 894987 w 894987"/>
              <a:gd name="connsiteY28" fmla="*/ 477587 h 895417"/>
              <a:gd name="connsiteX29" fmla="*/ 892687 w 894987"/>
              <a:gd name="connsiteY29" fmla="*/ 491476 h 895417"/>
              <a:gd name="connsiteX30" fmla="*/ 892369 w 894987"/>
              <a:gd name="connsiteY30" fmla="*/ 502825 h 895417"/>
              <a:gd name="connsiteX31" fmla="*/ 886872 w 894987"/>
              <a:gd name="connsiteY31" fmla="*/ 526602 h 895417"/>
              <a:gd name="connsiteX32" fmla="*/ 880985 w 894987"/>
              <a:gd name="connsiteY32" fmla="*/ 562162 h 895417"/>
              <a:gd name="connsiteX33" fmla="*/ 874705 w 894987"/>
              <a:gd name="connsiteY33" fmla="*/ 579233 h 895417"/>
              <a:gd name="connsiteX34" fmla="*/ 872741 w 894987"/>
              <a:gd name="connsiteY34" fmla="*/ 587732 h 895417"/>
              <a:gd name="connsiteX35" fmla="*/ 867056 w 894987"/>
              <a:gd name="connsiteY35" fmla="*/ 600026 h 895417"/>
              <a:gd name="connsiteX36" fmla="*/ 851339 w 894987"/>
              <a:gd name="connsiteY36" fmla="*/ 642750 h 895417"/>
              <a:gd name="connsiteX37" fmla="*/ 806805 w 894987"/>
              <a:gd name="connsiteY37" fmla="*/ 716832 h 895417"/>
              <a:gd name="connsiteX38" fmla="*/ 783598 w 894987"/>
              <a:gd name="connsiteY38" fmla="*/ 742568 h 895417"/>
              <a:gd name="connsiteX39" fmla="*/ 783314 w 894987"/>
              <a:gd name="connsiteY39" fmla="*/ 742973 h 895417"/>
              <a:gd name="connsiteX40" fmla="*/ 782777 w 894987"/>
              <a:gd name="connsiteY40" fmla="*/ 743479 h 895417"/>
              <a:gd name="connsiteX41" fmla="*/ 748144 w 894987"/>
              <a:gd name="connsiteY41" fmla="*/ 781886 h 895417"/>
              <a:gd name="connsiteX42" fmla="*/ 676115 w 894987"/>
              <a:gd name="connsiteY42" fmla="*/ 835394 h 895417"/>
              <a:gd name="connsiteX43" fmla="*/ 647986 w 894987"/>
              <a:gd name="connsiteY43" fmla="*/ 847498 h 895417"/>
              <a:gd name="connsiteX44" fmla="*/ 646179 w 894987"/>
              <a:gd name="connsiteY44" fmla="*/ 848621 h 895417"/>
              <a:gd name="connsiteX45" fmla="*/ 639593 w 894987"/>
              <a:gd name="connsiteY45" fmla="*/ 851110 h 895417"/>
              <a:gd name="connsiteX46" fmla="*/ 571500 w 894987"/>
              <a:gd name="connsiteY46" fmla="*/ 880411 h 895417"/>
              <a:gd name="connsiteX47" fmla="*/ 466885 w 894987"/>
              <a:gd name="connsiteY47" fmla="*/ 895417 h 895417"/>
              <a:gd name="connsiteX48" fmla="*/ 466885 w 894987"/>
              <a:gd name="connsiteY48" fmla="*/ 893669 h 895417"/>
              <a:gd name="connsiteX49" fmla="*/ 466885 w 894987"/>
              <a:gd name="connsiteY49" fmla="*/ 892997 h 895417"/>
              <a:gd name="connsiteX50" fmla="*/ 394503 w 894987"/>
              <a:gd name="connsiteY50" fmla="*/ 891138 h 895417"/>
              <a:gd name="connsiteX51" fmla="*/ 225450 w 894987"/>
              <a:gd name="connsiteY51" fmla="*/ 833980 h 895417"/>
              <a:gd name="connsiteX52" fmla="*/ 60536 w 894987"/>
              <a:gd name="connsiteY52" fmla="*/ 224297 h 895417"/>
              <a:gd name="connsiteX53" fmla="*/ 419236 w 894987"/>
              <a:gd name="connsiteY53" fmla="*/ 0 h 89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94987" h="895417">
                <a:moveTo>
                  <a:pt x="419236" y="0"/>
                </a:moveTo>
                <a:lnTo>
                  <a:pt x="466885" y="1221"/>
                </a:lnTo>
                <a:lnTo>
                  <a:pt x="466885" y="66"/>
                </a:lnTo>
                <a:lnTo>
                  <a:pt x="475435" y="1440"/>
                </a:lnTo>
                <a:lnTo>
                  <a:pt x="506086" y="2225"/>
                </a:lnTo>
                <a:lnTo>
                  <a:pt x="568451" y="16386"/>
                </a:lnTo>
                <a:lnTo>
                  <a:pt x="576326" y="17651"/>
                </a:lnTo>
                <a:lnTo>
                  <a:pt x="578797" y="18735"/>
                </a:lnTo>
                <a:lnTo>
                  <a:pt x="592232" y="21786"/>
                </a:lnTo>
                <a:cubicBezTo>
                  <a:pt x="620557" y="31273"/>
                  <a:pt x="648355" y="43766"/>
                  <a:pt x="675216" y="59383"/>
                </a:cubicBezTo>
                <a:cubicBezTo>
                  <a:pt x="701453" y="75000"/>
                  <a:pt x="725581" y="92959"/>
                  <a:pt x="747474" y="112842"/>
                </a:cubicBezTo>
                <a:lnTo>
                  <a:pt x="762287" y="129203"/>
                </a:lnTo>
                <a:lnTo>
                  <a:pt x="765317" y="131602"/>
                </a:lnTo>
                <a:lnTo>
                  <a:pt x="769476" y="137143"/>
                </a:lnTo>
                <a:lnTo>
                  <a:pt x="806320" y="177837"/>
                </a:lnTo>
                <a:lnTo>
                  <a:pt x="832219" y="220746"/>
                </a:lnTo>
                <a:lnTo>
                  <a:pt x="835528" y="225154"/>
                </a:lnTo>
                <a:lnTo>
                  <a:pt x="837612" y="229680"/>
                </a:lnTo>
                <a:lnTo>
                  <a:pt x="850994" y="251851"/>
                </a:lnTo>
                <a:lnTo>
                  <a:pt x="863853" y="286665"/>
                </a:lnTo>
                <a:lnTo>
                  <a:pt x="873017" y="306563"/>
                </a:lnTo>
                <a:lnTo>
                  <a:pt x="876017" y="319595"/>
                </a:lnTo>
                <a:lnTo>
                  <a:pt x="880734" y="332366"/>
                </a:lnTo>
                <a:lnTo>
                  <a:pt x="885349" y="360126"/>
                </a:lnTo>
                <a:lnTo>
                  <a:pt x="892583" y="391548"/>
                </a:lnTo>
                <a:lnTo>
                  <a:pt x="892989" y="406093"/>
                </a:lnTo>
                <a:lnTo>
                  <a:pt x="894780" y="416863"/>
                </a:lnTo>
                <a:lnTo>
                  <a:pt x="894034" y="443472"/>
                </a:lnTo>
                <a:lnTo>
                  <a:pt x="894987" y="477587"/>
                </a:lnTo>
                <a:lnTo>
                  <a:pt x="892687" y="491476"/>
                </a:lnTo>
                <a:lnTo>
                  <a:pt x="892369" y="502825"/>
                </a:lnTo>
                <a:lnTo>
                  <a:pt x="886872" y="526602"/>
                </a:lnTo>
                <a:lnTo>
                  <a:pt x="880985" y="562162"/>
                </a:lnTo>
                <a:lnTo>
                  <a:pt x="874705" y="579233"/>
                </a:lnTo>
                <a:lnTo>
                  <a:pt x="872741" y="587732"/>
                </a:lnTo>
                <a:lnTo>
                  <a:pt x="867056" y="600026"/>
                </a:lnTo>
                <a:lnTo>
                  <a:pt x="851339" y="642750"/>
                </a:lnTo>
                <a:cubicBezTo>
                  <a:pt x="838933" y="668668"/>
                  <a:pt x="824047" y="693502"/>
                  <a:pt x="806805" y="716832"/>
                </a:cubicBezTo>
                <a:lnTo>
                  <a:pt x="783598" y="742568"/>
                </a:lnTo>
                <a:lnTo>
                  <a:pt x="783314" y="742973"/>
                </a:lnTo>
                <a:lnTo>
                  <a:pt x="782777" y="743479"/>
                </a:lnTo>
                <a:lnTo>
                  <a:pt x="748144" y="781886"/>
                </a:lnTo>
                <a:cubicBezTo>
                  <a:pt x="726320" y="801787"/>
                  <a:pt x="702268" y="819763"/>
                  <a:pt x="676115" y="835394"/>
                </a:cubicBezTo>
                <a:lnTo>
                  <a:pt x="647986" y="847498"/>
                </a:lnTo>
                <a:lnTo>
                  <a:pt x="646179" y="848621"/>
                </a:lnTo>
                <a:lnTo>
                  <a:pt x="639593" y="851110"/>
                </a:lnTo>
                <a:lnTo>
                  <a:pt x="571500" y="880411"/>
                </a:lnTo>
                <a:cubicBezTo>
                  <a:pt x="536628" y="890415"/>
                  <a:pt x="501757" y="895417"/>
                  <a:pt x="466885" y="895417"/>
                </a:cubicBezTo>
                <a:cubicBezTo>
                  <a:pt x="466885" y="895417"/>
                  <a:pt x="466885" y="895417"/>
                  <a:pt x="466885" y="893669"/>
                </a:cubicBezTo>
                <a:lnTo>
                  <a:pt x="466885" y="892997"/>
                </a:lnTo>
                <a:lnTo>
                  <a:pt x="394503" y="891138"/>
                </a:lnTo>
                <a:cubicBezTo>
                  <a:pt x="336642" y="883954"/>
                  <a:pt x="279172" y="865214"/>
                  <a:pt x="225450" y="833980"/>
                </a:cubicBezTo>
                <a:cubicBezTo>
                  <a:pt x="10562" y="709045"/>
                  <a:pt x="-64399" y="439186"/>
                  <a:pt x="60536" y="224297"/>
                </a:cubicBezTo>
                <a:cubicBezTo>
                  <a:pt x="138620" y="89992"/>
                  <a:pt x="275268" y="10346"/>
                  <a:pt x="419236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600">
              <a:solidFill>
                <a:srgbClr val="C8143E"/>
              </a:solidFill>
            </a:endParaRPr>
          </a:p>
        </p:txBody>
      </p:sp>
      <p:sp>
        <p:nvSpPr>
          <p:cNvPr id="37" name="MH_Other_35"/>
          <p:cNvSpPr>
            <a:spLocks noEditPoints="1"/>
          </p:cNvSpPr>
          <p:nvPr>
            <p:custDataLst>
              <p:tags r:id="rId35"/>
            </p:custDataLst>
          </p:nvPr>
        </p:nvSpPr>
        <p:spPr bwMode="auto">
          <a:xfrm>
            <a:off x="2406814" y="3867546"/>
            <a:ext cx="414206" cy="371262"/>
          </a:xfrm>
          <a:custGeom>
            <a:avLst/>
            <a:gdLst>
              <a:gd name="T0" fmla="*/ 20 w 95"/>
              <a:gd name="T1" fmla="*/ 43 h 85"/>
              <a:gd name="T2" fmla="*/ 31 w 95"/>
              <a:gd name="T3" fmla="*/ 32 h 85"/>
              <a:gd name="T4" fmla="*/ 20 w 95"/>
              <a:gd name="T5" fmla="*/ 22 h 85"/>
              <a:gd name="T6" fmla="*/ 10 w 95"/>
              <a:gd name="T7" fmla="*/ 32 h 85"/>
              <a:gd name="T8" fmla="*/ 20 w 95"/>
              <a:gd name="T9" fmla="*/ 43 h 85"/>
              <a:gd name="T10" fmla="*/ 37 w 95"/>
              <a:gd name="T11" fmla="*/ 32 h 85"/>
              <a:gd name="T12" fmla="*/ 48 w 95"/>
              <a:gd name="T13" fmla="*/ 43 h 85"/>
              <a:gd name="T14" fmla="*/ 48 w 95"/>
              <a:gd name="T15" fmla="*/ 43 h 85"/>
              <a:gd name="T16" fmla="*/ 58 w 95"/>
              <a:gd name="T17" fmla="*/ 32 h 85"/>
              <a:gd name="T18" fmla="*/ 48 w 95"/>
              <a:gd name="T19" fmla="*/ 22 h 85"/>
              <a:gd name="T20" fmla="*/ 48 w 95"/>
              <a:gd name="T21" fmla="*/ 22 h 85"/>
              <a:gd name="T22" fmla="*/ 37 w 95"/>
              <a:gd name="T23" fmla="*/ 32 h 85"/>
              <a:gd name="T24" fmla="*/ 35 w 95"/>
              <a:gd name="T25" fmla="*/ 21 h 85"/>
              <a:gd name="T26" fmla="*/ 45 w 95"/>
              <a:gd name="T27" fmla="*/ 10 h 85"/>
              <a:gd name="T28" fmla="*/ 35 w 95"/>
              <a:gd name="T29" fmla="*/ 0 h 85"/>
              <a:gd name="T30" fmla="*/ 24 w 95"/>
              <a:gd name="T31" fmla="*/ 10 h 85"/>
              <a:gd name="T32" fmla="*/ 35 w 95"/>
              <a:gd name="T33" fmla="*/ 21 h 85"/>
              <a:gd name="T34" fmla="*/ 95 w 95"/>
              <a:gd name="T35" fmla="*/ 50 h 85"/>
              <a:gd name="T36" fmla="*/ 89 w 95"/>
              <a:gd name="T37" fmla="*/ 46 h 85"/>
              <a:gd name="T38" fmla="*/ 7 w 95"/>
              <a:gd name="T39" fmla="*/ 46 h 85"/>
              <a:gd name="T40" fmla="*/ 1 w 95"/>
              <a:gd name="T41" fmla="*/ 50 h 85"/>
              <a:gd name="T42" fmla="*/ 1 w 95"/>
              <a:gd name="T43" fmla="*/ 56 h 85"/>
              <a:gd name="T44" fmla="*/ 17 w 95"/>
              <a:gd name="T45" fmla="*/ 82 h 85"/>
              <a:gd name="T46" fmla="*/ 22 w 95"/>
              <a:gd name="T47" fmla="*/ 85 h 85"/>
              <a:gd name="T48" fmla="*/ 74 w 95"/>
              <a:gd name="T49" fmla="*/ 85 h 85"/>
              <a:gd name="T50" fmla="*/ 79 w 95"/>
              <a:gd name="T51" fmla="*/ 82 h 85"/>
              <a:gd name="T52" fmla="*/ 95 w 95"/>
              <a:gd name="T53" fmla="*/ 56 h 85"/>
              <a:gd name="T54" fmla="*/ 95 w 95"/>
              <a:gd name="T55" fmla="*/ 50 h 85"/>
              <a:gd name="T56" fmla="*/ 65 w 95"/>
              <a:gd name="T57" fmla="*/ 32 h 85"/>
              <a:gd name="T58" fmla="*/ 75 w 95"/>
              <a:gd name="T59" fmla="*/ 43 h 85"/>
              <a:gd name="T60" fmla="*/ 86 w 95"/>
              <a:gd name="T61" fmla="*/ 32 h 85"/>
              <a:gd name="T62" fmla="*/ 75 w 95"/>
              <a:gd name="T63" fmla="*/ 22 h 85"/>
              <a:gd name="T64" fmla="*/ 65 w 95"/>
              <a:gd name="T65" fmla="*/ 32 h 85"/>
              <a:gd name="T66" fmla="*/ 62 w 95"/>
              <a:gd name="T67" fmla="*/ 21 h 85"/>
              <a:gd name="T68" fmla="*/ 73 w 95"/>
              <a:gd name="T69" fmla="*/ 10 h 85"/>
              <a:gd name="T70" fmla="*/ 62 w 95"/>
              <a:gd name="T71" fmla="*/ 0 h 85"/>
              <a:gd name="T72" fmla="*/ 51 w 95"/>
              <a:gd name="T73" fmla="*/ 10 h 85"/>
              <a:gd name="T74" fmla="*/ 62 w 95"/>
              <a:gd name="T75" fmla="*/ 2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5" h="85">
                <a:moveTo>
                  <a:pt x="20" y="43"/>
                </a:moveTo>
                <a:cubicBezTo>
                  <a:pt x="26" y="43"/>
                  <a:pt x="31" y="38"/>
                  <a:pt x="31" y="32"/>
                </a:cubicBezTo>
                <a:cubicBezTo>
                  <a:pt x="31" y="26"/>
                  <a:pt x="26" y="22"/>
                  <a:pt x="20" y="22"/>
                </a:cubicBezTo>
                <a:cubicBezTo>
                  <a:pt x="14" y="22"/>
                  <a:pt x="10" y="26"/>
                  <a:pt x="10" y="32"/>
                </a:cubicBezTo>
                <a:cubicBezTo>
                  <a:pt x="10" y="38"/>
                  <a:pt x="14" y="43"/>
                  <a:pt x="20" y="43"/>
                </a:cubicBezTo>
                <a:close/>
                <a:moveTo>
                  <a:pt x="37" y="32"/>
                </a:moveTo>
                <a:cubicBezTo>
                  <a:pt x="37" y="38"/>
                  <a:pt x="41" y="42"/>
                  <a:pt x="48" y="43"/>
                </a:cubicBezTo>
                <a:cubicBezTo>
                  <a:pt x="48" y="43"/>
                  <a:pt x="48" y="43"/>
                  <a:pt x="48" y="43"/>
                </a:cubicBezTo>
                <a:cubicBezTo>
                  <a:pt x="54" y="43"/>
                  <a:pt x="58" y="38"/>
                  <a:pt x="58" y="32"/>
                </a:cubicBezTo>
                <a:cubicBezTo>
                  <a:pt x="58" y="26"/>
                  <a:pt x="54" y="22"/>
                  <a:pt x="48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1" y="22"/>
                  <a:pt x="37" y="26"/>
                  <a:pt x="37" y="32"/>
                </a:cubicBezTo>
                <a:close/>
                <a:moveTo>
                  <a:pt x="35" y="21"/>
                </a:moveTo>
                <a:cubicBezTo>
                  <a:pt x="41" y="21"/>
                  <a:pt x="45" y="16"/>
                  <a:pt x="45" y="10"/>
                </a:cubicBezTo>
                <a:cubicBezTo>
                  <a:pt x="45" y="5"/>
                  <a:pt x="41" y="0"/>
                  <a:pt x="35" y="0"/>
                </a:cubicBezTo>
                <a:cubicBezTo>
                  <a:pt x="29" y="0"/>
                  <a:pt x="24" y="5"/>
                  <a:pt x="24" y="10"/>
                </a:cubicBezTo>
                <a:cubicBezTo>
                  <a:pt x="24" y="16"/>
                  <a:pt x="29" y="21"/>
                  <a:pt x="35" y="21"/>
                </a:cubicBezTo>
                <a:close/>
                <a:moveTo>
                  <a:pt x="95" y="50"/>
                </a:moveTo>
                <a:cubicBezTo>
                  <a:pt x="93" y="48"/>
                  <a:pt x="91" y="46"/>
                  <a:pt x="89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5" y="46"/>
                  <a:pt x="3" y="48"/>
                  <a:pt x="1" y="50"/>
                </a:cubicBezTo>
                <a:cubicBezTo>
                  <a:pt x="0" y="51"/>
                  <a:pt x="0" y="54"/>
                  <a:pt x="1" y="56"/>
                </a:cubicBezTo>
                <a:cubicBezTo>
                  <a:pt x="17" y="82"/>
                  <a:pt x="17" y="82"/>
                  <a:pt x="17" y="82"/>
                </a:cubicBezTo>
                <a:cubicBezTo>
                  <a:pt x="18" y="84"/>
                  <a:pt x="20" y="85"/>
                  <a:pt x="22" y="85"/>
                </a:cubicBezTo>
                <a:cubicBezTo>
                  <a:pt x="74" y="85"/>
                  <a:pt x="74" y="85"/>
                  <a:pt x="74" y="85"/>
                </a:cubicBezTo>
                <a:cubicBezTo>
                  <a:pt x="76" y="85"/>
                  <a:pt x="78" y="84"/>
                  <a:pt x="79" y="82"/>
                </a:cubicBezTo>
                <a:cubicBezTo>
                  <a:pt x="95" y="56"/>
                  <a:pt x="95" y="56"/>
                  <a:pt x="95" y="56"/>
                </a:cubicBezTo>
                <a:cubicBezTo>
                  <a:pt x="95" y="54"/>
                  <a:pt x="95" y="51"/>
                  <a:pt x="95" y="50"/>
                </a:cubicBezTo>
                <a:close/>
                <a:moveTo>
                  <a:pt x="65" y="32"/>
                </a:moveTo>
                <a:cubicBezTo>
                  <a:pt x="65" y="38"/>
                  <a:pt x="70" y="43"/>
                  <a:pt x="75" y="43"/>
                </a:cubicBezTo>
                <a:cubicBezTo>
                  <a:pt x="81" y="43"/>
                  <a:pt x="86" y="38"/>
                  <a:pt x="86" y="32"/>
                </a:cubicBezTo>
                <a:cubicBezTo>
                  <a:pt x="86" y="26"/>
                  <a:pt x="81" y="22"/>
                  <a:pt x="75" y="22"/>
                </a:cubicBezTo>
                <a:cubicBezTo>
                  <a:pt x="70" y="22"/>
                  <a:pt x="65" y="26"/>
                  <a:pt x="65" y="32"/>
                </a:cubicBezTo>
                <a:close/>
                <a:moveTo>
                  <a:pt x="62" y="21"/>
                </a:moveTo>
                <a:cubicBezTo>
                  <a:pt x="68" y="21"/>
                  <a:pt x="73" y="16"/>
                  <a:pt x="73" y="10"/>
                </a:cubicBezTo>
                <a:cubicBezTo>
                  <a:pt x="73" y="5"/>
                  <a:pt x="68" y="0"/>
                  <a:pt x="62" y="0"/>
                </a:cubicBezTo>
                <a:cubicBezTo>
                  <a:pt x="57" y="0"/>
                  <a:pt x="51" y="5"/>
                  <a:pt x="51" y="10"/>
                </a:cubicBezTo>
                <a:cubicBezTo>
                  <a:pt x="51" y="16"/>
                  <a:pt x="57" y="21"/>
                  <a:pt x="62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38" name="MH_Other_36"/>
          <p:cNvSpPr>
            <a:spLocks noEditPoints="1"/>
          </p:cNvSpPr>
          <p:nvPr>
            <p:custDataLst>
              <p:tags r:id="rId36"/>
            </p:custDataLst>
          </p:nvPr>
        </p:nvSpPr>
        <p:spPr bwMode="auto">
          <a:xfrm>
            <a:off x="2041094" y="3479661"/>
            <a:ext cx="1151186" cy="1147031"/>
          </a:xfrm>
          <a:custGeom>
            <a:avLst/>
            <a:gdLst>
              <a:gd name="T0" fmla="*/ 162 w 264"/>
              <a:gd name="T1" fmla="*/ 255 h 263"/>
              <a:gd name="T2" fmla="*/ 141 w 264"/>
              <a:gd name="T3" fmla="*/ 263 h 263"/>
              <a:gd name="T4" fmla="*/ 99 w 264"/>
              <a:gd name="T5" fmla="*/ 255 h 263"/>
              <a:gd name="T6" fmla="*/ 120 w 264"/>
              <a:gd name="T7" fmla="*/ 258 h 263"/>
              <a:gd name="T8" fmla="*/ 182 w 264"/>
              <a:gd name="T9" fmla="*/ 249 h 263"/>
              <a:gd name="T10" fmla="*/ 203 w 264"/>
              <a:gd name="T11" fmla="*/ 242 h 263"/>
              <a:gd name="T12" fmla="*/ 182 w 264"/>
              <a:gd name="T13" fmla="*/ 249 h 263"/>
              <a:gd name="T14" fmla="*/ 79 w 264"/>
              <a:gd name="T15" fmla="*/ 248 h 263"/>
              <a:gd name="T16" fmla="*/ 58 w 264"/>
              <a:gd name="T17" fmla="*/ 241 h 263"/>
              <a:gd name="T18" fmla="*/ 201 w 264"/>
              <a:gd name="T19" fmla="*/ 239 h 263"/>
              <a:gd name="T20" fmla="*/ 217 w 264"/>
              <a:gd name="T21" fmla="*/ 226 h 263"/>
              <a:gd name="T22" fmla="*/ 235 w 264"/>
              <a:gd name="T23" fmla="*/ 213 h 263"/>
              <a:gd name="T24" fmla="*/ 217 w 264"/>
              <a:gd name="T25" fmla="*/ 226 h 263"/>
              <a:gd name="T26" fmla="*/ 44 w 264"/>
              <a:gd name="T27" fmla="*/ 224 h 263"/>
              <a:gd name="T28" fmla="*/ 26 w 264"/>
              <a:gd name="T29" fmla="*/ 210 h 263"/>
              <a:gd name="T30" fmla="*/ 253 w 264"/>
              <a:gd name="T31" fmla="*/ 173 h 263"/>
              <a:gd name="T32" fmla="*/ 247 w 264"/>
              <a:gd name="T33" fmla="*/ 195 h 263"/>
              <a:gd name="T34" fmla="*/ 10 w 264"/>
              <a:gd name="T35" fmla="*/ 170 h 263"/>
              <a:gd name="T36" fmla="*/ 14 w 264"/>
              <a:gd name="T37" fmla="*/ 192 h 263"/>
              <a:gd name="T38" fmla="*/ 259 w 264"/>
              <a:gd name="T39" fmla="*/ 132 h 263"/>
              <a:gd name="T40" fmla="*/ 262 w 264"/>
              <a:gd name="T41" fmla="*/ 153 h 263"/>
              <a:gd name="T42" fmla="*/ 0 w 264"/>
              <a:gd name="T43" fmla="*/ 132 h 263"/>
              <a:gd name="T44" fmla="*/ 4 w 264"/>
              <a:gd name="T45" fmla="*/ 128 h 263"/>
              <a:gd name="T46" fmla="*/ 6 w 264"/>
              <a:gd name="T47" fmla="*/ 150 h 263"/>
              <a:gd name="T48" fmla="*/ 0 w 264"/>
              <a:gd name="T49" fmla="*/ 132 h 263"/>
              <a:gd name="T50" fmla="*/ 263 w 264"/>
              <a:gd name="T51" fmla="*/ 116 h 263"/>
              <a:gd name="T52" fmla="*/ 254 w 264"/>
              <a:gd name="T53" fmla="*/ 96 h 263"/>
              <a:gd name="T54" fmla="*/ 8 w 264"/>
              <a:gd name="T55" fmla="*/ 86 h 263"/>
              <a:gd name="T56" fmla="*/ 7 w 264"/>
              <a:gd name="T57" fmla="*/ 107 h 263"/>
              <a:gd name="T58" fmla="*/ 239 w 264"/>
              <a:gd name="T59" fmla="*/ 55 h 263"/>
              <a:gd name="T60" fmla="*/ 246 w 264"/>
              <a:gd name="T61" fmla="*/ 76 h 263"/>
              <a:gd name="T62" fmla="*/ 30 w 264"/>
              <a:gd name="T63" fmla="*/ 48 h 263"/>
              <a:gd name="T64" fmla="*/ 21 w 264"/>
              <a:gd name="T65" fmla="*/ 68 h 263"/>
              <a:gd name="T66" fmla="*/ 206 w 264"/>
              <a:gd name="T67" fmla="*/ 28 h 263"/>
              <a:gd name="T68" fmla="*/ 225 w 264"/>
              <a:gd name="T69" fmla="*/ 38 h 263"/>
              <a:gd name="T70" fmla="*/ 206 w 264"/>
              <a:gd name="T71" fmla="*/ 28 h 263"/>
              <a:gd name="T72" fmla="*/ 63 w 264"/>
              <a:gd name="T73" fmla="*/ 19 h 263"/>
              <a:gd name="T74" fmla="*/ 48 w 264"/>
              <a:gd name="T75" fmla="*/ 35 h 263"/>
              <a:gd name="T76" fmla="*/ 169 w 264"/>
              <a:gd name="T77" fmla="*/ 5 h 263"/>
              <a:gd name="T78" fmla="*/ 187 w 264"/>
              <a:gd name="T79" fmla="*/ 17 h 263"/>
              <a:gd name="T80" fmla="*/ 104 w 264"/>
              <a:gd name="T81" fmla="*/ 3 h 263"/>
              <a:gd name="T82" fmla="*/ 84 w 264"/>
              <a:gd name="T83" fmla="*/ 13 h 263"/>
              <a:gd name="T84" fmla="*/ 131 w 264"/>
              <a:gd name="T85" fmla="*/ 4 h 263"/>
              <a:gd name="T86" fmla="*/ 125 w 264"/>
              <a:gd name="T87" fmla="*/ 0 h 263"/>
              <a:gd name="T88" fmla="*/ 147 w 264"/>
              <a:gd name="T89" fmla="*/ 1 h 263"/>
              <a:gd name="T90" fmla="*/ 131 w 264"/>
              <a:gd name="T91" fmla="*/ 4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4" h="263">
                <a:moveTo>
                  <a:pt x="141" y="258"/>
                </a:moveTo>
                <a:cubicBezTo>
                  <a:pt x="148" y="258"/>
                  <a:pt x="155" y="257"/>
                  <a:pt x="162" y="255"/>
                </a:cubicBezTo>
                <a:cubicBezTo>
                  <a:pt x="162" y="255"/>
                  <a:pt x="162" y="255"/>
                  <a:pt x="162" y="255"/>
                </a:cubicBezTo>
                <a:cubicBezTo>
                  <a:pt x="163" y="259"/>
                  <a:pt x="163" y="259"/>
                  <a:pt x="163" y="259"/>
                </a:cubicBezTo>
                <a:cubicBezTo>
                  <a:pt x="156" y="262"/>
                  <a:pt x="149" y="263"/>
                  <a:pt x="141" y="263"/>
                </a:cubicBezTo>
                <a:cubicBezTo>
                  <a:pt x="141" y="263"/>
                  <a:pt x="141" y="263"/>
                  <a:pt x="141" y="263"/>
                </a:cubicBezTo>
                <a:cubicBezTo>
                  <a:pt x="141" y="258"/>
                  <a:pt x="141" y="258"/>
                  <a:pt x="141" y="258"/>
                </a:cubicBezTo>
                <a:close/>
                <a:moveTo>
                  <a:pt x="98" y="259"/>
                </a:moveTo>
                <a:cubicBezTo>
                  <a:pt x="99" y="255"/>
                  <a:pt x="99" y="255"/>
                  <a:pt x="99" y="255"/>
                </a:cubicBezTo>
                <a:cubicBezTo>
                  <a:pt x="106" y="256"/>
                  <a:pt x="112" y="258"/>
                  <a:pt x="120" y="258"/>
                </a:cubicBezTo>
                <a:cubicBezTo>
                  <a:pt x="120" y="258"/>
                  <a:pt x="120" y="258"/>
                  <a:pt x="120" y="258"/>
                </a:cubicBezTo>
                <a:cubicBezTo>
                  <a:pt x="120" y="258"/>
                  <a:pt x="120" y="258"/>
                  <a:pt x="120" y="258"/>
                </a:cubicBezTo>
                <a:cubicBezTo>
                  <a:pt x="119" y="263"/>
                  <a:pt x="119" y="263"/>
                  <a:pt x="119" y="263"/>
                </a:cubicBezTo>
                <a:cubicBezTo>
                  <a:pt x="112" y="262"/>
                  <a:pt x="105" y="260"/>
                  <a:pt x="98" y="259"/>
                </a:cubicBezTo>
                <a:close/>
                <a:moveTo>
                  <a:pt x="182" y="249"/>
                </a:moveTo>
                <a:cubicBezTo>
                  <a:pt x="188" y="246"/>
                  <a:pt x="195" y="242"/>
                  <a:pt x="201" y="239"/>
                </a:cubicBezTo>
                <a:cubicBezTo>
                  <a:pt x="201" y="239"/>
                  <a:pt x="201" y="239"/>
                  <a:pt x="201" y="239"/>
                </a:cubicBezTo>
                <a:cubicBezTo>
                  <a:pt x="203" y="242"/>
                  <a:pt x="203" y="242"/>
                  <a:pt x="203" y="242"/>
                </a:cubicBezTo>
                <a:cubicBezTo>
                  <a:pt x="197" y="247"/>
                  <a:pt x="190" y="250"/>
                  <a:pt x="183" y="253"/>
                </a:cubicBezTo>
                <a:cubicBezTo>
                  <a:pt x="183" y="253"/>
                  <a:pt x="183" y="253"/>
                  <a:pt x="183" y="253"/>
                </a:cubicBezTo>
                <a:cubicBezTo>
                  <a:pt x="182" y="249"/>
                  <a:pt x="182" y="249"/>
                  <a:pt x="182" y="249"/>
                </a:cubicBezTo>
                <a:close/>
                <a:moveTo>
                  <a:pt x="58" y="241"/>
                </a:moveTo>
                <a:cubicBezTo>
                  <a:pt x="61" y="237"/>
                  <a:pt x="61" y="237"/>
                  <a:pt x="61" y="237"/>
                </a:cubicBezTo>
                <a:cubicBezTo>
                  <a:pt x="66" y="241"/>
                  <a:pt x="72" y="244"/>
                  <a:pt x="79" y="248"/>
                </a:cubicBezTo>
                <a:cubicBezTo>
                  <a:pt x="79" y="248"/>
                  <a:pt x="79" y="248"/>
                  <a:pt x="79" y="248"/>
                </a:cubicBezTo>
                <a:cubicBezTo>
                  <a:pt x="77" y="251"/>
                  <a:pt x="77" y="251"/>
                  <a:pt x="77" y="251"/>
                </a:cubicBezTo>
                <a:cubicBezTo>
                  <a:pt x="70" y="249"/>
                  <a:pt x="64" y="245"/>
                  <a:pt x="58" y="241"/>
                </a:cubicBezTo>
                <a:close/>
                <a:moveTo>
                  <a:pt x="201" y="239"/>
                </a:moveTo>
                <a:cubicBezTo>
                  <a:pt x="201" y="239"/>
                  <a:pt x="201" y="239"/>
                  <a:pt x="201" y="239"/>
                </a:cubicBezTo>
                <a:cubicBezTo>
                  <a:pt x="201" y="239"/>
                  <a:pt x="201" y="239"/>
                  <a:pt x="201" y="239"/>
                </a:cubicBezTo>
                <a:cubicBezTo>
                  <a:pt x="201" y="239"/>
                  <a:pt x="201" y="239"/>
                  <a:pt x="201" y="239"/>
                </a:cubicBezTo>
                <a:cubicBezTo>
                  <a:pt x="201" y="239"/>
                  <a:pt x="201" y="239"/>
                  <a:pt x="201" y="239"/>
                </a:cubicBezTo>
                <a:close/>
                <a:moveTo>
                  <a:pt x="217" y="226"/>
                </a:moveTo>
                <a:cubicBezTo>
                  <a:pt x="223" y="221"/>
                  <a:pt x="228" y="216"/>
                  <a:pt x="232" y="210"/>
                </a:cubicBezTo>
                <a:cubicBezTo>
                  <a:pt x="232" y="210"/>
                  <a:pt x="232" y="210"/>
                  <a:pt x="232" y="210"/>
                </a:cubicBezTo>
                <a:cubicBezTo>
                  <a:pt x="235" y="213"/>
                  <a:pt x="235" y="213"/>
                  <a:pt x="235" y="213"/>
                </a:cubicBezTo>
                <a:cubicBezTo>
                  <a:pt x="231" y="219"/>
                  <a:pt x="226" y="224"/>
                  <a:pt x="221" y="229"/>
                </a:cubicBezTo>
                <a:cubicBezTo>
                  <a:pt x="221" y="229"/>
                  <a:pt x="221" y="229"/>
                  <a:pt x="221" y="229"/>
                </a:cubicBezTo>
                <a:cubicBezTo>
                  <a:pt x="217" y="226"/>
                  <a:pt x="217" y="226"/>
                  <a:pt x="217" y="226"/>
                </a:cubicBezTo>
                <a:close/>
                <a:moveTo>
                  <a:pt x="26" y="210"/>
                </a:moveTo>
                <a:cubicBezTo>
                  <a:pt x="30" y="208"/>
                  <a:pt x="30" y="208"/>
                  <a:pt x="30" y="208"/>
                </a:cubicBezTo>
                <a:cubicBezTo>
                  <a:pt x="34" y="213"/>
                  <a:pt x="39" y="219"/>
                  <a:pt x="44" y="224"/>
                </a:cubicBezTo>
                <a:cubicBezTo>
                  <a:pt x="44" y="224"/>
                  <a:pt x="44" y="224"/>
                  <a:pt x="44" y="224"/>
                </a:cubicBezTo>
                <a:cubicBezTo>
                  <a:pt x="41" y="227"/>
                  <a:pt x="41" y="227"/>
                  <a:pt x="41" y="227"/>
                </a:cubicBezTo>
                <a:cubicBezTo>
                  <a:pt x="36" y="222"/>
                  <a:pt x="31" y="216"/>
                  <a:pt x="26" y="210"/>
                </a:cubicBezTo>
                <a:close/>
                <a:moveTo>
                  <a:pt x="243" y="193"/>
                </a:moveTo>
                <a:cubicBezTo>
                  <a:pt x="247" y="186"/>
                  <a:pt x="250" y="180"/>
                  <a:pt x="253" y="173"/>
                </a:cubicBezTo>
                <a:cubicBezTo>
                  <a:pt x="253" y="173"/>
                  <a:pt x="253" y="173"/>
                  <a:pt x="253" y="173"/>
                </a:cubicBezTo>
                <a:cubicBezTo>
                  <a:pt x="257" y="175"/>
                  <a:pt x="257" y="175"/>
                  <a:pt x="257" y="175"/>
                </a:cubicBezTo>
                <a:cubicBezTo>
                  <a:pt x="254" y="182"/>
                  <a:pt x="251" y="189"/>
                  <a:pt x="247" y="195"/>
                </a:cubicBezTo>
                <a:cubicBezTo>
                  <a:pt x="247" y="195"/>
                  <a:pt x="247" y="195"/>
                  <a:pt x="247" y="195"/>
                </a:cubicBezTo>
                <a:cubicBezTo>
                  <a:pt x="243" y="193"/>
                  <a:pt x="243" y="193"/>
                  <a:pt x="243" y="193"/>
                </a:cubicBezTo>
                <a:close/>
                <a:moveTo>
                  <a:pt x="6" y="171"/>
                </a:moveTo>
                <a:cubicBezTo>
                  <a:pt x="10" y="170"/>
                  <a:pt x="10" y="170"/>
                  <a:pt x="10" y="170"/>
                </a:cubicBezTo>
                <a:cubicBezTo>
                  <a:pt x="12" y="177"/>
                  <a:pt x="16" y="184"/>
                  <a:pt x="19" y="190"/>
                </a:cubicBezTo>
                <a:cubicBezTo>
                  <a:pt x="19" y="190"/>
                  <a:pt x="19" y="190"/>
                  <a:pt x="19" y="190"/>
                </a:cubicBezTo>
                <a:cubicBezTo>
                  <a:pt x="14" y="192"/>
                  <a:pt x="14" y="192"/>
                  <a:pt x="14" y="192"/>
                </a:cubicBezTo>
                <a:cubicBezTo>
                  <a:pt x="11" y="185"/>
                  <a:pt x="8" y="179"/>
                  <a:pt x="6" y="171"/>
                </a:cubicBezTo>
                <a:close/>
                <a:moveTo>
                  <a:pt x="258" y="153"/>
                </a:moveTo>
                <a:cubicBezTo>
                  <a:pt x="259" y="146"/>
                  <a:pt x="259" y="139"/>
                  <a:pt x="259" y="132"/>
                </a:cubicBezTo>
                <a:cubicBezTo>
                  <a:pt x="259" y="132"/>
                  <a:pt x="259" y="132"/>
                  <a:pt x="259" y="132"/>
                </a:cubicBezTo>
                <a:cubicBezTo>
                  <a:pt x="264" y="132"/>
                  <a:pt x="264" y="132"/>
                  <a:pt x="264" y="132"/>
                </a:cubicBezTo>
                <a:cubicBezTo>
                  <a:pt x="264" y="139"/>
                  <a:pt x="263" y="146"/>
                  <a:pt x="262" y="153"/>
                </a:cubicBezTo>
                <a:cubicBezTo>
                  <a:pt x="262" y="153"/>
                  <a:pt x="262" y="153"/>
                  <a:pt x="262" y="153"/>
                </a:cubicBezTo>
                <a:cubicBezTo>
                  <a:pt x="258" y="153"/>
                  <a:pt x="258" y="153"/>
                  <a:pt x="258" y="153"/>
                </a:cubicBezTo>
                <a:close/>
                <a:moveTo>
                  <a:pt x="0" y="132"/>
                </a:moveTo>
                <a:cubicBezTo>
                  <a:pt x="0" y="131"/>
                  <a:pt x="0" y="130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130"/>
                  <a:pt x="4" y="131"/>
                  <a:pt x="4" y="132"/>
                </a:cubicBezTo>
                <a:cubicBezTo>
                  <a:pt x="4" y="132"/>
                  <a:pt x="4" y="132"/>
                  <a:pt x="4" y="132"/>
                </a:cubicBezTo>
                <a:cubicBezTo>
                  <a:pt x="4" y="138"/>
                  <a:pt x="5" y="144"/>
                  <a:pt x="6" y="150"/>
                </a:cubicBezTo>
                <a:cubicBezTo>
                  <a:pt x="6" y="150"/>
                  <a:pt x="6" y="150"/>
                  <a:pt x="6" y="150"/>
                </a:cubicBezTo>
                <a:cubicBezTo>
                  <a:pt x="2" y="150"/>
                  <a:pt x="2" y="150"/>
                  <a:pt x="2" y="150"/>
                </a:cubicBezTo>
                <a:cubicBezTo>
                  <a:pt x="1" y="144"/>
                  <a:pt x="0" y="138"/>
                  <a:pt x="0" y="132"/>
                </a:cubicBezTo>
                <a:close/>
                <a:moveTo>
                  <a:pt x="254" y="96"/>
                </a:moveTo>
                <a:cubicBezTo>
                  <a:pt x="258" y="94"/>
                  <a:pt x="258" y="94"/>
                  <a:pt x="258" y="94"/>
                </a:cubicBezTo>
                <a:cubicBezTo>
                  <a:pt x="260" y="102"/>
                  <a:pt x="262" y="108"/>
                  <a:pt x="263" y="116"/>
                </a:cubicBezTo>
                <a:cubicBezTo>
                  <a:pt x="263" y="116"/>
                  <a:pt x="263" y="116"/>
                  <a:pt x="263" y="116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8" y="109"/>
                  <a:pt x="256" y="103"/>
                  <a:pt x="254" y="96"/>
                </a:cubicBezTo>
                <a:close/>
                <a:moveTo>
                  <a:pt x="3" y="107"/>
                </a:moveTo>
                <a:cubicBezTo>
                  <a:pt x="4" y="99"/>
                  <a:pt x="6" y="92"/>
                  <a:pt x="8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12" y="87"/>
                  <a:pt x="12" y="87"/>
                  <a:pt x="12" y="87"/>
                </a:cubicBezTo>
                <a:cubicBezTo>
                  <a:pt x="10" y="94"/>
                  <a:pt x="8" y="101"/>
                  <a:pt x="7" y="107"/>
                </a:cubicBezTo>
                <a:cubicBezTo>
                  <a:pt x="7" y="107"/>
                  <a:pt x="7" y="107"/>
                  <a:pt x="7" y="107"/>
                </a:cubicBezTo>
                <a:cubicBezTo>
                  <a:pt x="3" y="107"/>
                  <a:pt x="3" y="107"/>
                  <a:pt x="3" y="107"/>
                </a:cubicBezTo>
                <a:close/>
                <a:moveTo>
                  <a:pt x="236" y="58"/>
                </a:moveTo>
                <a:cubicBezTo>
                  <a:pt x="239" y="55"/>
                  <a:pt x="239" y="55"/>
                  <a:pt x="239" y="55"/>
                </a:cubicBezTo>
                <a:cubicBezTo>
                  <a:pt x="243" y="61"/>
                  <a:pt x="247" y="67"/>
                  <a:pt x="251" y="74"/>
                </a:cubicBezTo>
                <a:cubicBezTo>
                  <a:pt x="251" y="74"/>
                  <a:pt x="251" y="74"/>
                  <a:pt x="251" y="74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3" y="69"/>
                  <a:pt x="240" y="63"/>
                  <a:pt x="236" y="58"/>
                </a:cubicBezTo>
                <a:close/>
                <a:moveTo>
                  <a:pt x="18" y="66"/>
                </a:moveTo>
                <a:cubicBezTo>
                  <a:pt x="21" y="59"/>
                  <a:pt x="25" y="53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4" y="50"/>
                  <a:pt x="34" y="50"/>
                  <a:pt x="34" y="50"/>
                </a:cubicBezTo>
                <a:cubicBezTo>
                  <a:pt x="29" y="56"/>
                  <a:pt x="25" y="62"/>
                  <a:pt x="21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18" y="66"/>
                  <a:pt x="18" y="66"/>
                  <a:pt x="18" y="66"/>
                </a:cubicBezTo>
                <a:close/>
                <a:moveTo>
                  <a:pt x="206" y="28"/>
                </a:moveTo>
                <a:cubicBezTo>
                  <a:pt x="206" y="28"/>
                  <a:pt x="206" y="28"/>
                  <a:pt x="206" y="28"/>
                </a:cubicBezTo>
                <a:cubicBezTo>
                  <a:pt x="208" y="24"/>
                  <a:pt x="208" y="24"/>
                  <a:pt x="208" y="24"/>
                </a:cubicBezTo>
                <a:cubicBezTo>
                  <a:pt x="214" y="29"/>
                  <a:pt x="219" y="33"/>
                  <a:pt x="225" y="38"/>
                </a:cubicBezTo>
                <a:cubicBezTo>
                  <a:pt x="225" y="38"/>
                  <a:pt x="225" y="38"/>
                  <a:pt x="225" y="38"/>
                </a:cubicBezTo>
                <a:cubicBezTo>
                  <a:pt x="222" y="42"/>
                  <a:pt x="222" y="42"/>
                  <a:pt x="222" y="42"/>
                </a:cubicBezTo>
                <a:cubicBezTo>
                  <a:pt x="217" y="36"/>
                  <a:pt x="211" y="32"/>
                  <a:pt x="206" y="28"/>
                </a:cubicBezTo>
                <a:close/>
                <a:moveTo>
                  <a:pt x="46" y="32"/>
                </a:moveTo>
                <a:cubicBezTo>
                  <a:pt x="51" y="27"/>
                  <a:pt x="57" y="23"/>
                  <a:pt x="63" y="19"/>
                </a:cubicBezTo>
                <a:cubicBezTo>
                  <a:pt x="63" y="19"/>
                  <a:pt x="63" y="19"/>
                  <a:pt x="63" y="19"/>
                </a:cubicBezTo>
                <a:cubicBezTo>
                  <a:pt x="66" y="23"/>
                  <a:pt x="66" y="23"/>
                  <a:pt x="66" y="23"/>
                </a:cubicBezTo>
                <a:cubicBezTo>
                  <a:pt x="60" y="26"/>
                  <a:pt x="54" y="31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6" y="32"/>
                  <a:pt x="46" y="32"/>
                  <a:pt x="46" y="32"/>
                </a:cubicBezTo>
                <a:close/>
                <a:moveTo>
                  <a:pt x="168" y="9"/>
                </a:moveTo>
                <a:cubicBezTo>
                  <a:pt x="169" y="5"/>
                  <a:pt x="169" y="5"/>
                  <a:pt x="169" y="5"/>
                </a:cubicBezTo>
                <a:cubicBezTo>
                  <a:pt x="176" y="7"/>
                  <a:pt x="183" y="10"/>
                  <a:pt x="189" y="13"/>
                </a:cubicBezTo>
                <a:cubicBezTo>
                  <a:pt x="189" y="13"/>
                  <a:pt x="189" y="13"/>
                  <a:pt x="189" y="13"/>
                </a:cubicBezTo>
                <a:cubicBezTo>
                  <a:pt x="187" y="17"/>
                  <a:pt x="187" y="17"/>
                  <a:pt x="187" y="17"/>
                </a:cubicBezTo>
                <a:cubicBezTo>
                  <a:pt x="181" y="14"/>
                  <a:pt x="175" y="12"/>
                  <a:pt x="168" y="9"/>
                </a:cubicBezTo>
                <a:close/>
                <a:moveTo>
                  <a:pt x="83" y="9"/>
                </a:moveTo>
                <a:cubicBezTo>
                  <a:pt x="90" y="6"/>
                  <a:pt x="97" y="4"/>
                  <a:pt x="104" y="3"/>
                </a:cubicBezTo>
                <a:cubicBezTo>
                  <a:pt x="104" y="3"/>
                  <a:pt x="104" y="3"/>
                  <a:pt x="104" y="3"/>
                </a:cubicBezTo>
                <a:cubicBezTo>
                  <a:pt x="105" y="7"/>
                  <a:pt x="105" y="7"/>
                  <a:pt x="105" y="7"/>
                </a:cubicBezTo>
                <a:cubicBezTo>
                  <a:pt x="98" y="8"/>
                  <a:pt x="91" y="10"/>
                  <a:pt x="84" y="13"/>
                </a:cubicBezTo>
                <a:cubicBezTo>
                  <a:pt x="84" y="13"/>
                  <a:pt x="84" y="13"/>
                  <a:pt x="84" y="13"/>
                </a:cubicBezTo>
                <a:cubicBezTo>
                  <a:pt x="83" y="9"/>
                  <a:pt x="83" y="9"/>
                  <a:pt x="83" y="9"/>
                </a:cubicBezTo>
                <a:close/>
                <a:moveTo>
                  <a:pt x="131" y="4"/>
                </a:moveTo>
                <a:cubicBezTo>
                  <a:pt x="129" y="4"/>
                  <a:pt x="127" y="4"/>
                  <a:pt x="125" y="4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0"/>
                  <a:pt x="125" y="0"/>
                  <a:pt x="125" y="0"/>
                </a:cubicBezTo>
                <a:cubicBezTo>
                  <a:pt x="127" y="0"/>
                  <a:pt x="129" y="0"/>
                  <a:pt x="131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37" y="0"/>
                  <a:pt x="142" y="0"/>
                  <a:pt x="147" y="1"/>
                </a:cubicBezTo>
                <a:cubicBezTo>
                  <a:pt x="147" y="1"/>
                  <a:pt x="147" y="1"/>
                  <a:pt x="147" y="1"/>
                </a:cubicBezTo>
                <a:cubicBezTo>
                  <a:pt x="147" y="5"/>
                  <a:pt x="147" y="5"/>
                  <a:pt x="147" y="5"/>
                </a:cubicBezTo>
                <a:cubicBezTo>
                  <a:pt x="142" y="4"/>
                  <a:pt x="137" y="4"/>
                  <a:pt x="131" y="4"/>
                </a:cubicBezTo>
                <a:close/>
              </a:path>
            </a:pathLst>
          </a:custGeom>
          <a:solidFill>
            <a:srgbClr val="B4B4B4"/>
          </a:solidFill>
          <a:ln>
            <a:noFill/>
          </a:ln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700">
              <a:solidFill>
                <a:srgbClr val="C8143E"/>
              </a:solidFill>
            </a:endParaRPr>
          </a:p>
        </p:txBody>
      </p:sp>
      <p:sp>
        <p:nvSpPr>
          <p:cNvPr id="39" name="MH_Title_1"/>
          <p:cNvSpPr txBox="1"/>
          <p:nvPr>
            <p:custDataLst>
              <p:tags r:id="rId37"/>
            </p:custDataLst>
          </p:nvPr>
        </p:nvSpPr>
        <p:spPr bwMode="auto">
          <a:xfrm>
            <a:off x="1653209" y="4708427"/>
            <a:ext cx="1939423" cy="36710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1200" spc="3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altLang="zh-CN" sz="1400">
                <a:solidFill>
                  <a:srgbClr val="C8143E"/>
                </a:solidFill>
                <a:latin typeface="+mn-lt"/>
                <a:ea typeface="+mn-ea"/>
              </a:rPr>
              <a:t>PPT</a:t>
            </a:r>
            <a:r>
              <a:rPr lang="zh-CN" altLang="en-US" sz="1400">
                <a:solidFill>
                  <a:srgbClr val="C8143E"/>
                </a:solidFill>
                <a:latin typeface="+mn-lt"/>
                <a:ea typeface="+mn-ea"/>
              </a:rPr>
              <a:t>图表</a:t>
            </a:r>
            <a:endParaRPr lang="zh-CN" altLang="en-US" sz="1400" dirty="0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40" name="MH_SubTitle_4"/>
          <p:cNvSpPr txBox="1"/>
          <p:nvPr>
            <p:custDataLst>
              <p:tags r:id="rId38"/>
            </p:custDataLst>
          </p:nvPr>
        </p:nvSpPr>
        <p:spPr bwMode="auto">
          <a:xfrm>
            <a:off x="5281314" y="4223571"/>
            <a:ext cx="1235690" cy="36572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1200" spc="3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 sz="1400" spc="0">
                <a:solidFill>
                  <a:srgbClr val="C8143E"/>
                </a:solidFill>
                <a:latin typeface="+mn-lt"/>
                <a:ea typeface="+mn-ea"/>
              </a:rPr>
              <a:t>PPT</a:t>
            </a:r>
            <a:r>
              <a:rPr lang="zh-CN" altLang="en-US" sz="1400" spc="0">
                <a:solidFill>
                  <a:srgbClr val="C8143E"/>
                </a:solidFill>
                <a:latin typeface="+mn-lt"/>
                <a:ea typeface="+mn-ea"/>
              </a:rPr>
              <a:t>图表</a:t>
            </a:r>
            <a:endParaRPr lang="zh-CN" altLang="en-US" sz="1400" spc="0" dirty="0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41" name="MH_SubTitle_2"/>
          <p:cNvSpPr txBox="1"/>
          <p:nvPr>
            <p:custDataLst>
              <p:tags r:id="rId39"/>
            </p:custDataLst>
          </p:nvPr>
        </p:nvSpPr>
        <p:spPr bwMode="auto">
          <a:xfrm>
            <a:off x="9063189" y="4222184"/>
            <a:ext cx="1235690" cy="36710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1200" spc="3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 sz="1400" spc="0">
                <a:solidFill>
                  <a:srgbClr val="C8143E"/>
                </a:solidFill>
                <a:latin typeface="+mn-lt"/>
                <a:ea typeface="+mn-ea"/>
              </a:rPr>
              <a:t>PPT</a:t>
            </a:r>
            <a:r>
              <a:rPr lang="zh-CN" altLang="en-US" sz="1400" spc="0">
                <a:solidFill>
                  <a:srgbClr val="C8143E"/>
                </a:solidFill>
                <a:latin typeface="+mn-lt"/>
                <a:ea typeface="+mn-ea"/>
              </a:rPr>
              <a:t>图表</a:t>
            </a:r>
            <a:endParaRPr lang="zh-CN" altLang="en-US" sz="1400" spc="0" dirty="0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42" name="MH_SubTitle_1"/>
          <p:cNvSpPr txBox="1"/>
          <p:nvPr>
            <p:custDataLst>
              <p:tags r:id="rId40"/>
            </p:custDataLst>
          </p:nvPr>
        </p:nvSpPr>
        <p:spPr bwMode="auto">
          <a:xfrm>
            <a:off x="7988195" y="3041906"/>
            <a:ext cx="1235690" cy="36710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1200" spc="3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 sz="1400" spc="0">
                <a:solidFill>
                  <a:srgbClr val="C8143E"/>
                </a:solidFill>
                <a:latin typeface="+mn-lt"/>
                <a:ea typeface="+mn-ea"/>
              </a:rPr>
              <a:t>PPT</a:t>
            </a:r>
            <a:r>
              <a:rPr lang="zh-CN" altLang="en-US" sz="1400" spc="0">
                <a:solidFill>
                  <a:srgbClr val="C8143E"/>
                </a:solidFill>
                <a:latin typeface="+mn-lt"/>
                <a:ea typeface="+mn-ea"/>
              </a:rPr>
              <a:t>图表</a:t>
            </a:r>
            <a:endParaRPr lang="zh-CN" altLang="en-US" sz="1400" spc="0" dirty="0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43" name="MH_SubTitle_3"/>
          <p:cNvSpPr txBox="1"/>
          <p:nvPr>
            <p:custDataLst>
              <p:tags r:id="rId41"/>
            </p:custDataLst>
          </p:nvPr>
        </p:nvSpPr>
        <p:spPr bwMode="auto">
          <a:xfrm>
            <a:off x="9136612" y="5342895"/>
            <a:ext cx="1234305" cy="36710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1200" spc="3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 sz="1400" spc="0">
                <a:solidFill>
                  <a:srgbClr val="C8143E"/>
                </a:solidFill>
                <a:latin typeface="+mn-lt"/>
                <a:ea typeface="+mn-ea"/>
              </a:rPr>
              <a:t>PPT</a:t>
            </a:r>
            <a:r>
              <a:rPr lang="zh-CN" altLang="en-US" sz="1400" spc="0">
                <a:solidFill>
                  <a:srgbClr val="C8143E"/>
                </a:solidFill>
                <a:latin typeface="+mn-lt"/>
                <a:ea typeface="+mn-ea"/>
              </a:rPr>
              <a:t>图表</a:t>
            </a:r>
            <a:endParaRPr lang="zh-CN" altLang="en-US" sz="1400" spc="0" dirty="0">
              <a:solidFill>
                <a:srgbClr val="C8143E"/>
              </a:solidFill>
              <a:latin typeface="+mn-lt"/>
              <a:ea typeface="+mn-ea"/>
            </a:endParaRPr>
          </a:p>
        </p:txBody>
      </p:sp>
      <p:sp>
        <p:nvSpPr>
          <p:cNvPr id="44" name="MH_Other_37"/>
          <p:cNvSpPr/>
          <p:nvPr>
            <p:custDataLst>
              <p:tags r:id="rId42"/>
            </p:custDataLst>
          </p:nvPr>
        </p:nvSpPr>
        <p:spPr>
          <a:xfrm>
            <a:off x="7651569" y="1910115"/>
            <a:ext cx="1032050" cy="1033435"/>
          </a:xfrm>
          <a:prstGeom prst="donut">
            <a:avLst>
              <a:gd name="adj" fmla="val 11988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45" name="MH_Other_38"/>
          <p:cNvSpPr/>
          <p:nvPr>
            <p:custDataLst>
              <p:tags r:id="rId43"/>
            </p:custDataLst>
          </p:nvPr>
        </p:nvSpPr>
        <p:spPr>
          <a:xfrm>
            <a:off x="7648797" y="1910115"/>
            <a:ext cx="1033435" cy="1033435"/>
          </a:xfrm>
          <a:prstGeom prst="blockArc">
            <a:avLst>
              <a:gd name="adj1" fmla="val 16217203"/>
              <a:gd name="adj2" fmla="val 11902792"/>
              <a:gd name="adj3" fmla="val 119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46" name="MH_Other_39"/>
          <p:cNvSpPr/>
          <p:nvPr>
            <p:custDataLst>
              <p:tags r:id="rId44"/>
            </p:custDataLst>
          </p:nvPr>
        </p:nvSpPr>
        <p:spPr>
          <a:xfrm>
            <a:off x="9197566" y="2950477"/>
            <a:ext cx="1032050" cy="1032050"/>
          </a:xfrm>
          <a:prstGeom prst="donut">
            <a:avLst>
              <a:gd name="adj" fmla="val 11988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47" name="MH_Other_40"/>
          <p:cNvSpPr/>
          <p:nvPr>
            <p:custDataLst>
              <p:tags r:id="rId45"/>
            </p:custDataLst>
          </p:nvPr>
        </p:nvSpPr>
        <p:spPr>
          <a:xfrm>
            <a:off x="9197566" y="2950477"/>
            <a:ext cx="1038977" cy="1032050"/>
          </a:xfrm>
          <a:prstGeom prst="blockArc">
            <a:avLst>
              <a:gd name="adj1" fmla="val 16217203"/>
              <a:gd name="adj2" fmla="val 14545895"/>
              <a:gd name="adj3" fmla="val 1210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48" name="MH_Other_41"/>
          <p:cNvSpPr/>
          <p:nvPr>
            <p:custDataLst>
              <p:tags r:id="rId46"/>
            </p:custDataLst>
          </p:nvPr>
        </p:nvSpPr>
        <p:spPr>
          <a:xfrm>
            <a:off x="6465749" y="4378724"/>
            <a:ext cx="1033435" cy="1033435"/>
          </a:xfrm>
          <a:prstGeom prst="donut">
            <a:avLst>
              <a:gd name="adj" fmla="val 11988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49" name="MH_Other_42"/>
          <p:cNvSpPr/>
          <p:nvPr>
            <p:custDataLst>
              <p:tags r:id="rId47"/>
            </p:custDataLst>
          </p:nvPr>
        </p:nvSpPr>
        <p:spPr>
          <a:xfrm>
            <a:off x="6464362" y="4378724"/>
            <a:ext cx="1032051" cy="1033435"/>
          </a:xfrm>
          <a:prstGeom prst="blockArc">
            <a:avLst>
              <a:gd name="adj1" fmla="val 16217203"/>
              <a:gd name="adj2" fmla="val 3698836"/>
              <a:gd name="adj3" fmla="val 11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</a:endParaRPr>
          </a:p>
        </p:txBody>
      </p:sp>
      <p:sp>
        <p:nvSpPr>
          <p:cNvPr id="50" name="MH_Text_1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245487" y="2015400"/>
            <a:ext cx="851962" cy="35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>
                <a:solidFill>
                  <a:srgbClr val="C8143E"/>
                </a:solidFill>
                <a:latin typeface="+mn-lt"/>
                <a:ea typeface="+mn-ea"/>
                <a:cs typeface="Arial" panose="020B0604020202020204" pitchFamily="34" charset="0"/>
              </a:rPr>
              <a:t>60%</a:t>
            </a:r>
            <a:endParaRPr lang="zh-CN" altLang="en-US" sz="1600">
              <a:solidFill>
                <a:srgbClr val="C8143E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MH_Text_2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756851" y="2267525"/>
            <a:ext cx="851961" cy="35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>
                <a:solidFill>
                  <a:srgbClr val="C8143E"/>
                </a:solidFill>
                <a:latin typeface="+mn-lt"/>
                <a:ea typeface="+mn-ea"/>
                <a:cs typeface="Arial" panose="020B0604020202020204" pitchFamily="34" charset="0"/>
              </a:rPr>
              <a:t>80%</a:t>
            </a:r>
            <a:endParaRPr lang="zh-CN" altLang="en-US" sz="1600">
              <a:solidFill>
                <a:srgbClr val="C8143E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MH_Text_3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9286224" y="3291261"/>
            <a:ext cx="850576" cy="35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>
                <a:solidFill>
                  <a:srgbClr val="C8143E"/>
                </a:solidFill>
                <a:latin typeface="+mn-lt"/>
                <a:ea typeface="+mn-ea"/>
                <a:cs typeface="Arial" panose="020B0604020202020204" pitchFamily="34" charset="0"/>
              </a:rPr>
              <a:t>92%</a:t>
            </a:r>
            <a:endParaRPr lang="zh-CN" altLang="en-US" sz="1600">
              <a:solidFill>
                <a:srgbClr val="C8143E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MH_Text_4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557179" y="4738902"/>
            <a:ext cx="850576" cy="35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>
                <a:solidFill>
                  <a:srgbClr val="C8143E"/>
                </a:solidFill>
                <a:latin typeface="+mn-lt"/>
                <a:ea typeface="+mn-ea"/>
                <a:cs typeface="Arial" panose="020B0604020202020204" pitchFamily="34" charset="0"/>
              </a:rPr>
              <a:t>42%</a:t>
            </a:r>
            <a:endParaRPr lang="zh-CN" altLang="en-US" sz="1600">
              <a:solidFill>
                <a:srgbClr val="C8143E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157008" y="270846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输入标题文本</a:t>
            </a:r>
            <a:endParaRPr lang="zh-CN" altLang="en-US" sz="40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l="62094" t="45149" r="14189" b="165"/>
          <a:stretch>
            <a:fillRect/>
          </a:stretch>
        </p:blipFill>
        <p:spPr>
          <a:xfrm>
            <a:off x="902825" y="1101643"/>
            <a:ext cx="4472641" cy="51555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73908" y="1101643"/>
            <a:ext cx="1493136" cy="1194133"/>
          </a:xfrm>
          <a:custGeom>
            <a:avLst/>
            <a:gdLst>
              <a:gd name="connsiteX0" fmla="*/ 0 w 1493136"/>
              <a:gd name="connsiteY0" fmla="*/ 0 h 1194133"/>
              <a:gd name="connsiteX1" fmla="*/ 1493136 w 1493136"/>
              <a:gd name="connsiteY1" fmla="*/ 0 h 1194133"/>
              <a:gd name="connsiteX2" fmla="*/ 1493136 w 1493136"/>
              <a:gd name="connsiteY2" fmla="*/ 604651 h 1194133"/>
              <a:gd name="connsiteX3" fmla="*/ 1128187 w 1493136"/>
              <a:gd name="connsiteY3" fmla="*/ 604651 h 1194133"/>
              <a:gd name="connsiteX4" fmla="*/ 1128187 w 1493136"/>
              <a:gd name="connsiteY4" fmla="*/ 1194133 h 1194133"/>
              <a:gd name="connsiteX5" fmla="*/ 0 w 1493136"/>
              <a:gd name="connsiteY5" fmla="*/ 1194133 h 119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136" h="1194133">
                <a:moveTo>
                  <a:pt x="0" y="0"/>
                </a:moveTo>
                <a:lnTo>
                  <a:pt x="1493136" y="0"/>
                </a:lnTo>
                <a:lnTo>
                  <a:pt x="1493136" y="604651"/>
                </a:lnTo>
                <a:lnTo>
                  <a:pt x="1128187" y="604651"/>
                </a:lnTo>
                <a:lnTo>
                  <a:pt x="1128187" y="1194133"/>
                </a:lnTo>
                <a:lnTo>
                  <a:pt x="0" y="1194133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9900000">
            <a:off x="4115206" y="5190596"/>
            <a:ext cx="1493136" cy="1194133"/>
          </a:xfrm>
          <a:custGeom>
            <a:avLst/>
            <a:gdLst>
              <a:gd name="connsiteX0" fmla="*/ 0 w 1493136"/>
              <a:gd name="connsiteY0" fmla="*/ 0 h 1194133"/>
              <a:gd name="connsiteX1" fmla="*/ 1493136 w 1493136"/>
              <a:gd name="connsiteY1" fmla="*/ 0 h 1194133"/>
              <a:gd name="connsiteX2" fmla="*/ 1493136 w 1493136"/>
              <a:gd name="connsiteY2" fmla="*/ 604651 h 1194133"/>
              <a:gd name="connsiteX3" fmla="*/ 1128187 w 1493136"/>
              <a:gd name="connsiteY3" fmla="*/ 604651 h 1194133"/>
              <a:gd name="connsiteX4" fmla="*/ 1128187 w 1493136"/>
              <a:gd name="connsiteY4" fmla="*/ 1194133 h 1194133"/>
              <a:gd name="connsiteX5" fmla="*/ 0 w 1493136"/>
              <a:gd name="connsiteY5" fmla="*/ 1194133 h 119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136" h="1194133">
                <a:moveTo>
                  <a:pt x="0" y="0"/>
                </a:moveTo>
                <a:lnTo>
                  <a:pt x="1493136" y="0"/>
                </a:lnTo>
                <a:lnTo>
                  <a:pt x="1493136" y="604651"/>
                </a:lnTo>
                <a:lnTo>
                  <a:pt x="1128187" y="604651"/>
                </a:lnTo>
                <a:lnTo>
                  <a:pt x="1128187" y="1194133"/>
                </a:lnTo>
                <a:lnTo>
                  <a:pt x="0" y="1194133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5187457" y="3350480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87457" y="2713104"/>
            <a:ext cx="2770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gradFill>
                  <a:gsLst>
                    <a:gs pos="78000">
                      <a:srgbClr val="E06A96"/>
                    </a:gs>
                    <a:gs pos="55000">
                      <a:srgbClr val="743455"/>
                    </a:gs>
                    <a:gs pos="28100">
                      <a:srgbClr val="A52135"/>
                    </a:gs>
                    <a:gs pos="0">
                      <a:srgbClr val="E06A96"/>
                    </a:gs>
                    <a:gs pos="40420">
                      <a:srgbClr val="DE3D63"/>
                    </a:gs>
                    <a:gs pos="98000">
                      <a:srgbClr val="A52135"/>
                    </a:gs>
                  </a:gsLst>
                  <a:path path="shape">
                    <a:fillToRect l="50000" t="50000" r="50000" b="50000"/>
                  </a:path>
                </a:gra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PART.02</a:t>
            </a:r>
            <a:endParaRPr lang="zh-CN" altLang="en-US" sz="4000" dirty="0">
              <a:gradFill>
                <a:gsLst>
                  <a:gs pos="78000">
                    <a:srgbClr val="E06A96"/>
                  </a:gs>
                  <a:gs pos="55000">
                    <a:srgbClr val="743455"/>
                  </a:gs>
                  <a:gs pos="28100">
                    <a:srgbClr val="A52135"/>
                  </a:gs>
                  <a:gs pos="0">
                    <a:srgbClr val="E06A96"/>
                  </a:gs>
                  <a:gs pos="40420">
                    <a:srgbClr val="DE3D63"/>
                  </a:gs>
                  <a:gs pos="98000">
                    <a:srgbClr val="A52135"/>
                  </a:gs>
                </a:gsLst>
                <a:path path="shape">
                  <a:fillToRect l="50000" t="50000" r="50000" b="50000"/>
                </a:path>
              </a:gra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4644"/>
  <p:tag name="MH_LIBRARY" val="GRAPHIC"/>
  <p:tag name="MH_TYPE" val="Pictur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4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4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Text"/>
  <p:tag name="MH_ORDER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Text"/>
  <p:tag name="MH_ORDER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Text"/>
  <p:tag name="MH_ORDER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Text"/>
  <p:tag name="MH_ORDER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Other"/>
  <p:tag name="MH_ORDER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Other"/>
  <p:tag name="MH_ORDER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Other"/>
  <p:tag name="MH_ORDER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Other"/>
  <p:tag name="MH_ORDER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Other"/>
  <p:tag name="MH_ORDER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SubTitle"/>
  <p:tag name="MH_ORDER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Other"/>
  <p:tag name="MH_ORDER" val="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Other"/>
  <p:tag name="MH_ORDER" val="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SubTitle"/>
  <p:tag name="MH_ORDER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Other"/>
  <p:tag name="MH_ORDER" val="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Other"/>
  <p:tag name="MH_ORDER" val="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SubTitle"/>
  <p:tag name="MH_ORDER" val="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Other"/>
  <p:tag name="MH_ORDER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Other"/>
  <p:tag name="MH_ORDER" val="1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SubTitle"/>
  <p:tag name="MH_ORDER" val="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SubTitle"/>
  <p:tag name="MH_ORDER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1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1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1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1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1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SubTitle"/>
  <p:tag name="MH_ORDER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SubTitle"/>
  <p:tag name="MH_ORDER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SubTitle"/>
  <p:tag name="MH_ORDER" val="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SubTitle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11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11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11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1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1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1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1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1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SubTitle"/>
  <p:tag name="MH_ORDER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SubTitle"/>
  <p:tag name="MH_ORDER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SubTitle"/>
  <p:tag name="MH_ORDER" val="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SubTitle"/>
  <p:tag name="MH_ORDER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SubTitle"/>
  <p:tag name="MH_ORDER" val="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SubTitle"/>
  <p:tag name="MH_ORDER" val="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1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Other"/>
  <p:tag name="MH_ORDER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Other"/>
  <p:tag name="MH_ORDER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Other"/>
  <p:tag name="MH_ORDER" val="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Other"/>
  <p:tag name="MH_ORDER" val="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Other"/>
  <p:tag name="MH_ORDER" val="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Other"/>
  <p:tag name="MH_ORDER" val="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1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SubTitle"/>
  <p:tag name="MH_ORDER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SubTitle"/>
  <p:tag name="MH_ORDER" val="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SubTitle"/>
  <p:tag name="MH_ORDER" val="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SubTitle"/>
  <p:tag name="MH_ORDER" val="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SubTitle"/>
  <p:tag name="MH_ORDER" val="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19"/>
  <p:tag name="MH_LIBRARY" val="GRAPHIC"/>
  <p:tag name="MH_TYPE" val="Other"/>
  <p:tag name="MH_ORDER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19"/>
  <p:tag name="MH_LIBRARY" val="GRAPHIC"/>
  <p:tag name="MH_TYPE" val="Other"/>
  <p:tag name="MH_ORDER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19"/>
  <p:tag name="MH_LIBRARY" val="GRAPHIC"/>
  <p:tag name="MH_TYPE" val="Other"/>
  <p:tag name="MH_ORDER" val="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19"/>
  <p:tag name="MH_LIBRARY" val="GRAPHIC"/>
  <p:tag name="MH_TYPE" val="Other"/>
  <p:tag name="MH_ORDER" val="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19"/>
  <p:tag name="MH_LIBRARY" val="GRAPHIC"/>
  <p:tag name="MH_TYPE" val="Other"/>
  <p:tag name="MH_ORDER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1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19"/>
  <p:tag name="MH_LIBRARY" val="GRAPHIC"/>
  <p:tag name="MH_TYPE" val="Other"/>
  <p:tag name="MH_ORDER" val="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19"/>
  <p:tag name="MH_LIBRARY" val="GRAPHIC"/>
  <p:tag name="MH_TYPE" val="Other"/>
  <p:tag name="MH_ORDER" val="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19"/>
  <p:tag name="MH_LIBRARY" val="GRAPHIC"/>
  <p:tag name="MH_TYPE" val="SubTitle"/>
  <p:tag name="MH_ORDER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19"/>
  <p:tag name="MH_LIBRARY" val="GRAPHIC"/>
  <p:tag name="MH_TYPE" val="SubTitle"/>
  <p:tag name="MH_ORDER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19"/>
  <p:tag name="MH_LIBRARY" val="GRAPHIC"/>
  <p:tag name="MH_TYPE" val="Other"/>
  <p:tag name="MH_ORDER" val="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19"/>
  <p:tag name="MH_LIBRARY" val="GRAPHIC"/>
  <p:tag name="MH_TYPE" val="Other"/>
  <p:tag name="MH_ORDER" val="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19"/>
  <p:tag name="MH_LIBRARY" val="GRAPHIC"/>
  <p:tag name="MH_TYPE" val="Other"/>
  <p:tag name="MH_ORDER" val="1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19"/>
  <p:tag name="MH_LIBRARY" val="GRAPHIC"/>
  <p:tag name="MH_TYPE" val="Other"/>
  <p:tag name="MH_ORDER" val="1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Other"/>
  <p:tag name="MH_ORDER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Other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SubTitle"/>
  <p:tag name="MH_ORDER" val="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Other"/>
  <p:tag name="MH_ORDER" val="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Other"/>
  <p:tag name="MH_ORDER" val="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Other"/>
  <p:tag name="MH_ORDER" val="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Other"/>
  <p:tag name="MH_ORDER" val="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Other"/>
  <p:tag name="MH_ORDER" val="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Other"/>
  <p:tag name="MH_ORDER" val="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Other"/>
  <p:tag name="MH_ORDER" val="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SubTitle"/>
  <p:tag name="MH_ORDER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SubTitle"/>
  <p:tag name="MH_ORDER" val="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SubTitle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4644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1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SubTitle"/>
  <p:tag name="MH_ORDER" val="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Other"/>
  <p:tag name="MH_ORDER" val="1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Other"/>
  <p:tag name="MH_ORDER" val="1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Other"/>
  <p:tag name="MH_ORDER" val="1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Other"/>
  <p:tag name="MH_ORDER" val="1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1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1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1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1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SubTitle"/>
  <p:tag name="MH_ORDER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1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SubTitle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1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1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SubTitle"/>
  <p:tag name="MH_ORDER" val="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1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SubTitle"/>
  <p:tag name="MH_ORDER" val="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1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SubTitle"/>
  <p:tag name="MH_ORDER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Other"/>
  <p:tag name="MH_ORDER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Other"/>
  <p:tag name="MH_ORDER" val="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Other"/>
  <p:tag name="MH_ORDER" val="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Other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1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Other"/>
  <p:tag name="MH_ORDER" val="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Other"/>
  <p:tag name="MH_ORDER" val="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Other"/>
  <p:tag name="MH_ORDER" val="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Other"/>
  <p:tag name="MH_ORDER" val="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Other"/>
  <p:tag name="MH_ORDER" val="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Other"/>
  <p:tag name="MH_ORDER" val="1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Other"/>
  <p:tag name="MH_ORDER" val="1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Other"/>
  <p:tag name="MH_ORDER" val="1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Text"/>
  <p:tag name="MH_ORDER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Text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Text"/>
  <p:tag name="MH_ORDER" val="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Text"/>
  <p:tag name="MH_ORDER" val="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Text"/>
  <p:tag name="MH_ORDER" val="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SubTitle"/>
  <p:tag name="MH_ORDER" val="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SubTitle"/>
  <p:tag name="MH_ORDER" val="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SubTitle"/>
  <p:tag name="MH_ORDER" val="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Text"/>
  <p:tag name="MH_ORDER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SubTitle"/>
  <p:tag name="MH_ORDER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1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1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1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1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1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Text"/>
  <p:tag name="MH_ORDER" val="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1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1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1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1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1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2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SubTitle"/>
  <p:tag name="MH_ORDER" val="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SubTitle"/>
  <p:tag name="MH_ORDER" val="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SubTitle"/>
  <p:tag name="MH_ORDER" val="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SubTitle"/>
  <p:tag name="MH_ORDER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Text"/>
  <p:tag name="MH_ORDER" val="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SubTitle"/>
  <p:tag name="MH_ORDER" val="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Other"/>
  <p:tag name="MH_ORDER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Other"/>
  <p:tag name="MH_ORDER" val="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Other"/>
  <p:tag name="MH_ORDER" val="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Other"/>
  <p:tag name="MH_ORDER" val="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Other"/>
  <p:tag name="MH_ORDER" val="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Other"/>
  <p:tag name="MH_ORDER" val="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Other"/>
  <p:tag name="MH_ORDER" val="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SubTitle"/>
  <p:tag name="MH_ORDER" val="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Text"/>
  <p:tag name="MH_ORDER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39"/>
  <p:tag name="MH_LIBRARY" val="GRAPHIC"/>
  <p:tag name="MH_TYPE" val="Other"/>
  <p:tag name="MH_ORDER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SubTitle"/>
  <p:tag name="MH_ORDER" val="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Text"/>
  <p:tag name="MH_ORDER" val="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SubTitle"/>
  <p:tag name="MH_ORDER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Text"/>
  <p:tag name="MH_ORDER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27"/>
  <p:tag name="MH_LIBRARY" val="GRAPHIC"/>
  <p:tag name="MH_TYPE" val="Other"/>
  <p:tag name="MH_ORDER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27"/>
  <p:tag name="MH_LIBRARY" val="GRAPHIC"/>
  <p:tag name="MH_TYPE" val="Other"/>
  <p:tag name="MH_ORDER" val="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27"/>
  <p:tag name="MH_LIBRARY" val="GRAPHIC"/>
  <p:tag name="MH_TYPE" val="Other"/>
  <p:tag name="MH_ORDER" val="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27"/>
  <p:tag name="MH_LIBRARY" val="GRAPHIC"/>
  <p:tag name="MH_TYPE" val="SubTitle"/>
  <p:tag name="MH_ORDER" val="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27"/>
  <p:tag name="MH_LIBRARY" val="GRAPHIC"/>
  <p:tag name="MH_TYPE" val="SubTitle"/>
  <p:tag name="MH_ORDER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27"/>
  <p:tag name="MH_LIBRARY" val="GRAPHIC"/>
  <p:tag name="MH_TYPE" val="SubTitle"/>
  <p:tag name="MH_ORDER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39"/>
  <p:tag name="MH_LIBRARY" val="GRAPHIC"/>
  <p:tag name="MH_TYPE" val="Other"/>
  <p:tag name="MH_ORDER" val="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27"/>
  <p:tag name="MH_LIBRARY" val="GRAPHIC"/>
  <p:tag name="MH_TYPE" val="SubTitle"/>
  <p:tag name="MH_ORDER" val="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27"/>
  <p:tag name="MH_LIBRARY" val="GRAPHIC"/>
  <p:tag name="MH_TYPE" val="SubTitle"/>
  <p:tag name="MH_ORDER" val="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27"/>
  <p:tag name="MH_LIBRARY" val="GRAPHIC"/>
  <p:tag name="MH_TYPE" val="SubTitle"/>
  <p:tag name="MH_ORDER" val="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27"/>
  <p:tag name="MH_LIBRARY" val="GRAPHIC"/>
  <p:tag name="MH_TYPE" val="Other"/>
  <p:tag name="MH_ORDER" val="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27"/>
  <p:tag name="MH_LIBRARY" val="GRAPHIC"/>
  <p:tag name="MH_TYPE" val="Other"/>
  <p:tag name="MH_ORDER" val="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27"/>
  <p:tag name="MH_LIBRARY" val="GRAPHIC"/>
  <p:tag name="MH_TYPE" val="Other"/>
  <p:tag name="MH_ORDER" val="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58"/>
  <p:tag name="MH_LIBRARY" val="GRAPHIC"/>
  <p:tag name="MH_TYPE" val="Other"/>
  <p:tag name="MH_ORDER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58"/>
  <p:tag name="MH_LIBRARY" val="GRAPHIC"/>
  <p:tag name="MH_TYPE" val="SubTitle"/>
  <p:tag name="MH_ORDER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58"/>
  <p:tag name="MH_LIBRARY" val="GRAPHIC"/>
  <p:tag name="MH_TYPE" val="Other"/>
  <p:tag name="MH_ORDER" val="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58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4644"/>
  <p:tag name="MH_LIBRARY" val="GRAPHIC"/>
  <p:tag name="MH_TYPE" val="Other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39"/>
  <p:tag name="MH_LIBRARY" val="GRAPHIC"/>
  <p:tag name="MH_TYPE" val="Other"/>
  <p:tag name="MH_ORDER" val="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58"/>
  <p:tag name="MH_LIBRARY" val="GRAPHIC"/>
  <p:tag name="MH_TYPE" val="Other"/>
  <p:tag name="MH_ORDER" val="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58"/>
  <p:tag name="MH_LIBRARY" val="GRAPHIC"/>
  <p:tag name="MH_TYPE" val="SubTitle"/>
  <p:tag name="MH_ORDER" val="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58"/>
  <p:tag name="MH_LIBRARY" val="GRAPHIC"/>
  <p:tag name="MH_TYPE" val="Other"/>
  <p:tag name="MH_ORDER" val="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58"/>
  <p:tag name="MH_LIBRARY" val="GRAPHIC"/>
  <p:tag name="MH_TYPE" val="SubTitle"/>
  <p:tag name="MH_ORDER" val="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58"/>
  <p:tag name="MH_LIBRARY" val="GRAPHIC"/>
  <p:tag name="MH_TYPE" val="Other"/>
  <p:tag name="MH_ORDER" val="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58"/>
  <p:tag name="MH_LIBRARY" val="GRAPHIC"/>
  <p:tag name="MH_TYPE" val="SubTitle"/>
  <p:tag name="MH_ORDER" val="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58"/>
  <p:tag name="MH_LIBRARY" val="GRAPHIC"/>
  <p:tag name="MH_TYPE" val="Other"/>
  <p:tag name="MH_ORDER" val="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58"/>
  <p:tag name="MH_LIBRARY" val="GRAPHIC"/>
  <p:tag name="MH_TYPE" val="SubTitle"/>
  <p:tag name="MH_ORDER" val="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58"/>
  <p:tag name="MH_LIBRARY" val="GRAPHIC"/>
  <p:tag name="MH_TYPE" val="Text"/>
  <p:tag name="MH_ORDER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58"/>
  <p:tag name="MH_LIBRARY" val="GRAPHIC"/>
  <p:tag name="MH_TYPE" val="Text"/>
  <p:tag name="MH_ORDER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39"/>
  <p:tag name="MH_LIBRARY" val="GRAPHIC"/>
  <p:tag name="MH_TYPE" val="Other"/>
  <p:tag name="MH_ORDER" val="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58"/>
  <p:tag name="MH_LIBRARY" val="GRAPHIC"/>
  <p:tag name="MH_TYPE" val="Text"/>
  <p:tag name="MH_ORDER" val="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58"/>
  <p:tag name="MH_LIBRARY" val="GRAPHIC"/>
  <p:tag name="MH_TYPE" val="Text"/>
  <p:tag name="MH_ORDER" val="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58"/>
  <p:tag name="MH_LIBRARY" val="GRAPHIC"/>
  <p:tag name="MH_TYPE" val="Text"/>
  <p:tag name="MH_ORDER" val="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58"/>
  <p:tag name="MH_LIBRARY" val="GRAPHIC"/>
  <p:tag name="MH_TYPE" val="Text"/>
  <p:tag name="MH_ORDER" val="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Title"/>
  <p:tag name="MH_ORDER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Other"/>
  <p:tag name="MH_ORDER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Other"/>
  <p:tag name="MH_ORDER" val="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Other"/>
  <p:tag name="MH_ORDER" val="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Other"/>
  <p:tag name="MH_ORDER" val="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Other"/>
  <p:tag name="MH_ORDER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39"/>
  <p:tag name="MH_LIBRARY" val="GRAPHIC"/>
  <p:tag name="MH_TYPE" val="Other"/>
  <p:tag name="MH_ORDER" val="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Other"/>
  <p:tag name="MH_ORDER" val="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Text"/>
  <p:tag name="MH_ORDER" val="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SubTitle"/>
  <p:tag name="MH_ORDER" val="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Text"/>
  <p:tag name="MH_ORDER" val="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SubTitle"/>
  <p:tag name="MH_ORDER" val="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Text"/>
  <p:tag name="MH_ORDER" val="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SubTitle"/>
  <p:tag name="MH_ORDER" val="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Text"/>
  <p:tag name="MH_ORDER" val="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SubTitle"/>
  <p:tag name="MH_ORDER" val="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Text"/>
  <p:tag name="MH_ORDER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39"/>
  <p:tag name="MH_LIBRARY" val="GRAPHIC"/>
  <p:tag name="MH_TYPE" val="Other"/>
  <p:tag name="MH_ORDER" val="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SubTitle"/>
  <p:tag name="MH_ORDER" val="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Other"/>
  <p:tag name="MH_ORDER" val="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Text"/>
  <p:tag name="MH_ORDER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SubTitle"/>
  <p:tag name="MH_ORDER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Other"/>
  <p:tag name="MH_ORDER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Other"/>
  <p:tag name="MH_ORDER" val="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Other"/>
  <p:tag name="MH_ORDER" val="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Other"/>
  <p:tag name="MH_ORDER" val="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Title"/>
  <p:tag name="MH_ORDER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Other"/>
  <p:tag name="MH_ORDER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39"/>
  <p:tag name="MH_LIBRARY" val="GRAPHIC"/>
  <p:tag name="MH_TYPE" val="Other"/>
  <p:tag name="MH_ORDER" val="7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Other"/>
  <p:tag name="MH_ORDER" val="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Other"/>
  <p:tag name="MH_ORDER" val="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Other"/>
  <p:tag name="MH_ORDER" val="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SubTitle"/>
  <p:tag name="MH_ORDER" val="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SubTitle"/>
  <p:tag name="MH_ORDER" val="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SubTitle"/>
  <p:tag name="MH_ORDER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SubTitle"/>
  <p:tag name="MH_ORDER" val="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Text"/>
  <p:tag name="MH_ORDER" val="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Text"/>
  <p:tag name="MH_ORDER" val="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Text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39"/>
  <p:tag name="MH_LIBRARY" val="GRAPHIC"/>
  <p:tag name="MH_TYPE" val="SubTitle"/>
  <p:tag name="MH_ORDER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Text"/>
  <p:tag name="MH_ORDER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39"/>
  <p:tag name="MH_LIBRARY" val="GRAPHIC"/>
  <p:tag name="MH_TYPE" val="SubTitle"/>
  <p:tag name="MH_ORDER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39"/>
  <p:tag name="MH_LIBRARY" val="GRAPHIC"/>
  <p:tag name="MH_TYPE" val="SubTitle"/>
  <p:tag name="MH_ORDER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39"/>
  <p:tag name="MH_LIBRARY" val="GRAPHIC"/>
  <p:tag name="MH_TYPE" val="SubTitle"/>
  <p:tag name="MH_ORDER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39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4644"/>
  <p:tag name="MH_LIBRARY" val="GRAPHIC"/>
  <p:tag name="MH_TYPE" val="Text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Other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Other"/>
  <p:tag name="MH_ORDER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Other"/>
  <p:tag name="MH_ORDER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Other"/>
  <p:tag name="MH_ORDER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Other"/>
  <p:tag name="MH_ORDER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Other"/>
  <p:tag name="MH_ORDER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Other"/>
  <p:tag name="MH_ORDER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Other"/>
  <p:tag name="MH_ORDER" val="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Other"/>
  <p:tag name="MH_ORDER" val="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Other"/>
  <p:tag name="MH_ORDER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SubTitle"/>
  <p:tag name="MH_ORDER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SubTitle"/>
  <p:tag name="MH_ORDER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SubTitle"/>
  <p:tag name="MH_ORDER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SubTitle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SubTitle"/>
  <p:tag name="MH_ORDER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1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1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1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1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1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1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1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1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2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2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2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2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SubTitle"/>
  <p:tag name="MH_ORDER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2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2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2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2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3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3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3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3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3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3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3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Title"/>
  <p:tag name="MH_ORDER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SubTitle"/>
  <p:tag name="MH_ORDER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SubTitle"/>
  <p:tag name="MH_ORDER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SubTitle"/>
  <p:tag name="MH_ORDER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SubTitle"/>
  <p:tag name="MH_ORDER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3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3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3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915"/>
  <p:tag name="MH_LIBRARY" val="GRAPHIC"/>
  <p:tag name="MH_TYPE" val="Other"/>
  <p:tag name="MH_ORDER" val="40"/>
</p:tagLst>
</file>

<file path=ppt/theme/theme1.xml><?xml version="1.0" encoding="utf-8"?>
<a:theme xmlns:a="http://schemas.openxmlformats.org/drawingml/2006/main" name=" www.2ppt.com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Microsoft Office PowerPoint</Application>
  <PresentationFormat>宽屏</PresentationFormat>
  <Paragraphs>281</Paragraphs>
  <Slides>26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Arial Unicode MS</vt:lpstr>
      <vt:lpstr>Stencil Std</vt:lpstr>
      <vt:lpstr>等线</vt:lpstr>
      <vt:lpstr>方正粗活意简体</vt:lpstr>
      <vt:lpstr>方正清刻本悦宋简体</vt:lpstr>
      <vt:lpstr>宋体</vt:lpstr>
      <vt:lpstr>微软雅黑</vt:lpstr>
      <vt:lpstr>Arial</vt:lpstr>
      <vt:lpstr>Arial Rounded MT Bold</vt:lpstr>
      <vt:lpstr>Calibri</vt:lpstr>
      <vt:lpstr>Times New Roman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2022-03-03T08:16:22Z</dcterms:created>
  <dcterms:modified xsi:type="dcterms:W3CDTF">2023-01-10T12:03:56Z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BA860BAFCB2F43B9A64C9E95347FB9E7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