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506" r:id="rId3"/>
    <p:sldId id="500" r:id="rId4"/>
    <p:sldId id="501" r:id="rId5"/>
    <p:sldId id="502" r:id="rId6"/>
    <p:sldId id="503" r:id="rId7"/>
    <p:sldId id="504" r:id="rId8"/>
    <p:sldId id="505" r:id="rId9"/>
    <p:sldId id="469" r:id="rId10"/>
    <p:sldId id="497" r:id="rId11"/>
    <p:sldId id="498" r:id="rId12"/>
    <p:sldId id="495" r:id="rId13"/>
    <p:sldId id="507" r:id="rId14"/>
    <p:sldId id="508" r:id="rId15"/>
    <p:sldId id="553" r:id="rId16"/>
    <p:sldId id="509" r:id="rId17"/>
    <p:sldId id="510" r:id="rId18"/>
    <p:sldId id="511" r:id="rId19"/>
    <p:sldId id="512" r:id="rId20"/>
    <p:sldId id="513" r:id="rId21"/>
    <p:sldId id="514" r:id="rId22"/>
    <p:sldId id="515" r:id="rId23"/>
    <p:sldId id="290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8470" autoAdjust="0"/>
  </p:normalViewPr>
  <p:slideViewPr>
    <p:cSldViewPr>
      <p:cViewPr>
        <p:scale>
          <a:sx n="140" d="100"/>
          <a:sy n="140" d="100"/>
        </p:scale>
        <p:origin x="-804" y="-29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01CB32F3-F75C-47A7-9E50-1ECC78D03B0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23AB0653-839C-4898-974F-44C9DB3697A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887A24E-C63C-46CF-A435-12FA660203BA}" type="slidenum">
              <a:rPr lang="zh-CN" altLang="en-US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AE06810-6EBB-4BA2-8A81-205472F73048}" type="slidenum">
              <a:rPr lang="zh-CN" altLang="en-US" sz="1200" b="0"/>
              <a:t>10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2C1DD6B-550C-4123-93A0-DB05722064C0}" type="slidenum">
              <a:rPr lang="zh-CN" altLang="en-US" sz="1200" b="0"/>
              <a:t>11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A56D3FE-E753-42ED-9F12-4549C49E5603}" type="slidenum">
              <a:rPr lang="zh-CN" altLang="en-US" sz="1200" b="0"/>
              <a:t>12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3BD92B1-A3E3-4E07-B70D-0D48323D724A}" type="slidenum">
              <a:rPr lang="zh-CN" altLang="en-US" sz="1200" b="0"/>
              <a:t>13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7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546419B-97C3-456F-BD31-719C4014CFAD}" type="slidenum">
              <a:rPr lang="zh-CN" altLang="en-US" sz="1200" b="0"/>
              <a:t>14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8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B430988-67E3-46B1-A776-14C8E4A6F37B}" type="slidenum">
              <a:rPr lang="zh-CN" altLang="en-US" sz="1200" b="0"/>
              <a:t>16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8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4B87BF0-46AB-4288-A3D8-38F50DC3C644}" type="slidenum">
              <a:rPr lang="zh-CN" altLang="en-US" sz="1200" b="0"/>
              <a:t>17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9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563A18A-39E7-4BED-91B5-9A201EAE79DE}" type="slidenum">
              <a:rPr lang="zh-CN" altLang="en-US" sz="1200" b="0"/>
              <a:t>18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9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0875941-BACA-4CE6-9B42-22D03F7AC560}" type="slidenum">
              <a:rPr lang="zh-CN" altLang="en-US" sz="1200" b="0"/>
              <a:t>19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0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79001D9-93EA-4C68-87CE-F90DDECB6830}" type="slidenum">
              <a:rPr lang="zh-CN" altLang="en-US" sz="1200" b="0"/>
              <a:t>20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92276CA-AAFC-4CD5-9FD7-3FC3CC2BB699}" type="slidenum">
              <a:rPr lang="zh-CN" altLang="en-US" sz="1200" b="0"/>
              <a:t>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0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DDEEA71-B09A-4D6E-93D0-E9A01A101B97}" type="slidenum">
              <a:rPr lang="zh-CN" altLang="en-US" sz="1200" b="0"/>
              <a:t>21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1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8665319-78E6-49AA-9879-CDCEF0F93528}" type="slidenum">
              <a:rPr lang="zh-CN" altLang="en-US" sz="1200" b="0"/>
              <a:t>22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2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4898802-376C-4464-90CE-C97C0FFC8D25}" type="slidenum">
              <a:rPr lang="zh-CN" altLang="en-US">
                <a:solidFill>
                  <a:schemeClr val="tx1"/>
                </a:solidFill>
              </a:rPr>
              <a:t>23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17950D6-3D1A-4C0A-8B9B-F7AF82587BD9}" type="slidenum">
              <a:rPr lang="zh-CN" altLang="en-US" sz="1200" b="0"/>
              <a:t>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5691B5E-329F-4F37-B81F-1A0BA24B44D6}" type="slidenum">
              <a:rPr lang="zh-CN" altLang="en-US" sz="1200" b="0"/>
              <a:t>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7EA8DD8-52AD-4AFD-8A39-9A64DA37C359}" type="slidenum">
              <a:rPr lang="zh-CN" altLang="en-US" sz="1200" b="0"/>
              <a:t>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CFA666B-CB2E-48A6-8BDA-0CF126DAB8DC}" type="slidenum">
              <a:rPr lang="zh-CN" altLang="en-US" sz="1200" b="0"/>
              <a:t>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A459365-08E1-43AD-9275-AAE28EB7DC4C}" type="slidenum">
              <a:rPr lang="zh-CN" altLang="en-US" sz="1200" b="0"/>
              <a:t>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A6C3B8C-FAB2-42A9-BC7F-802F1A2A8134}" type="slidenum">
              <a:rPr lang="zh-CN" altLang="en-US" sz="1200" b="0"/>
              <a:t>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14CEB82-3D74-4D96-A6BF-5AB026BB65C2}" type="slidenum">
              <a:rPr lang="zh-CN" altLang="en-US" sz="1200" b="0"/>
              <a:t>9</a:t>
            </a:fld>
            <a:endParaRPr lang="zh-CN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87223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组合 87205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 bwMode="auto">
          <a:xfrm>
            <a:off x="9341797" y="1643098"/>
            <a:ext cx="318742" cy="1750202"/>
            <a:chOff x="7344" y="1304"/>
            <a:chExt cx="253" cy="1389"/>
          </a:xfrm>
        </p:grpSpPr>
        <p:sp>
          <p:nvSpPr>
            <p:cNvPr id="13" name="圆角矩形 87218"/>
            <p:cNvSpPr>
              <a:spLocks noChangeArrowheads="1"/>
            </p:cNvSpPr>
            <p:nvPr userDrawn="1"/>
          </p:nvSpPr>
          <p:spPr bwMode="auto">
            <a:xfrm>
              <a:off x="7344" y="1304"/>
              <a:ext cx="21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文本框 87219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5" y="1334"/>
              <a:ext cx="212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</a:p>
          </p:txBody>
        </p:sp>
      </p:grpSp>
      <p:grpSp>
        <p:nvGrpSpPr>
          <p:cNvPr id="15" name="组合 14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6" name="圆角矩形 87228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文本框 87229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突破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语法大冲关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8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4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94AF62D-A524-455F-869C-D9FD84507A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584E-6 4.11765E-6 L -0.05965 4.1176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png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png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png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2.png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2.png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直接连接符 14345"/>
          <p:cNvSpPr>
            <a:spLocks noChangeShapeType="1"/>
          </p:cNvSpPr>
          <p:nvPr/>
        </p:nvSpPr>
        <p:spPr bwMode="auto">
          <a:xfrm>
            <a:off x="180159" y="2478138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14367" name="矩形 9"/>
          <p:cNvSpPr>
            <a:spLocks noChangeArrowheads="1"/>
          </p:cNvSpPr>
          <p:nvPr/>
        </p:nvSpPr>
        <p:spPr bwMode="auto">
          <a:xfrm>
            <a:off x="180160" y="2708681"/>
            <a:ext cx="8812659" cy="55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400" dirty="0">
                <a:solidFill>
                  <a:srgbClr val="996633"/>
                </a:solidFill>
              </a:rPr>
              <a:t>Section Ⅲ</a:t>
            </a:r>
            <a:r>
              <a:rPr lang="zh-CN" altLang="en-US" sz="2400" dirty="0">
                <a:solidFill>
                  <a:srgbClr val="996633"/>
                </a:solidFill>
              </a:rPr>
              <a:t>　</a:t>
            </a:r>
            <a:r>
              <a:rPr lang="en-US" altLang="zh-CN" sz="2400" dirty="0">
                <a:solidFill>
                  <a:srgbClr val="996633"/>
                </a:solidFill>
              </a:rPr>
              <a:t>Grammar——</a:t>
            </a:r>
            <a:r>
              <a:rPr lang="zh-CN" altLang="en-US" sz="2400" dirty="0">
                <a:solidFill>
                  <a:srgbClr val="996633"/>
                </a:solidFill>
              </a:rPr>
              <a:t>不定式作定语和状语</a:t>
            </a:r>
            <a:endParaRPr lang="en-US" altLang="zh-CN" sz="2400" dirty="0">
              <a:solidFill>
                <a:srgbClr val="996633"/>
              </a:solidFill>
            </a:endParaRPr>
          </a:p>
        </p:txBody>
      </p:sp>
      <p:sp>
        <p:nvSpPr>
          <p:cNvPr id="5124" name="矩形 143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6" name="矩形 9"/>
          <p:cNvSpPr>
            <a:spLocks noChangeArrowheads="1"/>
          </p:cNvSpPr>
          <p:nvPr/>
        </p:nvSpPr>
        <p:spPr bwMode="auto">
          <a:xfrm>
            <a:off x="0" y="1401601"/>
            <a:ext cx="9144000" cy="7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/>
            <a:r>
              <a:rPr lang="en-US" altLang="zh-CN" sz="4300" dirty="0">
                <a:solidFill>
                  <a:srgbClr val="996633"/>
                </a:solidFill>
                <a:ea typeface="微软雅黑" panose="020B0503020204020204" pitchFamily="34" charset="-122"/>
              </a:rPr>
              <a:t>Unit 4  Space Exploration</a:t>
            </a:r>
          </a:p>
        </p:txBody>
      </p:sp>
      <p:sp>
        <p:nvSpPr>
          <p:cNvPr id="7" name="矩形 6"/>
          <p:cNvSpPr/>
          <p:nvPr/>
        </p:nvSpPr>
        <p:spPr>
          <a:xfrm>
            <a:off x="3491700" y="4206409"/>
            <a:ext cx="2198395" cy="394901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19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67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对象 869378"/>
          <p:cNvGraphicFramePr/>
          <p:nvPr/>
        </p:nvGraphicFramePr>
        <p:xfrm>
          <a:off x="391816" y="1292805"/>
          <a:ext cx="8360373" cy="255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r:id="rId4" imgW="10519410" imgH="3218180" progId="Word.Document.8">
                  <p:embed/>
                </p:oleObj>
              </mc:Choice>
              <mc:Fallback>
                <p:oleObj r:id="rId4" imgW="10519410" imgH="3218180" progId="Word.Document.8">
                  <p:embed/>
                  <p:pic>
                    <p:nvPicPr>
                      <p:cNvPr id="0" name="对象 86937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92805"/>
                        <a:ext cx="8360373" cy="2557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对象 870403"/>
          <p:cNvGraphicFramePr/>
          <p:nvPr/>
        </p:nvGraphicFramePr>
        <p:xfrm>
          <a:off x="391816" y="1160501"/>
          <a:ext cx="8360373" cy="164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r:id="rId4" imgW="10519410" imgH="2072005" progId="Word.Document.8">
                  <p:embed/>
                </p:oleObj>
              </mc:Choice>
              <mc:Fallback>
                <p:oleObj r:id="rId4" imgW="10519410" imgH="2072005" progId="Word.Document.8">
                  <p:embed/>
                  <p:pic>
                    <p:nvPicPr>
                      <p:cNvPr id="0" name="对象 8704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60501"/>
                        <a:ext cx="8360373" cy="1646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05" name="对象 870404"/>
          <p:cNvGraphicFramePr/>
          <p:nvPr/>
        </p:nvGraphicFramePr>
        <p:xfrm>
          <a:off x="411974" y="2905663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r:id="rId6" imgW="10519410" imgH="692150" progId="Word.Document.8">
                  <p:embed/>
                </p:oleObj>
              </mc:Choice>
              <mc:Fallback>
                <p:oleObj r:id="rId6" imgW="10519410" imgH="692150" progId="Word.Document.8">
                  <p:embed/>
                  <p:pic>
                    <p:nvPicPr>
                      <p:cNvPr id="0" name="对象 87040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4" y="2905663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对象 864263"/>
          <p:cNvGraphicFramePr/>
          <p:nvPr/>
        </p:nvGraphicFramePr>
        <p:xfrm>
          <a:off x="391816" y="1197043"/>
          <a:ext cx="8360373" cy="1097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r:id="rId4" imgW="10519410" imgH="1381760" progId="Word.Document.8">
                  <p:embed/>
                </p:oleObj>
              </mc:Choice>
              <mc:Fallback>
                <p:oleObj r:id="rId4" imgW="10519410" imgH="1381760" progId="Word.Document.8">
                  <p:embed/>
                  <p:pic>
                    <p:nvPicPr>
                      <p:cNvPr id="0" name="对象 86426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7043"/>
                        <a:ext cx="8360373" cy="1097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4265" name="对象 864264"/>
          <p:cNvGraphicFramePr/>
          <p:nvPr/>
        </p:nvGraphicFramePr>
        <p:xfrm>
          <a:off x="391816" y="2831321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r:id="rId6" imgW="10546715" imgH="692150" progId="Word.Document.8">
                  <p:embed/>
                </p:oleObj>
              </mc:Choice>
              <mc:Fallback>
                <p:oleObj r:id="rId6" imgW="10546715" imgH="692150" progId="Word.Document.8">
                  <p:embed/>
                  <p:pic>
                    <p:nvPicPr>
                      <p:cNvPr id="0" name="对象 86426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2831321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对象 965633"/>
          <p:cNvGraphicFramePr/>
          <p:nvPr/>
        </p:nvGraphicFramePr>
        <p:xfrm>
          <a:off x="391816" y="974016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r:id="rId4" imgW="10519410" imgH="692150" progId="Word.Document.8">
                  <p:embed/>
                </p:oleObj>
              </mc:Choice>
              <mc:Fallback>
                <p:oleObj r:id="rId4" imgW="10519410" imgH="692150" progId="Word.Document.8">
                  <p:embed/>
                  <p:pic>
                    <p:nvPicPr>
                      <p:cNvPr id="0" name="对象 9656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74016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5635" name="对象 965634"/>
          <p:cNvGraphicFramePr/>
          <p:nvPr/>
        </p:nvGraphicFramePr>
        <p:xfrm>
          <a:off x="391816" y="2023631"/>
          <a:ext cx="8360373" cy="1097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r:id="rId6" imgW="10519410" imgH="1381760" progId="Word.Document.8">
                  <p:embed/>
                </p:oleObj>
              </mc:Choice>
              <mc:Fallback>
                <p:oleObj r:id="rId6" imgW="10519410" imgH="1381760" progId="Word.Document.8">
                  <p:embed/>
                  <p:pic>
                    <p:nvPicPr>
                      <p:cNvPr id="0" name="对象 96563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2023631"/>
                        <a:ext cx="8360373" cy="1097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对象 964609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646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4611" name="文本框 964610"/>
          <p:cNvSpPr txBox="1">
            <a:spLocks noChangeArrowheads="1"/>
          </p:cNvSpPr>
          <p:nvPr/>
        </p:nvSpPr>
        <p:spPr bwMode="auto">
          <a:xfrm>
            <a:off x="3236558" y="2237839"/>
            <a:ext cx="194993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play with </a:t>
            </a:r>
            <a:endParaRPr lang="zh-CN" altLang="en-US" b="0"/>
          </a:p>
        </p:txBody>
      </p:sp>
      <p:sp>
        <p:nvSpPr>
          <p:cNvPr id="964612" name="文本框 964611"/>
          <p:cNvSpPr txBox="1">
            <a:spLocks noChangeArrowheads="1"/>
          </p:cNvSpPr>
          <p:nvPr/>
        </p:nvSpPr>
        <p:spPr bwMode="auto">
          <a:xfrm>
            <a:off x="2975771" y="3351718"/>
            <a:ext cx="208939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depend on </a:t>
            </a:r>
            <a:endParaRPr lang="zh-CN" altLang="en-US" b="0"/>
          </a:p>
        </p:txBody>
      </p:sp>
      <p:pic>
        <p:nvPicPr>
          <p:cNvPr id="31748" name="图片 96461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64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64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</p:childTnLst>
        </p:cTn>
      </p:par>
    </p:tnLst>
    <p:bldLst>
      <p:bldP spid="964611" grpId="0"/>
      <p:bldP spid="964611" grpId="1"/>
      <p:bldP spid="964612" grpId="0"/>
      <p:bldP spid="96461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对象 983043"/>
          <p:cNvGraphicFramePr/>
          <p:nvPr/>
        </p:nvGraphicFramePr>
        <p:xfrm>
          <a:off x="390557" y="990396"/>
          <a:ext cx="8338955" cy="315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r:id="rId3" imgW="10556875" imgH="4000500" progId="Word.Document.8">
                  <p:embed/>
                </p:oleObj>
              </mc:Choice>
              <mc:Fallback>
                <p:oleObj r:id="rId3" imgW="10556875" imgH="4000500" progId="Word.Document.8">
                  <p:embed/>
                  <p:pic>
                    <p:nvPicPr>
                      <p:cNvPr id="0" name="对象 98304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57" y="990396"/>
                        <a:ext cx="8338955" cy="315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45" name="文本框 983044"/>
          <p:cNvSpPr txBox="1">
            <a:spLocks noChangeArrowheads="1"/>
          </p:cNvSpPr>
          <p:nvPr/>
        </p:nvSpPr>
        <p:spPr bwMode="auto">
          <a:xfrm>
            <a:off x="970086" y="1456611"/>
            <a:ext cx="613274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pass the college entrance examination </a:t>
            </a:r>
            <a:endParaRPr lang="zh-CN" altLang="en-US" b="0"/>
          </a:p>
        </p:txBody>
      </p:sp>
      <p:sp>
        <p:nvSpPr>
          <p:cNvPr id="983046" name="文本框 983045"/>
          <p:cNvSpPr txBox="1">
            <a:spLocks noChangeArrowheads="1"/>
          </p:cNvSpPr>
          <p:nvPr/>
        </p:nvSpPr>
        <p:spPr bwMode="auto">
          <a:xfrm>
            <a:off x="3012306" y="3039227"/>
            <a:ext cx="570576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order to/so as to pick up passengers </a:t>
            </a:r>
            <a:endParaRPr lang="zh-CN" altLang="en-US" b="0"/>
          </a:p>
        </p:txBody>
      </p:sp>
      <p:pic>
        <p:nvPicPr>
          <p:cNvPr id="33796" name="图片 983046" descr="答案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83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83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</p:childTnLst>
        </p:cTn>
      </p:par>
    </p:tnLst>
    <p:bldLst>
      <p:bldP spid="983045" grpId="0"/>
      <p:bldP spid="983045" grpId="1"/>
      <p:bldP spid="983046" grpId="0"/>
      <p:bldP spid="98304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对象 963585"/>
          <p:cNvGraphicFramePr/>
          <p:nvPr/>
        </p:nvGraphicFramePr>
        <p:xfrm>
          <a:off x="391816" y="1244924"/>
          <a:ext cx="8360373" cy="265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r:id="rId4" imgW="10519410" imgH="3341370" progId="Word.Document.8">
                  <p:embed/>
                </p:oleObj>
              </mc:Choice>
              <mc:Fallback>
                <p:oleObj r:id="rId4" imgW="10519410" imgH="3341370" progId="Word.Document.8">
                  <p:embed/>
                  <p:pic>
                    <p:nvPicPr>
                      <p:cNvPr id="0" name="对象 9635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44924"/>
                        <a:ext cx="8360373" cy="265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3587" name="文本框 963586"/>
          <p:cNvSpPr txBox="1">
            <a:spLocks noChangeArrowheads="1"/>
          </p:cNvSpPr>
          <p:nvPr/>
        </p:nvSpPr>
        <p:spPr bwMode="auto">
          <a:xfrm>
            <a:off x="3496087" y="1753982"/>
            <a:ext cx="277547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find the temple </a:t>
            </a:r>
            <a:endParaRPr lang="zh-CN" altLang="en-US" b="0"/>
          </a:p>
        </p:txBody>
      </p:sp>
      <p:sp>
        <p:nvSpPr>
          <p:cNvPr id="963588" name="文本框 963587"/>
          <p:cNvSpPr txBox="1">
            <a:spLocks noChangeArrowheads="1"/>
          </p:cNvSpPr>
          <p:nvPr/>
        </p:nvSpPr>
        <p:spPr bwMode="auto">
          <a:xfrm>
            <a:off x="3678766" y="3302576"/>
            <a:ext cx="191145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only to find </a:t>
            </a:r>
            <a:endParaRPr lang="zh-CN" altLang="en-US" b="0"/>
          </a:p>
        </p:txBody>
      </p:sp>
      <p:pic>
        <p:nvPicPr>
          <p:cNvPr id="34820" name="图片 963588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63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63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0"/>
                  </p:tgtEl>
                </p:cond>
              </p:nextCondLst>
            </p:seq>
          </p:childTnLst>
        </p:cTn>
      </p:par>
    </p:tnLst>
    <p:bldLst>
      <p:bldP spid="963587" grpId="0"/>
      <p:bldP spid="963587" grpId="1"/>
      <p:bldP spid="963588" grpId="0"/>
      <p:bldP spid="96358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5" name="对象 962561"/>
          <p:cNvGraphicFramePr/>
          <p:nvPr/>
        </p:nvGraphicFramePr>
        <p:xfrm>
          <a:off x="391816" y="996696"/>
          <a:ext cx="8360373" cy="315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r:id="rId4" imgW="10519410" imgH="3963670" progId="Word.Document.8">
                  <p:embed/>
                </p:oleObj>
              </mc:Choice>
              <mc:Fallback>
                <p:oleObj r:id="rId4" imgW="10519410" imgH="3963670" progId="Word.Document.8">
                  <p:embed/>
                  <p:pic>
                    <p:nvPicPr>
                      <p:cNvPr id="0" name="对象 9625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96696"/>
                        <a:ext cx="8360373" cy="3150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563" name="文本框 962562"/>
          <p:cNvSpPr txBox="1">
            <a:spLocks noChangeArrowheads="1"/>
          </p:cNvSpPr>
          <p:nvPr/>
        </p:nvSpPr>
        <p:spPr bwMode="auto">
          <a:xfrm>
            <a:off x="3726640" y="2002210"/>
            <a:ext cx="146101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watch </a:t>
            </a:r>
            <a:endParaRPr lang="zh-CN" altLang="en-US" b="0"/>
          </a:p>
        </p:txBody>
      </p:sp>
      <p:sp>
        <p:nvSpPr>
          <p:cNvPr id="962564" name="文本框 962563"/>
          <p:cNvSpPr txBox="1">
            <a:spLocks noChangeArrowheads="1"/>
          </p:cNvSpPr>
          <p:nvPr/>
        </p:nvSpPr>
        <p:spPr bwMode="auto">
          <a:xfrm>
            <a:off x="1324107" y="2559150"/>
            <a:ext cx="127884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find </a:t>
            </a:r>
            <a:endParaRPr lang="zh-CN" altLang="en-US" b="0"/>
          </a:p>
        </p:txBody>
      </p:sp>
      <p:sp>
        <p:nvSpPr>
          <p:cNvPr id="962565" name="文本框 962564"/>
          <p:cNvSpPr txBox="1">
            <a:spLocks noChangeArrowheads="1"/>
          </p:cNvSpPr>
          <p:nvPr/>
        </p:nvSpPr>
        <p:spPr bwMode="auto">
          <a:xfrm>
            <a:off x="3678766" y="3598686"/>
            <a:ext cx="138086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come </a:t>
            </a:r>
            <a:endParaRPr lang="zh-CN" altLang="en-US" b="0"/>
          </a:p>
        </p:txBody>
      </p:sp>
      <p:pic>
        <p:nvPicPr>
          <p:cNvPr id="36869" name="图片 96256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62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62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9"/>
                  </p:tgtEl>
                </p:cond>
              </p:nextCondLst>
            </p:seq>
          </p:childTnLst>
        </p:cTn>
      </p:par>
    </p:tnLst>
    <p:bldLst>
      <p:bldP spid="962563" grpId="0"/>
      <p:bldP spid="962563" grpId="1"/>
      <p:bldP spid="962564" grpId="0"/>
      <p:bldP spid="962564" grpId="1"/>
      <p:bldP spid="962565" grpId="0"/>
      <p:bldP spid="96256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对象 961537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615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1539" name="文本框 961538"/>
          <p:cNvSpPr txBox="1">
            <a:spLocks noChangeArrowheads="1"/>
          </p:cNvSpPr>
          <p:nvPr/>
        </p:nvSpPr>
        <p:spPr bwMode="auto">
          <a:xfrm>
            <a:off x="1303949" y="1444011"/>
            <a:ext cx="115702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tell </a:t>
            </a:r>
            <a:endParaRPr lang="zh-CN" altLang="en-US" b="0"/>
          </a:p>
        </p:txBody>
      </p:sp>
      <p:sp>
        <p:nvSpPr>
          <p:cNvPr id="961540" name="文本框 961539"/>
          <p:cNvSpPr txBox="1">
            <a:spLocks noChangeArrowheads="1"/>
          </p:cNvSpPr>
          <p:nvPr/>
        </p:nvSpPr>
        <p:spPr bwMode="auto">
          <a:xfrm>
            <a:off x="2790571" y="2002210"/>
            <a:ext cx="165016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be held </a:t>
            </a:r>
            <a:endParaRPr lang="zh-CN" altLang="en-US" b="0"/>
          </a:p>
        </p:txBody>
      </p:sp>
      <p:sp>
        <p:nvSpPr>
          <p:cNvPr id="961541" name="文本框 961540"/>
          <p:cNvSpPr txBox="1">
            <a:spLocks noChangeArrowheads="1"/>
          </p:cNvSpPr>
          <p:nvPr/>
        </p:nvSpPr>
        <p:spPr bwMode="auto">
          <a:xfrm>
            <a:off x="3867743" y="2531429"/>
            <a:ext cx="94324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be </a:t>
            </a:r>
            <a:endParaRPr lang="zh-CN" altLang="en-US" b="0"/>
          </a:p>
        </p:txBody>
      </p:sp>
      <p:sp>
        <p:nvSpPr>
          <p:cNvPr id="961542" name="文本框 961541"/>
          <p:cNvSpPr txBox="1">
            <a:spLocks noChangeArrowheads="1"/>
          </p:cNvSpPr>
          <p:nvPr/>
        </p:nvSpPr>
        <p:spPr bwMode="auto">
          <a:xfrm>
            <a:off x="3978611" y="3054347"/>
            <a:ext cx="138086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agree </a:t>
            </a:r>
            <a:endParaRPr lang="zh-CN" altLang="en-US" b="0"/>
          </a:p>
        </p:txBody>
      </p:sp>
      <p:pic>
        <p:nvPicPr>
          <p:cNvPr id="38918" name="图片 96154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61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6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6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61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  <p:bldLst>
      <p:bldP spid="961539" grpId="0"/>
      <p:bldP spid="961539" grpId="1"/>
      <p:bldP spid="961540" grpId="0"/>
      <p:bldP spid="961540" grpId="1"/>
      <p:bldP spid="961541" grpId="0"/>
      <p:bldP spid="961541" grpId="1"/>
      <p:bldP spid="961542" grpId="0"/>
      <p:bldP spid="96154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1" name="对象 960513"/>
          <p:cNvGraphicFramePr/>
          <p:nvPr/>
        </p:nvGraphicFramePr>
        <p:xfrm>
          <a:off x="391816" y="1505755"/>
          <a:ext cx="8360373" cy="213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r:id="rId4" imgW="10519410" imgH="2684145" progId="Word.Document.8">
                  <p:embed/>
                </p:oleObj>
              </mc:Choice>
              <mc:Fallback>
                <p:oleObj r:id="rId4" imgW="10519410" imgH="2684145" progId="Word.Document.8">
                  <p:embed/>
                  <p:pic>
                    <p:nvPicPr>
                      <p:cNvPr id="0" name="对象 9605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505755"/>
                        <a:ext cx="8360373" cy="2133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0515" name="文本框 960514"/>
          <p:cNvSpPr txBox="1">
            <a:spLocks noChangeArrowheads="1"/>
          </p:cNvSpPr>
          <p:nvPr/>
        </p:nvSpPr>
        <p:spPr bwMode="auto">
          <a:xfrm>
            <a:off x="5125075" y="1490633"/>
            <a:ext cx="180886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be taken </a:t>
            </a:r>
            <a:endParaRPr lang="zh-CN" altLang="en-US" b="0"/>
          </a:p>
        </p:txBody>
      </p:sp>
      <p:sp>
        <p:nvSpPr>
          <p:cNvPr id="960516" name="文本框 960515"/>
          <p:cNvSpPr txBox="1">
            <a:spLocks noChangeArrowheads="1"/>
          </p:cNvSpPr>
          <p:nvPr/>
        </p:nvSpPr>
        <p:spPr bwMode="auto">
          <a:xfrm>
            <a:off x="4085700" y="2484807"/>
            <a:ext cx="124140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save </a:t>
            </a:r>
            <a:endParaRPr lang="zh-CN" altLang="en-US" b="0"/>
          </a:p>
        </p:txBody>
      </p:sp>
      <p:sp>
        <p:nvSpPr>
          <p:cNvPr id="960517" name="文本框 960516"/>
          <p:cNvSpPr txBox="1">
            <a:spLocks noChangeArrowheads="1"/>
          </p:cNvSpPr>
          <p:nvPr/>
        </p:nvSpPr>
        <p:spPr bwMode="auto">
          <a:xfrm>
            <a:off x="2604115" y="3017806"/>
            <a:ext cx="223045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be working </a:t>
            </a:r>
            <a:endParaRPr lang="zh-CN" altLang="en-US" b="0"/>
          </a:p>
        </p:txBody>
      </p:sp>
      <p:pic>
        <p:nvPicPr>
          <p:cNvPr id="40965" name="图片 960517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60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60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60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5"/>
                  </p:tgtEl>
                </p:cond>
              </p:nextCondLst>
            </p:seq>
          </p:childTnLst>
        </p:cTn>
      </p:par>
    </p:tnLst>
    <p:bldLst>
      <p:bldP spid="960515" grpId="0"/>
      <p:bldP spid="960515" grpId="1"/>
      <p:bldP spid="960516" grpId="0"/>
      <p:bldP spid="960516" grpId="1"/>
      <p:bldP spid="960517" grpId="0"/>
      <p:bldP spid="9605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42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组合 880642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2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突</a:t>
              </a:r>
            </a:p>
          </p:txBody>
        </p:sp>
      </p:grpSp>
      <p:grpSp>
        <p:nvGrpSpPr>
          <p:cNvPr id="880646" name="组合 880645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5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破</a:t>
              </a:r>
            </a:p>
          </p:txBody>
        </p:sp>
      </p:grpSp>
      <p:grpSp>
        <p:nvGrpSpPr>
          <p:cNvPr id="880649" name="组合 880648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8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法</a:t>
              </a:r>
            </a:p>
          </p:txBody>
        </p:sp>
      </p:grpSp>
      <p:grpSp>
        <p:nvGrpSpPr>
          <p:cNvPr id="880652" name="组合 880651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1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大</a:t>
              </a:r>
            </a:p>
          </p:txBody>
        </p:sp>
      </p:grpSp>
      <p:grpSp>
        <p:nvGrpSpPr>
          <p:cNvPr id="880655" name="组合 880654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1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冲</a:t>
              </a:r>
            </a:p>
          </p:txBody>
        </p:sp>
      </p:grpSp>
      <p:grpSp>
        <p:nvGrpSpPr>
          <p:cNvPr id="880658" name="组合 880657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4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关</a:t>
              </a:r>
            </a:p>
          </p:txBody>
        </p:sp>
      </p:grpSp>
      <p:grpSp>
        <p:nvGrpSpPr>
          <p:cNvPr id="880661" name="组合 880660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17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90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语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09" name="对象 959490"/>
          <p:cNvGraphicFramePr/>
          <p:nvPr/>
        </p:nvGraphicFramePr>
        <p:xfrm>
          <a:off x="391816" y="469997"/>
          <a:ext cx="8360373" cy="420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r:id="rId4" imgW="10519410" imgH="5290185" progId="Word.Document.8">
                  <p:embed/>
                </p:oleObj>
              </mc:Choice>
              <mc:Fallback>
                <p:oleObj r:id="rId4" imgW="10519410" imgH="5290185" progId="Word.Document.8">
                  <p:embed/>
                  <p:pic>
                    <p:nvPicPr>
                      <p:cNvPr id="0" name="对象 9594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69997"/>
                        <a:ext cx="8360373" cy="4204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7" name="对象 958465"/>
          <p:cNvGraphicFramePr/>
          <p:nvPr/>
        </p:nvGraphicFramePr>
        <p:xfrm>
          <a:off x="391816" y="806429"/>
          <a:ext cx="8360373" cy="353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r:id="rId4" imgW="10519410" imgH="4442460" progId="Word.Document.8">
                  <p:embed/>
                </p:oleObj>
              </mc:Choice>
              <mc:Fallback>
                <p:oleObj r:id="rId4" imgW="10519410" imgH="4442460" progId="Word.Document.8">
                  <p:embed/>
                  <p:pic>
                    <p:nvPicPr>
                      <p:cNvPr id="0" name="对象 95846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806429"/>
                        <a:ext cx="8360373" cy="3530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5" name="对象 957441"/>
          <p:cNvGraphicFramePr/>
          <p:nvPr/>
        </p:nvGraphicFramePr>
        <p:xfrm>
          <a:off x="391816" y="937473"/>
          <a:ext cx="8360373" cy="2008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r:id="rId4" imgW="10519410" imgH="2528570" progId="Word.Document.8">
                  <p:embed/>
                </p:oleObj>
              </mc:Choice>
              <mc:Fallback>
                <p:oleObj r:id="rId4" imgW="10519410" imgH="2528570" progId="Word.Document.8">
                  <p:embed/>
                  <p:pic>
                    <p:nvPicPr>
                      <p:cNvPr id="0" name="对象 9574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37473"/>
                        <a:ext cx="8360373" cy="2008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7443" name="对象 957442"/>
          <p:cNvGraphicFramePr/>
          <p:nvPr/>
        </p:nvGraphicFramePr>
        <p:xfrm>
          <a:off x="391816" y="2905662"/>
          <a:ext cx="8360373" cy="10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r:id="rId6" imgW="10519410" imgH="1303655" progId="Word.Document.8">
                  <p:embed/>
                </p:oleObj>
              </mc:Choice>
              <mc:Fallback>
                <p:oleObj r:id="rId6" imgW="10519410" imgH="1303655" progId="Word.Document.8">
                  <p:embed/>
                  <p:pic>
                    <p:nvPicPr>
                      <p:cNvPr id="0" name="对象 95744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2905662"/>
                        <a:ext cx="8360373" cy="10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图片 81938" descr="欣赏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9234" y="1922828"/>
            <a:ext cx="3585537" cy="129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0" name="矩形 7"/>
          <p:cNvSpPr>
            <a:spLocks noChangeArrowheads="1"/>
          </p:cNvSpPr>
          <p:nvPr/>
        </p:nvSpPr>
        <p:spPr bwMode="auto">
          <a:xfrm>
            <a:off x="3206324" y="2848961"/>
            <a:ext cx="3027103" cy="36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7" rIns="68576" bIns="34287">
            <a:spAutoFit/>
          </a:bodyPr>
          <a:lstStyle/>
          <a:p>
            <a:pPr defTabSz="683895"/>
            <a:r>
              <a:rPr lang="en-US" altLang="zh-CN" sz="1900">
                <a:solidFill>
                  <a:srgbClr val="008000"/>
                </a:solidFill>
                <a:latin typeface="Arial" panose="020B0604020202020204" pitchFamily="34" charset="0"/>
              </a:rPr>
              <a:t>Thank you for watching !</a:t>
            </a:r>
            <a:endParaRPr lang="zh-CN" altLang="en-US" sz="1900" b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51203" name="图片 81941" descr="欣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69155" y="1929129"/>
            <a:ext cx="3585537" cy="7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971777"/>
          <p:cNvGraphicFramePr/>
          <p:nvPr/>
        </p:nvGraphicFramePr>
        <p:xfrm>
          <a:off x="391816" y="952594"/>
          <a:ext cx="8360373" cy="323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4" imgW="10511790" imgH="4076065" progId="Word.Document.8">
                  <p:embed/>
                </p:oleObj>
              </mc:Choice>
              <mc:Fallback>
                <p:oleObj name="Document" r:id="rId4" imgW="10511790" imgH="4076065" progId="Word.Document.8">
                  <p:embed/>
                  <p:pic>
                    <p:nvPicPr>
                      <p:cNvPr id="0" name="对象 9717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52594"/>
                        <a:ext cx="8360373" cy="3239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70753"/>
          <p:cNvGraphicFramePr/>
          <p:nvPr/>
        </p:nvGraphicFramePr>
        <p:xfrm>
          <a:off x="391816" y="987875"/>
          <a:ext cx="8360373" cy="316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4" imgW="10511790" imgH="3987800" progId="Word.Document.8">
                  <p:embed/>
                </p:oleObj>
              </mc:Choice>
              <mc:Fallback>
                <p:oleObj name="Document" r:id="rId4" imgW="10511790" imgH="3987800" progId="Word.Document.8">
                  <p:embed/>
                  <p:pic>
                    <p:nvPicPr>
                      <p:cNvPr id="0" name="对象 9707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87875"/>
                        <a:ext cx="8360373" cy="316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969729"/>
          <p:cNvGraphicFramePr/>
          <p:nvPr/>
        </p:nvGraphicFramePr>
        <p:xfrm>
          <a:off x="391816" y="1535994"/>
          <a:ext cx="8360373" cy="20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4" imgW="10511790" imgH="2606040" progId="Word.Document.8">
                  <p:embed/>
                </p:oleObj>
              </mc:Choice>
              <mc:Fallback>
                <p:oleObj name="Document" r:id="rId4" imgW="10511790" imgH="2606040" progId="Word.Document.8">
                  <p:embed/>
                  <p:pic>
                    <p:nvPicPr>
                      <p:cNvPr id="0" name="对象 9697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535994"/>
                        <a:ext cx="8360373" cy="20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968705"/>
          <p:cNvGraphicFramePr/>
          <p:nvPr/>
        </p:nvGraphicFramePr>
        <p:xfrm>
          <a:off x="335123" y="556940"/>
          <a:ext cx="8475019" cy="4029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4" imgW="10691495" imgH="5069205" progId="Word.Document.8">
                  <p:embed/>
                </p:oleObj>
              </mc:Choice>
              <mc:Fallback>
                <p:oleObj r:id="rId4" imgW="10691495" imgH="5069205" progId="Word.Document.8">
                  <p:embed/>
                  <p:pic>
                    <p:nvPicPr>
                      <p:cNvPr id="0" name="对象 9687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556940"/>
                        <a:ext cx="8475019" cy="4029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967681"/>
          <p:cNvGraphicFramePr/>
          <p:nvPr/>
        </p:nvGraphicFramePr>
        <p:xfrm>
          <a:off x="391816" y="1122701"/>
          <a:ext cx="8360373" cy="164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r:id="rId4" imgW="10519410" imgH="2072005" progId="Word.Document.8">
                  <p:embed/>
                </p:oleObj>
              </mc:Choice>
              <mc:Fallback>
                <p:oleObj r:id="rId4" imgW="10519410" imgH="2072005" progId="Word.Document.8">
                  <p:embed/>
                  <p:pic>
                    <p:nvPicPr>
                      <p:cNvPr id="0" name="对象 9676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22701"/>
                        <a:ext cx="8360373" cy="1646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7683" name="对象 967682"/>
          <p:cNvGraphicFramePr/>
          <p:nvPr/>
        </p:nvGraphicFramePr>
        <p:xfrm>
          <a:off x="374178" y="3351718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r:id="rId6" imgW="10519410" imgH="692150" progId="Word.Document.8">
                  <p:embed/>
                </p:oleObj>
              </mc:Choice>
              <mc:Fallback>
                <p:oleObj r:id="rId6" imgW="10519410" imgH="692150" progId="Word.Document.8">
                  <p:embed/>
                  <p:pic>
                    <p:nvPicPr>
                      <p:cNvPr id="0" name="对象 96768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8" y="3351718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966657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966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805890"/>
          <p:cNvGraphicFramePr/>
          <p:nvPr/>
        </p:nvGraphicFramePr>
        <p:xfrm>
          <a:off x="391816" y="469997"/>
          <a:ext cx="8360373" cy="420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10519410" imgH="5290185" progId="Word.Document.8">
                  <p:embed/>
                </p:oleObj>
              </mc:Choice>
              <mc:Fallback>
                <p:oleObj r:id="rId4" imgW="10519410" imgH="5290185" progId="Word.Document.8">
                  <p:embed/>
                  <p:pic>
                    <p:nvPicPr>
                      <p:cNvPr id="0" name="对象 8058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69997"/>
                        <a:ext cx="8360373" cy="4204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</Words>
  <Application>Microsoft Office PowerPoint</Application>
  <PresentationFormat>全屏显示(16:9)</PresentationFormat>
  <Paragraphs>49</Paragraphs>
  <Slides>23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2023-01-16T22:02:56Z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5BAC311C47764197BA1F3D327B3FF273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