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0" r:id="rId2"/>
  </p:sldMasterIdLst>
  <p:notesMasterIdLst>
    <p:notesMasterId r:id="rId36"/>
  </p:notesMasterIdLst>
  <p:handoutMasterIdLst>
    <p:handoutMasterId r:id="rId37"/>
  </p:handoutMasterIdLst>
  <p:sldIdLst>
    <p:sldId id="256" r:id="rId3"/>
    <p:sldId id="294" r:id="rId4"/>
    <p:sldId id="295" r:id="rId5"/>
    <p:sldId id="329" r:id="rId6"/>
    <p:sldId id="296" r:id="rId7"/>
    <p:sldId id="330" r:id="rId8"/>
    <p:sldId id="299" r:id="rId9"/>
    <p:sldId id="332" r:id="rId10"/>
    <p:sldId id="302" r:id="rId11"/>
    <p:sldId id="303" r:id="rId12"/>
    <p:sldId id="304" r:id="rId13"/>
    <p:sldId id="305" r:id="rId14"/>
    <p:sldId id="306" r:id="rId15"/>
    <p:sldId id="307" r:id="rId16"/>
    <p:sldId id="333" r:id="rId17"/>
    <p:sldId id="309" r:id="rId18"/>
    <p:sldId id="310" r:id="rId19"/>
    <p:sldId id="311" r:id="rId20"/>
    <p:sldId id="312" r:id="rId21"/>
    <p:sldId id="313" r:id="rId22"/>
    <p:sldId id="334" r:id="rId23"/>
    <p:sldId id="315" r:id="rId24"/>
    <p:sldId id="316" r:id="rId25"/>
    <p:sldId id="317" r:id="rId26"/>
    <p:sldId id="318" r:id="rId27"/>
    <p:sldId id="320" r:id="rId28"/>
    <p:sldId id="336" r:id="rId29"/>
    <p:sldId id="322" r:id="rId30"/>
    <p:sldId id="324" r:id="rId31"/>
    <p:sldId id="325" r:id="rId32"/>
    <p:sldId id="326" r:id="rId33"/>
    <p:sldId id="327" r:id="rId34"/>
    <p:sldId id="335" r:id="rId35"/>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2E"/>
    <a:srgbClr val="FFFFFF"/>
    <a:srgbClr val="FEAA0F"/>
    <a:srgbClr val="008AA6"/>
    <a:srgbClr val="00B050"/>
    <a:srgbClr val="002E00"/>
    <a:srgbClr val="E94D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2310" y="-14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90BF1F"/>
            </a:solidFill>
          </c:spPr>
          <c:invertIfNegative val="0"/>
          <c:dPt>
            <c:idx val="0"/>
            <c:invertIfNegative val="0"/>
            <c:bubble3D val="0"/>
            <c:spPr>
              <a:solidFill>
                <a:srgbClr val="00862E"/>
              </a:solidFill>
            </c:spPr>
            <c:extLst>
              <c:ext xmlns:c16="http://schemas.microsoft.com/office/drawing/2014/chart" uri="{C3380CC4-5D6E-409C-BE32-E72D297353CC}">
                <c16:uniqueId val="{00000001-86CE-4907-BA72-CF61E99D111E}"/>
              </c:ext>
            </c:extLst>
          </c:dPt>
          <c:dPt>
            <c:idx val="1"/>
            <c:invertIfNegative val="0"/>
            <c:bubble3D val="0"/>
            <c:spPr>
              <a:solidFill>
                <a:srgbClr val="00862E"/>
              </a:solidFill>
            </c:spPr>
            <c:extLst>
              <c:ext xmlns:c16="http://schemas.microsoft.com/office/drawing/2014/chart" uri="{C3380CC4-5D6E-409C-BE32-E72D297353CC}">
                <c16:uniqueId val="{00000003-86CE-4907-BA72-CF61E99D111E}"/>
              </c:ext>
            </c:extLst>
          </c:dPt>
          <c:dPt>
            <c:idx val="2"/>
            <c:invertIfNegative val="0"/>
            <c:bubble3D val="0"/>
            <c:spPr>
              <a:solidFill>
                <a:srgbClr val="00862E"/>
              </a:solidFill>
            </c:spPr>
            <c:extLst>
              <c:ext xmlns:c16="http://schemas.microsoft.com/office/drawing/2014/chart" uri="{C3380CC4-5D6E-409C-BE32-E72D297353CC}">
                <c16:uniqueId val="{00000005-86CE-4907-BA72-CF61E99D111E}"/>
              </c:ext>
            </c:extLst>
          </c:dPt>
          <c:dPt>
            <c:idx val="3"/>
            <c:invertIfNegative val="0"/>
            <c:bubble3D val="0"/>
            <c:spPr>
              <a:solidFill>
                <a:srgbClr val="00862E"/>
              </a:solidFill>
            </c:spPr>
            <c:extLst>
              <c:ext xmlns:c16="http://schemas.microsoft.com/office/drawing/2014/chart" uri="{C3380CC4-5D6E-409C-BE32-E72D297353CC}">
                <c16:uniqueId val="{00000007-86CE-4907-BA72-CF61E99D111E}"/>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86CE-4907-BA72-CF61E99D111E}"/>
            </c:ext>
          </c:extLst>
        </c:ser>
        <c:ser>
          <c:idx val="1"/>
          <c:order val="1"/>
          <c:tx>
            <c:strRef>
              <c:f>Sheet1!$C$1</c:f>
              <c:strCache>
                <c:ptCount val="1"/>
                <c:pt idx="0">
                  <c:v>系列 2</c:v>
                </c:pt>
              </c:strCache>
            </c:strRef>
          </c:tx>
          <c:spPr>
            <a:solidFill>
              <a:srgbClr val="F49800"/>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9-86CE-4907-BA72-CF61E99D111E}"/>
            </c:ext>
          </c:extLst>
        </c:ser>
        <c:ser>
          <c:idx val="2"/>
          <c:order val="2"/>
          <c:tx>
            <c:strRef>
              <c:f>Sheet1!$D$1</c:f>
              <c:strCache>
                <c:ptCount val="1"/>
                <c:pt idx="0">
                  <c:v>系列 3</c:v>
                </c:pt>
              </c:strCache>
            </c:strRef>
          </c:tx>
          <c:spPr>
            <a:solidFill>
              <a:srgbClr val="008AA6"/>
            </a:solidFill>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A-86CE-4907-BA72-CF61E99D111E}"/>
            </c:ext>
          </c:extLst>
        </c:ser>
        <c:dLbls>
          <c:showLegendKey val="0"/>
          <c:showVal val="0"/>
          <c:showCatName val="0"/>
          <c:showSerName val="0"/>
          <c:showPercent val="0"/>
          <c:showBubbleSize val="0"/>
        </c:dLbls>
        <c:gapWidth val="125"/>
        <c:overlap val="-25"/>
        <c:axId val="456880512"/>
        <c:axId val="456882048"/>
      </c:barChart>
      <c:catAx>
        <c:axId val="456880512"/>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endParaRPr lang="zh-CN"/>
          </a:p>
        </c:txPr>
        <c:crossAx val="456882048"/>
        <c:crosses val="autoZero"/>
        <c:auto val="1"/>
        <c:lblAlgn val="ctr"/>
        <c:lblOffset val="100"/>
        <c:noMultiLvlLbl val="0"/>
      </c:catAx>
      <c:valAx>
        <c:axId val="456882048"/>
        <c:scaling>
          <c:orientation val="minMax"/>
        </c:scaling>
        <c:delete val="0"/>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85000"/>
                    <a:lumOff val="15000"/>
                  </a:schemeClr>
                </a:solidFill>
                <a:latin typeface="+mn-lt"/>
                <a:ea typeface="+mn-ea"/>
                <a:cs typeface="+mn-cs"/>
              </a:defRPr>
            </a:pPr>
            <a:endParaRPr lang="zh-CN"/>
          </a:p>
        </c:txPr>
        <c:crossAx val="456880512"/>
        <c:crosses val="autoZero"/>
        <c:crossBetween val="between"/>
      </c:valAx>
      <c:spPr>
        <a:ln>
          <a:noFill/>
        </a:ln>
      </c:spPr>
    </c:plotArea>
    <c:legend>
      <c:legendPos val="b"/>
      <c:overlay val="0"/>
      <c:txPr>
        <a:bodyPr rot="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6D059-E9DC-4EF7-985A-A9DC9F5533E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82B9D-0E43-4740-B500-FAA6DC63A2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982B9D-0E43-4740-B500-FAA6DC63A26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9FD01-51C9-4207-A733-B3ADD505E2B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F58A6F-CB79-427D-ABC7-706A7BB6C25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F58A6F-CB79-427D-ABC7-706A7BB6C25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F58A6F-CB79-427D-ABC7-706A7BB6C25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F58A6F-CB79-427D-ABC7-706A7BB6C25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F58A6F-CB79-427D-ABC7-706A7BB6C25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8" name="矩形 7"/>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文本框 15"/>
          <p:cNvSpPr txBox="1"/>
          <p:nvPr userDrawn="1"/>
        </p:nvSpPr>
        <p:spPr>
          <a:xfrm>
            <a:off x="26915" y="43895"/>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1"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请输入第一章节的标题</a:t>
            </a:r>
          </a:p>
        </p:txBody>
      </p:sp>
      <p:sp>
        <p:nvSpPr>
          <p:cNvPr id="12" name="矩形 11"/>
          <p:cNvSpPr/>
          <p:nvPr userDrawn="1"/>
        </p:nvSpPr>
        <p:spPr>
          <a:xfrm>
            <a:off x="1" y="6693363"/>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375" autoRev="1" fill="hold">
                                          <p:stCondLst>
                                            <p:cond delay="0"/>
                                          </p:stCondLst>
                                        </p:cTn>
                                        <p:tgtEl>
                                          <p:spTgt spid="11"/>
                                        </p:tgtEl>
                                        <p:attrNameLst>
                                          <p:attrName>ppt_w</p:attrName>
                                        </p:attrNameLst>
                                      </p:cBhvr>
                                    </p:anim>
                                    <p:anim by="(#ppt_w*0.50)" calcmode="lin" valueType="num">
                                      <p:cBhvr>
                                        <p:cTn id="14" dur="375" decel="50000" autoRev="1" fill="hold">
                                          <p:stCondLst>
                                            <p:cond delay="0"/>
                                          </p:stCondLst>
                                        </p:cTn>
                                        <p:tgtEl>
                                          <p:spTgt spid="11"/>
                                        </p:tgtEl>
                                        <p:attrNameLst>
                                          <p:attrName>ppt_x</p:attrName>
                                        </p:attrNameLst>
                                      </p:cBhvr>
                                    </p:anim>
                                    <p:anim from="(-#ppt_h/2)" to="(#ppt_y)" calcmode="lin" valueType="num">
                                      <p:cBhvr>
                                        <p:cTn id="15" dur="750" fill="hold">
                                          <p:stCondLst>
                                            <p:cond delay="0"/>
                                          </p:stCondLst>
                                        </p:cTn>
                                        <p:tgtEl>
                                          <p:spTgt spid="11"/>
                                        </p:tgtEl>
                                        <p:attrNameLst>
                                          <p:attrName>ppt_y</p:attrName>
                                        </p:attrNameLst>
                                      </p:cBhvr>
                                    </p:anim>
                                    <p:animRot by="21600000">
                                      <p:cBhvr>
                                        <p:cTn id="16" dur="75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sp>
        <p:nvSpPr>
          <p:cNvPr id="8" name="矩形 7"/>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文本框 15"/>
          <p:cNvSpPr txBox="1"/>
          <p:nvPr userDrawn="1"/>
        </p:nvSpPr>
        <p:spPr>
          <a:xfrm>
            <a:off x="26915" y="43895"/>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1"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请输入第一章节的标题</a:t>
            </a:r>
          </a:p>
        </p:txBody>
      </p:sp>
      <p:sp>
        <p:nvSpPr>
          <p:cNvPr id="12" name="矩形 11"/>
          <p:cNvSpPr/>
          <p:nvPr userDrawn="1"/>
        </p:nvSpPr>
        <p:spPr>
          <a:xfrm>
            <a:off x="1" y="6693363"/>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375" autoRev="1" fill="hold">
                                          <p:stCondLst>
                                            <p:cond delay="0"/>
                                          </p:stCondLst>
                                        </p:cTn>
                                        <p:tgtEl>
                                          <p:spTgt spid="11"/>
                                        </p:tgtEl>
                                        <p:attrNameLst>
                                          <p:attrName>ppt_w</p:attrName>
                                        </p:attrNameLst>
                                      </p:cBhvr>
                                    </p:anim>
                                    <p:anim by="(#ppt_w*0.50)" calcmode="lin" valueType="num">
                                      <p:cBhvr>
                                        <p:cTn id="14" dur="375" decel="50000" autoRev="1" fill="hold">
                                          <p:stCondLst>
                                            <p:cond delay="0"/>
                                          </p:stCondLst>
                                        </p:cTn>
                                        <p:tgtEl>
                                          <p:spTgt spid="11"/>
                                        </p:tgtEl>
                                        <p:attrNameLst>
                                          <p:attrName>ppt_x</p:attrName>
                                        </p:attrNameLst>
                                      </p:cBhvr>
                                    </p:anim>
                                    <p:anim from="(-#ppt_h/2)" to="(#ppt_y)" calcmode="lin" valueType="num">
                                      <p:cBhvr>
                                        <p:cTn id="15" dur="750" fill="hold">
                                          <p:stCondLst>
                                            <p:cond delay="0"/>
                                          </p:stCondLst>
                                        </p:cTn>
                                        <p:tgtEl>
                                          <p:spTgt spid="11"/>
                                        </p:tgtEl>
                                        <p:attrNameLst>
                                          <p:attrName>ppt_y</p:attrName>
                                        </p:attrNameLst>
                                      </p:cBhvr>
                                    </p:anim>
                                    <p:animRot by="21600000">
                                      <p:cBhvr>
                                        <p:cTn id="16" dur="75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内容与标题">
    <p:spTree>
      <p:nvGrpSpPr>
        <p:cNvPr id="1" name=""/>
        <p:cNvGrpSpPr/>
        <p:nvPr/>
      </p:nvGrpSpPr>
      <p:grpSpPr>
        <a:xfrm>
          <a:off x="0" y="0"/>
          <a:ext cx="0" cy="0"/>
          <a:chOff x="0" y="0"/>
          <a:chExt cx="0" cy="0"/>
        </a:xfrm>
      </p:grpSpPr>
      <p:sp>
        <p:nvSpPr>
          <p:cNvPr id="8" name="矩形 7"/>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文本框 15"/>
          <p:cNvSpPr txBox="1"/>
          <p:nvPr userDrawn="1"/>
        </p:nvSpPr>
        <p:spPr>
          <a:xfrm>
            <a:off x="26915" y="43895"/>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1"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请输入第一章节的标题</a:t>
            </a:r>
          </a:p>
        </p:txBody>
      </p:sp>
      <p:sp>
        <p:nvSpPr>
          <p:cNvPr id="12" name="矩形 11"/>
          <p:cNvSpPr/>
          <p:nvPr userDrawn="1"/>
        </p:nvSpPr>
        <p:spPr>
          <a:xfrm>
            <a:off x="1" y="6693363"/>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375" autoRev="1" fill="hold">
                                          <p:stCondLst>
                                            <p:cond delay="0"/>
                                          </p:stCondLst>
                                        </p:cTn>
                                        <p:tgtEl>
                                          <p:spTgt spid="11"/>
                                        </p:tgtEl>
                                        <p:attrNameLst>
                                          <p:attrName>ppt_w</p:attrName>
                                        </p:attrNameLst>
                                      </p:cBhvr>
                                    </p:anim>
                                    <p:anim by="(#ppt_w*0.50)" calcmode="lin" valueType="num">
                                      <p:cBhvr>
                                        <p:cTn id="14" dur="375" decel="50000" autoRev="1" fill="hold">
                                          <p:stCondLst>
                                            <p:cond delay="0"/>
                                          </p:stCondLst>
                                        </p:cTn>
                                        <p:tgtEl>
                                          <p:spTgt spid="11"/>
                                        </p:tgtEl>
                                        <p:attrNameLst>
                                          <p:attrName>ppt_x</p:attrName>
                                        </p:attrNameLst>
                                      </p:cBhvr>
                                    </p:anim>
                                    <p:anim from="(-#ppt_h/2)" to="(#ppt_y)" calcmode="lin" valueType="num">
                                      <p:cBhvr>
                                        <p:cTn id="15" dur="750" fill="hold">
                                          <p:stCondLst>
                                            <p:cond delay="0"/>
                                          </p:stCondLst>
                                        </p:cTn>
                                        <p:tgtEl>
                                          <p:spTgt spid="11"/>
                                        </p:tgtEl>
                                        <p:attrNameLst>
                                          <p:attrName>ppt_y</p:attrName>
                                        </p:attrNameLst>
                                      </p:cBhvr>
                                    </p:anim>
                                    <p:animRot by="21600000">
                                      <p:cBhvr>
                                        <p:cTn id="16" dur="75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
        <p:nvSpPr>
          <p:cNvPr id="8" name="矩形 7"/>
          <p:cNvSpPr/>
          <p:nvPr userDrawn="1"/>
        </p:nvSpPr>
        <p:spPr>
          <a:xfrm>
            <a:off x="1" y="6676976"/>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userDrawn="1"/>
        </p:nvSpPr>
        <p:spPr>
          <a:xfrm>
            <a:off x="48006" y="43895"/>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7"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请输入第二章节的标题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by="(-#ppt_w*2)" calcmode="lin" valueType="num">
                                      <p:cBhvr rctx="PPT">
                                        <p:cTn id="13" dur="375" autoRev="1" fill="hold">
                                          <p:stCondLst>
                                            <p:cond delay="0"/>
                                          </p:stCondLst>
                                        </p:cTn>
                                        <p:tgtEl>
                                          <p:spTgt spid="17"/>
                                        </p:tgtEl>
                                        <p:attrNameLst>
                                          <p:attrName>ppt_w</p:attrName>
                                        </p:attrNameLst>
                                      </p:cBhvr>
                                    </p:anim>
                                    <p:anim by="(#ppt_w*0.50)" calcmode="lin" valueType="num">
                                      <p:cBhvr>
                                        <p:cTn id="14" dur="375" decel="50000" autoRev="1" fill="hold">
                                          <p:stCondLst>
                                            <p:cond delay="0"/>
                                          </p:stCondLst>
                                        </p:cTn>
                                        <p:tgtEl>
                                          <p:spTgt spid="17"/>
                                        </p:tgtEl>
                                        <p:attrNameLst>
                                          <p:attrName>ppt_x</p:attrName>
                                        </p:attrNameLst>
                                      </p:cBhvr>
                                    </p:anim>
                                    <p:anim from="(-#ppt_h/2)" to="(#ppt_y)" calcmode="lin" valueType="num">
                                      <p:cBhvr>
                                        <p:cTn id="15" dur="750" fill="hold">
                                          <p:stCondLst>
                                            <p:cond delay="0"/>
                                          </p:stCondLst>
                                        </p:cTn>
                                        <p:tgtEl>
                                          <p:spTgt spid="17"/>
                                        </p:tgtEl>
                                        <p:attrNameLst>
                                          <p:attrName>ppt_y</p:attrName>
                                        </p:attrNameLst>
                                      </p:cBhvr>
                                    </p:anim>
                                    <p:animRot by="21600000">
                                      <p:cBhvr>
                                        <p:cTn id="16"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图片与标题">
    <p:spTree>
      <p:nvGrpSpPr>
        <p:cNvPr id="1" name=""/>
        <p:cNvGrpSpPr/>
        <p:nvPr/>
      </p:nvGrpSpPr>
      <p:grpSpPr>
        <a:xfrm>
          <a:off x="0" y="0"/>
          <a:ext cx="0" cy="0"/>
          <a:chOff x="0" y="0"/>
          <a:chExt cx="0" cy="0"/>
        </a:xfrm>
      </p:grpSpPr>
      <p:sp>
        <p:nvSpPr>
          <p:cNvPr id="8" name="矩形 7"/>
          <p:cNvSpPr/>
          <p:nvPr userDrawn="1"/>
        </p:nvSpPr>
        <p:spPr>
          <a:xfrm>
            <a:off x="1" y="6676976"/>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userDrawn="1"/>
        </p:nvSpPr>
        <p:spPr>
          <a:xfrm>
            <a:off x="48006" y="43895"/>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7"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请输入第二章节的标题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by="(-#ppt_w*2)" calcmode="lin" valueType="num">
                                      <p:cBhvr rctx="PPT">
                                        <p:cTn id="13" dur="375" autoRev="1" fill="hold">
                                          <p:stCondLst>
                                            <p:cond delay="0"/>
                                          </p:stCondLst>
                                        </p:cTn>
                                        <p:tgtEl>
                                          <p:spTgt spid="17"/>
                                        </p:tgtEl>
                                        <p:attrNameLst>
                                          <p:attrName>ppt_w</p:attrName>
                                        </p:attrNameLst>
                                      </p:cBhvr>
                                    </p:anim>
                                    <p:anim by="(#ppt_w*0.50)" calcmode="lin" valueType="num">
                                      <p:cBhvr>
                                        <p:cTn id="14" dur="375" decel="50000" autoRev="1" fill="hold">
                                          <p:stCondLst>
                                            <p:cond delay="0"/>
                                          </p:stCondLst>
                                        </p:cTn>
                                        <p:tgtEl>
                                          <p:spTgt spid="17"/>
                                        </p:tgtEl>
                                        <p:attrNameLst>
                                          <p:attrName>ppt_x</p:attrName>
                                        </p:attrNameLst>
                                      </p:cBhvr>
                                    </p:anim>
                                    <p:anim from="(-#ppt_h/2)" to="(#ppt_y)" calcmode="lin" valueType="num">
                                      <p:cBhvr>
                                        <p:cTn id="15" dur="750" fill="hold">
                                          <p:stCondLst>
                                            <p:cond delay="0"/>
                                          </p:stCondLst>
                                        </p:cTn>
                                        <p:tgtEl>
                                          <p:spTgt spid="17"/>
                                        </p:tgtEl>
                                        <p:attrNameLst>
                                          <p:attrName>ppt_y</p:attrName>
                                        </p:attrNameLst>
                                      </p:cBhvr>
                                    </p:anim>
                                    <p:animRot by="21600000">
                                      <p:cBhvr>
                                        <p:cTn id="16"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F58A6F-CB79-427D-ABC7-706A7BB6C250}"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图片与标题">
    <p:spTree>
      <p:nvGrpSpPr>
        <p:cNvPr id="1" name=""/>
        <p:cNvGrpSpPr/>
        <p:nvPr/>
      </p:nvGrpSpPr>
      <p:grpSpPr>
        <a:xfrm>
          <a:off x="0" y="0"/>
          <a:ext cx="0" cy="0"/>
          <a:chOff x="0" y="0"/>
          <a:chExt cx="0" cy="0"/>
        </a:xfrm>
      </p:grpSpPr>
      <p:sp>
        <p:nvSpPr>
          <p:cNvPr id="8" name="矩形 7"/>
          <p:cNvSpPr/>
          <p:nvPr userDrawn="1"/>
        </p:nvSpPr>
        <p:spPr>
          <a:xfrm>
            <a:off x="1" y="6676976"/>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userDrawn="1"/>
        </p:nvSpPr>
        <p:spPr>
          <a:xfrm>
            <a:off x="48006" y="43895"/>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7"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请输入第二章节的标题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by="(-#ppt_w*2)" calcmode="lin" valueType="num">
                                      <p:cBhvr rctx="PPT">
                                        <p:cTn id="13" dur="375" autoRev="1" fill="hold">
                                          <p:stCondLst>
                                            <p:cond delay="0"/>
                                          </p:stCondLst>
                                        </p:cTn>
                                        <p:tgtEl>
                                          <p:spTgt spid="17"/>
                                        </p:tgtEl>
                                        <p:attrNameLst>
                                          <p:attrName>ppt_w</p:attrName>
                                        </p:attrNameLst>
                                      </p:cBhvr>
                                    </p:anim>
                                    <p:anim by="(#ppt_w*0.50)" calcmode="lin" valueType="num">
                                      <p:cBhvr>
                                        <p:cTn id="14" dur="375" decel="50000" autoRev="1" fill="hold">
                                          <p:stCondLst>
                                            <p:cond delay="0"/>
                                          </p:stCondLst>
                                        </p:cTn>
                                        <p:tgtEl>
                                          <p:spTgt spid="17"/>
                                        </p:tgtEl>
                                        <p:attrNameLst>
                                          <p:attrName>ppt_x</p:attrName>
                                        </p:attrNameLst>
                                      </p:cBhvr>
                                    </p:anim>
                                    <p:anim from="(-#ppt_h/2)" to="(#ppt_y)" calcmode="lin" valueType="num">
                                      <p:cBhvr>
                                        <p:cTn id="15" dur="750" fill="hold">
                                          <p:stCondLst>
                                            <p:cond delay="0"/>
                                          </p:stCondLst>
                                        </p:cTn>
                                        <p:tgtEl>
                                          <p:spTgt spid="17"/>
                                        </p:tgtEl>
                                        <p:attrNameLst>
                                          <p:attrName>ppt_y</p:attrName>
                                        </p:attrNameLst>
                                      </p:cBhvr>
                                    </p:anim>
                                    <p:animRot by="21600000">
                                      <p:cBhvr>
                                        <p:cTn id="16"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图片与标题">
    <p:spTree>
      <p:nvGrpSpPr>
        <p:cNvPr id="1" name=""/>
        <p:cNvGrpSpPr/>
        <p:nvPr/>
      </p:nvGrpSpPr>
      <p:grpSpPr>
        <a:xfrm>
          <a:off x="0" y="0"/>
          <a:ext cx="0" cy="0"/>
          <a:chOff x="0" y="0"/>
          <a:chExt cx="0" cy="0"/>
        </a:xfrm>
      </p:grpSpPr>
      <p:sp>
        <p:nvSpPr>
          <p:cNvPr id="8" name="矩形 7"/>
          <p:cNvSpPr/>
          <p:nvPr userDrawn="1"/>
        </p:nvSpPr>
        <p:spPr>
          <a:xfrm>
            <a:off x="1" y="6676976"/>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userDrawn="1"/>
        </p:nvSpPr>
        <p:spPr>
          <a:xfrm>
            <a:off x="48006" y="43895"/>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7"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请输入第二章节的标题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by="(-#ppt_w*2)" calcmode="lin" valueType="num">
                                      <p:cBhvr rctx="PPT">
                                        <p:cTn id="13" dur="375" autoRev="1" fill="hold">
                                          <p:stCondLst>
                                            <p:cond delay="0"/>
                                          </p:stCondLst>
                                        </p:cTn>
                                        <p:tgtEl>
                                          <p:spTgt spid="17"/>
                                        </p:tgtEl>
                                        <p:attrNameLst>
                                          <p:attrName>ppt_w</p:attrName>
                                        </p:attrNameLst>
                                      </p:cBhvr>
                                    </p:anim>
                                    <p:anim by="(#ppt_w*0.50)" calcmode="lin" valueType="num">
                                      <p:cBhvr>
                                        <p:cTn id="14" dur="375" decel="50000" autoRev="1" fill="hold">
                                          <p:stCondLst>
                                            <p:cond delay="0"/>
                                          </p:stCondLst>
                                        </p:cTn>
                                        <p:tgtEl>
                                          <p:spTgt spid="17"/>
                                        </p:tgtEl>
                                        <p:attrNameLst>
                                          <p:attrName>ppt_x</p:attrName>
                                        </p:attrNameLst>
                                      </p:cBhvr>
                                    </p:anim>
                                    <p:anim from="(-#ppt_h/2)" to="(#ppt_y)" calcmode="lin" valueType="num">
                                      <p:cBhvr>
                                        <p:cTn id="15" dur="750" fill="hold">
                                          <p:stCondLst>
                                            <p:cond delay="0"/>
                                          </p:stCondLst>
                                        </p:cTn>
                                        <p:tgtEl>
                                          <p:spTgt spid="17"/>
                                        </p:tgtEl>
                                        <p:attrNameLst>
                                          <p:attrName>ppt_y</p:attrName>
                                        </p:attrNameLst>
                                      </p:cBhvr>
                                    </p:anim>
                                    <p:animRot by="21600000">
                                      <p:cBhvr>
                                        <p:cTn id="16"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图片与标题">
    <p:spTree>
      <p:nvGrpSpPr>
        <p:cNvPr id="1" name=""/>
        <p:cNvGrpSpPr/>
        <p:nvPr/>
      </p:nvGrpSpPr>
      <p:grpSpPr>
        <a:xfrm>
          <a:off x="0" y="0"/>
          <a:ext cx="0" cy="0"/>
          <a:chOff x="0" y="0"/>
          <a:chExt cx="0" cy="0"/>
        </a:xfrm>
      </p:grpSpPr>
      <p:sp>
        <p:nvSpPr>
          <p:cNvPr id="8" name="矩形 7"/>
          <p:cNvSpPr/>
          <p:nvPr userDrawn="1"/>
        </p:nvSpPr>
        <p:spPr>
          <a:xfrm>
            <a:off x="1" y="6676976"/>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userDrawn="1"/>
        </p:nvSpPr>
        <p:spPr>
          <a:xfrm>
            <a:off x="48006" y="43895"/>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7"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请输入第二章节的标题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by="(-#ppt_w*2)" calcmode="lin" valueType="num">
                                      <p:cBhvr rctx="PPT">
                                        <p:cTn id="13" dur="375" autoRev="1" fill="hold">
                                          <p:stCondLst>
                                            <p:cond delay="0"/>
                                          </p:stCondLst>
                                        </p:cTn>
                                        <p:tgtEl>
                                          <p:spTgt spid="17"/>
                                        </p:tgtEl>
                                        <p:attrNameLst>
                                          <p:attrName>ppt_w</p:attrName>
                                        </p:attrNameLst>
                                      </p:cBhvr>
                                    </p:anim>
                                    <p:anim by="(#ppt_w*0.50)" calcmode="lin" valueType="num">
                                      <p:cBhvr>
                                        <p:cTn id="14" dur="375" decel="50000" autoRev="1" fill="hold">
                                          <p:stCondLst>
                                            <p:cond delay="0"/>
                                          </p:stCondLst>
                                        </p:cTn>
                                        <p:tgtEl>
                                          <p:spTgt spid="17"/>
                                        </p:tgtEl>
                                        <p:attrNameLst>
                                          <p:attrName>ppt_x</p:attrName>
                                        </p:attrNameLst>
                                      </p:cBhvr>
                                    </p:anim>
                                    <p:anim from="(-#ppt_h/2)" to="(#ppt_y)" calcmode="lin" valueType="num">
                                      <p:cBhvr>
                                        <p:cTn id="15" dur="750" fill="hold">
                                          <p:stCondLst>
                                            <p:cond delay="0"/>
                                          </p:stCondLst>
                                        </p:cTn>
                                        <p:tgtEl>
                                          <p:spTgt spid="17"/>
                                        </p:tgtEl>
                                        <p:attrNameLst>
                                          <p:attrName>ppt_y</p:attrName>
                                        </p:attrNameLst>
                                      </p:cBhvr>
                                    </p:anim>
                                    <p:animRot by="21600000">
                                      <p:cBhvr>
                                        <p:cTn id="16"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图片与标题">
    <p:spTree>
      <p:nvGrpSpPr>
        <p:cNvPr id="1" name=""/>
        <p:cNvGrpSpPr/>
        <p:nvPr/>
      </p:nvGrpSpPr>
      <p:grpSpPr>
        <a:xfrm>
          <a:off x="0" y="0"/>
          <a:ext cx="0" cy="0"/>
          <a:chOff x="0" y="0"/>
          <a:chExt cx="0" cy="0"/>
        </a:xfrm>
      </p:grpSpPr>
      <p:sp>
        <p:nvSpPr>
          <p:cNvPr id="8" name="矩形 7"/>
          <p:cNvSpPr/>
          <p:nvPr userDrawn="1"/>
        </p:nvSpPr>
        <p:spPr>
          <a:xfrm>
            <a:off x="1" y="6676976"/>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userDrawn="1"/>
        </p:nvSpPr>
        <p:spPr>
          <a:xfrm>
            <a:off x="48006" y="43895"/>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7"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请输入第二章节的标题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by="(-#ppt_w*2)" calcmode="lin" valueType="num">
                                      <p:cBhvr rctx="PPT">
                                        <p:cTn id="13" dur="375" autoRev="1" fill="hold">
                                          <p:stCondLst>
                                            <p:cond delay="0"/>
                                          </p:stCondLst>
                                        </p:cTn>
                                        <p:tgtEl>
                                          <p:spTgt spid="17"/>
                                        </p:tgtEl>
                                        <p:attrNameLst>
                                          <p:attrName>ppt_w</p:attrName>
                                        </p:attrNameLst>
                                      </p:cBhvr>
                                    </p:anim>
                                    <p:anim by="(#ppt_w*0.50)" calcmode="lin" valueType="num">
                                      <p:cBhvr>
                                        <p:cTn id="14" dur="375" decel="50000" autoRev="1" fill="hold">
                                          <p:stCondLst>
                                            <p:cond delay="0"/>
                                          </p:stCondLst>
                                        </p:cTn>
                                        <p:tgtEl>
                                          <p:spTgt spid="17"/>
                                        </p:tgtEl>
                                        <p:attrNameLst>
                                          <p:attrName>ppt_x</p:attrName>
                                        </p:attrNameLst>
                                      </p:cBhvr>
                                    </p:anim>
                                    <p:anim from="(-#ppt_h/2)" to="(#ppt_y)" calcmode="lin" valueType="num">
                                      <p:cBhvr>
                                        <p:cTn id="15" dur="750" fill="hold">
                                          <p:stCondLst>
                                            <p:cond delay="0"/>
                                          </p:stCondLst>
                                        </p:cTn>
                                        <p:tgtEl>
                                          <p:spTgt spid="17"/>
                                        </p:tgtEl>
                                        <p:attrNameLst>
                                          <p:attrName>ppt_y</p:attrName>
                                        </p:attrNameLst>
                                      </p:cBhvr>
                                    </p:anim>
                                    <p:animRot by="21600000">
                                      <p:cBhvr>
                                        <p:cTn id="16"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sp>
        <p:nvSpPr>
          <p:cNvPr id="7" name="矩形 6"/>
          <p:cNvSpPr/>
          <p:nvPr userDrawn="1"/>
        </p:nvSpPr>
        <p:spPr>
          <a:xfrm>
            <a:off x="1" y="6693363"/>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框 15"/>
          <p:cNvSpPr txBox="1"/>
          <p:nvPr userDrawn="1"/>
        </p:nvSpPr>
        <p:spPr>
          <a:xfrm>
            <a:off x="48571" y="87789"/>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2"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请输入第三章节的标题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by="(-#ppt_w*2)" calcmode="lin" valueType="num">
                                      <p:cBhvr rctx="PPT">
                                        <p:cTn id="13" dur="375" autoRev="1" fill="hold">
                                          <p:stCondLst>
                                            <p:cond delay="0"/>
                                          </p:stCondLst>
                                        </p:cTn>
                                        <p:tgtEl>
                                          <p:spTgt spid="12"/>
                                        </p:tgtEl>
                                        <p:attrNameLst>
                                          <p:attrName>ppt_w</p:attrName>
                                        </p:attrNameLst>
                                      </p:cBhvr>
                                    </p:anim>
                                    <p:anim by="(#ppt_w*0.50)" calcmode="lin" valueType="num">
                                      <p:cBhvr>
                                        <p:cTn id="14" dur="375" decel="50000" autoRev="1" fill="hold">
                                          <p:stCondLst>
                                            <p:cond delay="0"/>
                                          </p:stCondLst>
                                        </p:cTn>
                                        <p:tgtEl>
                                          <p:spTgt spid="12"/>
                                        </p:tgtEl>
                                        <p:attrNameLst>
                                          <p:attrName>ppt_x</p:attrName>
                                        </p:attrNameLst>
                                      </p:cBhvr>
                                    </p:anim>
                                    <p:anim from="(-#ppt_h/2)" to="(#ppt_y)" calcmode="lin" valueType="num">
                                      <p:cBhvr>
                                        <p:cTn id="15" dur="750" fill="hold">
                                          <p:stCondLst>
                                            <p:cond delay="0"/>
                                          </p:stCondLst>
                                        </p:cTn>
                                        <p:tgtEl>
                                          <p:spTgt spid="12"/>
                                        </p:tgtEl>
                                        <p:attrNameLst>
                                          <p:attrName>ppt_y</p:attrName>
                                        </p:attrNameLst>
                                      </p:cBhvr>
                                    </p:anim>
                                    <p:animRot by="21600000">
                                      <p:cBhvr>
                                        <p:cTn id="16" dur="75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和竖排文字">
    <p:spTree>
      <p:nvGrpSpPr>
        <p:cNvPr id="1" name=""/>
        <p:cNvGrpSpPr/>
        <p:nvPr/>
      </p:nvGrpSpPr>
      <p:grpSpPr>
        <a:xfrm>
          <a:off x="0" y="0"/>
          <a:ext cx="0" cy="0"/>
          <a:chOff x="0" y="0"/>
          <a:chExt cx="0" cy="0"/>
        </a:xfrm>
      </p:grpSpPr>
      <p:sp>
        <p:nvSpPr>
          <p:cNvPr id="7" name="矩形 6"/>
          <p:cNvSpPr/>
          <p:nvPr userDrawn="1"/>
        </p:nvSpPr>
        <p:spPr>
          <a:xfrm>
            <a:off x="1" y="6693363"/>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框 15"/>
          <p:cNvSpPr txBox="1"/>
          <p:nvPr userDrawn="1"/>
        </p:nvSpPr>
        <p:spPr>
          <a:xfrm>
            <a:off x="48571" y="87789"/>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2"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请输入第三章节的标题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by="(-#ppt_w*2)" calcmode="lin" valueType="num">
                                      <p:cBhvr rctx="PPT">
                                        <p:cTn id="13" dur="375" autoRev="1" fill="hold">
                                          <p:stCondLst>
                                            <p:cond delay="0"/>
                                          </p:stCondLst>
                                        </p:cTn>
                                        <p:tgtEl>
                                          <p:spTgt spid="12"/>
                                        </p:tgtEl>
                                        <p:attrNameLst>
                                          <p:attrName>ppt_w</p:attrName>
                                        </p:attrNameLst>
                                      </p:cBhvr>
                                    </p:anim>
                                    <p:anim by="(#ppt_w*0.50)" calcmode="lin" valueType="num">
                                      <p:cBhvr>
                                        <p:cTn id="14" dur="375" decel="50000" autoRev="1" fill="hold">
                                          <p:stCondLst>
                                            <p:cond delay="0"/>
                                          </p:stCondLst>
                                        </p:cTn>
                                        <p:tgtEl>
                                          <p:spTgt spid="12"/>
                                        </p:tgtEl>
                                        <p:attrNameLst>
                                          <p:attrName>ppt_x</p:attrName>
                                        </p:attrNameLst>
                                      </p:cBhvr>
                                    </p:anim>
                                    <p:anim from="(-#ppt_h/2)" to="(#ppt_y)" calcmode="lin" valueType="num">
                                      <p:cBhvr>
                                        <p:cTn id="15" dur="750" fill="hold">
                                          <p:stCondLst>
                                            <p:cond delay="0"/>
                                          </p:stCondLst>
                                        </p:cTn>
                                        <p:tgtEl>
                                          <p:spTgt spid="12"/>
                                        </p:tgtEl>
                                        <p:attrNameLst>
                                          <p:attrName>ppt_y</p:attrName>
                                        </p:attrNameLst>
                                      </p:cBhvr>
                                    </p:anim>
                                    <p:animRot by="21600000">
                                      <p:cBhvr>
                                        <p:cTn id="16" dur="75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标题和竖排文字">
    <p:spTree>
      <p:nvGrpSpPr>
        <p:cNvPr id="1" name=""/>
        <p:cNvGrpSpPr/>
        <p:nvPr/>
      </p:nvGrpSpPr>
      <p:grpSpPr>
        <a:xfrm>
          <a:off x="0" y="0"/>
          <a:ext cx="0" cy="0"/>
          <a:chOff x="0" y="0"/>
          <a:chExt cx="0" cy="0"/>
        </a:xfrm>
      </p:grpSpPr>
      <p:sp>
        <p:nvSpPr>
          <p:cNvPr id="7" name="矩形 6"/>
          <p:cNvSpPr/>
          <p:nvPr userDrawn="1"/>
        </p:nvSpPr>
        <p:spPr>
          <a:xfrm>
            <a:off x="1" y="6693363"/>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框 15"/>
          <p:cNvSpPr txBox="1"/>
          <p:nvPr userDrawn="1"/>
        </p:nvSpPr>
        <p:spPr>
          <a:xfrm>
            <a:off x="48571" y="87789"/>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2"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请输入第三章节的标题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by="(-#ppt_w*2)" calcmode="lin" valueType="num">
                                      <p:cBhvr rctx="PPT">
                                        <p:cTn id="13" dur="375" autoRev="1" fill="hold">
                                          <p:stCondLst>
                                            <p:cond delay="0"/>
                                          </p:stCondLst>
                                        </p:cTn>
                                        <p:tgtEl>
                                          <p:spTgt spid="12"/>
                                        </p:tgtEl>
                                        <p:attrNameLst>
                                          <p:attrName>ppt_w</p:attrName>
                                        </p:attrNameLst>
                                      </p:cBhvr>
                                    </p:anim>
                                    <p:anim by="(#ppt_w*0.50)" calcmode="lin" valueType="num">
                                      <p:cBhvr>
                                        <p:cTn id="14" dur="375" decel="50000" autoRev="1" fill="hold">
                                          <p:stCondLst>
                                            <p:cond delay="0"/>
                                          </p:stCondLst>
                                        </p:cTn>
                                        <p:tgtEl>
                                          <p:spTgt spid="12"/>
                                        </p:tgtEl>
                                        <p:attrNameLst>
                                          <p:attrName>ppt_x</p:attrName>
                                        </p:attrNameLst>
                                      </p:cBhvr>
                                    </p:anim>
                                    <p:anim from="(-#ppt_h/2)" to="(#ppt_y)" calcmode="lin" valueType="num">
                                      <p:cBhvr>
                                        <p:cTn id="15" dur="750" fill="hold">
                                          <p:stCondLst>
                                            <p:cond delay="0"/>
                                          </p:stCondLst>
                                        </p:cTn>
                                        <p:tgtEl>
                                          <p:spTgt spid="12"/>
                                        </p:tgtEl>
                                        <p:attrNameLst>
                                          <p:attrName>ppt_y</p:attrName>
                                        </p:attrNameLst>
                                      </p:cBhvr>
                                    </p:anim>
                                    <p:animRot by="21600000">
                                      <p:cBhvr>
                                        <p:cTn id="16" dur="75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标题和竖排文字">
    <p:spTree>
      <p:nvGrpSpPr>
        <p:cNvPr id="1" name=""/>
        <p:cNvGrpSpPr/>
        <p:nvPr/>
      </p:nvGrpSpPr>
      <p:grpSpPr>
        <a:xfrm>
          <a:off x="0" y="0"/>
          <a:ext cx="0" cy="0"/>
          <a:chOff x="0" y="0"/>
          <a:chExt cx="0" cy="0"/>
        </a:xfrm>
      </p:grpSpPr>
      <p:sp>
        <p:nvSpPr>
          <p:cNvPr id="7" name="矩形 6"/>
          <p:cNvSpPr/>
          <p:nvPr userDrawn="1"/>
        </p:nvSpPr>
        <p:spPr>
          <a:xfrm>
            <a:off x="1" y="6693363"/>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框 15"/>
          <p:cNvSpPr txBox="1"/>
          <p:nvPr userDrawn="1"/>
        </p:nvSpPr>
        <p:spPr>
          <a:xfrm>
            <a:off x="48571" y="87789"/>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2"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请输入第三章节的标题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by="(-#ppt_w*2)" calcmode="lin" valueType="num">
                                      <p:cBhvr rctx="PPT">
                                        <p:cTn id="13" dur="375" autoRev="1" fill="hold">
                                          <p:stCondLst>
                                            <p:cond delay="0"/>
                                          </p:stCondLst>
                                        </p:cTn>
                                        <p:tgtEl>
                                          <p:spTgt spid="12"/>
                                        </p:tgtEl>
                                        <p:attrNameLst>
                                          <p:attrName>ppt_w</p:attrName>
                                        </p:attrNameLst>
                                      </p:cBhvr>
                                    </p:anim>
                                    <p:anim by="(#ppt_w*0.50)" calcmode="lin" valueType="num">
                                      <p:cBhvr>
                                        <p:cTn id="14" dur="375" decel="50000" autoRev="1" fill="hold">
                                          <p:stCondLst>
                                            <p:cond delay="0"/>
                                          </p:stCondLst>
                                        </p:cTn>
                                        <p:tgtEl>
                                          <p:spTgt spid="12"/>
                                        </p:tgtEl>
                                        <p:attrNameLst>
                                          <p:attrName>ppt_x</p:attrName>
                                        </p:attrNameLst>
                                      </p:cBhvr>
                                    </p:anim>
                                    <p:anim from="(-#ppt_h/2)" to="(#ppt_y)" calcmode="lin" valueType="num">
                                      <p:cBhvr>
                                        <p:cTn id="15" dur="750" fill="hold">
                                          <p:stCondLst>
                                            <p:cond delay="0"/>
                                          </p:stCondLst>
                                        </p:cTn>
                                        <p:tgtEl>
                                          <p:spTgt spid="12"/>
                                        </p:tgtEl>
                                        <p:attrNameLst>
                                          <p:attrName>ppt_y</p:attrName>
                                        </p:attrNameLst>
                                      </p:cBhvr>
                                    </p:anim>
                                    <p:animRot by="21600000">
                                      <p:cBhvr>
                                        <p:cTn id="16" dur="75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标题和竖排文字">
    <p:spTree>
      <p:nvGrpSpPr>
        <p:cNvPr id="1" name=""/>
        <p:cNvGrpSpPr/>
        <p:nvPr/>
      </p:nvGrpSpPr>
      <p:grpSpPr>
        <a:xfrm>
          <a:off x="0" y="0"/>
          <a:ext cx="0" cy="0"/>
          <a:chOff x="0" y="0"/>
          <a:chExt cx="0" cy="0"/>
        </a:xfrm>
      </p:grpSpPr>
      <p:sp>
        <p:nvSpPr>
          <p:cNvPr id="7" name="矩形 6"/>
          <p:cNvSpPr/>
          <p:nvPr userDrawn="1"/>
        </p:nvSpPr>
        <p:spPr>
          <a:xfrm>
            <a:off x="1" y="6693363"/>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框 15"/>
          <p:cNvSpPr txBox="1"/>
          <p:nvPr userDrawn="1"/>
        </p:nvSpPr>
        <p:spPr>
          <a:xfrm>
            <a:off x="48571" y="87789"/>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2"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请输入第三章节的标题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by="(-#ppt_w*2)" calcmode="lin" valueType="num">
                                      <p:cBhvr rctx="PPT">
                                        <p:cTn id="13" dur="375" autoRev="1" fill="hold">
                                          <p:stCondLst>
                                            <p:cond delay="0"/>
                                          </p:stCondLst>
                                        </p:cTn>
                                        <p:tgtEl>
                                          <p:spTgt spid="12"/>
                                        </p:tgtEl>
                                        <p:attrNameLst>
                                          <p:attrName>ppt_w</p:attrName>
                                        </p:attrNameLst>
                                      </p:cBhvr>
                                    </p:anim>
                                    <p:anim by="(#ppt_w*0.50)" calcmode="lin" valueType="num">
                                      <p:cBhvr>
                                        <p:cTn id="14" dur="375" decel="50000" autoRev="1" fill="hold">
                                          <p:stCondLst>
                                            <p:cond delay="0"/>
                                          </p:stCondLst>
                                        </p:cTn>
                                        <p:tgtEl>
                                          <p:spTgt spid="12"/>
                                        </p:tgtEl>
                                        <p:attrNameLst>
                                          <p:attrName>ppt_x</p:attrName>
                                        </p:attrNameLst>
                                      </p:cBhvr>
                                    </p:anim>
                                    <p:anim from="(-#ppt_h/2)" to="(#ppt_y)" calcmode="lin" valueType="num">
                                      <p:cBhvr>
                                        <p:cTn id="15" dur="750" fill="hold">
                                          <p:stCondLst>
                                            <p:cond delay="0"/>
                                          </p:stCondLst>
                                        </p:cTn>
                                        <p:tgtEl>
                                          <p:spTgt spid="12"/>
                                        </p:tgtEl>
                                        <p:attrNameLst>
                                          <p:attrName>ppt_y</p:attrName>
                                        </p:attrNameLst>
                                      </p:cBhvr>
                                    </p:anim>
                                    <p:animRot by="21600000">
                                      <p:cBhvr>
                                        <p:cTn id="16" dur="75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垂直排列标题与文本">
    <p:spTree>
      <p:nvGrpSpPr>
        <p:cNvPr id="1" name=""/>
        <p:cNvGrpSpPr/>
        <p:nvPr/>
      </p:nvGrpSpPr>
      <p:grpSpPr>
        <a:xfrm>
          <a:off x="0" y="0"/>
          <a:ext cx="0" cy="0"/>
          <a:chOff x="0" y="0"/>
          <a:chExt cx="0" cy="0"/>
        </a:xfrm>
      </p:grpSpPr>
      <p:sp>
        <p:nvSpPr>
          <p:cNvPr id="7" name="矩形 6"/>
          <p:cNvSpPr/>
          <p:nvPr userDrawn="1"/>
        </p:nvSpPr>
        <p:spPr>
          <a:xfrm>
            <a:off x="1" y="6693363"/>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框 15"/>
          <p:cNvSpPr txBox="1"/>
          <p:nvPr userDrawn="1"/>
        </p:nvSpPr>
        <p:spPr>
          <a:xfrm>
            <a:off x="0" y="49556"/>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2"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请输入四章节的标题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by="(-#ppt_w*2)" calcmode="lin" valueType="num">
                                      <p:cBhvr rctx="PPT">
                                        <p:cTn id="13" dur="375" autoRev="1" fill="hold">
                                          <p:stCondLst>
                                            <p:cond delay="0"/>
                                          </p:stCondLst>
                                        </p:cTn>
                                        <p:tgtEl>
                                          <p:spTgt spid="12"/>
                                        </p:tgtEl>
                                        <p:attrNameLst>
                                          <p:attrName>ppt_w</p:attrName>
                                        </p:attrNameLst>
                                      </p:cBhvr>
                                    </p:anim>
                                    <p:anim by="(#ppt_w*0.50)" calcmode="lin" valueType="num">
                                      <p:cBhvr>
                                        <p:cTn id="14" dur="375" decel="50000" autoRev="1" fill="hold">
                                          <p:stCondLst>
                                            <p:cond delay="0"/>
                                          </p:stCondLst>
                                        </p:cTn>
                                        <p:tgtEl>
                                          <p:spTgt spid="12"/>
                                        </p:tgtEl>
                                        <p:attrNameLst>
                                          <p:attrName>ppt_x</p:attrName>
                                        </p:attrNameLst>
                                      </p:cBhvr>
                                    </p:anim>
                                    <p:anim from="(-#ppt_h/2)" to="(#ppt_y)" calcmode="lin" valueType="num">
                                      <p:cBhvr>
                                        <p:cTn id="15" dur="750" fill="hold">
                                          <p:stCondLst>
                                            <p:cond delay="0"/>
                                          </p:stCondLst>
                                        </p:cTn>
                                        <p:tgtEl>
                                          <p:spTgt spid="12"/>
                                        </p:tgtEl>
                                        <p:attrNameLst>
                                          <p:attrName>ppt_y</p:attrName>
                                        </p:attrNameLst>
                                      </p:cBhvr>
                                    </p:anim>
                                    <p:animRot by="21600000">
                                      <p:cBhvr>
                                        <p:cTn id="16" dur="75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F58A6F-CB79-427D-ABC7-706A7BB6C250}"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6" name="矩形 5"/>
          <p:cNvSpPr/>
          <p:nvPr userDrawn="1"/>
        </p:nvSpPr>
        <p:spPr>
          <a:xfrm>
            <a:off x="1" y="6693363"/>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文本框 15"/>
          <p:cNvSpPr txBox="1"/>
          <p:nvPr userDrawn="1"/>
        </p:nvSpPr>
        <p:spPr>
          <a:xfrm>
            <a:off x="0" y="43895"/>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1" name="文本框 17"/>
          <p:cNvSpPr txBox="1"/>
          <p:nvPr userDrawn="1"/>
        </p:nvSpPr>
        <p:spPr>
          <a:xfrm>
            <a:off x="1486169"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请输入第五章节的标题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375" autoRev="1" fill="hold">
                                          <p:stCondLst>
                                            <p:cond delay="0"/>
                                          </p:stCondLst>
                                        </p:cTn>
                                        <p:tgtEl>
                                          <p:spTgt spid="11"/>
                                        </p:tgtEl>
                                        <p:attrNameLst>
                                          <p:attrName>ppt_w</p:attrName>
                                        </p:attrNameLst>
                                      </p:cBhvr>
                                    </p:anim>
                                    <p:anim by="(#ppt_w*0.50)" calcmode="lin" valueType="num">
                                      <p:cBhvr>
                                        <p:cTn id="14" dur="375" decel="50000" autoRev="1" fill="hold">
                                          <p:stCondLst>
                                            <p:cond delay="0"/>
                                          </p:stCondLst>
                                        </p:cTn>
                                        <p:tgtEl>
                                          <p:spTgt spid="11"/>
                                        </p:tgtEl>
                                        <p:attrNameLst>
                                          <p:attrName>ppt_x</p:attrName>
                                        </p:attrNameLst>
                                      </p:cBhvr>
                                    </p:anim>
                                    <p:anim from="(-#ppt_h/2)" to="(#ppt_y)" calcmode="lin" valueType="num">
                                      <p:cBhvr>
                                        <p:cTn id="15" dur="750" fill="hold">
                                          <p:stCondLst>
                                            <p:cond delay="0"/>
                                          </p:stCondLst>
                                        </p:cTn>
                                        <p:tgtEl>
                                          <p:spTgt spid="11"/>
                                        </p:tgtEl>
                                        <p:attrNameLst>
                                          <p:attrName>ppt_y</p:attrName>
                                        </p:attrNameLst>
                                      </p:cBhvr>
                                    </p:anim>
                                    <p:animRot by="21600000">
                                      <p:cBhvr>
                                        <p:cTn id="16" dur="75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sp>
        <p:nvSpPr>
          <p:cNvPr id="8" name="矩形 7"/>
          <p:cNvSpPr/>
          <p:nvPr userDrawn="1"/>
        </p:nvSpPr>
        <p:spPr>
          <a:xfrm>
            <a:off x="1391477" y="0"/>
            <a:ext cx="10800521" cy="836712"/>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0" y="0"/>
            <a:ext cx="1391477"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文本框 15"/>
          <p:cNvSpPr txBox="1"/>
          <p:nvPr userDrawn="1"/>
        </p:nvSpPr>
        <p:spPr>
          <a:xfrm>
            <a:off x="26915" y="43895"/>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1" name="文本框 17"/>
          <p:cNvSpPr txBox="1"/>
          <p:nvPr userDrawn="1"/>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请输入第一章节的标题</a:t>
            </a:r>
          </a:p>
        </p:txBody>
      </p:sp>
      <p:sp>
        <p:nvSpPr>
          <p:cNvPr id="12" name="矩形 11"/>
          <p:cNvSpPr/>
          <p:nvPr userDrawn="1"/>
        </p:nvSpPr>
        <p:spPr>
          <a:xfrm>
            <a:off x="1" y="6693363"/>
            <a:ext cx="10800521" cy="183499"/>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10800523" y="6693363"/>
            <a:ext cx="1391477" cy="183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375" autoRev="1" fill="hold">
                                          <p:stCondLst>
                                            <p:cond delay="0"/>
                                          </p:stCondLst>
                                        </p:cTn>
                                        <p:tgtEl>
                                          <p:spTgt spid="11"/>
                                        </p:tgtEl>
                                        <p:attrNameLst>
                                          <p:attrName>ppt_w</p:attrName>
                                        </p:attrNameLst>
                                      </p:cBhvr>
                                    </p:anim>
                                    <p:anim by="(#ppt_w*0.50)" calcmode="lin" valueType="num">
                                      <p:cBhvr>
                                        <p:cTn id="14" dur="375" decel="50000" autoRev="1" fill="hold">
                                          <p:stCondLst>
                                            <p:cond delay="0"/>
                                          </p:stCondLst>
                                        </p:cTn>
                                        <p:tgtEl>
                                          <p:spTgt spid="11"/>
                                        </p:tgtEl>
                                        <p:attrNameLst>
                                          <p:attrName>ppt_x</p:attrName>
                                        </p:attrNameLst>
                                      </p:cBhvr>
                                    </p:anim>
                                    <p:anim from="(-#ppt_h/2)" to="(#ppt_y)" calcmode="lin" valueType="num">
                                      <p:cBhvr>
                                        <p:cTn id="15" dur="750" fill="hold">
                                          <p:stCondLst>
                                            <p:cond delay="0"/>
                                          </p:stCondLst>
                                        </p:cTn>
                                        <p:tgtEl>
                                          <p:spTgt spid="11"/>
                                        </p:tgtEl>
                                        <p:attrNameLst>
                                          <p:attrName>ppt_y</p:attrName>
                                        </p:attrNameLst>
                                      </p:cBhvr>
                                    </p:anim>
                                    <p:animRot by="21600000">
                                      <p:cBhvr>
                                        <p:cTn id="16" dur="75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F58A6F-CB79-427D-ABC7-706A7BB6C25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F58A6F-CB79-427D-ABC7-706A7BB6C25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0F58A6F-CB79-427D-ABC7-706A7BB6C25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0F58A6F-CB79-427D-ABC7-706A7BB6C250}" type="slidenum">
              <a:rPr lang="zh-CN" altLang="en-US" smtClean="0"/>
              <a:t>‹#›</a:t>
            </a:fld>
            <a:endParaRPr lang="zh-CN" altLang="en-US"/>
          </a:p>
        </p:txBody>
      </p:sp>
      <p:sp>
        <p:nvSpPr>
          <p:cNvPr id="11" name="TextBox 10"/>
          <p:cNvSpPr txBox="1"/>
          <p:nvPr userDrawn="1"/>
        </p:nvSpPr>
        <p:spPr>
          <a:xfrm>
            <a:off x="1187624"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 www.2ppt.com/hangye/</a:t>
            </a:r>
            <a:endParaRPr lang="en-US" altLang="zh-CN" sz="100" dirty="0" smtClean="0">
              <a:solidFill>
                <a:prstClr val="black"/>
              </a:solidFill>
              <a:latin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F58A6F-CB79-427D-ABC7-706A7BB6C25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78CAD6-8871-4303-986E-B6477E559E0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0F58A6F-CB79-427D-ABC7-706A7BB6C25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8CAD6-8871-4303-986E-B6477E559E0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58A6F-CB79-427D-ABC7-706A7BB6C25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14.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jpeg"/><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34.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33.jpeg"/><Relationship Id="rId5" Type="http://schemas.openxmlformats.org/officeDocument/2006/relationships/tags" Target="../tags/tag19.xml"/><Relationship Id="rId10" Type="http://schemas.openxmlformats.org/officeDocument/2006/relationships/image" Target="../media/image32.jpeg"/><Relationship Id="rId4" Type="http://schemas.openxmlformats.org/officeDocument/2006/relationships/tags" Target="../tags/tag18.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3.xml"/><Relationship Id="rId7"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2.xml"/><Relationship Id="rId7" Type="http://schemas.openxmlformats.org/officeDocument/2006/relationships/image" Target="../media/image15.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9.xml"/><Relationship Id="rId5" Type="http://schemas.openxmlformats.org/officeDocument/2006/relationships/slideLayout" Target="../slideLayouts/slideLayout18.xml"/><Relationship Id="rId10" Type="http://schemas.openxmlformats.org/officeDocument/2006/relationships/image" Target="../media/image18.jpeg"/><Relationship Id="rId4" Type="http://schemas.openxmlformats.org/officeDocument/2006/relationships/tags" Target="../tags/tag13.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1">
            <a:hlinkClick r:id="rId3"/>
          </p:cNvPr>
          <p:cNvSpPr>
            <a:spLocks noChangeArrowheads="1"/>
          </p:cNvSpPr>
          <p:nvPr/>
        </p:nvSpPr>
        <p:spPr bwMode="auto">
          <a:xfrm>
            <a:off x="5621867" y="3284536"/>
            <a:ext cx="1282700" cy="789517"/>
          </a:xfrm>
          <a:prstGeom prst="rightArrow">
            <a:avLst>
              <a:gd name="adj1" fmla="val 50000"/>
              <a:gd name="adj2" fmla="val 40617"/>
            </a:avLst>
          </a:prstGeom>
          <a:solidFill>
            <a:srgbClr val="008AA6"/>
          </a:solidFill>
          <a:ln>
            <a:noFill/>
          </a:ln>
          <a:effectLst>
            <a:outerShdw dist="35921" dir="2700000" algn="ctr" rotWithShape="0">
              <a:srgbClr val="5F5F5F">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p>
        </p:txBody>
      </p:sp>
      <p:sp>
        <p:nvSpPr>
          <p:cNvPr id="12" name="AutoShape 12">
            <a:hlinkClick r:id="rId3"/>
          </p:cNvPr>
          <p:cNvSpPr>
            <a:spLocks noChangeArrowheads="1"/>
          </p:cNvSpPr>
          <p:nvPr/>
        </p:nvSpPr>
        <p:spPr bwMode="auto">
          <a:xfrm flipH="1">
            <a:off x="5621867" y="4664603"/>
            <a:ext cx="1282700" cy="789517"/>
          </a:xfrm>
          <a:prstGeom prst="rightArrow">
            <a:avLst>
              <a:gd name="adj1" fmla="val 50000"/>
              <a:gd name="adj2" fmla="val 40617"/>
            </a:avLst>
          </a:prstGeom>
          <a:solidFill>
            <a:srgbClr val="F49800"/>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p>
        </p:txBody>
      </p:sp>
      <p:sp>
        <p:nvSpPr>
          <p:cNvPr id="13" name="Rectangle 6">
            <a:hlinkClick r:id="rId3"/>
          </p:cNvPr>
          <p:cNvSpPr>
            <a:spLocks noChangeArrowheads="1"/>
          </p:cNvSpPr>
          <p:nvPr/>
        </p:nvSpPr>
        <p:spPr bwMode="auto">
          <a:xfrm>
            <a:off x="1083734" y="1652355"/>
            <a:ext cx="4239684" cy="692151"/>
          </a:xfrm>
          <a:prstGeom prst="rect">
            <a:avLst/>
          </a:prstGeom>
          <a:solidFill>
            <a:srgbClr val="008AA6"/>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665" b="1" dirty="0">
                <a:solidFill>
                  <a:prstClr val="white"/>
                </a:solidFill>
                <a:latin typeface="微软雅黑" panose="020B0503020204020204" pitchFamily="34" charset="-122"/>
                <a:ea typeface="微软雅黑" panose="020B0503020204020204" pitchFamily="34" charset="-122"/>
              </a:rPr>
              <a:t>添加标题</a:t>
            </a:r>
          </a:p>
        </p:txBody>
      </p:sp>
      <p:sp>
        <p:nvSpPr>
          <p:cNvPr id="14" name="Rectangle 7">
            <a:hlinkClick r:id="rId3"/>
          </p:cNvPr>
          <p:cNvSpPr>
            <a:spLocks noChangeArrowheads="1"/>
          </p:cNvSpPr>
          <p:nvPr/>
        </p:nvSpPr>
        <p:spPr bwMode="auto">
          <a:xfrm>
            <a:off x="1083734" y="2344507"/>
            <a:ext cx="4239684" cy="3772792"/>
          </a:xfrm>
          <a:prstGeom prst="rect">
            <a:avLst/>
          </a:prstGeom>
          <a:noFill/>
          <a:ln>
            <a:solidFill>
              <a:schemeClr val="bg1">
                <a:lumMod val="65000"/>
              </a:schemeClr>
            </a:solid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p>
        </p:txBody>
      </p:sp>
      <p:sp>
        <p:nvSpPr>
          <p:cNvPr id="15" name="Rectangle 5">
            <a:hlinkClick r:id="rId3"/>
          </p:cNvPr>
          <p:cNvSpPr>
            <a:spLocks noChangeArrowheads="1"/>
          </p:cNvSpPr>
          <p:nvPr/>
        </p:nvSpPr>
        <p:spPr bwMode="gray">
          <a:xfrm>
            <a:off x="1199456" y="2612462"/>
            <a:ext cx="4055533" cy="31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4000" rIns="192000" bIns="96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en-US" altLang="zh-CN" sz="1865" noProof="1">
              <a:solidFill>
                <a:srgbClr val="333333"/>
              </a:solidFill>
              <a:cs typeface="Arial" panose="020B0604020202020204" pitchFamily="34" charset="0"/>
            </a:endParaRPr>
          </a:p>
        </p:txBody>
      </p:sp>
      <p:sp>
        <p:nvSpPr>
          <p:cNvPr id="16" name="Rectangle 8">
            <a:hlinkClick r:id="rId3"/>
          </p:cNvPr>
          <p:cNvSpPr>
            <a:spLocks noChangeArrowheads="1"/>
          </p:cNvSpPr>
          <p:nvPr/>
        </p:nvSpPr>
        <p:spPr bwMode="auto">
          <a:xfrm>
            <a:off x="7101417" y="1652355"/>
            <a:ext cx="4239683" cy="692151"/>
          </a:xfrm>
          <a:prstGeom prst="rect">
            <a:avLst/>
          </a:prstGeom>
          <a:solidFill>
            <a:srgbClr val="F49800"/>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r>
              <a:rPr lang="zh-CN" altLang="en-US" sz="2665" b="1" dirty="0">
                <a:solidFill>
                  <a:schemeClr val="bg1"/>
                </a:solidFill>
                <a:latin typeface="微软雅黑" panose="020B0503020204020204" pitchFamily="34" charset="-122"/>
                <a:ea typeface="微软雅黑" panose="020B0503020204020204" pitchFamily="34" charset="-122"/>
              </a:rPr>
              <a:t>添加标题</a:t>
            </a:r>
          </a:p>
        </p:txBody>
      </p:sp>
      <p:sp>
        <p:nvSpPr>
          <p:cNvPr id="17" name="Rectangle 9">
            <a:hlinkClick r:id="rId3"/>
          </p:cNvPr>
          <p:cNvSpPr>
            <a:spLocks noChangeArrowheads="1"/>
          </p:cNvSpPr>
          <p:nvPr/>
        </p:nvSpPr>
        <p:spPr bwMode="auto">
          <a:xfrm>
            <a:off x="7101417" y="2344507"/>
            <a:ext cx="4239683" cy="3772792"/>
          </a:xfrm>
          <a:prstGeom prst="rect">
            <a:avLst/>
          </a:prstGeom>
          <a:noFill/>
          <a:ln>
            <a:solidFill>
              <a:schemeClr val="bg1">
                <a:lumMod val="65000"/>
              </a:schemeClr>
            </a:solid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p>
        </p:txBody>
      </p:sp>
      <p:sp>
        <p:nvSpPr>
          <p:cNvPr id="18" name="Rectangle 5"/>
          <p:cNvSpPr>
            <a:spLocks noChangeArrowheads="1"/>
          </p:cNvSpPr>
          <p:nvPr/>
        </p:nvSpPr>
        <p:spPr bwMode="gray">
          <a:xfrm>
            <a:off x="7245351" y="2612462"/>
            <a:ext cx="4053416" cy="31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4000" rIns="192000" bIns="96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en-US" altLang="zh-CN" sz="1865" noProof="1">
              <a:solidFill>
                <a:srgbClr val="333333"/>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animBg="1"/>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47864" y="1629852"/>
            <a:ext cx="2070976" cy="2059371"/>
            <a:chOff x="3262377" y="1635646"/>
            <a:chExt cx="1156542" cy="1150061"/>
          </a:xfrm>
        </p:grpSpPr>
        <p:sp>
          <p:nvSpPr>
            <p:cNvPr id="12" name="对角圆角矩形 11"/>
            <p:cNvSpPr/>
            <p:nvPr/>
          </p:nvSpPr>
          <p:spPr>
            <a:xfrm flipH="1">
              <a:off x="3262377" y="1635646"/>
              <a:ext cx="1094626" cy="1094560"/>
            </a:xfrm>
            <a:prstGeom prst="round2DiagRect">
              <a:avLst>
                <a:gd name="adj1" fmla="val 31271"/>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a:defRPr/>
              </a:pPr>
              <a:endParaRPr lang="zh-CN" altLang="en-US" sz="2400" dirty="0">
                <a:latin typeface="微软雅黑" panose="020B0503020204020204" pitchFamily="34" charset="-122"/>
                <a:ea typeface="微软雅黑" panose="020B0503020204020204" pitchFamily="34" charset="-122"/>
              </a:endParaRPr>
            </a:p>
          </p:txBody>
        </p:sp>
        <p:sp>
          <p:nvSpPr>
            <p:cNvPr id="13" name="对角圆角矩形 12"/>
            <p:cNvSpPr/>
            <p:nvPr/>
          </p:nvSpPr>
          <p:spPr>
            <a:xfrm flipH="1">
              <a:off x="3324293" y="1691147"/>
              <a:ext cx="1094626" cy="1094560"/>
            </a:xfrm>
            <a:prstGeom prst="round2DiagRect">
              <a:avLst>
                <a:gd name="adj1" fmla="val 31271"/>
                <a:gd name="adj2" fmla="val 0"/>
              </a:avLst>
            </a:prstGeom>
            <a:solidFill>
              <a:srgbClr val="90BF1F"/>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a:defRPr/>
              </a:pPr>
              <a:r>
                <a:rPr lang="zh-CN" altLang="en-US" sz="2400" dirty="0">
                  <a:latin typeface="微软雅黑" panose="020B0503020204020204" pitchFamily="34" charset="-122"/>
                  <a:ea typeface="微软雅黑" panose="020B0503020204020204" pitchFamily="34" charset="-122"/>
                </a:rPr>
                <a:t>添加标题</a:t>
              </a:r>
            </a:p>
          </p:txBody>
        </p:sp>
      </p:grpSp>
      <p:grpSp>
        <p:nvGrpSpPr>
          <p:cNvPr id="14" name="组合 13"/>
          <p:cNvGrpSpPr/>
          <p:nvPr/>
        </p:nvGrpSpPr>
        <p:grpSpPr>
          <a:xfrm>
            <a:off x="6067092" y="1629852"/>
            <a:ext cx="2085024" cy="2059371"/>
            <a:chOff x="4499992" y="1635646"/>
            <a:chExt cx="1164387" cy="1150061"/>
          </a:xfrm>
          <a:solidFill>
            <a:srgbClr val="FEAA0F"/>
          </a:solidFill>
        </p:grpSpPr>
        <p:sp>
          <p:nvSpPr>
            <p:cNvPr id="15" name="对角圆角矩形 14"/>
            <p:cNvSpPr/>
            <p:nvPr/>
          </p:nvSpPr>
          <p:spPr>
            <a:xfrm>
              <a:off x="4569753" y="1635646"/>
              <a:ext cx="1094626" cy="1094560"/>
            </a:xfrm>
            <a:prstGeom prst="round2DiagRect">
              <a:avLst>
                <a:gd name="adj1" fmla="val 312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a:defRPr/>
              </a:pPr>
              <a:endParaRPr lang="zh-CN" altLang="en-US" sz="2400" dirty="0">
                <a:latin typeface="微软雅黑" panose="020B0503020204020204" pitchFamily="34" charset="-122"/>
                <a:ea typeface="微软雅黑" panose="020B0503020204020204" pitchFamily="34" charset="-122"/>
              </a:endParaRPr>
            </a:p>
          </p:txBody>
        </p:sp>
        <p:sp>
          <p:nvSpPr>
            <p:cNvPr id="16" name="对角圆角矩形 15"/>
            <p:cNvSpPr/>
            <p:nvPr/>
          </p:nvSpPr>
          <p:spPr>
            <a:xfrm>
              <a:off x="4499992" y="1691147"/>
              <a:ext cx="1094626" cy="1094560"/>
            </a:xfrm>
            <a:prstGeom prst="round2DiagRect">
              <a:avLst>
                <a:gd name="adj1" fmla="val 312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a:defRPr/>
              </a:pPr>
              <a:r>
                <a:rPr lang="zh-CN" altLang="en-US" sz="2400" dirty="0">
                  <a:latin typeface="微软雅黑" panose="020B0503020204020204" pitchFamily="34" charset="-122"/>
                  <a:ea typeface="微软雅黑" panose="020B0503020204020204" pitchFamily="34" charset="-122"/>
                </a:rPr>
                <a:t>添加标题</a:t>
              </a:r>
            </a:p>
          </p:txBody>
        </p:sp>
      </p:grpSp>
      <p:grpSp>
        <p:nvGrpSpPr>
          <p:cNvPr id="17" name="组合 16"/>
          <p:cNvGrpSpPr/>
          <p:nvPr/>
        </p:nvGrpSpPr>
        <p:grpSpPr>
          <a:xfrm>
            <a:off x="6067092" y="3865909"/>
            <a:ext cx="2085024" cy="2059368"/>
            <a:chOff x="4499992" y="2861850"/>
            <a:chExt cx="1164387" cy="1150060"/>
          </a:xfrm>
        </p:grpSpPr>
        <p:sp>
          <p:nvSpPr>
            <p:cNvPr id="18" name="对角圆角矩形 17"/>
            <p:cNvSpPr/>
            <p:nvPr/>
          </p:nvSpPr>
          <p:spPr>
            <a:xfrm flipV="1">
              <a:off x="4569753" y="2917350"/>
              <a:ext cx="1094626" cy="1094560"/>
            </a:xfrm>
            <a:prstGeom prst="round2DiagRect">
              <a:avLst>
                <a:gd name="adj1" fmla="val 31271"/>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a:defRPr/>
              </a:pPr>
              <a:endParaRPr lang="zh-CN" altLang="en-US" sz="2400" dirty="0">
                <a:latin typeface="微软雅黑" panose="020B0503020204020204" pitchFamily="34" charset="-122"/>
                <a:ea typeface="微软雅黑" panose="020B0503020204020204" pitchFamily="34" charset="-122"/>
              </a:endParaRPr>
            </a:p>
          </p:txBody>
        </p:sp>
        <p:sp>
          <p:nvSpPr>
            <p:cNvPr id="19" name="任意多边形 18"/>
            <p:cNvSpPr/>
            <p:nvPr/>
          </p:nvSpPr>
          <p:spPr>
            <a:xfrm>
              <a:off x="4499992" y="2861850"/>
              <a:ext cx="1094626" cy="1094560"/>
            </a:xfrm>
            <a:custGeom>
              <a:avLst/>
              <a:gdLst>
                <a:gd name="connsiteX0" fmla="*/ 0 w 1047750"/>
                <a:gd name="connsiteY0" fmla="*/ 0 h 1047750"/>
                <a:gd name="connsiteX1" fmla="*/ 720108 w 1047750"/>
                <a:gd name="connsiteY1" fmla="*/ 0 h 1047750"/>
                <a:gd name="connsiteX2" fmla="*/ 1047750 w 1047750"/>
                <a:gd name="connsiteY2" fmla="*/ 327642 h 1047750"/>
                <a:gd name="connsiteX3" fmla="*/ 1047750 w 1047750"/>
                <a:gd name="connsiteY3" fmla="*/ 1047750 h 1047750"/>
                <a:gd name="connsiteX4" fmla="*/ 327642 w 1047750"/>
                <a:gd name="connsiteY4" fmla="*/ 1047750 h 1047750"/>
                <a:gd name="connsiteX5" fmla="*/ 0 w 1047750"/>
                <a:gd name="connsiteY5" fmla="*/ 72010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0" h="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a:defRPr/>
              </a:pPr>
              <a:r>
                <a:rPr lang="zh-CN" altLang="en-US" sz="2400" dirty="0">
                  <a:latin typeface="微软雅黑" panose="020B0503020204020204" pitchFamily="34" charset="-122"/>
                  <a:ea typeface="微软雅黑" panose="020B0503020204020204" pitchFamily="34" charset="-122"/>
                </a:rPr>
                <a:t>添加标题</a:t>
              </a:r>
            </a:p>
          </p:txBody>
        </p:sp>
      </p:grpSp>
      <p:grpSp>
        <p:nvGrpSpPr>
          <p:cNvPr id="20" name="组合 19"/>
          <p:cNvGrpSpPr/>
          <p:nvPr/>
        </p:nvGrpSpPr>
        <p:grpSpPr>
          <a:xfrm>
            <a:off x="3847864" y="3865909"/>
            <a:ext cx="2070973" cy="2059368"/>
            <a:chOff x="3262378" y="2861850"/>
            <a:chExt cx="1156542" cy="1150060"/>
          </a:xfrm>
        </p:grpSpPr>
        <p:sp>
          <p:nvSpPr>
            <p:cNvPr id="21" name="对角圆角矩形 20"/>
            <p:cNvSpPr/>
            <p:nvPr/>
          </p:nvSpPr>
          <p:spPr>
            <a:xfrm flipH="1" flipV="1">
              <a:off x="3262378" y="2917350"/>
              <a:ext cx="1094626" cy="1094560"/>
            </a:xfrm>
            <a:prstGeom prst="round2DiagRect">
              <a:avLst>
                <a:gd name="adj1" fmla="val 31271"/>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a:defRPr/>
              </a:pPr>
              <a:endParaRPr lang="zh-CN" altLang="en-US" sz="2400" dirty="0">
                <a:latin typeface="微软雅黑" panose="020B0503020204020204" pitchFamily="34" charset="-122"/>
                <a:ea typeface="微软雅黑" panose="020B0503020204020204" pitchFamily="34" charset="-122"/>
              </a:endParaRPr>
            </a:p>
          </p:txBody>
        </p:sp>
        <p:sp>
          <p:nvSpPr>
            <p:cNvPr id="22" name="任意多边形 21"/>
            <p:cNvSpPr/>
            <p:nvPr/>
          </p:nvSpPr>
          <p:spPr>
            <a:xfrm>
              <a:off x="3324294" y="2861850"/>
              <a:ext cx="1094626" cy="1094560"/>
            </a:xfrm>
            <a:custGeom>
              <a:avLst/>
              <a:gdLst>
                <a:gd name="connsiteX0" fmla="*/ 327642 w 1047750"/>
                <a:gd name="connsiteY0" fmla="*/ 0 h 1047750"/>
                <a:gd name="connsiteX1" fmla="*/ 1047750 w 1047750"/>
                <a:gd name="connsiteY1" fmla="*/ 0 h 1047750"/>
                <a:gd name="connsiteX2" fmla="*/ 1047750 w 1047750"/>
                <a:gd name="connsiteY2" fmla="*/ 720108 h 1047750"/>
                <a:gd name="connsiteX3" fmla="*/ 720108 w 1047750"/>
                <a:gd name="connsiteY3" fmla="*/ 1047750 h 1047750"/>
                <a:gd name="connsiteX4" fmla="*/ 0 w 1047750"/>
                <a:gd name="connsiteY4" fmla="*/ 1047750 h 1047750"/>
                <a:gd name="connsiteX5" fmla="*/ 0 w 1047750"/>
                <a:gd name="connsiteY5" fmla="*/ 327642 h 1047750"/>
                <a:gd name="connsiteX6" fmla="*/ 327642 w 1047750"/>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008AA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a:defRPr/>
              </a:pPr>
              <a:r>
                <a:rPr lang="zh-CN" altLang="en-US" sz="2400" dirty="0">
                  <a:latin typeface="微软雅黑" panose="020B0503020204020204" pitchFamily="34" charset="-122"/>
                  <a:ea typeface="微软雅黑" panose="020B0503020204020204" pitchFamily="34" charset="-122"/>
                </a:rPr>
                <a:t>添加标题</a:t>
              </a:r>
            </a:p>
          </p:txBody>
        </p:sp>
      </p:grpSp>
      <p:sp>
        <p:nvSpPr>
          <p:cNvPr id="23" name="文本框 112"/>
          <p:cNvSpPr txBox="1"/>
          <p:nvPr/>
        </p:nvSpPr>
        <p:spPr>
          <a:xfrm>
            <a:off x="8352597" y="1892832"/>
            <a:ext cx="3408000" cy="1316464"/>
          </a:xfrm>
          <a:prstGeom prst="rect">
            <a:avLst/>
          </a:prstGeom>
          <a:noFill/>
        </p:spPr>
        <p:txBody>
          <a:bodyPr wrap="square" lIns="0" tIns="57601" rIns="0" bIns="57601">
            <a:spAutoFit/>
          </a:bodyPr>
          <a:lstStyle/>
          <a:p>
            <a:pPr>
              <a:lnSpc>
                <a:spcPct val="150000"/>
              </a:lnSpc>
              <a:defRPr/>
            </a:pPr>
            <a:r>
              <a:rPr lang="zh-CN" altLang="en-US" sz="1735" dirty="0">
                <a:solidFill>
                  <a:schemeClr val="tx1">
                    <a:lumMod val="65000"/>
                    <a:lumOff val="3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7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735" dirty="0">
                <a:solidFill>
                  <a:schemeClr val="tx1">
                    <a:lumMod val="65000"/>
                    <a:lumOff val="35000"/>
                  </a:schemeClr>
                </a:solidFill>
                <a:latin typeface="微软雅黑" panose="020B0503020204020204" pitchFamily="34" charset="-122"/>
                <a:ea typeface="微软雅黑" panose="020B0503020204020204" pitchFamily="34" charset="-122"/>
              </a:rPr>
              <a:t>字根据需要添加适当的文字</a:t>
            </a:r>
          </a:p>
        </p:txBody>
      </p:sp>
      <p:sp>
        <p:nvSpPr>
          <p:cNvPr id="24" name="文本框 113"/>
          <p:cNvSpPr txBox="1"/>
          <p:nvPr/>
        </p:nvSpPr>
        <p:spPr>
          <a:xfrm>
            <a:off x="8352597" y="4272891"/>
            <a:ext cx="3408000" cy="1316464"/>
          </a:xfrm>
          <a:prstGeom prst="rect">
            <a:avLst/>
          </a:prstGeom>
          <a:noFill/>
        </p:spPr>
        <p:txBody>
          <a:bodyPr wrap="square" lIns="0" tIns="57601" rIns="0" bIns="57601">
            <a:spAutoFit/>
          </a:bodyPr>
          <a:lstStyle/>
          <a:p>
            <a:pPr lvl="0">
              <a:lnSpc>
                <a:spcPct val="150000"/>
              </a:lnSpc>
              <a:defRPr/>
            </a:pPr>
            <a:r>
              <a:rPr lang="zh-CN" altLang="en-US" sz="1735" dirty="0">
                <a:solidFill>
                  <a:prstClr val="black">
                    <a:lumMod val="65000"/>
                    <a:lumOff val="3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73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735" dirty="0">
                <a:solidFill>
                  <a:prstClr val="black">
                    <a:lumMod val="65000"/>
                    <a:lumOff val="35000"/>
                  </a:prstClr>
                </a:solidFill>
                <a:latin typeface="微软雅黑" panose="020B0503020204020204" pitchFamily="34" charset="-122"/>
                <a:ea typeface="微软雅黑" panose="020B0503020204020204" pitchFamily="34" charset="-122"/>
              </a:rPr>
              <a:t>字根据需要添加适当的文字</a:t>
            </a:r>
          </a:p>
        </p:txBody>
      </p:sp>
      <p:sp>
        <p:nvSpPr>
          <p:cNvPr id="25" name="文本框 114"/>
          <p:cNvSpPr txBox="1"/>
          <p:nvPr/>
        </p:nvSpPr>
        <p:spPr>
          <a:xfrm>
            <a:off x="335360" y="1933607"/>
            <a:ext cx="3312021" cy="1313899"/>
          </a:xfrm>
          <a:prstGeom prst="rect">
            <a:avLst/>
          </a:prstGeom>
          <a:noFill/>
        </p:spPr>
        <p:txBody>
          <a:bodyPr wrap="square" lIns="0" tIns="57601" rIns="0" bIns="57601">
            <a:spAutoFit/>
          </a:bodyPr>
          <a:lstStyle/>
          <a:p>
            <a:pPr lvl="0" algn="r">
              <a:lnSpc>
                <a:spcPct val="150000"/>
              </a:lnSpc>
              <a:defRPr/>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6" name="文本框 115"/>
          <p:cNvSpPr txBox="1"/>
          <p:nvPr/>
        </p:nvSpPr>
        <p:spPr>
          <a:xfrm>
            <a:off x="335360" y="4313667"/>
            <a:ext cx="3312021" cy="1316464"/>
          </a:xfrm>
          <a:prstGeom prst="rect">
            <a:avLst/>
          </a:prstGeom>
          <a:noFill/>
        </p:spPr>
        <p:txBody>
          <a:bodyPr wrap="square" lIns="0" tIns="57601" rIns="0" bIns="57601">
            <a:spAutoFit/>
          </a:bodyPr>
          <a:lstStyle/>
          <a:p>
            <a:pPr lvl="0" algn="r">
              <a:lnSpc>
                <a:spcPct val="150000"/>
              </a:lnSpc>
              <a:defRPr/>
            </a:pPr>
            <a:r>
              <a:rPr lang="zh-CN" altLang="en-US" sz="1735" dirty="0">
                <a:solidFill>
                  <a:prstClr val="black">
                    <a:lumMod val="65000"/>
                    <a:lumOff val="3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73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735" dirty="0">
                <a:solidFill>
                  <a:prstClr val="black">
                    <a:lumMod val="65000"/>
                    <a:lumOff val="35000"/>
                  </a:prstClr>
                </a:solidFill>
                <a:latin typeface="微软雅黑" panose="020B0503020204020204" pitchFamily="34" charset="-122"/>
                <a:ea typeface="微软雅黑" panose="020B0503020204020204" pitchFamily="34" charset="-122"/>
              </a:rPr>
              <a:t>字根据需要添加适当的文字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par>
                                <p:cTn id="11" presetID="49" presetClass="entr" presetSubtype="0" decel="100000" fill="hold" nodeType="withEffect">
                                  <p:stCondLst>
                                    <p:cond delay="1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360"/>
                                          </p:val>
                                        </p:tav>
                                        <p:tav tm="100000">
                                          <p:val>
                                            <p:fltVal val="0"/>
                                          </p:val>
                                        </p:tav>
                                      </p:tavLst>
                                    </p:anim>
                                    <p:animEffect transition="in" filter="fade">
                                      <p:cBhvr>
                                        <p:cTn id="16" dur="500"/>
                                        <p:tgtEl>
                                          <p:spTgt spid="14"/>
                                        </p:tgtEl>
                                      </p:cBhvr>
                                    </p:animEffect>
                                  </p:childTnLst>
                                </p:cTn>
                              </p:par>
                              <p:par>
                                <p:cTn id="17" presetID="49" presetClass="entr" presetSubtype="0" decel="100000" fill="hold" nodeType="withEffect">
                                  <p:stCondLst>
                                    <p:cond delay="2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nodeType="withEffect">
                                  <p:stCondLst>
                                    <p:cond delay="3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 calcmode="lin" valueType="num">
                                      <p:cBhvr>
                                        <p:cTn id="27" dur="500" fill="hold"/>
                                        <p:tgtEl>
                                          <p:spTgt spid="20"/>
                                        </p:tgtEl>
                                        <p:attrNameLst>
                                          <p:attrName>style.rotation</p:attrName>
                                        </p:attrNameLst>
                                      </p:cBhvr>
                                      <p:tavLst>
                                        <p:tav tm="0">
                                          <p:val>
                                            <p:fltVal val="360"/>
                                          </p:val>
                                        </p:tav>
                                        <p:tav tm="100000">
                                          <p:val>
                                            <p:fltVal val="0"/>
                                          </p:val>
                                        </p:tav>
                                      </p:tavLst>
                                    </p:anim>
                                    <p:animEffect transition="in" filter="fade">
                                      <p:cBhvr>
                                        <p:cTn id="28" dur="500"/>
                                        <p:tgtEl>
                                          <p:spTgt spid="2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p:stCondLst>
                              <p:cond delay="1500"/>
                            </p:stCondLst>
                            <p:childTnLst>
                              <p:par>
                                <p:cTn id="38" presetID="22" presetClass="entr" presetSubtype="2"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childTnLst>
                          </p:cTn>
                        </p:par>
                        <p:par>
                          <p:cTn id="41" fill="hold">
                            <p:stCondLst>
                              <p:cond delay="2000"/>
                            </p:stCondLst>
                            <p:childTnLst>
                              <p:par>
                                <p:cTn id="42" presetID="22" presetClass="entr" presetSubtype="2"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12249" y="1508787"/>
            <a:ext cx="2941537" cy="2016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p:nvSpPr>
        <p:spPr>
          <a:xfrm>
            <a:off x="1239018" y="1595669"/>
            <a:ext cx="2687999" cy="1842236"/>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8084740" y="4101075"/>
            <a:ext cx="2941537" cy="2016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nvSpPr>
        <p:spPr>
          <a:xfrm>
            <a:off x="8211509" y="4187957"/>
            <a:ext cx="2687999" cy="1842236"/>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Text Box 10"/>
          <p:cNvSpPr txBox="1">
            <a:spLocks noChangeArrowheads="1"/>
          </p:cNvSpPr>
          <p:nvPr/>
        </p:nvSpPr>
        <p:spPr bwMode="auto">
          <a:xfrm>
            <a:off x="1050729" y="4669429"/>
            <a:ext cx="6720000" cy="1360763"/>
          </a:xfrm>
          <a:prstGeom prst="rect">
            <a:avLst/>
          </a:prstGeom>
          <a:noFill/>
          <a:ln w="9525">
            <a:noFill/>
            <a:miter lim="800000"/>
          </a:ln>
        </p:spPr>
        <p:txBody>
          <a:bodyPr wrap="square" lIns="60960" tIns="30480" rIns="60960" bIns="30480">
            <a:noAutofit/>
          </a:bodyPr>
          <a:lstStyle/>
          <a:p>
            <a:pPr lvl="0" algn="r">
              <a:lnSpc>
                <a:spcPct val="15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
        <p:nvSpPr>
          <p:cNvPr id="17" name="矩形 16"/>
          <p:cNvSpPr/>
          <p:nvPr/>
        </p:nvSpPr>
        <p:spPr>
          <a:xfrm>
            <a:off x="4367809" y="1567564"/>
            <a:ext cx="1281120" cy="452881"/>
          </a:xfrm>
          <a:prstGeom prst="rect">
            <a:avLst/>
          </a:prstGeom>
        </p:spPr>
        <p:txBody>
          <a:bodyPr wrap="none">
            <a:spAutoFit/>
          </a:bodyPr>
          <a:lstStyle/>
          <a:p>
            <a:pPr lvl="0">
              <a:lnSpc>
                <a:spcPct val="120000"/>
              </a:lnSpc>
              <a:defRPr/>
            </a:pPr>
            <a:r>
              <a:rPr lang="zh-CN" altLang="en-US" sz="2135" b="1" dirty="0">
                <a:solidFill>
                  <a:srgbClr val="6B8D17"/>
                </a:solidFill>
                <a:latin typeface="微软雅黑" panose="020B0503020204020204" pitchFamily="34" charset="-122"/>
                <a:ea typeface="微软雅黑" panose="020B0503020204020204" pitchFamily="34" charset="-122"/>
              </a:rPr>
              <a:t>添加标题</a:t>
            </a:r>
            <a:endParaRPr lang="en-US" altLang="zh-CN" sz="2135" b="1" dirty="0">
              <a:solidFill>
                <a:srgbClr val="6B8D17"/>
              </a:solidFill>
              <a:latin typeface="微软雅黑" panose="020B0503020204020204" pitchFamily="34" charset="-122"/>
              <a:ea typeface="微软雅黑" panose="020B0503020204020204" pitchFamily="34" charset="-122"/>
            </a:endParaRPr>
          </a:p>
        </p:txBody>
      </p:sp>
      <p:sp>
        <p:nvSpPr>
          <p:cNvPr id="18" name="矩形 17"/>
          <p:cNvSpPr/>
          <p:nvPr/>
        </p:nvSpPr>
        <p:spPr>
          <a:xfrm>
            <a:off x="6489610" y="4221456"/>
            <a:ext cx="1281120" cy="452881"/>
          </a:xfrm>
          <a:prstGeom prst="rect">
            <a:avLst/>
          </a:prstGeom>
        </p:spPr>
        <p:txBody>
          <a:bodyPr wrap="none">
            <a:spAutoFit/>
          </a:bodyPr>
          <a:lstStyle/>
          <a:p>
            <a:pPr lvl="0" algn="r">
              <a:lnSpc>
                <a:spcPct val="120000"/>
              </a:lnSpc>
              <a:defRPr/>
            </a:pPr>
            <a:r>
              <a:rPr lang="zh-CN" altLang="en-US" sz="2135" b="1" dirty="0">
                <a:solidFill>
                  <a:srgbClr val="6B8D17"/>
                </a:solidFill>
                <a:latin typeface="微软雅黑" panose="020B0503020204020204" pitchFamily="34" charset="-122"/>
                <a:ea typeface="微软雅黑" panose="020B0503020204020204" pitchFamily="34" charset="-122"/>
              </a:rPr>
              <a:t>添加标题</a:t>
            </a:r>
            <a:endParaRPr lang="en-US" altLang="zh-CN" sz="2135" b="1" dirty="0">
              <a:solidFill>
                <a:srgbClr val="6B8D17"/>
              </a:solidFill>
              <a:latin typeface="微软雅黑" panose="020B0503020204020204" pitchFamily="34" charset="-122"/>
              <a:ea typeface="微软雅黑" panose="020B0503020204020204" pitchFamily="34" charset="-122"/>
            </a:endParaRPr>
          </a:p>
        </p:txBody>
      </p:sp>
      <p:sp>
        <p:nvSpPr>
          <p:cNvPr id="20" name="PA_文本框 10"/>
          <p:cNvSpPr txBox="1">
            <a:spLocks noChangeArrowheads="1"/>
          </p:cNvSpPr>
          <p:nvPr>
            <p:custDataLst>
              <p:tags r:id="rId1"/>
            </p:custDataLst>
          </p:nvPr>
        </p:nvSpPr>
        <p:spPr bwMode="auto">
          <a:xfrm>
            <a:off x="4421272" y="2023863"/>
            <a:ext cx="6720000" cy="1360763"/>
          </a:xfrm>
          <a:prstGeom prst="rect">
            <a:avLst/>
          </a:prstGeom>
          <a:noFill/>
          <a:ln w="9525">
            <a:noFill/>
            <a:miter lim="800000"/>
          </a:ln>
        </p:spPr>
        <p:txBody>
          <a:bodyPr wrap="square" lIns="60960" tIns="30480" rIns="60960" bIns="30480">
            <a:noAutofit/>
          </a:bodyPr>
          <a:lstStyle/>
          <a:p>
            <a:pPr lvl="0">
              <a:lnSpc>
                <a:spcPct val="15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right)">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p:bldP spid="17"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1"/>
          <p:cNvSpPr/>
          <p:nvPr/>
        </p:nvSpPr>
        <p:spPr>
          <a:xfrm rot="20881984">
            <a:off x="169928" y="4134926"/>
            <a:ext cx="11958025" cy="2360953"/>
          </a:xfrm>
          <a:custGeom>
            <a:avLst/>
            <a:gdLst>
              <a:gd name="connsiteX0" fmla="*/ 9174732 w 9266172"/>
              <a:gd name="connsiteY0" fmla="*/ 2016224 h 2107664"/>
              <a:gd name="connsiteX1" fmla="*/ 0 w 9266172"/>
              <a:gd name="connsiteY1" fmla="*/ 2016224 h 2107664"/>
              <a:gd name="connsiteX2" fmla="*/ 4587366 w 9266172"/>
              <a:gd name="connsiteY2" fmla="*/ 0 h 2107664"/>
              <a:gd name="connsiteX3" fmla="*/ 9266172 w 9266172"/>
              <a:gd name="connsiteY3" fmla="*/ 2107664 h 2107664"/>
              <a:gd name="connsiteX0-1" fmla="*/ 0 w 9266172"/>
              <a:gd name="connsiteY0-2" fmla="*/ 2016224 h 2107664"/>
              <a:gd name="connsiteX1-3" fmla="*/ 4587366 w 9266172"/>
              <a:gd name="connsiteY1-4" fmla="*/ 0 h 2107664"/>
              <a:gd name="connsiteX2-5" fmla="*/ 9266172 w 9266172"/>
              <a:gd name="connsiteY2-6" fmla="*/ 2107664 h 2107664"/>
              <a:gd name="connsiteX0-7" fmla="*/ 0 w 9169190"/>
              <a:gd name="connsiteY0-8" fmla="*/ 2016428 h 2107868"/>
              <a:gd name="connsiteX1-9" fmla="*/ 4587366 w 9169190"/>
              <a:gd name="connsiteY1-10" fmla="*/ 204 h 2107868"/>
              <a:gd name="connsiteX2-11" fmla="*/ 9169190 w 9169190"/>
              <a:gd name="connsiteY2-12" fmla="*/ 2107868 h 2107868"/>
              <a:gd name="connsiteX0-13" fmla="*/ 0 w 9113771"/>
              <a:gd name="connsiteY0-14" fmla="*/ 2016257 h 2052279"/>
              <a:gd name="connsiteX1-15" fmla="*/ 4587366 w 9113771"/>
              <a:gd name="connsiteY1-16" fmla="*/ 33 h 2052279"/>
              <a:gd name="connsiteX2-17" fmla="*/ 9113771 w 9113771"/>
              <a:gd name="connsiteY2-18" fmla="*/ 2052279 h 2052279"/>
              <a:gd name="connsiteX0-19" fmla="*/ 0 w 8761004"/>
              <a:gd name="connsiteY0-20" fmla="*/ 1610114 h 2059718"/>
              <a:gd name="connsiteX1-21" fmla="*/ 4234599 w 8761004"/>
              <a:gd name="connsiteY1-22" fmla="*/ 7472 h 2059718"/>
              <a:gd name="connsiteX2-23" fmla="*/ 8761004 w 8761004"/>
              <a:gd name="connsiteY2-24" fmla="*/ 2059718 h 2059718"/>
            </a:gdLst>
            <a:ahLst/>
            <a:cxnLst>
              <a:cxn ang="0">
                <a:pos x="connsiteX0-1" y="connsiteY0-2"/>
              </a:cxn>
              <a:cxn ang="0">
                <a:pos x="connsiteX1-3" y="connsiteY1-4"/>
              </a:cxn>
              <a:cxn ang="0">
                <a:pos x="connsiteX2-5" y="connsiteY2-6"/>
              </a:cxn>
            </a:cxnLst>
            <a:rect l="l" t="t" r="r" b="b"/>
            <a:pathLst>
              <a:path w="8761004" h="2059718">
                <a:moveTo>
                  <a:pt x="0" y="1610114"/>
                </a:moveTo>
                <a:cubicBezTo>
                  <a:pt x="814400" y="417906"/>
                  <a:pt x="2774432" y="-67462"/>
                  <a:pt x="4234599" y="7472"/>
                </a:cubicBezTo>
                <a:cubicBezTo>
                  <a:pt x="5694766" y="82406"/>
                  <a:pt x="7855164" y="776070"/>
                  <a:pt x="8761004" y="2059718"/>
                </a:cubicBez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p>
        </p:txBody>
      </p:sp>
      <p:grpSp>
        <p:nvGrpSpPr>
          <p:cNvPr id="12" name="组合 11"/>
          <p:cNvGrpSpPr/>
          <p:nvPr/>
        </p:nvGrpSpPr>
        <p:grpSpPr>
          <a:xfrm>
            <a:off x="108011" y="4644045"/>
            <a:ext cx="12083989" cy="2213955"/>
            <a:chOff x="81008" y="3290950"/>
            <a:chExt cx="8490750" cy="1852550"/>
          </a:xfrm>
        </p:grpSpPr>
        <p:sp>
          <p:nvSpPr>
            <p:cNvPr id="13" name="椭圆 1"/>
            <p:cNvSpPr/>
            <p:nvPr/>
          </p:nvSpPr>
          <p:spPr>
            <a:xfrm rot="390895">
              <a:off x="81008" y="3461955"/>
              <a:ext cx="7796188" cy="1681545"/>
            </a:xfrm>
            <a:custGeom>
              <a:avLst/>
              <a:gdLst>
                <a:gd name="connsiteX0" fmla="*/ 9174732 w 9266172"/>
                <a:gd name="connsiteY0" fmla="*/ 2016224 h 2107664"/>
                <a:gd name="connsiteX1" fmla="*/ 0 w 9266172"/>
                <a:gd name="connsiteY1" fmla="*/ 2016224 h 2107664"/>
                <a:gd name="connsiteX2" fmla="*/ 4587366 w 9266172"/>
                <a:gd name="connsiteY2" fmla="*/ 0 h 2107664"/>
                <a:gd name="connsiteX3" fmla="*/ 9266172 w 9266172"/>
                <a:gd name="connsiteY3" fmla="*/ 2107664 h 2107664"/>
                <a:gd name="connsiteX0-1" fmla="*/ 0 w 9266172"/>
                <a:gd name="connsiteY0-2" fmla="*/ 2016224 h 2107664"/>
                <a:gd name="connsiteX1-3" fmla="*/ 4587366 w 9266172"/>
                <a:gd name="connsiteY1-4" fmla="*/ 0 h 2107664"/>
                <a:gd name="connsiteX2-5" fmla="*/ 9266172 w 9266172"/>
                <a:gd name="connsiteY2-6" fmla="*/ 2107664 h 2107664"/>
                <a:gd name="connsiteX0-7" fmla="*/ 0 w 9169190"/>
                <a:gd name="connsiteY0-8" fmla="*/ 2016428 h 2107868"/>
                <a:gd name="connsiteX1-9" fmla="*/ 4587366 w 9169190"/>
                <a:gd name="connsiteY1-10" fmla="*/ 204 h 2107868"/>
                <a:gd name="connsiteX2-11" fmla="*/ 9169190 w 9169190"/>
                <a:gd name="connsiteY2-12" fmla="*/ 2107868 h 2107868"/>
                <a:gd name="connsiteX0-13" fmla="*/ 0 w 9113771"/>
                <a:gd name="connsiteY0-14" fmla="*/ 2016257 h 2052279"/>
                <a:gd name="connsiteX1-15" fmla="*/ 4587366 w 9113771"/>
                <a:gd name="connsiteY1-16" fmla="*/ 33 h 2052279"/>
                <a:gd name="connsiteX2-17" fmla="*/ 9113771 w 9113771"/>
                <a:gd name="connsiteY2-18" fmla="*/ 2052279 h 2052279"/>
                <a:gd name="connsiteX0-19" fmla="*/ 0 w 8806989"/>
                <a:gd name="connsiteY0-20" fmla="*/ 1774455 h 2054680"/>
                <a:gd name="connsiteX1-21" fmla="*/ 4280584 w 8806989"/>
                <a:gd name="connsiteY1-22" fmla="*/ 2434 h 2054680"/>
                <a:gd name="connsiteX2-23" fmla="*/ 8806989 w 8806989"/>
                <a:gd name="connsiteY2-24" fmla="*/ 2054680 h 2054680"/>
                <a:gd name="connsiteX0-25" fmla="*/ 0 w 8707106"/>
                <a:gd name="connsiteY0-26" fmla="*/ 1772658 h 1910899"/>
                <a:gd name="connsiteX1-27" fmla="*/ 4280584 w 8707106"/>
                <a:gd name="connsiteY1-28" fmla="*/ 637 h 1910899"/>
                <a:gd name="connsiteX2-29" fmla="*/ 8707106 w 8707106"/>
                <a:gd name="connsiteY2-30" fmla="*/ 1910899 h 1910899"/>
                <a:gd name="connsiteX0-31" fmla="*/ 0 w 8249756"/>
                <a:gd name="connsiteY0-32" fmla="*/ 1779495 h 1779495"/>
                <a:gd name="connsiteX1-33" fmla="*/ 4280584 w 8249756"/>
                <a:gd name="connsiteY1-34" fmla="*/ 7474 h 1779495"/>
                <a:gd name="connsiteX2-35" fmla="*/ 8249756 w 8249756"/>
                <a:gd name="connsiteY2-36" fmla="*/ 1454015 h 1779495"/>
              </a:gdLst>
              <a:ahLst/>
              <a:cxnLst>
                <a:cxn ang="0">
                  <a:pos x="connsiteX0-1" y="connsiteY0-2"/>
                </a:cxn>
                <a:cxn ang="0">
                  <a:pos x="connsiteX1-3" y="connsiteY1-4"/>
                </a:cxn>
                <a:cxn ang="0">
                  <a:pos x="connsiteX2-5" y="connsiteY2-6"/>
                </a:cxn>
              </a:cxnLst>
              <a:rect l="l" t="t" r="r" b="b"/>
              <a:pathLst>
                <a:path w="8249756" h="1779495">
                  <a:moveTo>
                    <a:pt x="0" y="1779495"/>
                  </a:moveTo>
                  <a:cubicBezTo>
                    <a:pt x="814400" y="587287"/>
                    <a:pt x="2905625" y="61721"/>
                    <a:pt x="4280584" y="7474"/>
                  </a:cubicBezTo>
                  <a:cubicBezTo>
                    <a:pt x="5655543" y="-46773"/>
                    <a:pt x="7343916" y="170367"/>
                    <a:pt x="8249756" y="1454015"/>
                  </a:cubicBez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p>
          </p:txBody>
        </p:sp>
        <p:sp>
          <p:nvSpPr>
            <p:cNvPr id="14" name="椭圆 1"/>
            <p:cNvSpPr/>
            <p:nvPr/>
          </p:nvSpPr>
          <p:spPr>
            <a:xfrm rot="20635502">
              <a:off x="1344120" y="3290950"/>
              <a:ext cx="7227638" cy="1534540"/>
            </a:xfrm>
            <a:custGeom>
              <a:avLst/>
              <a:gdLst>
                <a:gd name="connsiteX0" fmla="*/ 9174732 w 9266172"/>
                <a:gd name="connsiteY0" fmla="*/ 2016224 h 2107664"/>
                <a:gd name="connsiteX1" fmla="*/ 0 w 9266172"/>
                <a:gd name="connsiteY1" fmla="*/ 2016224 h 2107664"/>
                <a:gd name="connsiteX2" fmla="*/ 4587366 w 9266172"/>
                <a:gd name="connsiteY2" fmla="*/ 0 h 2107664"/>
                <a:gd name="connsiteX3" fmla="*/ 9266172 w 9266172"/>
                <a:gd name="connsiteY3" fmla="*/ 2107664 h 2107664"/>
                <a:gd name="connsiteX0-1" fmla="*/ 0 w 9266172"/>
                <a:gd name="connsiteY0-2" fmla="*/ 2016224 h 2107664"/>
                <a:gd name="connsiteX1-3" fmla="*/ 4587366 w 9266172"/>
                <a:gd name="connsiteY1-4" fmla="*/ 0 h 2107664"/>
                <a:gd name="connsiteX2-5" fmla="*/ 9266172 w 9266172"/>
                <a:gd name="connsiteY2-6" fmla="*/ 2107664 h 2107664"/>
                <a:gd name="connsiteX0-7" fmla="*/ 0 w 9169190"/>
                <a:gd name="connsiteY0-8" fmla="*/ 2016428 h 2107868"/>
                <a:gd name="connsiteX1-9" fmla="*/ 4587366 w 9169190"/>
                <a:gd name="connsiteY1-10" fmla="*/ 204 h 2107868"/>
                <a:gd name="connsiteX2-11" fmla="*/ 9169190 w 9169190"/>
                <a:gd name="connsiteY2-12" fmla="*/ 2107868 h 2107868"/>
                <a:gd name="connsiteX0-13" fmla="*/ 0 w 9113771"/>
                <a:gd name="connsiteY0-14" fmla="*/ 2016257 h 2052279"/>
                <a:gd name="connsiteX1-15" fmla="*/ 4587366 w 9113771"/>
                <a:gd name="connsiteY1-16" fmla="*/ 33 h 2052279"/>
                <a:gd name="connsiteX2-17" fmla="*/ 9113771 w 9113771"/>
                <a:gd name="connsiteY2-18" fmla="*/ 2052279 h 2052279"/>
                <a:gd name="connsiteX0-19" fmla="*/ 0 w 8696118"/>
                <a:gd name="connsiteY0-20" fmla="*/ 2023955 h 2023955"/>
                <a:gd name="connsiteX1-21" fmla="*/ 4587366 w 8696118"/>
                <a:gd name="connsiteY1-22" fmla="*/ 7731 h 2023955"/>
                <a:gd name="connsiteX2-23" fmla="*/ 8696118 w 8696118"/>
                <a:gd name="connsiteY2-24" fmla="*/ 1608004 h 2023955"/>
                <a:gd name="connsiteX0-25" fmla="*/ 0 w 7971791"/>
                <a:gd name="connsiteY0-26" fmla="*/ 1504587 h 1600828"/>
                <a:gd name="connsiteX1-27" fmla="*/ 3863039 w 7971791"/>
                <a:gd name="connsiteY1-28" fmla="*/ 555 h 1600828"/>
                <a:gd name="connsiteX2-29" fmla="*/ 7971791 w 7971791"/>
                <a:gd name="connsiteY2-30" fmla="*/ 1600828 h 1600828"/>
                <a:gd name="connsiteX0-31" fmla="*/ 0 w 7582167"/>
                <a:gd name="connsiteY0-32" fmla="*/ 1088149 h 1643775"/>
                <a:gd name="connsiteX1-33" fmla="*/ 3473415 w 7582167"/>
                <a:gd name="connsiteY1-34" fmla="*/ 43502 h 1643775"/>
                <a:gd name="connsiteX2-35" fmla="*/ 7582167 w 7582167"/>
                <a:gd name="connsiteY2-36" fmla="*/ 1643775 h 1643775"/>
                <a:gd name="connsiteX0-37" fmla="*/ 0 w 7582167"/>
                <a:gd name="connsiteY0-38" fmla="*/ 1053041 h 1608667"/>
                <a:gd name="connsiteX1-39" fmla="*/ 3473415 w 7582167"/>
                <a:gd name="connsiteY1-40" fmla="*/ 8394 h 1608667"/>
                <a:gd name="connsiteX2-41" fmla="*/ 7582167 w 7582167"/>
                <a:gd name="connsiteY2-42" fmla="*/ 1608667 h 1608667"/>
              </a:gdLst>
              <a:ahLst/>
              <a:cxnLst>
                <a:cxn ang="0">
                  <a:pos x="connsiteX0-1" y="connsiteY0-2"/>
                </a:cxn>
                <a:cxn ang="0">
                  <a:pos x="connsiteX1-3" y="connsiteY1-4"/>
                </a:cxn>
                <a:cxn ang="0">
                  <a:pos x="connsiteX2-5" y="connsiteY2-6"/>
                </a:cxn>
              </a:cxnLst>
              <a:rect l="l" t="t" r="r" b="b"/>
              <a:pathLst>
                <a:path w="7582167" h="1608667">
                  <a:moveTo>
                    <a:pt x="0" y="1053041"/>
                  </a:moveTo>
                  <a:cubicBezTo>
                    <a:pt x="341122" y="610525"/>
                    <a:pt x="2209720" y="-84210"/>
                    <a:pt x="3473415" y="8394"/>
                  </a:cubicBezTo>
                  <a:cubicBezTo>
                    <a:pt x="4737110" y="100998"/>
                    <a:pt x="6676327" y="325019"/>
                    <a:pt x="7582167" y="1608667"/>
                  </a:cubicBez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p>
          </p:txBody>
        </p:sp>
      </p:grpSp>
      <p:sp>
        <p:nvSpPr>
          <p:cNvPr id="15" name="椭圆 14"/>
          <p:cNvSpPr/>
          <p:nvPr/>
        </p:nvSpPr>
        <p:spPr>
          <a:xfrm>
            <a:off x="5423925" y="3140969"/>
            <a:ext cx="1494131" cy="14940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665" dirty="0">
                <a:solidFill>
                  <a:schemeClr val="bg1"/>
                </a:solidFill>
                <a:latin typeface="微软雅黑" panose="020B0503020204020204" pitchFamily="34" charset="-122"/>
                <a:ea typeface="微软雅黑" panose="020B0503020204020204" pitchFamily="34" charset="-122"/>
              </a:rPr>
              <a:t>添加文本</a:t>
            </a:r>
          </a:p>
        </p:txBody>
      </p:sp>
      <p:sp>
        <p:nvSpPr>
          <p:cNvPr id="16" name="椭圆 15"/>
          <p:cNvSpPr/>
          <p:nvPr/>
        </p:nvSpPr>
        <p:spPr>
          <a:xfrm>
            <a:off x="7792213" y="4645227"/>
            <a:ext cx="1088096" cy="1088029"/>
          </a:xfrm>
          <a:prstGeom prst="ellipse">
            <a:avLst/>
          </a:prstGeom>
          <a:solidFill>
            <a:srgbClr val="008A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135" dirty="0">
                <a:solidFill>
                  <a:schemeClr val="bg1"/>
                </a:solidFill>
                <a:latin typeface="微软雅黑" panose="020B0503020204020204" pitchFamily="34" charset="-122"/>
                <a:ea typeface="微软雅黑" panose="020B0503020204020204" pitchFamily="34" charset="-122"/>
              </a:rPr>
              <a:t>添加文本</a:t>
            </a:r>
          </a:p>
        </p:txBody>
      </p:sp>
      <p:sp>
        <p:nvSpPr>
          <p:cNvPr id="17" name="椭圆 16"/>
          <p:cNvSpPr/>
          <p:nvPr/>
        </p:nvSpPr>
        <p:spPr>
          <a:xfrm>
            <a:off x="9610413" y="3679112"/>
            <a:ext cx="998088" cy="998027"/>
          </a:xfrm>
          <a:prstGeom prst="ellipse">
            <a:avLst/>
          </a:prstGeom>
          <a:solidFill>
            <a:srgbClr val="FEAA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735" dirty="0">
                <a:solidFill>
                  <a:schemeClr val="bg1"/>
                </a:solidFill>
                <a:latin typeface="微软雅黑" panose="020B0503020204020204" pitchFamily="34" charset="-122"/>
                <a:ea typeface="微软雅黑" panose="020B0503020204020204" pitchFamily="34" charset="-122"/>
              </a:rPr>
              <a:t>添加文本</a:t>
            </a:r>
          </a:p>
        </p:txBody>
      </p:sp>
      <p:sp>
        <p:nvSpPr>
          <p:cNvPr id="18" name="椭圆 17"/>
          <p:cNvSpPr/>
          <p:nvPr/>
        </p:nvSpPr>
        <p:spPr>
          <a:xfrm>
            <a:off x="2735627" y="4397197"/>
            <a:ext cx="1048093" cy="1048028"/>
          </a:xfrm>
          <a:prstGeom prst="ellipse">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735" dirty="0">
                <a:solidFill>
                  <a:schemeClr val="bg1"/>
                </a:solidFill>
                <a:latin typeface="微软雅黑" panose="020B0503020204020204" pitchFamily="34" charset="-122"/>
                <a:ea typeface="微软雅黑" panose="020B0503020204020204" pitchFamily="34" charset="-122"/>
              </a:rPr>
              <a:t>添加文本</a:t>
            </a:r>
          </a:p>
        </p:txBody>
      </p:sp>
      <p:sp>
        <p:nvSpPr>
          <p:cNvPr id="19" name="文本框 3"/>
          <p:cNvSpPr txBox="1"/>
          <p:nvPr/>
        </p:nvSpPr>
        <p:spPr>
          <a:xfrm>
            <a:off x="1170103" y="1377433"/>
            <a:ext cx="10590527" cy="1667846"/>
          </a:xfrm>
          <a:prstGeom prst="rect">
            <a:avLst/>
          </a:prstGeom>
          <a:noFill/>
        </p:spPr>
        <p:txBody>
          <a:bodyPr wrap="square" lIns="115205" tIns="57603" rIns="115205" bIns="57603">
            <a:spAutoFit/>
          </a:bodyPr>
          <a:lstStyle/>
          <a:p>
            <a:pPr>
              <a:lnSpc>
                <a:spcPct val="150000"/>
              </a:lnSpc>
              <a:defRPr/>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添加文本标题</a:t>
            </a:r>
            <a:endPar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30000"/>
              </a:lnSpc>
              <a:defRPr/>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defRPr/>
            </a:pPr>
            <a:endPar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Freeform 5"/>
          <p:cNvSpPr>
            <a:spLocks noEditPoints="1"/>
          </p:cNvSpPr>
          <p:nvPr/>
        </p:nvSpPr>
        <p:spPr bwMode="auto">
          <a:xfrm>
            <a:off x="862077" y="1408134"/>
            <a:ext cx="306027" cy="232007"/>
          </a:xfrm>
          <a:custGeom>
            <a:avLst/>
            <a:gdLst>
              <a:gd name="T0" fmla="*/ 2147483646 w 4811"/>
              <a:gd name="T1" fmla="*/ 0 h 3654"/>
              <a:gd name="T2" fmla="*/ 2147483646 w 4811"/>
              <a:gd name="T3" fmla="*/ 2147483646 h 3654"/>
              <a:gd name="T4" fmla="*/ 2147483646 w 4811"/>
              <a:gd name="T5" fmla="*/ 2147483646 h 3654"/>
              <a:gd name="T6" fmla="*/ 2147483646 w 4811"/>
              <a:gd name="T7" fmla="*/ 2147483646 h 3654"/>
              <a:gd name="T8" fmla="*/ 2147483646 w 4811"/>
              <a:gd name="T9" fmla="*/ 2147483646 h 3654"/>
              <a:gd name="T10" fmla="*/ 2147483646 w 4811"/>
              <a:gd name="T11" fmla="*/ 2147483646 h 3654"/>
              <a:gd name="T12" fmla="*/ 2147483646 w 4811"/>
              <a:gd name="T13" fmla="*/ 2147483646 h 3654"/>
              <a:gd name="T14" fmla="*/ 2147483646 w 4811"/>
              <a:gd name="T15" fmla="*/ 2147483646 h 3654"/>
              <a:gd name="T16" fmla="*/ 2147483646 w 4811"/>
              <a:gd name="T17" fmla="*/ 2147483646 h 3654"/>
              <a:gd name="T18" fmla="*/ 2147483646 w 4811"/>
              <a:gd name="T19" fmla="*/ 0 h 3654"/>
              <a:gd name="T20" fmla="*/ 2147483646 w 4811"/>
              <a:gd name="T21" fmla="*/ 0 h 3654"/>
              <a:gd name="T22" fmla="*/ 2147483646 w 4811"/>
              <a:gd name="T23" fmla="*/ 2147483646 h 3654"/>
              <a:gd name="T24" fmla="*/ 2147483646 w 4811"/>
              <a:gd name="T25" fmla="*/ 2147483646 h 3654"/>
              <a:gd name="T26" fmla="*/ 2147483646 w 4811"/>
              <a:gd name="T27" fmla="*/ 2147483646 h 3654"/>
              <a:gd name="T28" fmla="*/ 2147483646 w 4811"/>
              <a:gd name="T29" fmla="*/ 2147483646 h 3654"/>
              <a:gd name="T30" fmla="*/ 2147483646 w 4811"/>
              <a:gd name="T31" fmla="*/ 2147483646 h 3654"/>
              <a:gd name="T32" fmla="*/ 0 w 4811"/>
              <a:gd name="T33" fmla="*/ 2147483646 h 3654"/>
              <a:gd name="T34" fmla="*/ 0 w 4811"/>
              <a:gd name="T35" fmla="*/ 2147483646 h 3654"/>
              <a:gd name="T36" fmla="*/ 2147483646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6B8D17"/>
          </a:solidFill>
          <a:ln w="0">
            <a:noFill/>
            <a:prstDash val="solid"/>
            <a:round/>
          </a:ln>
        </p:spPr>
        <p:txBody>
          <a:bodyPr lIns="115205" tIns="57603" rIns="115205" bIns="57603"/>
          <a:lstStyle/>
          <a:p>
            <a:endParaRPr lang="zh-CN" altLang="en-US" sz="240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19"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hidden="1"/>
          <p:cNvSpPr/>
          <p:nvPr/>
        </p:nvSpPr>
        <p:spPr>
          <a:xfrm>
            <a:off x="1391477" y="0"/>
            <a:ext cx="10800521" cy="8367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hidden="1"/>
          <p:cNvSpPr/>
          <p:nvPr/>
        </p:nvSpPr>
        <p:spPr>
          <a:xfrm>
            <a:off x="0" y="0"/>
            <a:ext cx="1391477" cy="836712"/>
          </a:xfrm>
          <a:prstGeom prst="rect">
            <a:avLst/>
          </a:prstGeom>
          <a:solidFill>
            <a:srgbClr val="90B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文本框 15" hidden="1"/>
          <p:cNvSpPr txBox="1"/>
          <p:nvPr/>
        </p:nvSpPr>
        <p:spPr>
          <a:xfrm>
            <a:off x="0" y="43895"/>
            <a:ext cx="1391477" cy="748988"/>
          </a:xfrm>
          <a:prstGeom prst="rect">
            <a:avLst/>
          </a:prstGeom>
          <a:noFill/>
        </p:spPr>
        <p:txBody>
          <a:bodyPr wrap="square" lIns="91440" tIns="45720" rIns="91440" bIns="45720" rtlCol="0">
            <a:spAutoFit/>
          </a:bodyPr>
          <a:lstStyle/>
          <a:p>
            <a:pPr algn="ctr"/>
            <a:r>
              <a:rPr lang="en-US" altLang="zh-CN" sz="4265" dirty="0">
                <a:solidFill>
                  <a:schemeClr val="bg1">
                    <a:lumMod val="95000"/>
                  </a:schemeClr>
                </a:solidFill>
                <a:latin typeface="Impact" panose="020B0806030902050204" pitchFamily="34" charset="0"/>
              </a:rPr>
              <a:t>LOGO</a:t>
            </a:r>
            <a:endParaRPr lang="zh-CN" altLang="en-US" sz="4265" dirty="0">
              <a:solidFill>
                <a:schemeClr val="bg1">
                  <a:lumMod val="95000"/>
                </a:schemeClr>
              </a:solidFill>
              <a:latin typeface="Impact" panose="020B0806030902050204" pitchFamily="34" charset="0"/>
            </a:endParaRPr>
          </a:p>
        </p:txBody>
      </p:sp>
      <p:sp>
        <p:nvSpPr>
          <p:cNvPr id="11" name="文本框 17" hidden="1"/>
          <p:cNvSpPr txBox="1"/>
          <p:nvPr/>
        </p:nvSpPr>
        <p:spPr>
          <a:xfrm>
            <a:off x="1487488" y="151616"/>
            <a:ext cx="5305568" cy="502766"/>
          </a:xfrm>
          <a:prstGeom prst="rect">
            <a:avLst/>
          </a:prstGeom>
          <a:noFill/>
        </p:spPr>
        <p:txBody>
          <a:bodyPr wrap="square" rtlCol="0">
            <a:spAutoFit/>
          </a:bodyPr>
          <a:lstStyle/>
          <a:p>
            <a:r>
              <a:rPr lang="zh-CN" altLang="en-US" sz="2665" b="1" dirty="0">
                <a:solidFill>
                  <a:schemeClr val="bg1">
                    <a:lumMod val="95000"/>
                  </a:schemeClr>
                </a:solidFill>
                <a:latin typeface="微软雅黑" panose="020B0503020204020204" pitchFamily="34" charset="-122"/>
                <a:ea typeface="微软雅黑" panose="020B0503020204020204" pitchFamily="34" charset="-122"/>
              </a:rPr>
              <a:t>公司农业发展概况</a:t>
            </a:r>
          </a:p>
        </p:txBody>
      </p:sp>
      <p:sp>
        <p:nvSpPr>
          <p:cNvPr id="8" name="矩形 7"/>
          <p:cNvSpPr/>
          <p:nvPr/>
        </p:nvSpPr>
        <p:spPr>
          <a:xfrm>
            <a:off x="5751697" y="1506004"/>
            <a:ext cx="5952000" cy="4002225"/>
          </a:xfrm>
          <a:prstGeom prst="rect">
            <a:avLst/>
          </a:prstGeom>
        </p:spPr>
        <p:txBody>
          <a:bodyPr wrap="square" lIns="121899" tIns="60948" rIns="121899" bIns="60948">
            <a:spAutoFit/>
          </a:bodyPr>
          <a:lstStyle/>
          <a:p>
            <a:pPr>
              <a:lnSpc>
                <a:spcPct val="15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
        <p:nvSpPr>
          <p:cNvPr id="12" name="矩形 11"/>
          <p:cNvSpPr/>
          <p:nvPr/>
        </p:nvSpPr>
        <p:spPr>
          <a:xfrm>
            <a:off x="623392" y="1506004"/>
            <a:ext cx="4464000" cy="331200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2757640" y="4434335"/>
            <a:ext cx="2544000" cy="1776000"/>
          </a:xfrm>
          <a:prstGeom prst="rect">
            <a:avLst/>
          </a:prstGeom>
          <a:blipFill dpi="0" rotWithShape="1">
            <a:blip r:embed="rId4" cstate="screen"/>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64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375" autoRev="1" fill="hold">
                                          <p:stCondLst>
                                            <p:cond delay="0"/>
                                          </p:stCondLst>
                                        </p:cTn>
                                        <p:tgtEl>
                                          <p:spTgt spid="11"/>
                                        </p:tgtEl>
                                        <p:attrNameLst>
                                          <p:attrName>ppt_w</p:attrName>
                                        </p:attrNameLst>
                                      </p:cBhvr>
                                    </p:anim>
                                    <p:anim by="(#ppt_w*0.50)" calcmode="lin" valueType="num">
                                      <p:cBhvr>
                                        <p:cTn id="14" dur="375" decel="50000" autoRev="1" fill="hold">
                                          <p:stCondLst>
                                            <p:cond delay="0"/>
                                          </p:stCondLst>
                                        </p:cTn>
                                        <p:tgtEl>
                                          <p:spTgt spid="11"/>
                                        </p:tgtEl>
                                        <p:attrNameLst>
                                          <p:attrName>ppt_x</p:attrName>
                                        </p:attrNameLst>
                                      </p:cBhvr>
                                    </p:anim>
                                    <p:anim from="(-#ppt_h/2)" to="(#ppt_y)" calcmode="lin" valueType="num">
                                      <p:cBhvr>
                                        <p:cTn id="15" dur="750" fill="hold">
                                          <p:stCondLst>
                                            <p:cond delay="0"/>
                                          </p:stCondLst>
                                        </p:cTn>
                                        <p:tgtEl>
                                          <p:spTgt spid="11"/>
                                        </p:tgtEl>
                                        <p:attrNameLst>
                                          <p:attrName>ppt_y</p:attrName>
                                        </p:attrNameLst>
                                      </p:cBhvr>
                                    </p:anim>
                                    <p:animRot by="21600000">
                                      <p:cBhvr>
                                        <p:cTn id="16" dur="750" fill="hold">
                                          <p:stCondLst>
                                            <p:cond delay="0"/>
                                          </p:stCondLst>
                                        </p:cTn>
                                        <p:tgtEl>
                                          <p:spTgt spid="11"/>
                                        </p:tgtEl>
                                        <p:attrNameLst>
                                          <p:attrName>r</p:attrName>
                                        </p:attrNameLst>
                                      </p:cBhvr>
                                    </p:animRot>
                                  </p:childTnLst>
                                </p:cTn>
                              </p:par>
                            </p:childTnLst>
                          </p:cTn>
                        </p:par>
                        <p:par>
                          <p:cTn id="17" fill="hold">
                            <p:stCondLst>
                              <p:cond delay="1924"/>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2424"/>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924"/>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ppt_x"/>
                                          </p:val>
                                        </p:tav>
                                        <p:tav tm="100000">
                                          <p:val>
                                            <p:strVal val="#ppt_x"/>
                                          </p:val>
                                        </p:tav>
                                      </p:tavLst>
                                    </p:anim>
                                    <p:anim calcmode="lin" valueType="num">
                                      <p:cBhvr additive="base">
                                        <p:cTn id="3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8"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3713825" y="4158317"/>
            <a:ext cx="4787147" cy="53990"/>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8" name="矩形 7"/>
          <p:cNvSpPr/>
          <p:nvPr/>
        </p:nvSpPr>
        <p:spPr>
          <a:xfrm>
            <a:off x="3712167" y="2772847"/>
            <a:ext cx="53990" cy="1439744"/>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9" name="矩形 8"/>
          <p:cNvSpPr/>
          <p:nvPr/>
        </p:nvSpPr>
        <p:spPr>
          <a:xfrm>
            <a:off x="8480326" y="2232944"/>
            <a:ext cx="53990" cy="1979647"/>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10" name="矩形 9"/>
          <p:cNvSpPr/>
          <p:nvPr/>
        </p:nvSpPr>
        <p:spPr>
          <a:xfrm>
            <a:off x="5093985" y="2232346"/>
            <a:ext cx="3419390" cy="53990"/>
          </a:xfrm>
          <a:prstGeom prst="rect">
            <a:avLst/>
          </a:prstGeom>
          <a:solidFill>
            <a:srgbClr val="008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3712167" y="1665171"/>
            <a:ext cx="1092767" cy="110767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srgbClr val="008AA6"/>
                </a:solidFill>
                <a:effectLst/>
                <a:uLnTx/>
                <a:uFillTx/>
                <a:latin typeface="Agency FB" panose="020B0503020202020204" pitchFamily="34" charset="0"/>
                <a:ea typeface="微软雅黑" panose="020B0503020204020204" pitchFamily="34" charset="-122"/>
                <a:cs typeface="+mn-cs"/>
              </a:rPr>
              <a:t>03</a:t>
            </a:r>
            <a:endParaRPr kumimoji="0" lang="zh-CN" altLang="en-US" sz="6600" b="0" i="0" u="none" strike="noStrike" kern="1200" cap="none" spc="0" normalizeH="0" baseline="0" noProof="0" dirty="0">
              <a:ln>
                <a:noFill/>
              </a:ln>
              <a:solidFill>
                <a:srgbClr val="008AA6"/>
              </a:solidFill>
              <a:effectLst/>
              <a:uLnTx/>
              <a:uFillTx/>
              <a:latin typeface="Agency FB" panose="020B0503020202020204" pitchFamily="34" charset="0"/>
              <a:ea typeface="微软雅黑" panose="020B0503020204020204" pitchFamily="34" charset="-122"/>
              <a:cs typeface="+mn-cs"/>
            </a:endParaRPr>
          </a:p>
        </p:txBody>
      </p:sp>
      <p:sp>
        <p:nvSpPr>
          <p:cNvPr id="12" name="文本框 11"/>
          <p:cNvSpPr txBox="1"/>
          <p:nvPr/>
        </p:nvSpPr>
        <p:spPr>
          <a:xfrm>
            <a:off x="3929613" y="2827928"/>
            <a:ext cx="4321314" cy="6758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790"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a:t>
            </a:r>
            <a:endParaRPr kumimoji="0" lang="es-ES_tradnl" altLang="zh-CN" sz="3790"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文本框 12"/>
          <p:cNvSpPr txBox="1"/>
          <p:nvPr/>
        </p:nvSpPr>
        <p:spPr>
          <a:xfrm>
            <a:off x="3884142" y="3377400"/>
            <a:ext cx="4412255" cy="3257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15"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Arial" panose="020B0604020202020204" pitchFamily="34" charset="0"/>
              </a:rPr>
              <a:t>PLEASE REPLACE THE WRITTEN CONTENT</a:t>
            </a:r>
            <a:endParaRPr kumimoji="0" lang="zh-CN" altLang="en-US" sz="1515"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5" name="图片 14"/>
          <p:cNvPicPr>
            <a:picLocks noChangeAspect="1"/>
          </p:cNvPicPr>
          <p:nvPr/>
        </p:nvPicPr>
        <p:blipFill>
          <a:blip r:embed="rId4" cstate="screen"/>
          <a:stretch>
            <a:fillRect/>
          </a:stretch>
        </p:blipFill>
        <p:spPr>
          <a:xfrm>
            <a:off x="10086920" y="3899075"/>
            <a:ext cx="1886233" cy="2359269"/>
          </a:xfrm>
          <a:prstGeom prst="rect">
            <a:avLst/>
          </a:prstGeom>
        </p:spPr>
      </p:pic>
      <p:pic>
        <p:nvPicPr>
          <p:cNvPr id="16" name="图片 15"/>
          <p:cNvPicPr>
            <a:picLocks noChangeAspect="1"/>
          </p:cNvPicPr>
          <p:nvPr/>
        </p:nvPicPr>
        <p:blipFill>
          <a:blip r:embed="rId5" cstate="screen"/>
          <a:stretch>
            <a:fillRect/>
          </a:stretch>
        </p:blipFill>
        <p:spPr>
          <a:xfrm>
            <a:off x="2197200" y="5153425"/>
            <a:ext cx="1210501" cy="1514075"/>
          </a:xfrm>
          <a:prstGeom prst="rect">
            <a:avLst/>
          </a:prstGeom>
        </p:spPr>
      </p:pic>
      <p:pic>
        <p:nvPicPr>
          <p:cNvPr id="17" name="图片 16"/>
          <p:cNvPicPr>
            <a:picLocks noChangeAspect="1"/>
          </p:cNvPicPr>
          <p:nvPr/>
        </p:nvPicPr>
        <p:blipFill>
          <a:blip r:embed="rId4"/>
          <a:stretch>
            <a:fillRect/>
          </a:stretch>
        </p:blipFill>
        <p:spPr>
          <a:xfrm>
            <a:off x="153858" y="3899074"/>
            <a:ext cx="2005705" cy="2508703"/>
          </a:xfrm>
          <a:prstGeom prst="rect">
            <a:avLst/>
          </a:prstGeom>
        </p:spPr>
      </p:pic>
      <p:pic>
        <p:nvPicPr>
          <p:cNvPr id="18" name="图片 17"/>
          <p:cNvPicPr>
            <a:picLocks noChangeAspect="1"/>
          </p:cNvPicPr>
          <p:nvPr/>
        </p:nvPicPr>
        <p:blipFill>
          <a:blip r:embed="rId6"/>
          <a:stretch>
            <a:fillRect/>
          </a:stretch>
        </p:blipFill>
        <p:spPr>
          <a:xfrm>
            <a:off x="11398" y="4931380"/>
            <a:ext cx="12192000" cy="1926336"/>
          </a:xfrm>
          <a:prstGeom prst="rect">
            <a:avLst/>
          </a:prstGeom>
        </p:spPr>
      </p:pic>
      <p:pic>
        <p:nvPicPr>
          <p:cNvPr id="19" name="图片 18"/>
          <p:cNvPicPr>
            <a:picLocks noChangeAspect="1"/>
          </p:cNvPicPr>
          <p:nvPr/>
        </p:nvPicPr>
        <p:blipFill>
          <a:blip r:embed="rId7"/>
          <a:stretch>
            <a:fillRect/>
          </a:stretch>
        </p:blipFill>
        <p:spPr>
          <a:xfrm>
            <a:off x="4432696" y="5068351"/>
            <a:ext cx="3511600" cy="1552583"/>
          </a:xfrm>
          <a:prstGeom prst="rect">
            <a:avLst/>
          </a:prstGeom>
        </p:spPr>
      </p:pic>
      <p:sp>
        <p:nvSpPr>
          <p:cNvPr id="20" name="TextBox 19"/>
          <p:cNvSpPr txBox="1"/>
          <p:nvPr/>
        </p:nvSpPr>
        <p:spPr>
          <a:xfrm>
            <a:off x="1280748" y="6083409"/>
            <a:ext cx="1440159" cy="121920"/>
          </a:xfrm>
          <a:prstGeom prst="rect">
            <a:avLst/>
          </a:prstGeom>
          <a:noFill/>
        </p:spPr>
        <p:txBody>
          <a:bodyPr wrap="square" rtlCol="0">
            <a:spAutoFit/>
          </a:bodyPr>
          <a:lstStyle/>
          <a:p>
            <a:pPr>
              <a:lnSpc>
                <a:spcPct val="200000"/>
              </a:lnSpc>
            </a:pPr>
            <a:r>
              <a:rPr lang="zh-CN" altLang="en-US" sz="100" smtClean="0">
                <a:solidFill>
                  <a:schemeClr val="bg1"/>
                </a:solidFill>
                <a:latin typeface="微软雅黑" panose="020B0503020204020204" pitchFamily="34" charset="-122"/>
              </a:rPr>
              <a:t>行业</a:t>
            </a:r>
            <a:r>
              <a:rPr lang="en-US" altLang="zh-CN" sz="100" smtClean="0">
                <a:solidFill>
                  <a:schemeClr val="bg1"/>
                </a:solidFill>
                <a:latin typeface="微软雅黑" panose="020B0503020204020204" pitchFamily="34" charset="-122"/>
              </a:rPr>
              <a:t>PPT</a:t>
            </a:r>
            <a:r>
              <a:rPr lang="zh-CN" altLang="en-US" sz="100" smtClean="0">
                <a:solidFill>
                  <a:schemeClr val="bg1"/>
                </a:solidFill>
                <a:latin typeface="微软雅黑" panose="020B0503020204020204" pitchFamily="34" charset="-122"/>
              </a:rPr>
              <a:t>模板</a:t>
            </a:r>
            <a:r>
              <a:rPr lang="en-US" altLang="zh-CN" sz="100" smtClean="0">
                <a:solidFill>
                  <a:schemeClr val="bg1"/>
                </a:solidFill>
                <a:latin typeface="微软雅黑" panose="020B0503020204020204" pitchFamily="34" charset="-122"/>
              </a:rPr>
              <a:t>http:// www.PPT818.com/hangye/</a:t>
            </a:r>
            <a:endParaRPr lang="en-US" altLang="zh-CN" sz="100" dirty="0" smtClean="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42"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831014" y="1719731"/>
            <a:ext cx="5348229" cy="4301557"/>
          </a:xfrm>
          <a:prstGeom prst="parallelogram">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平行四边形 11"/>
          <p:cNvSpPr/>
          <p:nvPr/>
        </p:nvSpPr>
        <p:spPr>
          <a:xfrm>
            <a:off x="5520523" y="1950296"/>
            <a:ext cx="1872000" cy="672075"/>
          </a:xfrm>
          <a:prstGeom prst="parallelogram">
            <a:avLst/>
          </a:prstGeom>
          <a:solidFill>
            <a:srgbClr val="00862E"/>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平行四边形 12"/>
          <p:cNvSpPr/>
          <p:nvPr/>
        </p:nvSpPr>
        <p:spPr>
          <a:xfrm>
            <a:off x="5319869" y="3006413"/>
            <a:ext cx="1872000" cy="672075"/>
          </a:xfrm>
          <a:prstGeom prst="parallelogram">
            <a:avLst/>
          </a:prstGeom>
          <a:solidFill>
            <a:srgbClr val="F4980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平行四边形 13"/>
          <p:cNvSpPr/>
          <p:nvPr/>
        </p:nvSpPr>
        <p:spPr>
          <a:xfrm>
            <a:off x="5031837" y="4062531"/>
            <a:ext cx="1872000" cy="672075"/>
          </a:xfrm>
          <a:prstGeom prst="parallelogram">
            <a:avLst/>
          </a:prstGeom>
          <a:solidFill>
            <a:srgbClr val="008AA6"/>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平行四边形 14"/>
          <p:cNvSpPr/>
          <p:nvPr/>
        </p:nvSpPr>
        <p:spPr>
          <a:xfrm>
            <a:off x="4839816" y="5118648"/>
            <a:ext cx="1872000" cy="672075"/>
          </a:xfrm>
          <a:prstGeom prst="parallelogram">
            <a:avLst/>
          </a:prstGeom>
          <a:solidFill>
            <a:srgbClr val="FEAA0F"/>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a:off x="5616523" y="2063266"/>
            <a:ext cx="1776000" cy="44613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spc="400" dirty="0">
                <a:solidFill>
                  <a:schemeClr val="bg1"/>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5376299" y="3119383"/>
            <a:ext cx="1776000" cy="44613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spc="400" dirty="0">
                <a:solidFill>
                  <a:schemeClr val="bg1"/>
                </a:solidFill>
                <a:latin typeface="微软雅黑" panose="020B0503020204020204" pitchFamily="34" charset="-122"/>
                <a:ea typeface="微软雅黑" panose="020B0503020204020204" pitchFamily="34" charset="-122"/>
              </a:rPr>
              <a:t>添加标题</a:t>
            </a:r>
          </a:p>
        </p:txBody>
      </p:sp>
      <p:sp>
        <p:nvSpPr>
          <p:cNvPr id="18" name="矩形 17"/>
          <p:cNvSpPr/>
          <p:nvPr/>
        </p:nvSpPr>
        <p:spPr>
          <a:xfrm>
            <a:off x="5055352" y="4175501"/>
            <a:ext cx="1776000" cy="44613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spc="400" dirty="0">
                <a:solidFill>
                  <a:schemeClr val="bg1"/>
                </a:solidFill>
                <a:latin typeface="微软雅黑" panose="020B0503020204020204" pitchFamily="34" charset="-122"/>
                <a:ea typeface="微软雅黑" panose="020B0503020204020204" pitchFamily="34" charset="-122"/>
              </a:rPr>
              <a:t>添加标题</a:t>
            </a:r>
          </a:p>
        </p:txBody>
      </p:sp>
      <p:sp>
        <p:nvSpPr>
          <p:cNvPr id="19" name="矩形 18"/>
          <p:cNvSpPr/>
          <p:nvPr/>
        </p:nvSpPr>
        <p:spPr>
          <a:xfrm>
            <a:off x="4896245" y="5231618"/>
            <a:ext cx="1776000" cy="44613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spc="400" dirty="0">
                <a:solidFill>
                  <a:schemeClr val="bg1"/>
                </a:solidFill>
                <a:latin typeface="微软雅黑" panose="020B0503020204020204" pitchFamily="34" charset="-122"/>
                <a:ea typeface="微软雅黑" panose="020B0503020204020204" pitchFamily="34" charset="-122"/>
              </a:rPr>
              <a:t>添加标题</a:t>
            </a:r>
          </a:p>
        </p:txBody>
      </p:sp>
      <p:sp>
        <p:nvSpPr>
          <p:cNvPr id="20" name="矩形 19"/>
          <p:cNvSpPr/>
          <p:nvPr/>
        </p:nvSpPr>
        <p:spPr>
          <a:xfrm>
            <a:off x="7488533" y="2046841"/>
            <a:ext cx="3408000" cy="503319"/>
          </a:xfrm>
          <a:prstGeom prst="rect">
            <a:avLst/>
          </a:prstGeom>
        </p:spPr>
        <p:txBody>
          <a:bodyPr wrap="square" lIns="121899" tIns="60948" rIns="121899" bIns="60948" anchor="ctr">
            <a:spAutoFit/>
          </a:bodyPr>
          <a:lstStyle/>
          <a:p>
            <a:pPr>
              <a:lnSpc>
                <a:spcPct val="150000"/>
              </a:lnSpc>
            </a:pPr>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请输入适当的文字内容描述</a:t>
            </a:r>
          </a:p>
        </p:txBody>
      </p:sp>
      <p:sp>
        <p:nvSpPr>
          <p:cNvPr id="21" name="矩形 20"/>
          <p:cNvSpPr/>
          <p:nvPr/>
        </p:nvSpPr>
        <p:spPr>
          <a:xfrm>
            <a:off x="7200501" y="3089298"/>
            <a:ext cx="3719696" cy="503319"/>
          </a:xfrm>
          <a:prstGeom prst="rect">
            <a:avLst/>
          </a:prstGeom>
        </p:spPr>
        <p:txBody>
          <a:bodyPr wrap="square" lIns="121899" tIns="60948" rIns="121899" bIns="60948" anchor="ctr">
            <a:spAutoFit/>
          </a:bodyPr>
          <a:lstStyle/>
          <a:p>
            <a:pPr>
              <a:lnSpc>
                <a:spcPct val="150000"/>
              </a:lnSpc>
            </a:pPr>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请输入适当的文字内容描述</a:t>
            </a:r>
          </a:p>
        </p:txBody>
      </p:sp>
      <p:sp>
        <p:nvSpPr>
          <p:cNvPr id="22" name="矩形 21"/>
          <p:cNvSpPr/>
          <p:nvPr/>
        </p:nvSpPr>
        <p:spPr>
          <a:xfrm>
            <a:off x="6912469" y="4231874"/>
            <a:ext cx="3408000" cy="503319"/>
          </a:xfrm>
          <a:prstGeom prst="rect">
            <a:avLst/>
          </a:prstGeom>
        </p:spPr>
        <p:txBody>
          <a:bodyPr wrap="square" lIns="121899" tIns="60948" rIns="121899" bIns="60948" anchor="ctr">
            <a:spAutoFit/>
          </a:bodyPr>
          <a:lstStyle/>
          <a:p>
            <a:pPr>
              <a:lnSpc>
                <a:spcPct val="150000"/>
              </a:lnSpc>
            </a:pPr>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请输入适当的文字内容描述</a:t>
            </a:r>
          </a:p>
        </p:txBody>
      </p:sp>
      <p:sp>
        <p:nvSpPr>
          <p:cNvPr id="23" name="矩形 22"/>
          <p:cNvSpPr/>
          <p:nvPr/>
        </p:nvSpPr>
        <p:spPr>
          <a:xfrm>
            <a:off x="6720448" y="5214070"/>
            <a:ext cx="3408000" cy="503319"/>
          </a:xfrm>
          <a:prstGeom prst="rect">
            <a:avLst/>
          </a:prstGeom>
        </p:spPr>
        <p:txBody>
          <a:bodyPr wrap="square" lIns="121899" tIns="60948" rIns="121899" bIns="60948" anchor="ctr">
            <a:spAutoFit/>
          </a:bodyPr>
          <a:lstStyle/>
          <a:p>
            <a:pPr>
              <a:lnSpc>
                <a:spcPct val="150000"/>
              </a:lnSpc>
            </a:pPr>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请输入适当的文字内容描述</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53" presetClass="entr" presetSubtype="16" fill="hold" grpId="0" nodeType="afterEffect">
                                  <p:stCondLst>
                                    <p:cond delay="0"/>
                                  </p:stCondLst>
                                  <p:iterate type="lt">
                                    <p:tmPct val="18000"/>
                                  </p:iterate>
                                  <p:childTnLst>
                                    <p:set>
                                      <p:cBhvr>
                                        <p:cTn id="20" dur="1" fill="hold">
                                          <p:stCondLst>
                                            <p:cond delay="0"/>
                                          </p:stCondLst>
                                        </p:cTn>
                                        <p:tgtEl>
                                          <p:spTgt spid="20"/>
                                        </p:tgtEl>
                                        <p:attrNameLst>
                                          <p:attrName>style.visibility</p:attrName>
                                        </p:attrNameLst>
                                      </p:cBhvr>
                                      <p:to>
                                        <p:strVal val="visible"/>
                                      </p:to>
                                    </p:set>
                                    <p:anim calcmode="lin" valueType="num">
                                      <p:cBhvr>
                                        <p:cTn id="21" dur="300" fill="hold"/>
                                        <p:tgtEl>
                                          <p:spTgt spid="20"/>
                                        </p:tgtEl>
                                        <p:attrNameLst>
                                          <p:attrName>ppt_w</p:attrName>
                                        </p:attrNameLst>
                                      </p:cBhvr>
                                      <p:tavLst>
                                        <p:tav tm="0">
                                          <p:val>
                                            <p:fltVal val="0"/>
                                          </p:val>
                                        </p:tav>
                                        <p:tav tm="100000">
                                          <p:val>
                                            <p:strVal val="#ppt_w"/>
                                          </p:val>
                                        </p:tav>
                                      </p:tavLst>
                                    </p:anim>
                                    <p:anim calcmode="lin" valueType="num">
                                      <p:cBhvr>
                                        <p:cTn id="22" dur="300" fill="hold"/>
                                        <p:tgtEl>
                                          <p:spTgt spid="20"/>
                                        </p:tgtEl>
                                        <p:attrNameLst>
                                          <p:attrName>ppt_h</p:attrName>
                                        </p:attrNameLst>
                                      </p:cBhvr>
                                      <p:tavLst>
                                        <p:tav tm="0">
                                          <p:val>
                                            <p:fltVal val="0"/>
                                          </p:val>
                                        </p:tav>
                                        <p:tav tm="100000">
                                          <p:val>
                                            <p:strVal val="#ppt_h"/>
                                          </p:val>
                                        </p:tav>
                                      </p:tavLst>
                                    </p:anim>
                                    <p:animEffect transition="in" filter="fade">
                                      <p:cBhvr>
                                        <p:cTn id="23" dur="300"/>
                                        <p:tgtEl>
                                          <p:spTgt spid="20"/>
                                        </p:tgtEl>
                                      </p:cBhvr>
                                    </p:animEffect>
                                  </p:childTnLst>
                                </p:cTn>
                              </p:par>
                            </p:childTnLst>
                          </p:cTn>
                        </p:par>
                        <p:par>
                          <p:cTn id="24" fill="hold">
                            <p:stCondLst>
                              <p:cond delay="2394"/>
                            </p:stCondLst>
                            <p:childTnLst>
                              <p:par>
                                <p:cTn id="25" presetID="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894"/>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3394"/>
                            </p:stCondLst>
                            <p:childTnLst>
                              <p:par>
                                <p:cTn id="34" presetID="53" presetClass="entr" presetSubtype="16" fill="hold" grpId="0" nodeType="afterEffect">
                                  <p:stCondLst>
                                    <p:cond delay="0"/>
                                  </p:stCondLst>
                                  <p:iterate type="lt">
                                    <p:tmPct val="18000"/>
                                  </p:iterate>
                                  <p:childTnLst>
                                    <p:set>
                                      <p:cBhvr>
                                        <p:cTn id="35" dur="1" fill="hold">
                                          <p:stCondLst>
                                            <p:cond delay="0"/>
                                          </p:stCondLst>
                                        </p:cTn>
                                        <p:tgtEl>
                                          <p:spTgt spid="21"/>
                                        </p:tgtEl>
                                        <p:attrNameLst>
                                          <p:attrName>style.visibility</p:attrName>
                                        </p:attrNameLst>
                                      </p:cBhvr>
                                      <p:to>
                                        <p:strVal val="visible"/>
                                      </p:to>
                                    </p:set>
                                    <p:anim calcmode="lin" valueType="num">
                                      <p:cBhvr>
                                        <p:cTn id="36" dur="300" fill="hold"/>
                                        <p:tgtEl>
                                          <p:spTgt spid="21"/>
                                        </p:tgtEl>
                                        <p:attrNameLst>
                                          <p:attrName>ppt_w</p:attrName>
                                        </p:attrNameLst>
                                      </p:cBhvr>
                                      <p:tavLst>
                                        <p:tav tm="0">
                                          <p:val>
                                            <p:fltVal val="0"/>
                                          </p:val>
                                        </p:tav>
                                        <p:tav tm="100000">
                                          <p:val>
                                            <p:strVal val="#ppt_w"/>
                                          </p:val>
                                        </p:tav>
                                      </p:tavLst>
                                    </p:anim>
                                    <p:anim calcmode="lin" valueType="num">
                                      <p:cBhvr>
                                        <p:cTn id="37" dur="300" fill="hold"/>
                                        <p:tgtEl>
                                          <p:spTgt spid="21"/>
                                        </p:tgtEl>
                                        <p:attrNameLst>
                                          <p:attrName>ppt_h</p:attrName>
                                        </p:attrNameLst>
                                      </p:cBhvr>
                                      <p:tavLst>
                                        <p:tav tm="0">
                                          <p:val>
                                            <p:fltVal val="0"/>
                                          </p:val>
                                        </p:tav>
                                        <p:tav tm="100000">
                                          <p:val>
                                            <p:strVal val="#ppt_h"/>
                                          </p:val>
                                        </p:tav>
                                      </p:tavLst>
                                    </p:anim>
                                    <p:animEffect transition="in" filter="fade">
                                      <p:cBhvr>
                                        <p:cTn id="38" dur="300"/>
                                        <p:tgtEl>
                                          <p:spTgt spid="21"/>
                                        </p:tgtEl>
                                      </p:cBhvr>
                                    </p:animEffect>
                                  </p:childTnLst>
                                </p:cTn>
                              </p:par>
                            </p:childTnLst>
                          </p:cTn>
                        </p:par>
                        <p:par>
                          <p:cTn id="39" fill="hold">
                            <p:stCondLst>
                              <p:cond delay="4288"/>
                            </p:stCondLst>
                            <p:childTnLst>
                              <p:par>
                                <p:cTn id="40" presetID="2"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1+#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par>
                          <p:cTn id="44" fill="hold">
                            <p:stCondLst>
                              <p:cond delay="4788"/>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5288"/>
                            </p:stCondLst>
                            <p:childTnLst>
                              <p:par>
                                <p:cTn id="49" presetID="53" presetClass="entr" presetSubtype="16" fill="hold" grpId="0" nodeType="afterEffect">
                                  <p:stCondLst>
                                    <p:cond delay="0"/>
                                  </p:stCondLst>
                                  <p:iterate type="lt">
                                    <p:tmPct val="18000"/>
                                  </p:iterate>
                                  <p:childTnLst>
                                    <p:set>
                                      <p:cBhvr>
                                        <p:cTn id="50" dur="1" fill="hold">
                                          <p:stCondLst>
                                            <p:cond delay="0"/>
                                          </p:stCondLst>
                                        </p:cTn>
                                        <p:tgtEl>
                                          <p:spTgt spid="22"/>
                                        </p:tgtEl>
                                        <p:attrNameLst>
                                          <p:attrName>style.visibility</p:attrName>
                                        </p:attrNameLst>
                                      </p:cBhvr>
                                      <p:to>
                                        <p:strVal val="visible"/>
                                      </p:to>
                                    </p:set>
                                    <p:anim calcmode="lin" valueType="num">
                                      <p:cBhvr>
                                        <p:cTn id="51" dur="300" fill="hold"/>
                                        <p:tgtEl>
                                          <p:spTgt spid="22"/>
                                        </p:tgtEl>
                                        <p:attrNameLst>
                                          <p:attrName>ppt_w</p:attrName>
                                        </p:attrNameLst>
                                      </p:cBhvr>
                                      <p:tavLst>
                                        <p:tav tm="0">
                                          <p:val>
                                            <p:fltVal val="0"/>
                                          </p:val>
                                        </p:tav>
                                        <p:tav tm="100000">
                                          <p:val>
                                            <p:strVal val="#ppt_w"/>
                                          </p:val>
                                        </p:tav>
                                      </p:tavLst>
                                    </p:anim>
                                    <p:anim calcmode="lin" valueType="num">
                                      <p:cBhvr>
                                        <p:cTn id="52" dur="300" fill="hold"/>
                                        <p:tgtEl>
                                          <p:spTgt spid="22"/>
                                        </p:tgtEl>
                                        <p:attrNameLst>
                                          <p:attrName>ppt_h</p:attrName>
                                        </p:attrNameLst>
                                      </p:cBhvr>
                                      <p:tavLst>
                                        <p:tav tm="0">
                                          <p:val>
                                            <p:fltVal val="0"/>
                                          </p:val>
                                        </p:tav>
                                        <p:tav tm="100000">
                                          <p:val>
                                            <p:strVal val="#ppt_h"/>
                                          </p:val>
                                        </p:tav>
                                      </p:tavLst>
                                    </p:anim>
                                    <p:animEffect transition="in" filter="fade">
                                      <p:cBhvr>
                                        <p:cTn id="53" dur="300"/>
                                        <p:tgtEl>
                                          <p:spTgt spid="22"/>
                                        </p:tgtEl>
                                      </p:cBhvr>
                                    </p:animEffect>
                                  </p:childTnLst>
                                </p:cTn>
                              </p:par>
                            </p:childTnLst>
                          </p:cTn>
                        </p:par>
                        <p:par>
                          <p:cTn id="54" fill="hold">
                            <p:stCondLst>
                              <p:cond delay="6182"/>
                            </p:stCondLst>
                            <p:childTnLst>
                              <p:par>
                                <p:cTn id="55" presetID="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par>
                          <p:cTn id="59" fill="hold">
                            <p:stCondLst>
                              <p:cond delay="6682"/>
                            </p:stCondLst>
                            <p:childTnLst>
                              <p:par>
                                <p:cTn id="60" presetID="22" presetClass="entr" presetSubtype="8"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par>
                          <p:cTn id="63" fill="hold">
                            <p:stCondLst>
                              <p:cond delay="7182"/>
                            </p:stCondLst>
                            <p:childTnLst>
                              <p:par>
                                <p:cTn id="64" presetID="53" presetClass="entr" presetSubtype="16" fill="hold" grpId="0" nodeType="afterEffect">
                                  <p:stCondLst>
                                    <p:cond delay="0"/>
                                  </p:stCondLst>
                                  <p:iterate type="lt">
                                    <p:tmPct val="18000"/>
                                  </p:iterate>
                                  <p:childTnLst>
                                    <p:set>
                                      <p:cBhvr>
                                        <p:cTn id="65" dur="1" fill="hold">
                                          <p:stCondLst>
                                            <p:cond delay="0"/>
                                          </p:stCondLst>
                                        </p:cTn>
                                        <p:tgtEl>
                                          <p:spTgt spid="23"/>
                                        </p:tgtEl>
                                        <p:attrNameLst>
                                          <p:attrName>style.visibility</p:attrName>
                                        </p:attrNameLst>
                                      </p:cBhvr>
                                      <p:to>
                                        <p:strVal val="visible"/>
                                      </p:to>
                                    </p:set>
                                    <p:anim calcmode="lin" valueType="num">
                                      <p:cBhvr>
                                        <p:cTn id="66" dur="300" fill="hold"/>
                                        <p:tgtEl>
                                          <p:spTgt spid="23"/>
                                        </p:tgtEl>
                                        <p:attrNameLst>
                                          <p:attrName>ppt_w</p:attrName>
                                        </p:attrNameLst>
                                      </p:cBhvr>
                                      <p:tavLst>
                                        <p:tav tm="0">
                                          <p:val>
                                            <p:fltVal val="0"/>
                                          </p:val>
                                        </p:tav>
                                        <p:tav tm="100000">
                                          <p:val>
                                            <p:strVal val="#ppt_w"/>
                                          </p:val>
                                        </p:tav>
                                      </p:tavLst>
                                    </p:anim>
                                    <p:anim calcmode="lin" valueType="num">
                                      <p:cBhvr>
                                        <p:cTn id="67" dur="300" fill="hold"/>
                                        <p:tgtEl>
                                          <p:spTgt spid="23"/>
                                        </p:tgtEl>
                                        <p:attrNameLst>
                                          <p:attrName>ppt_h</p:attrName>
                                        </p:attrNameLst>
                                      </p:cBhvr>
                                      <p:tavLst>
                                        <p:tav tm="0">
                                          <p:val>
                                            <p:fltVal val="0"/>
                                          </p:val>
                                        </p:tav>
                                        <p:tav tm="100000">
                                          <p:val>
                                            <p:strVal val="#ppt_h"/>
                                          </p:val>
                                        </p:tav>
                                      </p:tavLst>
                                    </p:anim>
                                    <p:animEffect transition="in" filter="fade">
                                      <p:cBhvr>
                                        <p:cTn id="68"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37"/>
          <p:cNvSpPr txBox="1"/>
          <p:nvPr/>
        </p:nvSpPr>
        <p:spPr bwMode="auto">
          <a:xfrm>
            <a:off x="1199456" y="1700809"/>
            <a:ext cx="9793088" cy="1708160"/>
          </a:xfrm>
          <a:prstGeom prst="rect">
            <a:avLst/>
          </a:prstGeom>
          <a:noFill/>
        </p:spPr>
        <p:txBody>
          <a:bodyPr wrap="square" lIns="91440" tIns="45720" rIns="91440" bIns="45720">
            <a:spAutoFit/>
          </a:bodyPr>
          <a:lstStyle/>
          <a:p>
            <a:pPr algn="ctr">
              <a:lnSpc>
                <a:spcPct val="150000"/>
              </a:lnSpc>
              <a:spcBef>
                <a:spcPct val="0"/>
              </a:spcBef>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根据需要添加适当的文字根据需要添加适当的文字，根据需要添加适当的文字根据需要添加适当的文字，根据需要添加适当的文字根据需要添加适当的文字，根据需要添加适当的文字根据需要添加适当的文字根据需要添加适当的文字根据需要添加适当的文字，根据需要添加适当的文字根据需要添加适当的文字</a:t>
            </a:r>
          </a:p>
          <a:p>
            <a:pPr lvl="0">
              <a:lnSpc>
                <a:spcPct val="150000"/>
              </a:lnSpc>
              <a:spcBef>
                <a:spcPct val="0"/>
              </a:spcBef>
            </a:pPr>
            <a:endPar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50000"/>
              </a:lnSpc>
              <a:spcBef>
                <a:spcPct val="0"/>
              </a:spcBef>
            </a:pPr>
            <a:endPar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 name="矩形 11"/>
          <p:cNvSpPr/>
          <p:nvPr/>
        </p:nvSpPr>
        <p:spPr>
          <a:xfrm>
            <a:off x="575504" y="3272791"/>
            <a:ext cx="2112000" cy="2496277"/>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2807752" y="3272791"/>
            <a:ext cx="2112000" cy="2496277"/>
          </a:xfrm>
          <a:prstGeom prst="rect">
            <a:avLst/>
          </a:prstGeom>
          <a:solidFill>
            <a:srgbClr val="FEA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nvSpPr>
        <p:spPr>
          <a:xfrm>
            <a:off x="5040000" y="3272791"/>
            <a:ext cx="2112000" cy="24962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a:off x="7272248" y="3272791"/>
            <a:ext cx="2112000" cy="2496277"/>
          </a:xfrm>
          <a:prstGeom prst="rect">
            <a:avLst/>
          </a:prstGeom>
          <a:solidFill>
            <a:srgbClr val="008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a:off x="9504496" y="3272791"/>
            <a:ext cx="2112000" cy="24962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a:off x="610192" y="3667475"/>
            <a:ext cx="1933744" cy="1569660"/>
          </a:xfrm>
          <a:prstGeom prst="rect">
            <a:avLst/>
          </a:prstGeom>
        </p:spPr>
        <p:txBody>
          <a:bodyPr wrap="square">
            <a:spAutoFit/>
          </a:bodyPr>
          <a:lstStyle/>
          <a:p>
            <a:pPr lvl="0"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a:p>
            <a:pPr lvl="0" algn="ct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根据需要添加适当的文字根据需要添加适当的文字</a:t>
            </a:r>
          </a:p>
        </p:txBody>
      </p:sp>
      <p:sp>
        <p:nvSpPr>
          <p:cNvPr id="18" name="矩形 17"/>
          <p:cNvSpPr/>
          <p:nvPr/>
        </p:nvSpPr>
        <p:spPr>
          <a:xfrm>
            <a:off x="7248363" y="3667475"/>
            <a:ext cx="2112000" cy="1569660"/>
          </a:xfrm>
          <a:prstGeom prst="rect">
            <a:avLst/>
          </a:prstGeom>
        </p:spPr>
        <p:txBody>
          <a:bodyPr wrap="square">
            <a:spAutoFit/>
          </a:bodyPr>
          <a:lstStyle/>
          <a:p>
            <a:pPr lvl="0"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a:p>
            <a:pPr lvl="0" algn="ct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根据需要添加适当的文字根据需要添加适当的文字</a:t>
            </a:r>
          </a:p>
        </p:txBody>
      </p:sp>
      <p:sp>
        <p:nvSpPr>
          <p:cNvPr id="19" name="矩形 18"/>
          <p:cNvSpPr/>
          <p:nvPr/>
        </p:nvSpPr>
        <p:spPr>
          <a:xfrm>
            <a:off x="2903752" y="3667475"/>
            <a:ext cx="1920000" cy="1569660"/>
          </a:xfrm>
          <a:prstGeom prst="rect">
            <a:avLst/>
          </a:prstGeom>
        </p:spPr>
        <p:txBody>
          <a:bodyPr wrap="square">
            <a:spAutoFit/>
          </a:bodyPr>
          <a:lstStyle/>
          <a:p>
            <a:pPr lvl="0"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a:p>
            <a:pPr lvl="0" algn="ct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根据需要添加适当的文字根据需要添加适当的文字</a:t>
            </a:r>
          </a:p>
        </p:txBody>
      </p:sp>
      <p:sp>
        <p:nvSpPr>
          <p:cNvPr id="20" name="矩形 19"/>
          <p:cNvSpPr/>
          <p:nvPr/>
        </p:nvSpPr>
        <p:spPr>
          <a:xfrm>
            <a:off x="5081016" y="3667475"/>
            <a:ext cx="1933744" cy="1569660"/>
          </a:xfrm>
          <a:prstGeom prst="rect">
            <a:avLst/>
          </a:prstGeom>
        </p:spPr>
        <p:txBody>
          <a:bodyPr wrap="square">
            <a:spAutoFit/>
          </a:bodyPr>
          <a:lstStyle/>
          <a:p>
            <a:pPr lvl="0"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a:p>
            <a:pPr lvl="0" algn="ct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根据需要添加适当的文字根据需要添加适当的文字</a:t>
            </a:r>
          </a:p>
        </p:txBody>
      </p:sp>
      <p:sp>
        <p:nvSpPr>
          <p:cNvPr id="21" name="矩形 20"/>
          <p:cNvSpPr/>
          <p:nvPr/>
        </p:nvSpPr>
        <p:spPr>
          <a:xfrm>
            <a:off x="9569317" y="3667475"/>
            <a:ext cx="1933744" cy="1569660"/>
          </a:xfrm>
          <a:prstGeom prst="rect">
            <a:avLst/>
          </a:prstGeom>
        </p:spPr>
        <p:txBody>
          <a:bodyPr wrap="square">
            <a:spAutoFit/>
          </a:bodyPr>
          <a:lstStyle/>
          <a:p>
            <a:pPr lvl="0"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a:p>
            <a:pPr lvl="0" algn="ct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根据需要添加适当的文字根据需要添加适当的文字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250"/>
                                            <p:tgtEl>
                                              <p:spTgt spid="8"/>
                                            </p:tgtEl>
                                          </p:cBhvr>
                                        </p:animEffect>
                                      </p:childTnLst>
                                    </p:cTn>
                                  </p:par>
                                </p:childTnLst>
                              </p:cTn>
                            </p:par>
                            <p:par>
                              <p:cTn id="8" fill="hold">
                                <p:stCondLst>
                                  <p:cond delay="500"/>
                                </p:stCondLst>
                                <p:childTnLst>
                                  <p:par>
                                    <p:cTn id="9" presetID="2" presetClass="entr" presetSubtype="4" fill="hold" grpId="0" nodeType="afterEffect" p14:presetBounceEnd="6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0000">
                                          <p:cBhvr additive="base">
                                            <p:cTn id="11"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par>
                              <p:cTn id="17" fill="hold">
                                <p:stCondLst>
                                  <p:cond delay="1500"/>
                                </p:stCondLst>
                                <p:childTnLst>
                                  <p:par>
                                    <p:cTn id="18" presetID="2" presetClass="entr" presetSubtype="4" fill="hold" grpId="0" nodeType="afterEffect" p14:presetBounceEnd="60000">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14:bounceEnd="60000">
                                          <p:cBhvr additive="base">
                                            <p:cTn id="20"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2500"/>
                                </p:stCondLst>
                                <p:childTnLst>
                                  <p:par>
                                    <p:cTn id="27" presetID="2" presetClass="entr" presetSubtype="4" fill="hold" grpId="0" nodeType="afterEffect" p14:presetBounceEnd="60000">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14:bounceEnd="60000">
                                          <p:cBhvr additive="base">
                                            <p:cTn id="29" dur="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par>
                              <p:cTn id="35" fill="hold">
                                <p:stCondLst>
                                  <p:cond delay="3500"/>
                                </p:stCondLst>
                                <p:childTnLst>
                                  <p:par>
                                    <p:cTn id="36" presetID="2" presetClass="entr" presetSubtype="4" fill="hold" grpId="0" nodeType="afterEffect" p14:presetBounceEnd="60000">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14:bounceEnd="60000">
                                          <p:cBhvr additive="base">
                                            <p:cTn id="38" dur="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4500"/>
                                </p:stCondLst>
                                <p:childTnLst>
                                  <p:par>
                                    <p:cTn id="45" presetID="2" presetClass="entr" presetSubtype="4" fill="hold" grpId="0" nodeType="afterEffect" p14:presetBounceEnd="60000">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14:bounceEnd="60000">
                                          <p:cBhvr additive="base">
                                            <p:cTn id="47" dur="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5" grpId="0" animBg="1"/>
          <p:bldP spid="16"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25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5" grpId="0" animBg="1"/>
          <p:bldP spid="16" grpId="0" animBg="1"/>
          <p:bldP spid="17" grpId="0"/>
          <p:bldP spid="18" grpId="0"/>
          <p:bldP spid="19" grpId="0"/>
          <p:bldP spid="20" grpId="0"/>
          <p:bldP spid="2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p:nvPr/>
        </p:nvSpPr>
        <p:spPr>
          <a:xfrm>
            <a:off x="510800" y="1604797"/>
            <a:ext cx="2688000" cy="1920000"/>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sz="1865" dirty="0">
              <a:solidFill>
                <a:schemeClr val="bg1"/>
              </a:solidFill>
              <a:latin typeface="微软雅黑" panose="020B0503020204020204" pitchFamily="34" charset="-122"/>
              <a:ea typeface="微软雅黑" panose="020B0503020204020204" pitchFamily="34" charset="-122"/>
            </a:endParaRPr>
          </a:p>
        </p:txBody>
      </p:sp>
      <p:sp>
        <p:nvSpPr>
          <p:cNvPr id="12" name="Rectangle 9"/>
          <p:cNvSpPr/>
          <p:nvPr/>
        </p:nvSpPr>
        <p:spPr>
          <a:xfrm>
            <a:off x="6203163" y="1604797"/>
            <a:ext cx="2688000" cy="1920000"/>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altLang="zh-CN" sz="1865" dirty="0">
              <a:solidFill>
                <a:schemeClr val="bg1"/>
              </a:solidFill>
              <a:latin typeface="微软雅黑" panose="020B0503020204020204" pitchFamily="34" charset="-122"/>
              <a:ea typeface="微软雅黑" panose="020B0503020204020204" pitchFamily="34" charset="-122"/>
            </a:endParaRPr>
          </a:p>
        </p:txBody>
      </p:sp>
      <p:sp>
        <p:nvSpPr>
          <p:cNvPr id="13" name="Rectangle 10"/>
          <p:cNvSpPr/>
          <p:nvPr/>
        </p:nvSpPr>
        <p:spPr>
          <a:xfrm>
            <a:off x="3356981" y="1604797"/>
            <a:ext cx="2688000" cy="1920000"/>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altLang="zh-CN" sz="1865" dirty="0">
              <a:solidFill>
                <a:schemeClr val="bg1"/>
              </a:solidFill>
              <a:latin typeface="微软雅黑" panose="020B0503020204020204" pitchFamily="34" charset="-122"/>
              <a:ea typeface="微软雅黑" panose="020B0503020204020204" pitchFamily="34" charset="-122"/>
            </a:endParaRPr>
          </a:p>
        </p:txBody>
      </p:sp>
      <p:sp>
        <p:nvSpPr>
          <p:cNvPr id="14" name="Rectangle 12"/>
          <p:cNvSpPr/>
          <p:nvPr/>
        </p:nvSpPr>
        <p:spPr>
          <a:xfrm>
            <a:off x="510800" y="4105771"/>
            <a:ext cx="2688000" cy="1920000"/>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altLang="zh-CN" sz="1865" dirty="0">
              <a:solidFill>
                <a:schemeClr val="bg1"/>
              </a:solidFill>
              <a:latin typeface="微软雅黑" panose="020B0503020204020204" pitchFamily="34" charset="-122"/>
              <a:ea typeface="微软雅黑" panose="020B0503020204020204" pitchFamily="34" charset="-122"/>
            </a:endParaRPr>
          </a:p>
        </p:txBody>
      </p:sp>
      <p:sp>
        <p:nvSpPr>
          <p:cNvPr id="15" name="Rectangle 13"/>
          <p:cNvSpPr/>
          <p:nvPr/>
        </p:nvSpPr>
        <p:spPr>
          <a:xfrm>
            <a:off x="6203163" y="4105771"/>
            <a:ext cx="2688000" cy="1920000"/>
          </a:xfrm>
          <a:prstGeom prst="rect">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altLang="zh-CN" sz="1865" dirty="0">
              <a:solidFill>
                <a:schemeClr val="bg1"/>
              </a:solidFill>
              <a:latin typeface="微软雅黑" panose="020B0503020204020204" pitchFamily="34" charset="-122"/>
              <a:ea typeface="微软雅黑" panose="020B0503020204020204" pitchFamily="34" charset="-122"/>
            </a:endParaRPr>
          </a:p>
        </p:txBody>
      </p:sp>
      <p:sp>
        <p:nvSpPr>
          <p:cNvPr id="16" name="Rectangle 14"/>
          <p:cNvSpPr/>
          <p:nvPr/>
        </p:nvSpPr>
        <p:spPr>
          <a:xfrm>
            <a:off x="3356981" y="4105771"/>
            <a:ext cx="2688000" cy="1920000"/>
          </a:xfrm>
          <a:prstGeom prst="rect">
            <a:avLst/>
          </a:prstGeom>
          <a:blipFill dpi="0" rotWithShape="1">
            <a:blip r:embed="rId8"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altLang="zh-CN" sz="1865" dirty="0">
              <a:solidFill>
                <a:schemeClr val="bg1"/>
              </a:solidFill>
              <a:latin typeface="微软雅黑" panose="020B0503020204020204" pitchFamily="34" charset="-122"/>
              <a:ea typeface="微软雅黑" panose="020B0503020204020204" pitchFamily="34" charset="-122"/>
            </a:endParaRPr>
          </a:p>
        </p:txBody>
      </p:sp>
      <p:sp>
        <p:nvSpPr>
          <p:cNvPr id="17" name="Rectangle 15"/>
          <p:cNvSpPr/>
          <p:nvPr/>
        </p:nvSpPr>
        <p:spPr>
          <a:xfrm>
            <a:off x="510800" y="3102226"/>
            <a:ext cx="2688000" cy="42257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zh-CN" altLang="en-US" sz="1865" dirty="0">
                <a:solidFill>
                  <a:schemeClr val="bg1">
                    <a:lumMod val="95000"/>
                  </a:schemeClr>
                </a:solidFill>
                <a:latin typeface="微软雅黑" panose="020B0503020204020204" pitchFamily="34" charset="-122"/>
                <a:ea typeface="微软雅黑" panose="020B0503020204020204" pitchFamily="34" charset="-122"/>
              </a:rPr>
              <a:t>请输入标题</a:t>
            </a:r>
            <a:endParaRPr lang="en-US" sz="186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Rectangle 20"/>
          <p:cNvSpPr/>
          <p:nvPr/>
        </p:nvSpPr>
        <p:spPr>
          <a:xfrm>
            <a:off x="3356981" y="3102226"/>
            <a:ext cx="2688000" cy="42257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zh-CN" altLang="en-US" sz="1865" dirty="0">
                <a:solidFill>
                  <a:schemeClr val="bg1">
                    <a:lumMod val="95000"/>
                  </a:schemeClr>
                </a:solidFill>
                <a:latin typeface="微软雅黑" panose="020B0503020204020204" pitchFamily="34" charset="-122"/>
                <a:ea typeface="微软雅黑" panose="020B0503020204020204" pitchFamily="34" charset="-122"/>
              </a:rPr>
              <a:t>请输入标题</a:t>
            </a:r>
            <a:endParaRPr lang="en-US" altLang="zh-CN" sz="186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Rectangle 21"/>
          <p:cNvSpPr/>
          <p:nvPr/>
        </p:nvSpPr>
        <p:spPr>
          <a:xfrm>
            <a:off x="6203163" y="3102226"/>
            <a:ext cx="2688000" cy="42257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zh-CN" altLang="en-US" sz="1865" dirty="0">
                <a:solidFill>
                  <a:schemeClr val="bg1">
                    <a:lumMod val="95000"/>
                  </a:schemeClr>
                </a:solidFill>
                <a:latin typeface="微软雅黑" panose="020B0503020204020204" pitchFamily="34" charset="-122"/>
                <a:ea typeface="微软雅黑" panose="020B0503020204020204" pitchFamily="34" charset="-122"/>
              </a:rPr>
              <a:t>请输入标题</a:t>
            </a:r>
            <a:endParaRPr lang="en-US" altLang="zh-CN" sz="186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Rectangle 22"/>
          <p:cNvSpPr/>
          <p:nvPr/>
        </p:nvSpPr>
        <p:spPr>
          <a:xfrm>
            <a:off x="510800" y="5605182"/>
            <a:ext cx="2688000" cy="42058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zh-CN" altLang="en-US" sz="1865" dirty="0">
                <a:solidFill>
                  <a:schemeClr val="bg1">
                    <a:lumMod val="95000"/>
                  </a:schemeClr>
                </a:solidFill>
                <a:latin typeface="微软雅黑" panose="020B0503020204020204" pitchFamily="34" charset="-122"/>
                <a:ea typeface="微软雅黑" panose="020B0503020204020204" pitchFamily="34" charset="-122"/>
              </a:rPr>
              <a:t>请输入标题</a:t>
            </a:r>
            <a:endParaRPr lang="en-US" altLang="zh-CN" sz="186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Rectangle 23"/>
          <p:cNvSpPr/>
          <p:nvPr/>
        </p:nvSpPr>
        <p:spPr>
          <a:xfrm>
            <a:off x="3356981" y="5605182"/>
            <a:ext cx="2688000" cy="42058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zh-CN" altLang="en-US" sz="1865" dirty="0">
                <a:solidFill>
                  <a:schemeClr val="bg1">
                    <a:lumMod val="95000"/>
                  </a:schemeClr>
                </a:solidFill>
                <a:latin typeface="微软雅黑" panose="020B0503020204020204" pitchFamily="34" charset="-122"/>
                <a:ea typeface="微软雅黑" panose="020B0503020204020204" pitchFamily="34" charset="-122"/>
              </a:rPr>
              <a:t>请输入标题</a:t>
            </a:r>
            <a:endParaRPr lang="en-US" altLang="zh-CN" sz="186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2" name="Rectangle 24"/>
          <p:cNvSpPr/>
          <p:nvPr/>
        </p:nvSpPr>
        <p:spPr>
          <a:xfrm>
            <a:off x="6203163" y="5605182"/>
            <a:ext cx="2688000" cy="42058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zh-CN" altLang="en-US" sz="1865" dirty="0">
                <a:solidFill>
                  <a:schemeClr val="bg1">
                    <a:lumMod val="95000"/>
                  </a:schemeClr>
                </a:solidFill>
                <a:latin typeface="微软雅黑" panose="020B0503020204020204" pitchFamily="34" charset="-122"/>
                <a:ea typeface="微软雅黑" panose="020B0503020204020204" pitchFamily="34" charset="-122"/>
              </a:rPr>
              <a:t>请输入标题</a:t>
            </a:r>
            <a:endParaRPr lang="en-US" altLang="zh-CN" sz="186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3" name="Rectangle 9"/>
          <p:cNvSpPr/>
          <p:nvPr/>
        </p:nvSpPr>
        <p:spPr>
          <a:xfrm>
            <a:off x="9049344" y="1604797"/>
            <a:ext cx="2688000" cy="1920000"/>
          </a:xfrm>
          <a:prstGeom prst="rect">
            <a:avLst/>
          </a:prstGeom>
          <a:blipFill dpi="0" rotWithShape="1">
            <a:blip r:embed="rId9"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altLang="zh-CN" sz="1865" dirty="0">
              <a:solidFill>
                <a:schemeClr val="bg1"/>
              </a:solidFill>
              <a:latin typeface="微软雅黑" panose="020B0503020204020204" pitchFamily="34" charset="-122"/>
              <a:ea typeface="微软雅黑" panose="020B0503020204020204" pitchFamily="34" charset="-122"/>
            </a:endParaRPr>
          </a:p>
        </p:txBody>
      </p:sp>
      <p:sp>
        <p:nvSpPr>
          <p:cNvPr id="24" name="Rectangle 13"/>
          <p:cNvSpPr/>
          <p:nvPr/>
        </p:nvSpPr>
        <p:spPr>
          <a:xfrm>
            <a:off x="9049344" y="4105771"/>
            <a:ext cx="2688000" cy="1920000"/>
          </a:xfrm>
          <a:prstGeom prst="rect">
            <a:avLst/>
          </a:prstGeom>
          <a:blipFill dpi="0" rotWithShape="1">
            <a:blip r:embed="rId10"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altLang="zh-CN" sz="1865" dirty="0">
              <a:solidFill>
                <a:schemeClr val="bg1"/>
              </a:solidFill>
              <a:latin typeface="微软雅黑" panose="020B0503020204020204" pitchFamily="34" charset="-122"/>
              <a:ea typeface="微软雅黑" panose="020B0503020204020204" pitchFamily="34" charset="-122"/>
            </a:endParaRPr>
          </a:p>
        </p:txBody>
      </p:sp>
      <p:sp>
        <p:nvSpPr>
          <p:cNvPr id="25" name="Rectangle 21"/>
          <p:cNvSpPr/>
          <p:nvPr/>
        </p:nvSpPr>
        <p:spPr>
          <a:xfrm>
            <a:off x="9049344" y="3102226"/>
            <a:ext cx="2688000" cy="42257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zh-CN" altLang="en-US" sz="1865" dirty="0">
                <a:solidFill>
                  <a:schemeClr val="bg1">
                    <a:lumMod val="95000"/>
                  </a:schemeClr>
                </a:solidFill>
                <a:latin typeface="微软雅黑" panose="020B0503020204020204" pitchFamily="34" charset="-122"/>
                <a:ea typeface="微软雅黑" panose="020B0503020204020204" pitchFamily="34" charset="-122"/>
              </a:rPr>
              <a:t>请输入标题</a:t>
            </a:r>
            <a:endParaRPr lang="en-US" altLang="zh-CN" sz="186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Rectangle 24"/>
          <p:cNvSpPr/>
          <p:nvPr/>
        </p:nvSpPr>
        <p:spPr>
          <a:xfrm>
            <a:off x="9049344" y="5605182"/>
            <a:ext cx="2688000" cy="42058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zh-CN" altLang="en-US" sz="1865" dirty="0">
                <a:solidFill>
                  <a:schemeClr val="bg1">
                    <a:lumMod val="95000"/>
                  </a:schemeClr>
                </a:solidFill>
                <a:latin typeface="微软雅黑" panose="020B0503020204020204" pitchFamily="34" charset="-122"/>
                <a:ea typeface="微软雅黑" panose="020B0503020204020204" pitchFamily="34" charset="-122"/>
              </a:rPr>
              <a:t>请输入标题</a:t>
            </a:r>
            <a:endParaRPr lang="en-US" altLang="zh-CN" sz="1865"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par>
                          <p:cTn id="14" fill="hold">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par>
                          <p:cTn id="24" fill="hold">
                            <p:stCondLst>
                              <p:cond delay="3000"/>
                            </p:stCondLst>
                            <p:childTnLst>
                              <p:par>
                                <p:cTn id="25" presetID="5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Scale>
                                      <p:cBhvr>
                                        <p:cTn id="2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2"/>
                                        </p:tgtEl>
                                        <p:attrNameLst>
                                          <p:attrName>ppt_x</p:attrName>
                                          <p:attrName>ppt_y</p:attrName>
                                        </p:attrNameLst>
                                      </p:cBhvr>
                                    </p:animMotion>
                                    <p:animEffect transition="in" filter="fade">
                                      <p:cBhvr>
                                        <p:cTn id="29" dur="1000"/>
                                        <p:tgtEl>
                                          <p:spTgt spid="12"/>
                                        </p:tgtEl>
                                      </p:cBhvr>
                                    </p:animEffect>
                                  </p:childTnLst>
                                </p:cTn>
                              </p:par>
                            </p:childTnLst>
                          </p:cTn>
                        </p:par>
                        <p:par>
                          <p:cTn id="30" fill="hold">
                            <p:stCondLst>
                              <p:cond delay="4000"/>
                            </p:stCondLst>
                            <p:childTnLst>
                              <p:par>
                                <p:cTn id="31" presetID="16" presetClass="entr" presetSubtype="2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par>
                          <p:cTn id="34" fill="hold">
                            <p:stCondLst>
                              <p:cond delay="4500"/>
                            </p:stCondLst>
                            <p:childTnLst>
                              <p:par>
                                <p:cTn id="35" presetID="5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Scale>
                                      <p:cBhvr>
                                        <p:cTn id="3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3"/>
                                        </p:tgtEl>
                                        <p:attrNameLst>
                                          <p:attrName>ppt_x</p:attrName>
                                          <p:attrName>ppt_y</p:attrName>
                                        </p:attrNameLst>
                                      </p:cBhvr>
                                    </p:animMotion>
                                    <p:animEffect transition="in" filter="fade">
                                      <p:cBhvr>
                                        <p:cTn id="39" dur="1000"/>
                                        <p:tgtEl>
                                          <p:spTgt spid="23"/>
                                        </p:tgtEl>
                                      </p:cBhvr>
                                    </p:animEffect>
                                  </p:childTnLst>
                                </p:cTn>
                              </p:par>
                            </p:childTnLst>
                          </p:cTn>
                        </p:par>
                        <p:par>
                          <p:cTn id="40" fill="hold">
                            <p:stCondLst>
                              <p:cond delay="5500"/>
                            </p:stCondLst>
                            <p:childTnLst>
                              <p:par>
                                <p:cTn id="41" presetID="16" presetClass="entr" presetSubtype="21"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par>
                          <p:cTn id="44" fill="hold">
                            <p:stCondLst>
                              <p:cond delay="6000"/>
                            </p:stCondLst>
                            <p:childTnLst>
                              <p:par>
                                <p:cTn id="45" presetID="5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Scale>
                                      <p:cBhvr>
                                        <p:cTn id="4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4"/>
                                        </p:tgtEl>
                                        <p:attrNameLst>
                                          <p:attrName>ppt_x</p:attrName>
                                          <p:attrName>ppt_y</p:attrName>
                                        </p:attrNameLst>
                                      </p:cBhvr>
                                    </p:animMotion>
                                    <p:animEffect transition="in" filter="fade">
                                      <p:cBhvr>
                                        <p:cTn id="49" dur="1000"/>
                                        <p:tgtEl>
                                          <p:spTgt spid="14"/>
                                        </p:tgtEl>
                                      </p:cBhvr>
                                    </p:animEffect>
                                  </p:childTnLst>
                                </p:cTn>
                              </p:par>
                            </p:childTnLst>
                          </p:cTn>
                        </p:par>
                        <p:par>
                          <p:cTn id="50" fill="hold">
                            <p:stCondLst>
                              <p:cond delay="7000"/>
                            </p:stCondLst>
                            <p:childTnLst>
                              <p:par>
                                <p:cTn id="51" presetID="16" presetClass="entr" presetSubtype="2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par>
                          <p:cTn id="54" fill="hold">
                            <p:stCondLst>
                              <p:cond delay="7500"/>
                            </p:stCondLst>
                            <p:childTnLst>
                              <p:par>
                                <p:cTn id="55" presetID="52"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Scale>
                                      <p:cBhvr>
                                        <p:cTn id="5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6"/>
                                        </p:tgtEl>
                                        <p:attrNameLst>
                                          <p:attrName>ppt_x</p:attrName>
                                          <p:attrName>ppt_y</p:attrName>
                                        </p:attrNameLst>
                                      </p:cBhvr>
                                    </p:animMotion>
                                    <p:animEffect transition="in" filter="fade">
                                      <p:cBhvr>
                                        <p:cTn id="59" dur="1000"/>
                                        <p:tgtEl>
                                          <p:spTgt spid="16"/>
                                        </p:tgtEl>
                                      </p:cBhvr>
                                    </p:animEffect>
                                  </p:childTnLst>
                                </p:cTn>
                              </p:par>
                            </p:childTnLst>
                          </p:cTn>
                        </p:par>
                        <p:par>
                          <p:cTn id="60" fill="hold">
                            <p:stCondLst>
                              <p:cond delay="8500"/>
                            </p:stCondLst>
                            <p:childTnLst>
                              <p:par>
                                <p:cTn id="61" presetID="16" presetClass="entr" presetSubtype="2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par>
                          <p:cTn id="64" fill="hold">
                            <p:stCondLst>
                              <p:cond delay="9000"/>
                            </p:stCondLst>
                            <p:childTnLst>
                              <p:par>
                                <p:cTn id="65" presetID="52"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Scale>
                                      <p:cBhvr>
                                        <p:cTn id="6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5"/>
                                        </p:tgtEl>
                                        <p:attrNameLst>
                                          <p:attrName>ppt_x</p:attrName>
                                          <p:attrName>ppt_y</p:attrName>
                                        </p:attrNameLst>
                                      </p:cBhvr>
                                    </p:animMotion>
                                    <p:animEffect transition="in" filter="fade">
                                      <p:cBhvr>
                                        <p:cTn id="69" dur="1000"/>
                                        <p:tgtEl>
                                          <p:spTgt spid="15"/>
                                        </p:tgtEl>
                                      </p:cBhvr>
                                    </p:animEffect>
                                  </p:childTnLst>
                                </p:cTn>
                              </p:par>
                            </p:childTnLst>
                          </p:cTn>
                        </p:par>
                        <p:par>
                          <p:cTn id="70" fill="hold">
                            <p:stCondLst>
                              <p:cond delay="10000"/>
                            </p:stCondLst>
                            <p:childTnLst>
                              <p:par>
                                <p:cTn id="71" presetID="16" presetClass="entr" presetSubtype="21"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arn(inVertical)">
                                      <p:cBhvr>
                                        <p:cTn id="73" dur="500"/>
                                        <p:tgtEl>
                                          <p:spTgt spid="22"/>
                                        </p:tgtEl>
                                      </p:cBhvr>
                                    </p:animEffect>
                                  </p:childTnLst>
                                </p:cTn>
                              </p:par>
                            </p:childTnLst>
                          </p:cTn>
                        </p:par>
                        <p:par>
                          <p:cTn id="74" fill="hold">
                            <p:stCondLst>
                              <p:cond delay="10500"/>
                            </p:stCondLst>
                            <p:childTnLst>
                              <p:par>
                                <p:cTn id="75" presetID="52"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Scale>
                                      <p:cBhvr>
                                        <p:cTn id="7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24"/>
                                        </p:tgtEl>
                                        <p:attrNameLst>
                                          <p:attrName>ppt_x</p:attrName>
                                          <p:attrName>ppt_y</p:attrName>
                                        </p:attrNameLst>
                                      </p:cBhvr>
                                    </p:animMotion>
                                    <p:animEffect transition="in" filter="fade">
                                      <p:cBhvr>
                                        <p:cTn id="79" dur="1000"/>
                                        <p:tgtEl>
                                          <p:spTgt spid="24"/>
                                        </p:tgtEl>
                                      </p:cBhvr>
                                    </p:animEffect>
                                  </p:childTnLst>
                                </p:cTn>
                              </p:par>
                            </p:childTnLst>
                          </p:cTn>
                        </p:par>
                        <p:par>
                          <p:cTn id="80" fill="hold">
                            <p:stCondLst>
                              <p:cond delay="11500"/>
                            </p:stCondLst>
                            <p:childTnLst>
                              <p:par>
                                <p:cTn id="81" presetID="16" presetClass="entr" presetSubtype="21"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arn(inVertical)">
                                      <p:cBhvr>
                                        <p:cTn id="8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7351661" y="4581695"/>
            <a:ext cx="3168000" cy="1274171"/>
          </a:xfrm>
          <a:prstGeom prst="rect">
            <a:avLst/>
          </a:prstGeom>
        </p:spPr>
        <p:txBody>
          <a:bodyPr wrap="square" lIns="91416" tIns="45708" rIns="91416" bIns="45708">
            <a:spAutoFit/>
          </a:bodyPr>
          <a:lstStyle/>
          <a:p>
            <a:pPr lvl="0">
              <a:lnSpc>
                <a:spcPct val="12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zh-CN" altLang="en-US" sz="1600" dirty="0">
              <a:solidFill>
                <a:srgbClr val="C0504D"/>
              </a:solidFill>
              <a:latin typeface="微软雅黑" panose="020B0503020204020204" pitchFamily="34" charset="-122"/>
              <a:ea typeface="微软雅黑" panose="020B0503020204020204" pitchFamily="34" charset="-122"/>
            </a:endParaRPr>
          </a:p>
        </p:txBody>
      </p:sp>
      <p:sp>
        <p:nvSpPr>
          <p:cNvPr id="24" name="矩形 23"/>
          <p:cNvSpPr/>
          <p:nvPr/>
        </p:nvSpPr>
        <p:spPr>
          <a:xfrm>
            <a:off x="719403" y="2471559"/>
            <a:ext cx="3168000" cy="1323480"/>
          </a:xfrm>
          <a:prstGeom prst="rect">
            <a:avLst/>
          </a:prstGeom>
        </p:spPr>
        <p:txBody>
          <a:bodyPr wrap="square" lIns="91416" tIns="45708" rIns="91416" bIns="45708">
            <a:spAutoFit/>
          </a:bodyPr>
          <a:lstStyle/>
          <a:p>
            <a:pPr lvl="0">
              <a:lnSpc>
                <a:spcPct val="12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zh-CN" altLang="en-US" sz="1600" dirty="0">
              <a:solidFill>
                <a:srgbClr val="C0504D"/>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3912798" y="1811537"/>
            <a:ext cx="4390773" cy="3909495"/>
            <a:chOff x="4243088" y="2675589"/>
            <a:chExt cx="3264319" cy="2905377"/>
          </a:xfrm>
        </p:grpSpPr>
        <p:sp>
          <p:nvSpPr>
            <p:cNvPr id="26" name="Oval 274"/>
            <p:cNvSpPr>
              <a:spLocks noChangeArrowheads="1"/>
            </p:cNvSpPr>
            <p:nvPr/>
          </p:nvSpPr>
          <p:spPr bwMode="auto">
            <a:xfrm>
              <a:off x="4243088" y="2771472"/>
              <a:ext cx="1653905" cy="1654300"/>
            </a:xfrm>
            <a:prstGeom prst="ellipse">
              <a:avLst/>
            </a:prstGeom>
            <a:solidFill>
              <a:srgbClr val="008A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Oval 276"/>
            <p:cNvSpPr>
              <a:spLocks noChangeArrowheads="1"/>
            </p:cNvSpPr>
            <p:nvPr/>
          </p:nvSpPr>
          <p:spPr bwMode="auto">
            <a:xfrm>
              <a:off x="5490859" y="2675589"/>
              <a:ext cx="2016548" cy="2016000"/>
            </a:xfrm>
            <a:prstGeom prst="ellipse">
              <a:avLst/>
            </a:prstGeom>
            <a:solidFill>
              <a:srgbClr val="00862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F8F8F8"/>
                </a:solidFill>
              </a:endParaRPr>
            </a:p>
          </p:txBody>
        </p:sp>
        <p:sp>
          <p:nvSpPr>
            <p:cNvPr id="28" name="Oval 277"/>
            <p:cNvSpPr>
              <a:spLocks noChangeArrowheads="1"/>
            </p:cNvSpPr>
            <p:nvPr/>
          </p:nvSpPr>
          <p:spPr bwMode="auto">
            <a:xfrm>
              <a:off x="4793723" y="3887551"/>
              <a:ext cx="1694223" cy="1693415"/>
            </a:xfrm>
            <a:prstGeom prst="ellipse">
              <a:avLst/>
            </a:prstGeom>
            <a:solidFill>
              <a:srgbClr val="F498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矩形 28"/>
            <p:cNvSpPr/>
            <p:nvPr/>
          </p:nvSpPr>
          <p:spPr>
            <a:xfrm>
              <a:off x="4941783" y="4499828"/>
              <a:ext cx="1352682" cy="282145"/>
            </a:xfrm>
            <a:prstGeom prst="rect">
              <a:avLst/>
            </a:prstGeom>
          </p:spPr>
          <p:txBody>
            <a:bodyPr wrap="square">
              <a:spAutoFit/>
            </a:bodyPr>
            <a:lstStyle/>
            <a:p>
              <a:pPr algn="ctr"/>
              <a:r>
                <a:rPr lang="zh-CN" altLang="en-US" sz="1865" b="1" dirty="0">
                  <a:solidFill>
                    <a:srgbClr val="F8F8F8"/>
                  </a:solidFill>
                  <a:latin typeface="微软雅黑" panose="020B0503020204020204" pitchFamily="34" charset="-122"/>
                  <a:ea typeface="微软雅黑" panose="020B0503020204020204" pitchFamily="34" charset="-122"/>
                </a:rPr>
                <a:t>添加文本</a:t>
              </a:r>
            </a:p>
          </p:txBody>
        </p:sp>
        <p:sp>
          <p:nvSpPr>
            <p:cNvPr id="30" name="矩形 29"/>
            <p:cNvSpPr/>
            <p:nvPr/>
          </p:nvSpPr>
          <p:spPr>
            <a:xfrm>
              <a:off x="4295849" y="3354944"/>
              <a:ext cx="1268614" cy="312546"/>
            </a:xfrm>
            <a:prstGeom prst="rect">
              <a:avLst/>
            </a:prstGeom>
          </p:spPr>
          <p:txBody>
            <a:bodyPr wrap="square">
              <a:spAutoFit/>
            </a:bodyPr>
            <a:lstStyle/>
            <a:p>
              <a:pPr algn="ctr"/>
              <a:r>
                <a:rPr lang="zh-CN" altLang="en-US" sz="2135" b="1" dirty="0">
                  <a:solidFill>
                    <a:srgbClr val="F8F8F8"/>
                  </a:solidFill>
                  <a:latin typeface="微软雅黑" panose="020B0503020204020204" pitchFamily="34" charset="-122"/>
                  <a:ea typeface="微软雅黑" panose="020B0503020204020204" pitchFamily="34" charset="-122"/>
                </a:rPr>
                <a:t>添加文本</a:t>
              </a:r>
            </a:p>
          </p:txBody>
        </p:sp>
        <p:sp>
          <p:nvSpPr>
            <p:cNvPr id="31" name="矩形 30"/>
            <p:cNvSpPr/>
            <p:nvPr/>
          </p:nvSpPr>
          <p:spPr>
            <a:xfrm>
              <a:off x="5866189" y="3429000"/>
              <a:ext cx="1347776" cy="312546"/>
            </a:xfrm>
            <a:prstGeom prst="rect">
              <a:avLst/>
            </a:prstGeom>
          </p:spPr>
          <p:txBody>
            <a:bodyPr wrap="square">
              <a:spAutoFit/>
            </a:bodyPr>
            <a:lstStyle/>
            <a:p>
              <a:pPr algn="ctr"/>
              <a:r>
                <a:rPr lang="zh-CN" altLang="en-US" sz="2135" b="1" dirty="0">
                  <a:solidFill>
                    <a:srgbClr val="F8F8F8"/>
                  </a:solidFill>
                  <a:latin typeface="微软雅黑" panose="020B0503020204020204" pitchFamily="34" charset="-122"/>
                  <a:ea typeface="微软雅黑" panose="020B0503020204020204" pitchFamily="34" charset="-122"/>
                </a:rPr>
                <a:t>添加文本</a:t>
              </a:r>
            </a:p>
          </p:txBody>
        </p:sp>
      </p:grpSp>
      <p:sp>
        <p:nvSpPr>
          <p:cNvPr id="32" name="矩形 31"/>
          <p:cNvSpPr/>
          <p:nvPr/>
        </p:nvSpPr>
        <p:spPr>
          <a:xfrm>
            <a:off x="8400608" y="2154830"/>
            <a:ext cx="3168000" cy="1274171"/>
          </a:xfrm>
          <a:prstGeom prst="rect">
            <a:avLst/>
          </a:prstGeom>
        </p:spPr>
        <p:txBody>
          <a:bodyPr wrap="square" lIns="91416" tIns="45708" rIns="91416" bIns="45708">
            <a:spAutoFit/>
          </a:bodyPr>
          <a:lstStyle/>
          <a:p>
            <a:pPr lvl="0">
              <a:lnSpc>
                <a:spcPct val="12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zh-CN" altLang="en-US" sz="1600" dirty="0">
              <a:solidFill>
                <a:srgbClr val="C0504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6*min(max(#ppt_w*#ppt_h,.3),1)-7.4)/-.7*#ppt_w"/>
                                          </p:val>
                                        </p:tav>
                                        <p:tav tm="100000">
                                          <p:val>
                                            <p:strVal val="#ppt_w"/>
                                          </p:val>
                                        </p:tav>
                                      </p:tavLst>
                                    </p:anim>
                                    <p:anim calcmode="lin" valueType="num">
                                      <p:cBhvr>
                                        <p:cTn id="8" dur="500" fill="hold"/>
                                        <p:tgtEl>
                                          <p:spTgt spid="25"/>
                                        </p:tgtEl>
                                        <p:attrNameLst>
                                          <p:attrName>ppt_h</p:attrName>
                                        </p:attrNameLst>
                                      </p:cBhvr>
                                      <p:tavLst>
                                        <p:tav tm="0">
                                          <p:val>
                                            <p:strVal val="(6*min(max(#ppt_w*#ppt_h,.3),1)-7.4)/-.7*#ppt_h"/>
                                          </p:val>
                                        </p:tav>
                                        <p:tav tm="100000">
                                          <p:val>
                                            <p:strVal val="#ppt_h"/>
                                          </p:val>
                                        </p:tav>
                                      </p:tavLst>
                                    </p:anim>
                                    <p:anim calcmode="lin" valueType="num">
                                      <p:cBhvr>
                                        <p:cTn id="9" dur="500" fill="hold"/>
                                        <p:tgtEl>
                                          <p:spTgt spid="25"/>
                                        </p:tgtEl>
                                        <p:attrNameLst>
                                          <p:attrName>ppt_x</p:attrName>
                                        </p:attrNameLst>
                                      </p:cBhvr>
                                      <p:tavLst>
                                        <p:tav tm="0">
                                          <p:val>
                                            <p:fltVal val="0.5"/>
                                          </p:val>
                                        </p:tav>
                                        <p:tav tm="100000">
                                          <p:val>
                                            <p:strVal val="#ppt_x"/>
                                          </p:val>
                                        </p:tav>
                                      </p:tavLst>
                                    </p:anim>
                                    <p:anim calcmode="lin" valueType="num">
                                      <p:cBhvr>
                                        <p:cTn id="10"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8" decel="10000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par>
                                <p:cTn id="16" presetID="2" presetClass="entr" presetSubtype="3" decel="10000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1+#ppt_w/2"/>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par>
                                <p:cTn id="20" presetID="2" presetClass="entr" presetSubtype="6" decel="10000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1+#ppt_w/2"/>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3" name="MH_Number_1"/>
          <p:cNvSpPr/>
          <p:nvPr>
            <p:custDataLst>
              <p:tags r:id="rId1"/>
            </p:custDataLst>
          </p:nvPr>
        </p:nvSpPr>
        <p:spPr>
          <a:xfrm>
            <a:off x="7043554" y="1936711"/>
            <a:ext cx="359916" cy="359916"/>
          </a:xfrm>
          <a:prstGeom prst="ellipse">
            <a:avLst/>
          </a:prstGeom>
          <a:solidFill>
            <a:srgbClr val="008AA6"/>
          </a:solidFill>
          <a:ln w="28575">
            <a:solidFill>
              <a:srgbClr val="008AA6"/>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4" name="MH_Entry_1"/>
          <p:cNvSpPr/>
          <p:nvPr>
            <p:custDataLst>
              <p:tags r:id="rId2"/>
            </p:custDataLst>
          </p:nvPr>
        </p:nvSpPr>
        <p:spPr>
          <a:xfrm>
            <a:off x="7628944" y="1833437"/>
            <a:ext cx="2862784" cy="63613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20000"/>
              </a:lnSpc>
            </a:pPr>
            <a:r>
              <a:rPr lang="zh-CN" altLang="en-US" sz="2655"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65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lang="en-US" altLang="zh-CN" sz="95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THE WRITTEN CONTENT</a:t>
            </a:r>
            <a:endParaRPr lang="zh-CN" altLang="en-US" sz="9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MH_Number_1"/>
          <p:cNvSpPr/>
          <p:nvPr>
            <p:custDataLst>
              <p:tags r:id="rId3"/>
            </p:custDataLst>
          </p:nvPr>
        </p:nvSpPr>
        <p:spPr>
          <a:xfrm>
            <a:off x="7043554" y="2791550"/>
            <a:ext cx="359916" cy="359916"/>
          </a:xfrm>
          <a:prstGeom prst="ellipse">
            <a:avLst/>
          </a:prstGeom>
          <a:solidFill>
            <a:srgbClr val="FEAA0F"/>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0" name="MH_Entry_1"/>
          <p:cNvSpPr/>
          <p:nvPr>
            <p:custDataLst>
              <p:tags r:id="rId4"/>
            </p:custDataLst>
          </p:nvPr>
        </p:nvSpPr>
        <p:spPr>
          <a:xfrm>
            <a:off x="7628944" y="2688276"/>
            <a:ext cx="2862784" cy="63613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20000"/>
              </a:lnSpc>
            </a:pPr>
            <a:r>
              <a:rPr lang="zh-CN" altLang="en-US" sz="2655" dirty="0">
                <a:solidFill>
                  <a:srgbClr val="FEAA0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655" dirty="0">
              <a:solidFill>
                <a:srgbClr val="FEAA0F"/>
              </a:solidFill>
              <a:latin typeface="Arial" panose="020B0604020202020204" pitchFamily="34" charset="0"/>
              <a:ea typeface="微软雅黑" panose="020B0503020204020204" pitchFamily="34" charset="-122"/>
              <a:sym typeface="Arial" panose="020B0604020202020204" pitchFamily="34" charset="0"/>
            </a:endParaRPr>
          </a:p>
          <a:p>
            <a:r>
              <a:rPr lang="en-US" altLang="zh-CN" sz="950" b="1" dirty="0">
                <a:solidFill>
                  <a:srgbClr val="FEAA0F"/>
                </a:solidFill>
                <a:latin typeface="Arial" panose="020B0604020202020204" pitchFamily="34" charset="0"/>
                <a:ea typeface="微软雅黑" panose="020B0503020204020204" pitchFamily="34" charset="-122"/>
                <a:sym typeface="Arial" panose="020B0604020202020204" pitchFamily="34" charset="0"/>
              </a:rPr>
              <a:t>PLEASE REPLACE THE WRITTEN CONTENT</a:t>
            </a:r>
            <a:endParaRPr lang="zh-CN" altLang="en-US" sz="950" b="1" dirty="0">
              <a:solidFill>
                <a:srgbClr val="FEAA0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MH_Number_1"/>
          <p:cNvSpPr/>
          <p:nvPr>
            <p:custDataLst>
              <p:tags r:id="rId5"/>
            </p:custDataLst>
          </p:nvPr>
        </p:nvSpPr>
        <p:spPr>
          <a:xfrm>
            <a:off x="7043554" y="3670470"/>
            <a:ext cx="359916" cy="359916"/>
          </a:xfrm>
          <a:prstGeom prst="ellipse">
            <a:avLst/>
          </a:prstGeom>
          <a:solidFill>
            <a:srgbClr val="008AA6"/>
          </a:solidFill>
          <a:ln w="28575">
            <a:solidFill>
              <a:srgbClr val="008AA6"/>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2" name="MH_Entry_1"/>
          <p:cNvSpPr/>
          <p:nvPr>
            <p:custDataLst>
              <p:tags r:id="rId6"/>
            </p:custDataLst>
          </p:nvPr>
        </p:nvSpPr>
        <p:spPr>
          <a:xfrm>
            <a:off x="7628944" y="3567196"/>
            <a:ext cx="2862784" cy="63613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20000"/>
              </a:lnSpc>
            </a:pPr>
            <a:r>
              <a:rPr lang="zh-CN" altLang="en-US" sz="2655"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65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lang="en-US" altLang="zh-CN" sz="95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THE WRITTEN CONTENT</a:t>
            </a:r>
            <a:endParaRPr lang="zh-CN" altLang="en-US" sz="9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MH_Number_1"/>
          <p:cNvSpPr/>
          <p:nvPr>
            <p:custDataLst>
              <p:tags r:id="rId7"/>
            </p:custDataLst>
          </p:nvPr>
        </p:nvSpPr>
        <p:spPr>
          <a:xfrm>
            <a:off x="7043554" y="4525310"/>
            <a:ext cx="359916" cy="359916"/>
          </a:xfrm>
          <a:prstGeom prst="ellipse">
            <a:avLst/>
          </a:prstGeom>
          <a:solidFill>
            <a:srgbClr val="FEAA0F"/>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0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4" name="MH_Entry_1"/>
          <p:cNvSpPr/>
          <p:nvPr>
            <p:custDataLst>
              <p:tags r:id="rId8"/>
            </p:custDataLst>
          </p:nvPr>
        </p:nvSpPr>
        <p:spPr>
          <a:xfrm>
            <a:off x="7628944" y="4422036"/>
            <a:ext cx="2862784" cy="63613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20000"/>
              </a:lnSpc>
            </a:pPr>
            <a:r>
              <a:rPr lang="zh-CN" altLang="en-US" sz="2655" dirty="0">
                <a:solidFill>
                  <a:srgbClr val="FEAA0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2655" dirty="0">
              <a:solidFill>
                <a:srgbClr val="FEAA0F"/>
              </a:solidFill>
              <a:latin typeface="Arial" panose="020B0604020202020204" pitchFamily="34" charset="0"/>
              <a:ea typeface="微软雅黑" panose="020B0503020204020204" pitchFamily="34" charset="-122"/>
              <a:sym typeface="Arial" panose="020B0604020202020204" pitchFamily="34" charset="0"/>
            </a:endParaRPr>
          </a:p>
          <a:p>
            <a:r>
              <a:rPr lang="en-US" altLang="zh-CN" sz="950" b="1" dirty="0">
                <a:solidFill>
                  <a:srgbClr val="FEAA0F"/>
                </a:solidFill>
                <a:latin typeface="Arial" panose="020B0604020202020204" pitchFamily="34" charset="0"/>
                <a:ea typeface="微软雅黑" panose="020B0503020204020204" pitchFamily="34" charset="-122"/>
                <a:sym typeface="Arial" panose="020B0604020202020204" pitchFamily="34" charset="0"/>
              </a:rPr>
              <a:t>PLEASE REPLACE THE WRITTEN CONTENT</a:t>
            </a:r>
            <a:endParaRPr lang="zh-CN" altLang="en-US" sz="950" b="1" dirty="0">
              <a:solidFill>
                <a:srgbClr val="FEAA0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a:blip r:embed="rId12" cstate="screen"/>
          <a:stretch>
            <a:fillRect/>
          </a:stretch>
        </p:blipFill>
        <p:spPr>
          <a:xfrm>
            <a:off x="0" y="5314440"/>
            <a:ext cx="12192000" cy="1505023"/>
          </a:xfrm>
          <a:prstGeom prst="rect">
            <a:avLst/>
          </a:prstGeom>
        </p:spPr>
      </p:pic>
      <p:pic>
        <p:nvPicPr>
          <p:cNvPr id="14" name="图片 13"/>
          <p:cNvPicPr>
            <a:picLocks noChangeAspect="1"/>
          </p:cNvPicPr>
          <p:nvPr/>
        </p:nvPicPr>
        <p:blipFill>
          <a:blip r:embed="rId13"/>
          <a:stretch>
            <a:fillRect/>
          </a:stretch>
        </p:blipFill>
        <p:spPr>
          <a:xfrm>
            <a:off x="-627349" y="886265"/>
            <a:ext cx="6998612" cy="5572321"/>
          </a:xfrm>
          <a:prstGeom prst="rect">
            <a:avLst/>
          </a:prstGeom>
        </p:spPr>
      </p:pic>
      <p:sp>
        <p:nvSpPr>
          <p:cNvPr id="15" name="文本框 41"/>
          <p:cNvSpPr>
            <a:spLocks noChangeArrowheads="1"/>
          </p:cNvSpPr>
          <p:nvPr/>
        </p:nvSpPr>
        <p:spPr bwMode="auto">
          <a:xfrm>
            <a:off x="5396399" y="1833437"/>
            <a:ext cx="1087601" cy="3046972"/>
          </a:xfrm>
          <a:prstGeom prst="rect">
            <a:avLst/>
          </a:prstGeom>
          <a:noFill/>
          <a:ln>
            <a:noFill/>
          </a:ln>
        </p:spPr>
        <p:txBody>
          <a:bodyPr wrap="square" lIns="91423" tIns="45712" rIns="91423" bIns="45712">
            <a:spAutoFit/>
          </a:bodyPr>
          <a:lstStyle/>
          <a:p>
            <a:r>
              <a:rPr lang="zh-CN" altLang="en-US" sz="9600" b="1" dirty="0">
                <a:solidFill>
                  <a:srgbClr val="00862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9600" b="1" dirty="0">
              <a:solidFill>
                <a:srgbClr val="00862E"/>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39" grpId="0" animBg="1"/>
      <p:bldP spid="40" grpId="0"/>
      <p:bldP spid="41" grpId="0" animBg="1"/>
      <p:bldP spid="42" grpId="0"/>
      <p:bldP spid="43" grpId="0" animBg="1"/>
      <p:bldP spid="4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Picture_1"/>
          <p:cNvSpPr>
            <a:spLocks noChangeArrowheads="1"/>
          </p:cNvSpPr>
          <p:nvPr>
            <p:custDataLst>
              <p:tags r:id="rId1"/>
            </p:custDataLst>
          </p:nvPr>
        </p:nvSpPr>
        <p:spPr bwMode="auto">
          <a:xfrm>
            <a:off x="210183" y="2521844"/>
            <a:ext cx="3840000" cy="3840000"/>
          </a:xfrm>
          <a:prstGeom prst="diamond">
            <a:avLst/>
          </a:prstGeom>
          <a:blipFill dpi="0" rotWithShape="1">
            <a:blip r:embed="rId10" cstate="screen"/>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solidFill>
                <a:srgbClr val="FFFFFF"/>
              </a:solidFill>
            </a:endParaRPr>
          </a:p>
        </p:txBody>
      </p:sp>
      <p:sp>
        <p:nvSpPr>
          <p:cNvPr id="12" name="MH_Picture_4"/>
          <p:cNvSpPr>
            <a:spLocks noChangeArrowheads="1"/>
          </p:cNvSpPr>
          <p:nvPr>
            <p:custDataLst>
              <p:tags r:id="rId2"/>
            </p:custDataLst>
          </p:nvPr>
        </p:nvSpPr>
        <p:spPr bwMode="auto">
          <a:xfrm>
            <a:off x="4158503" y="2521844"/>
            <a:ext cx="3840000" cy="3840000"/>
          </a:xfrm>
          <a:prstGeom prst="diamond">
            <a:avLst/>
          </a:prstGeom>
          <a:blipFill dpi="0" rotWithShape="1">
            <a:blip r:embed="rId11" cstate="screen"/>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solidFill>
                <a:srgbClr val="FFFFFF"/>
              </a:solidFill>
            </a:endParaRPr>
          </a:p>
        </p:txBody>
      </p:sp>
      <p:sp>
        <p:nvSpPr>
          <p:cNvPr id="13" name="MH_Picture_2"/>
          <p:cNvSpPr>
            <a:spLocks noChangeArrowheads="1"/>
          </p:cNvSpPr>
          <p:nvPr>
            <p:custDataLst>
              <p:tags r:id="rId3"/>
            </p:custDataLst>
          </p:nvPr>
        </p:nvSpPr>
        <p:spPr bwMode="auto">
          <a:xfrm>
            <a:off x="3144343" y="2515316"/>
            <a:ext cx="1920000" cy="1920000"/>
          </a:xfrm>
          <a:prstGeom prst="diamond">
            <a:avLst/>
          </a:prstGeom>
          <a:solidFill>
            <a:srgbClr val="00862E"/>
          </a:solid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solidFill>
                <a:srgbClr val="FFFFFF"/>
              </a:solidFill>
            </a:endParaRPr>
          </a:p>
        </p:txBody>
      </p:sp>
      <p:sp>
        <p:nvSpPr>
          <p:cNvPr id="14" name="MH_Picture_3"/>
          <p:cNvSpPr>
            <a:spLocks noChangeArrowheads="1"/>
          </p:cNvSpPr>
          <p:nvPr>
            <p:custDataLst>
              <p:tags r:id="rId4"/>
            </p:custDataLst>
          </p:nvPr>
        </p:nvSpPr>
        <p:spPr bwMode="auto">
          <a:xfrm>
            <a:off x="3144343" y="4485331"/>
            <a:ext cx="1920000" cy="1920000"/>
          </a:xfrm>
          <a:prstGeom prst="diamond">
            <a:avLst/>
          </a:prstGeom>
          <a:solidFill>
            <a:srgbClr val="F49800"/>
          </a:solid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solidFill>
                <a:srgbClr val="FFFFFF"/>
              </a:solidFill>
            </a:endParaRPr>
          </a:p>
        </p:txBody>
      </p:sp>
      <p:sp>
        <p:nvSpPr>
          <p:cNvPr id="15" name="MH_Picture_4"/>
          <p:cNvSpPr>
            <a:spLocks noChangeArrowheads="1"/>
          </p:cNvSpPr>
          <p:nvPr>
            <p:custDataLst>
              <p:tags r:id="rId5"/>
            </p:custDataLst>
          </p:nvPr>
        </p:nvSpPr>
        <p:spPr bwMode="auto">
          <a:xfrm>
            <a:off x="8106821" y="2521844"/>
            <a:ext cx="3840000" cy="3840000"/>
          </a:xfrm>
          <a:prstGeom prst="diamond">
            <a:avLst/>
          </a:prstGeom>
          <a:blipFill dpi="0" rotWithShape="1">
            <a:blip r:embed="rId12" cstate="screen"/>
            <a:srcRect/>
            <a:stretch>
              <a:fillRect/>
            </a:stretch>
          </a:blip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solidFill>
                <a:srgbClr val="FFFFFF"/>
              </a:solidFill>
            </a:endParaRPr>
          </a:p>
        </p:txBody>
      </p:sp>
      <p:sp>
        <p:nvSpPr>
          <p:cNvPr id="16" name="MH_Picture_2"/>
          <p:cNvSpPr>
            <a:spLocks noChangeArrowheads="1"/>
          </p:cNvSpPr>
          <p:nvPr>
            <p:custDataLst>
              <p:tags r:id="rId6"/>
            </p:custDataLst>
          </p:nvPr>
        </p:nvSpPr>
        <p:spPr bwMode="auto">
          <a:xfrm>
            <a:off x="7092663" y="2515316"/>
            <a:ext cx="1920000" cy="1920000"/>
          </a:xfrm>
          <a:prstGeom prst="diamond">
            <a:avLst/>
          </a:prstGeom>
          <a:solidFill>
            <a:srgbClr val="FEAA0F"/>
          </a:solid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dirty="0">
              <a:solidFill>
                <a:srgbClr val="FFFFFF"/>
              </a:solidFill>
            </a:endParaRPr>
          </a:p>
        </p:txBody>
      </p:sp>
      <p:sp>
        <p:nvSpPr>
          <p:cNvPr id="17" name="MH_Picture_3"/>
          <p:cNvSpPr>
            <a:spLocks noChangeArrowheads="1"/>
          </p:cNvSpPr>
          <p:nvPr>
            <p:custDataLst>
              <p:tags r:id="rId7"/>
            </p:custDataLst>
          </p:nvPr>
        </p:nvSpPr>
        <p:spPr bwMode="auto">
          <a:xfrm>
            <a:off x="7092663" y="4485331"/>
            <a:ext cx="1920000" cy="1920000"/>
          </a:xfrm>
          <a:prstGeom prst="diamond">
            <a:avLst/>
          </a:prstGeom>
          <a:solidFill>
            <a:srgbClr val="00862E"/>
          </a:solidFill>
          <a:ln>
            <a:noFill/>
          </a:ln>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sz="2400">
              <a:solidFill>
                <a:srgbClr val="FFFFFF"/>
              </a:solidFill>
            </a:endParaRPr>
          </a:p>
        </p:txBody>
      </p:sp>
      <p:sp>
        <p:nvSpPr>
          <p:cNvPr id="18" name="TextBox 17"/>
          <p:cNvSpPr txBox="1"/>
          <p:nvPr/>
        </p:nvSpPr>
        <p:spPr>
          <a:xfrm>
            <a:off x="1295467" y="1319087"/>
            <a:ext cx="9601067" cy="830997"/>
          </a:xfrm>
          <a:prstGeom prst="rect">
            <a:avLst/>
          </a:prstGeom>
          <a:noFill/>
        </p:spPr>
        <p:txBody>
          <a:bodyPr wrap="square" rtlCol="0">
            <a:spAutoFit/>
          </a:bodyPr>
          <a:lstStyle/>
          <a:p>
            <a:pPr algn="ctr">
              <a:lnSpc>
                <a:spcPct val="15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389537" y="3224590"/>
            <a:ext cx="1537932"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sp>
        <p:nvSpPr>
          <p:cNvPr id="20" name="TextBox 19"/>
          <p:cNvSpPr txBox="1"/>
          <p:nvPr/>
        </p:nvSpPr>
        <p:spPr>
          <a:xfrm>
            <a:off x="3389537" y="5199110"/>
            <a:ext cx="1537932"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sp>
        <p:nvSpPr>
          <p:cNvPr id="3" name="矩形 2"/>
          <p:cNvSpPr/>
          <p:nvPr/>
        </p:nvSpPr>
        <p:spPr>
          <a:xfrm>
            <a:off x="7344776" y="3229096"/>
            <a:ext cx="1415773" cy="461665"/>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sp>
        <p:nvSpPr>
          <p:cNvPr id="21" name="矩形 20"/>
          <p:cNvSpPr/>
          <p:nvPr/>
        </p:nvSpPr>
        <p:spPr>
          <a:xfrm>
            <a:off x="7344776" y="5203038"/>
            <a:ext cx="1415773" cy="461665"/>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525"/>
                            </p:stCondLst>
                            <p:childTnLst>
                              <p:par>
                                <p:cTn id="11" presetID="3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 calcmode="lin" valueType="num">
                                      <p:cBhvr>
                                        <p:cTn id="15" dur="750" fill="hold"/>
                                        <p:tgtEl>
                                          <p:spTgt spid="11"/>
                                        </p:tgtEl>
                                        <p:attrNameLst>
                                          <p:attrName>style.rotation</p:attrName>
                                        </p:attrNameLst>
                                      </p:cBhvr>
                                      <p:tavLst>
                                        <p:tav tm="0">
                                          <p:val>
                                            <p:fltVal val="90"/>
                                          </p:val>
                                        </p:tav>
                                        <p:tav tm="100000">
                                          <p:val>
                                            <p:fltVal val="0"/>
                                          </p:val>
                                        </p:tav>
                                      </p:tavLst>
                                    </p:anim>
                                    <p:animEffect transition="in" filter="fade">
                                      <p:cBhvr>
                                        <p:cTn id="16" dur="750"/>
                                        <p:tgtEl>
                                          <p:spTgt spid="11"/>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750" fill="hold"/>
                                        <p:tgtEl>
                                          <p:spTgt spid="12"/>
                                        </p:tgtEl>
                                        <p:attrNameLst>
                                          <p:attrName>ppt_w</p:attrName>
                                        </p:attrNameLst>
                                      </p:cBhvr>
                                      <p:tavLst>
                                        <p:tav tm="0">
                                          <p:val>
                                            <p:fltVal val="0"/>
                                          </p:val>
                                        </p:tav>
                                        <p:tav tm="100000">
                                          <p:val>
                                            <p:strVal val="#ppt_w"/>
                                          </p:val>
                                        </p:tav>
                                      </p:tavLst>
                                    </p:anim>
                                    <p:anim calcmode="lin" valueType="num">
                                      <p:cBhvr>
                                        <p:cTn id="20" dur="750" fill="hold"/>
                                        <p:tgtEl>
                                          <p:spTgt spid="12"/>
                                        </p:tgtEl>
                                        <p:attrNameLst>
                                          <p:attrName>ppt_h</p:attrName>
                                        </p:attrNameLst>
                                      </p:cBhvr>
                                      <p:tavLst>
                                        <p:tav tm="0">
                                          <p:val>
                                            <p:fltVal val="0"/>
                                          </p:val>
                                        </p:tav>
                                        <p:tav tm="100000">
                                          <p:val>
                                            <p:strVal val="#ppt_h"/>
                                          </p:val>
                                        </p:tav>
                                      </p:tavLst>
                                    </p:anim>
                                    <p:anim calcmode="lin" valueType="num">
                                      <p:cBhvr>
                                        <p:cTn id="21" dur="750" fill="hold"/>
                                        <p:tgtEl>
                                          <p:spTgt spid="12"/>
                                        </p:tgtEl>
                                        <p:attrNameLst>
                                          <p:attrName>style.rotation</p:attrName>
                                        </p:attrNameLst>
                                      </p:cBhvr>
                                      <p:tavLst>
                                        <p:tav tm="0">
                                          <p:val>
                                            <p:fltVal val="90"/>
                                          </p:val>
                                        </p:tav>
                                        <p:tav tm="100000">
                                          <p:val>
                                            <p:fltVal val="0"/>
                                          </p:val>
                                        </p:tav>
                                      </p:tavLst>
                                    </p:anim>
                                    <p:animEffect transition="in" filter="fade">
                                      <p:cBhvr>
                                        <p:cTn id="22" dur="750"/>
                                        <p:tgtEl>
                                          <p:spTgt spid="12"/>
                                        </p:tgtEl>
                                      </p:cBhvr>
                                    </p:animEffect>
                                  </p:childTnLst>
                                </p:cTn>
                              </p:par>
                              <p:par>
                                <p:cTn id="23" presetID="31" presetClass="entr" presetSubtype="0" fill="hold" grpId="0" nodeType="withEffect">
                                  <p:stCondLst>
                                    <p:cond delay="10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750" fill="hold"/>
                                        <p:tgtEl>
                                          <p:spTgt spid="15"/>
                                        </p:tgtEl>
                                        <p:attrNameLst>
                                          <p:attrName>ppt_w</p:attrName>
                                        </p:attrNameLst>
                                      </p:cBhvr>
                                      <p:tavLst>
                                        <p:tav tm="0">
                                          <p:val>
                                            <p:fltVal val="0"/>
                                          </p:val>
                                        </p:tav>
                                        <p:tav tm="100000">
                                          <p:val>
                                            <p:strVal val="#ppt_w"/>
                                          </p:val>
                                        </p:tav>
                                      </p:tavLst>
                                    </p:anim>
                                    <p:anim calcmode="lin" valueType="num">
                                      <p:cBhvr>
                                        <p:cTn id="26" dur="750" fill="hold"/>
                                        <p:tgtEl>
                                          <p:spTgt spid="15"/>
                                        </p:tgtEl>
                                        <p:attrNameLst>
                                          <p:attrName>ppt_h</p:attrName>
                                        </p:attrNameLst>
                                      </p:cBhvr>
                                      <p:tavLst>
                                        <p:tav tm="0">
                                          <p:val>
                                            <p:fltVal val="0"/>
                                          </p:val>
                                        </p:tav>
                                        <p:tav tm="100000">
                                          <p:val>
                                            <p:strVal val="#ppt_h"/>
                                          </p:val>
                                        </p:tav>
                                      </p:tavLst>
                                    </p:anim>
                                    <p:anim calcmode="lin" valueType="num">
                                      <p:cBhvr>
                                        <p:cTn id="27" dur="750" fill="hold"/>
                                        <p:tgtEl>
                                          <p:spTgt spid="15"/>
                                        </p:tgtEl>
                                        <p:attrNameLst>
                                          <p:attrName>style.rotation</p:attrName>
                                        </p:attrNameLst>
                                      </p:cBhvr>
                                      <p:tavLst>
                                        <p:tav tm="0">
                                          <p:val>
                                            <p:fltVal val="90"/>
                                          </p:val>
                                        </p:tav>
                                        <p:tav tm="100000">
                                          <p:val>
                                            <p:fltVal val="0"/>
                                          </p:val>
                                        </p:tav>
                                      </p:tavLst>
                                    </p:anim>
                                    <p:animEffect transition="in" filter="fade">
                                      <p:cBhvr>
                                        <p:cTn id="28" dur="750"/>
                                        <p:tgtEl>
                                          <p:spTgt spid="15"/>
                                        </p:tgtEl>
                                      </p:cBhvr>
                                    </p:animEffect>
                                  </p:childTnLst>
                                </p:cTn>
                              </p:par>
                            </p:childTnLst>
                          </p:cTn>
                        </p:par>
                        <p:par>
                          <p:cTn id="29" fill="hold">
                            <p:stCondLst>
                              <p:cond delay="3525"/>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25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7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par>
                          <p:cTn id="50" fill="hold">
                            <p:stCondLst>
                              <p:cond delay="4025"/>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p:bldP spid="19" grpId="0"/>
      <p:bldP spid="20" grpId="0"/>
      <p:bldP spid="3"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3713825" y="4158317"/>
            <a:ext cx="4787147" cy="53990"/>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8" name="矩形 7"/>
          <p:cNvSpPr/>
          <p:nvPr/>
        </p:nvSpPr>
        <p:spPr>
          <a:xfrm>
            <a:off x="3712167" y="2772847"/>
            <a:ext cx="53990" cy="1439744"/>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9" name="矩形 8"/>
          <p:cNvSpPr/>
          <p:nvPr/>
        </p:nvSpPr>
        <p:spPr>
          <a:xfrm>
            <a:off x="8480326" y="2232944"/>
            <a:ext cx="53990" cy="1979647"/>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10" name="矩形 9"/>
          <p:cNvSpPr/>
          <p:nvPr/>
        </p:nvSpPr>
        <p:spPr>
          <a:xfrm>
            <a:off x="5093985" y="2232346"/>
            <a:ext cx="3419390" cy="53990"/>
          </a:xfrm>
          <a:prstGeom prst="rect">
            <a:avLst/>
          </a:prstGeom>
          <a:solidFill>
            <a:srgbClr val="008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3712167" y="1665171"/>
            <a:ext cx="1092767" cy="110767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srgbClr val="008AA6"/>
                </a:solidFill>
                <a:effectLst/>
                <a:uLnTx/>
                <a:uFillTx/>
                <a:latin typeface="Agency FB" panose="020B0503020202020204" pitchFamily="34" charset="0"/>
                <a:ea typeface="微软雅黑" panose="020B0503020204020204" pitchFamily="34" charset="-122"/>
                <a:cs typeface="+mn-cs"/>
              </a:rPr>
              <a:t>04</a:t>
            </a:r>
            <a:endParaRPr kumimoji="0" lang="zh-CN" altLang="en-US" sz="6600" b="0" i="0" u="none" strike="noStrike" kern="1200" cap="none" spc="0" normalizeH="0" baseline="0" noProof="0" dirty="0">
              <a:ln>
                <a:noFill/>
              </a:ln>
              <a:solidFill>
                <a:srgbClr val="008AA6"/>
              </a:solidFill>
              <a:effectLst/>
              <a:uLnTx/>
              <a:uFillTx/>
              <a:latin typeface="Agency FB" panose="020B0503020202020204" pitchFamily="34" charset="0"/>
              <a:ea typeface="微软雅黑" panose="020B0503020204020204" pitchFamily="34" charset="-122"/>
              <a:cs typeface="+mn-cs"/>
            </a:endParaRPr>
          </a:p>
        </p:txBody>
      </p:sp>
      <p:sp>
        <p:nvSpPr>
          <p:cNvPr id="12" name="文本框 11"/>
          <p:cNvSpPr txBox="1"/>
          <p:nvPr/>
        </p:nvSpPr>
        <p:spPr>
          <a:xfrm>
            <a:off x="3929613" y="2827928"/>
            <a:ext cx="4321314" cy="6758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790"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a:t>
            </a:r>
            <a:endParaRPr kumimoji="0" lang="es-ES_tradnl" altLang="zh-CN" sz="3790"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文本框 12"/>
          <p:cNvSpPr txBox="1"/>
          <p:nvPr/>
        </p:nvSpPr>
        <p:spPr>
          <a:xfrm>
            <a:off x="3884142" y="3377400"/>
            <a:ext cx="4412255" cy="3257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15"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Arial" panose="020B0604020202020204" pitchFamily="34" charset="0"/>
              </a:rPr>
              <a:t>PLEASE REPLACE THE WRITTEN CONTENT</a:t>
            </a:r>
            <a:endParaRPr kumimoji="0" lang="zh-CN" altLang="en-US" sz="1515"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5" name="图片 14"/>
          <p:cNvPicPr>
            <a:picLocks noChangeAspect="1"/>
          </p:cNvPicPr>
          <p:nvPr/>
        </p:nvPicPr>
        <p:blipFill>
          <a:blip r:embed="rId4" cstate="screen"/>
          <a:stretch>
            <a:fillRect/>
          </a:stretch>
        </p:blipFill>
        <p:spPr>
          <a:xfrm>
            <a:off x="10086920" y="3899075"/>
            <a:ext cx="1886233" cy="2359269"/>
          </a:xfrm>
          <a:prstGeom prst="rect">
            <a:avLst/>
          </a:prstGeom>
        </p:spPr>
      </p:pic>
      <p:pic>
        <p:nvPicPr>
          <p:cNvPr id="16" name="图片 15"/>
          <p:cNvPicPr>
            <a:picLocks noChangeAspect="1"/>
          </p:cNvPicPr>
          <p:nvPr/>
        </p:nvPicPr>
        <p:blipFill>
          <a:blip r:embed="rId5" cstate="screen"/>
          <a:stretch>
            <a:fillRect/>
          </a:stretch>
        </p:blipFill>
        <p:spPr>
          <a:xfrm>
            <a:off x="2197200" y="5153425"/>
            <a:ext cx="1210501" cy="1514075"/>
          </a:xfrm>
          <a:prstGeom prst="rect">
            <a:avLst/>
          </a:prstGeom>
        </p:spPr>
      </p:pic>
      <p:pic>
        <p:nvPicPr>
          <p:cNvPr id="17" name="图片 16"/>
          <p:cNvPicPr>
            <a:picLocks noChangeAspect="1"/>
          </p:cNvPicPr>
          <p:nvPr/>
        </p:nvPicPr>
        <p:blipFill>
          <a:blip r:embed="rId4"/>
          <a:stretch>
            <a:fillRect/>
          </a:stretch>
        </p:blipFill>
        <p:spPr>
          <a:xfrm>
            <a:off x="153858" y="3899074"/>
            <a:ext cx="2005705" cy="2508703"/>
          </a:xfrm>
          <a:prstGeom prst="rect">
            <a:avLst/>
          </a:prstGeom>
        </p:spPr>
      </p:pic>
      <p:pic>
        <p:nvPicPr>
          <p:cNvPr id="18" name="图片 17"/>
          <p:cNvPicPr>
            <a:picLocks noChangeAspect="1"/>
          </p:cNvPicPr>
          <p:nvPr/>
        </p:nvPicPr>
        <p:blipFill>
          <a:blip r:embed="rId6"/>
          <a:stretch>
            <a:fillRect/>
          </a:stretch>
        </p:blipFill>
        <p:spPr>
          <a:xfrm>
            <a:off x="11398" y="4931380"/>
            <a:ext cx="12192000" cy="1926336"/>
          </a:xfrm>
          <a:prstGeom prst="rect">
            <a:avLst/>
          </a:prstGeom>
        </p:spPr>
      </p:pic>
      <p:pic>
        <p:nvPicPr>
          <p:cNvPr id="19" name="图片 18"/>
          <p:cNvPicPr>
            <a:picLocks noChangeAspect="1"/>
          </p:cNvPicPr>
          <p:nvPr/>
        </p:nvPicPr>
        <p:blipFill>
          <a:blip r:embed="rId7"/>
          <a:stretch>
            <a:fillRect/>
          </a:stretch>
        </p:blipFill>
        <p:spPr>
          <a:xfrm>
            <a:off x="4432696" y="5068351"/>
            <a:ext cx="3511600" cy="1552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42"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007499" y="2180861"/>
            <a:ext cx="2784245" cy="1824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910836" y="2046671"/>
            <a:ext cx="2784245" cy="1824203"/>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a:off x="4751851" y="2180861"/>
            <a:ext cx="2784245" cy="1824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a:off x="4607898" y="2046671"/>
            <a:ext cx="2784245" cy="1824203"/>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矩形 22"/>
          <p:cNvSpPr/>
          <p:nvPr/>
        </p:nvSpPr>
        <p:spPr>
          <a:xfrm>
            <a:off x="8400256" y="2180861"/>
            <a:ext cx="2784245" cy="1824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3"/>
          <p:cNvSpPr/>
          <p:nvPr/>
        </p:nvSpPr>
        <p:spPr>
          <a:xfrm>
            <a:off x="8304960" y="2046671"/>
            <a:ext cx="2784245" cy="1824203"/>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文本框 7"/>
          <p:cNvSpPr txBox="1">
            <a:spLocks noChangeArrowheads="1"/>
          </p:cNvSpPr>
          <p:nvPr/>
        </p:nvSpPr>
        <p:spPr bwMode="auto">
          <a:xfrm>
            <a:off x="910154" y="4389107"/>
            <a:ext cx="2977569" cy="12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6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a:t>
            </a:r>
          </a:p>
        </p:txBody>
      </p:sp>
      <p:sp>
        <p:nvSpPr>
          <p:cNvPr id="26" name="文本框 7"/>
          <p:cNvSpPr txBox="1">
            <a:spLocks noChangeArrowheads="1"/>
          </p:cNvSpPr>
          <p:nvPr/>
        </p:nvSpPr>
        <p:spPr bwMode="auto">
          <a:xfrm>
            <a:off x="4607216" y="4389107"/>
            <a:ext cx="2977569" cy="12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6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a:t>
            </a:r>
          </a:p>
        </p:txBody>
      </p:sp>
      <p:sp>
        <p:nvSpPr>
          <p:cNvPr id="27" name="文本框 7"/>
          <p:cNvSpPr txBox="1">
            <a:spLocks noChangeArrowheads="1"/>
          </p:cNvSpPr>
          <p:nvPr/>
        </p:nvSpPr>
        <p:spPr bwMode="auto">
          <a:xfrm>
            <a:off x="8304278" y="4389107"/>
            <a:ext cx="2977569" cy="12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6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path" presetSubtype="0" accel="50000" decel="50000" fill="hold" grpId="1" nodeType="withEffect">
                                  <p:stCondLst>
                                    <p:cond delay="0"/>
                                  </p:stCondLst>
                                  <p:childTnLst>
                                    <p:animMotion origin="layout" path="M 1.11111E-6 -2.33117E-6 L -0.10625 -0.12735 " pathEditMode="relative" rAng="0" ptsTypes="AA">
                                      <p:cBhvr>
                                        <p:cTn id="9" dur="1000" spd="-100000" fill="hold"/>
                                        <p:tgtEl>
                                          <p:spTgt spid="20"/>
                                        </p:tgtEl>
                                        <p:attrNameLst>
                                          <p:attrName>ppt_x</p:attrName>
                                          <p:attrName>ppt_y</p:attrName>
                                        </p:attrNameLst>
                                      </p:cBhvr>
                                      <p:rCtr x="-5313" y="-6383"/>
                                    </p:animMotion>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42" presetClass="path" presetSubtype="0" accel="50000" decel="50000" fill="hold" grpId="1" nodeType="withEffect">
                                  <p:stCondLst>
                                    <p:cond delay="0"/>
                                  </p:stCondLst>
                                  <p:childTnLst>
                                    <p:animMotion origin="layout" path="M -1.38889E-6 1.21184E-6 L 0.10643 0.11902 " pathEditMode="relative" rAng="0" ptsTypes="AA">
                                      <p:cBhvr>
                                        <p:cTn id="14" dur="1000" spd="-100000" fill="hold"/>
                                        <p:tgtEl>
                                          <p:spTgt spid="19"/>
                                        </p:tgtEl>
                                        <p:attrNameLst>
                                          <p:attrName>ppt_x</p:attrName>
                                          <p:attrName>ppt_y</p:attrName>
                                        </p:attrNameLst>
                                      </p:cBhvr>
                                      <p:rCtr x="5313" y="5951"/>
                                    </p:animMotion>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42" presetClass="path" presetSubtype="0" accel="50000" decel="50000" fill="hold" grpId="1" nodeType="withEffect">
                                  <p:stCondLst>
                                    <p:cond delay="0"/>
                                  </p:stCondLst>
                                  <p:childTnLst>
                                    <p:animMotion origin="layout" path="M 1.11111E-6 -2.33117E-6 L -0.10625 -0.12735 " pathEditMode="relative" rAng="0" ptsTypes="AA">
                                      <p:cBhvr>
                                        <p:cTn id="24" dur="1000" spd="-100000" fill="hold"/>
                                        <p:tgtEl>
                                          <p:spTgt spid="22"/>
                                        </p:tgtEl>
                                        <p:attrNameLst>
                                          <p:attrName>ppt_x</p:attrName>
                                          <p:attrName>ppt_y</p:attrName>
                                        </p:attrNameLst>
                                      </p:cBhvr>
                                      <p:rCtr x="-5313" y="-6383"/>
                                    </p:animMotion>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42" presetClass="path" presetSubtype="0" accel="50000" decel="50000" fill="hold" grpId="1" nodeType="withEffect">
                                  <p:stCondLst>
                                    <p:cond delay="0"/>
                                  </p:stCondLst>
                                  <p:childTnLst>
                                    <p:animMotion origin="layout" path="M -1.38889E-6 1.21184E-6 L 0.10643 0.11902 " pathEditMode="relative" rAng="0" ptsTypes="AA">
                                      <p:cBhvr>
                                        <p:cTn id="29" dur="1000" spd="-100000" fill="hold"/>
                                        <p:tgtEl>
                                          <p:spTgt spid="21"/>
                                        </p:tgtEl>
                                        <p:attrNameLst>
                                          <p:attrName>ppt_x</p:attrName>
                                          <p:attrName>ppt_y</p:attrName>
                                        </p:attrNameLst>
                                      </p:cBhvr>
                                      <p:rCtr x="5313" y="5951"/>
                                    </p:animMotion>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42" presetClass="path" presetSubtype="0" accel="50000" decel="50000" fill="hold" grpId="1" nodeType="withEffect">
                                  <p:stCondLst>
                                    <p:cond delay="0"/>
                                  </p:stCondLst>
                                  <p:childTnLst>
                                    <p:animMotion origin="layout" path="M 1.11111E-6 -2.33117E-6 L -0.10625 -0.12735 " pathEditMode="relative" rAng="0" ptsTypes="AA">
                                      <p:cBhvr>
                                        <p:cTn id="39" dur="1000" spd="-100000" fill="hold"/>
                                        <p:tgtEl>
                                          <p:spTgt spid="24"/>
                                        </p:tgtEl>
                                        <p:attrNameLst>
                                          <p:attrName>ppt_x</p:attrName>
                                          <p:attrName>ppt_y</p:attrName>
                                        </p:attrNameLst>
                                      </p:cBhvr>
                                      <p:rCtr x="-5313" y="-6383"/>
                                    </p:animMotion>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42" presetClass="path" presetSubtype="0" accel="50000" decel="50000" fill="hold" grpId="1" nodeType="withEffect">
                                  <p:stCondLst>
                                    <p:cond delay="0"/>
                                  </p:stCondLst>
                                  <p:childTnLst>
                                    <p:animMotion origin="layout" path="M -1.38889E-6 1.21184E-6 L 0.10643 0.11902 " pathEditMode="relative" rAng="0" ptsTypes="AA">
                                      <p:cBhvr>
                                        <p:cTn id="44" dur="1000" spd="-100000" fill="hold"/>
                                        <p:tgtEl>
                                          <p:spTgt spid="23"/>
                                        </p:tgtEl>
                                        <p:attrNameLst>
                                          <p:attrName>ppt_x</p:attrName>
                                          <p:attrName>ppt_y</p:attrName>
                                        </p:attrNameLst>
                                      </p:cBhvr>
                                      <p:rCtr x="5313" y="5951"/>
                                    </p:animMotion>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5414537" y="2180862"/>
            <a:ext cx="3579932" cy="14088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862E"/>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12" name="任意多边形 11"/>
          <p:cNvSpPr/>
          <p:nvPr/>
        </p:nvSpPr>
        <p:spPr>
          <a:xfrm flipH="1">
            <a:off x="2900379" y="2180862"/>
            <a:ext cx="3579932" cy="14088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8AA6"/>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13" name="空心弧 40"/>
          <p:cNvSpPr/>
          <p:nvPr/>
        </p:nvSpPr>
        <p:spPr>
          <a:xfrm flipH="1" flipV="1">
            <a:off x="5231678" y="3571457"/>
            <a:ext cx="1248639" cy="119324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8AA6"/>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14" name="空心弧 40"/>
          <p:cNvSpPr/>
          <p:nvPr/>
        </p:nvSpPr>
        <p:spPr>
          <a:xfrm flipV="1">
            <a:off x="5414534" y="3571457"/>
            <a:ext cx="1248639" cy="119324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862E"/>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15" name="文本框 13"/>
          <p:cNvSpPr txBox="1"/>
          <p:nvPr/>
        </p:nvSpPr>
        <p:spPr>
          <a:xfrm>
            <a:off x="7089778" y="3400006"/>
            <a:ext cx="3806756" cy="2332322"/>
          </a:xfrm>
          <a:prstGeom prst="rect">
            <a:avLst/>
          </a:prstGeom>
          <a:noFill/>
        </p:spPr>
        <p:txBody>
          <a:bodyPr wrap="square" lIns="115205" tIns="57603" rIns="115205" bIns="57603" rtlCol="0">
            <a:spAutoFit/>
          </a:bodyPr>
          <a:lstStyle/>
          <a:p>
            <a:pPr algn="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4"/>
          <p:cNvSpPr txBox="1"/>
          <p:nvPr/>
        </p:nvSpPr>
        <p:spPr>
          <a:xfrm>
            <a:off x="1007436" y="3400006"/>
            <a:ext cx="3765393" cy="2332322"/>
          </a:xfrm>
          <a:prstGeom prst="rect">
            <a:avLst/>
          </a:prstGeom>
          <a:noFill/>
        </p:spPr>
        <p:txBody>
          <a:bodyPr wrap="square" lIns="115205" tIns="57603" rIns="115205" bIns="57603" rtlCol="0">
            <a:spAutoFit/>
          </a:bodyPr>
          <a:lstStyle/>
          <a:p>
            <a:pP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矩形 16"/>
          <p:cNvSpPr/>
          <p:nvPr/>
        </p:nvSpPr>
        <p:spPr>
          <a:xfrm>
            <a:off x="1007435" y="2325031"/>
            <a:ext cx="1550424" cy="502766"/>
          </a:xfrm>
          <a:prstGeom prst="rect">
            <a:avLst/>
          </a:prstGeom>
        </p:spPr>
        <p:txBody>
          <a:bodyPr wrap="none">
            <a:spAutoFit/>
          </a:bodyPr>
          <a:lstStyle/>
          <a:p>
            <a:r>
              <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18" name="矩形 17"/>
          <p:cNvSpPr/>
          <p:nvPr/>
        </p:nvSpPr>
        <p:spPr>
          <a:xfrm>
            <a:off x="9282416" y="2282447"/>
            <a:ext cx="1550424" cy="502766"/>
          </a:xfrm>
          <a:prstGeom prst="rect">
            <a:avLst/>
          </a:prstGeom>
        </p:spPr>
        <p:txBody>
          <a:bodyPr wrap="none">
            <a:spAutoFit/>
          </a:bodyPr>
          <a:lstStyle/>
          <a:p>
            <a:r>
              <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00"/>
                            </p:stCondLst>
                            <p:childTnLst>
                              <p:par>
                                <p:cTn id="19" presetID="12" presetClass="entr" presetSubtype="2"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lide(fromRight)">
                                      <p:cBhvr>
                                        <p:cTn id="21" dur="500"/>
                                        <p:tgtEl>
                                          <p:spTgt spid="17"/>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lide(fromLeft)">
                                      <p:cBhvr>
                                        <p:cTn id="24" dur="500"/>
                                        <p:tgtEl>
                                          <p:spTgt spid="18"/>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272494" y="2009256"/>
            <a:ext cx="3524311" cy="3374091"/>
            <a:chOff x="2998766" y="1506942"/>
            <a:chExt cx="2643233" cy="2530568"/>
          </a:xfrm>
        </p:grpSpPr>
        <p:sp>
          <p:nvSpPr>
            <p:cNvPr id="12" name="任意多边形 11"/>
            <p:cNvSpPr/>
            <p:nvPr/>
          </p:nvSpPr>
          <p:spPr>
            <a:xfrm>
              <a:off x="3919848" y="1506942"/>
              <a:ext cx="1360619" cy="1395037"/>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1" fmla="*/ 0 w 1768701"/>
                <a:gd name="connsiteY0-2" fmla="*/ 0 h 1819275"/>
                <a:gd name="connsiteX1-3" fmla="*/ 1239837 w 1768701"/>
                <a:gd name="connsiteY1-4" fmla="*/ 0 h 1819275"/>
                <a:gd name="connsiteX2-5" fmla="*/ 1425575 w 1768701"/>
                <a:gd name="connsiteY2-6" fmla="*/ 1819275 h 1819275"/>
                <a:gd name="connsiteX3-7" fmla="*/ 1217011 w 1768701"/>
                <a:gd name="connsiteY3-8" fmla="*/ 1151279 h 1819275"/>
                <a:gd name="connsiteX4-9" fmla="*/ 1120532 w 1768701"/>
                <a:gd name="connsiteY4-10" fmla="*/ 960656 h 1819275"/>
                <a:gd name="connsiteX5-11" fmla="*/ 1125218 w 1768701"/>
                <a:gd name="connsiteY5-12" fmla="*/ 962449 h 1819275"/>
                <a:gd name="connsiteX6-13" fmla="*/ 1087312 w 1768701"/>
                <a:gd name="connsiteY6-14" fmla="*/ 895020 h 1819275"/>
                <a:gd name="connsiteX7-15" fmla="*/ 1067594 w 1768701"/>
                <a:gd name="connsiteY7-16" fmla="*/ 856060 h 1819275"/>
                <a:gd name="connsiteX8-17" fmla="*/ 1044723 w 1768701"/>
                <a:gd name="connsiteY8-18" fmla="*/ 819259 h 1819275"/>
                <a:gd name="connsiteX9-19" fmla="*/ 1032247 w 1768701"/>
                <a:gd name="connsiteY9-20" fmla="*/ 797066 h 1819275"/>
                <a:gd name="connsiteX10-21" fmla="*/ 1011074 w 1768701"/>
                <a:gd name="connsiteY10-22" fmla="*/ 765115 h 1819275"/>
                <a:gd name="connsiteX11-23" fmla="*/ 976419 w 1768701"/>
                <a:gd name="connsiteY11-24" fmla="*/ 709350 h 1819275"/>
                <a:gd name="connsiteX12-25" fmla="*/ 949071 w 1768701"/>
                <a:gd name="connsiteY12-26" fmla="*/ 671548 h 1819275"/>
                <a:gd name="connsiteX13-27" fmla="*/ 932625 w 1768701"/>
                <a:gd name="connsiteY13-28" fmla="*/ 646730 h 1819275"/>
                <a:gd name="connsiteX14-29" fmla="*/ 911183 w 1768701"/>
                <a:gd name="connsiteY14-30" fmla="*/ 619176 h 1819275"/>
                <a:gd name="connsiteX15-31" fmla="*/ 873826 w 1768701"/>
                <a:gd name="connsiteY15-32" fmla="*/ 567538 h 1819275"/>
                <a:gd name="connsiteX16-33" fmla="*/ 842456 w 1768701"/>
                <a:gd name="connsiteY16-34" fmla="*/ 530859 h 1819275"/>
                <a:gd name="connsiteX17-35" fmla="*/ 827460 w 1768701"/>
                <a:gd name="connsiteY17-36" fmla="*/ 511589 h 1819275"/>
                <a:gd name="connsiteX18-37" fmla="*/ 804660 w 1768701"/>
                <a:gd name="connsiteY18-38" fmla="*/ 486667 h 1819275"/>
                <a:gd name="connsiteX19-39" fmla="*/ 759485 w 1768701"/>
                <a:gd name="connsiteY19-40" fmla="*/ 433846 h 1819275"/>
                <a:gd name="connsiteX20-41" fmla="*/ 732019 w 1768701"/>
                <a:gd name="connsiteY20-42" fmla="*/ 407265 h 1819275"/>
                <a:gd name="connsiteX21-43" fmla="*/ 717863 w 1768701"/>
                <a:gd name="connsiteY21-44" fmla="*/ 391791 h 1819275"/>
                <a:gd name="connsiteX22-45" fmla="*/ 677622 w 1768701"/>
                <a:gd name="connsiteY22-46" fmla="*/ 354620 h 1819275"/>
                <a:gd name="connsiteX23-47" fmla="*/ 633065 w 1768701"/>
                <a:gd name="connsiteY23-48" fmla="*/ 311498 h 1819275"/>
                <a:gd name="connsiteX24-49" fmla="*/ 619739 w 1768701"/>
                <a:gd name="connsiteY24-50" fmla="*/ 301151 h 1819275"/>
                <a:gd name="connsiteX25-51" fmla="*/ 604942 w 1768701"/>
                <a:gd name="connsiteY25-52" fmla="*/ 287483 h 1819275"/>
                <a:gd name="connsiteX26-53" fmla="*/ 29334 w 1768701"/>
                <a:gd name="connsiteY26-54" fmla="*/ 3471 h 1819275"/>
                <a:gd name="connsiteX27-55" fmla="*/ 7152 w 1768701"/>
                <a:gd name="connsiteY27-56" fmla="*/ 1798 h 1819275"/>
                <a:gd name="connsiteX28" fmla="*/ 0 w 1768701"/>
                <a:gd name="connsiteY28" fmla="*/ 0 h 1819275"/>
                <a:gd name="connsiteX0-57" fmla="*/ 0 w 1774058"/>
                <a:gd name="connsiteY0-58" fmla="*/ 0 h 1819275"/>
                <a:gd name="connsiteX1-59" fmla="*/ 1239837 w 1774058"/>
                <a:gd name="connsiteY1-60" fmla="*/ 0 h 1819275"/>
                <a:gd name="connsiteX2-61" fmla="*/ 1425575 w 1774058"/>
                <a:gd name="connsiteY2-62" fmla="*/ 1819275 h 1819275"/>
                <a:gd name="connsiteX3-63" fmla="*/ 1217011 w 1774058"/>
                <a:gd name="connsiteY3-64" fmla="*/ 1151279 h 1819275"/>
                <a:gd name="connsiteX4-65" fmla="*/ 1120532 w 1774058"/>
                <a:gd name="connsiteY4-66" fmla="*/ 960656 h 1819275"/>
                <a:gd name="connsiteX5-67" fmla="*/ 1125218 w 1774058"/>
                <a:gd name="connsiteY5-68" fmla="*/ 962449 h 1819275"/>
                <a:gd name="connsiteX6-69" fmla="*/ 1087312 w 1774058"/>
                <a:gd name="connsiteY6-70" fmla="*/ 895020 h 1819275"/>
                <a:gd name="connsiteX7-71" fmla="*/ 1067594 w 1774058"/>
                <a:gd name="connsiteY7-72" fmla="*/ 856060 h 1819275"/>
                <a:gd name="connsiteX8-73" fmla="*/ 1044723 w 1774058"/>
                <a:gd name="connsiteY8-74" fmla="*/ 819259 h 1819275"/>
                <a:gd name="connsiteX9-75" fmla="*/ 1032247 w 1774058"/>
                <a:gd name="connsiteY9-76" fmla="*/ 797066 h 1819275"/>
                <a:gd name="connsiteX10-77" fmla="*/ 1011074 w 1774058"/>
                <a:gd name="connsiteY10-78" fmla="*/ 765115 h 1819275"/>
                <a:gd name="connsiteX11-79" fmla="*/ 976419 w 1774058"/>
                <a:gd name="connsiteY11-80" fmla="*/ 709350 h 1819275"/>
                <a:gd name="connsiteX12-81" fmla="*/ 949071 w 1774058"/>
                <a:gd name="connsiteY12-82" fmla="*/ 671548 h 1819275"/>
                <a:gd name="connsiteX13-83" fmla="*/ 932625 w 1774058"/>
                <a:gd name="connsiteY13-84" fmla="*/ 646730 h 1819275"/>
                <a:gd name="connsiteX14-85" fmla="*/ 911183 w 1774058"/>
                <a:gd name="connsiteY14-86" fmla="*/ 619176 h 1819275"/>
                <a:gd name="connsiteX15-87" fmla="*/ 873826 w 1774058"/>
                <a:gd name="connsiteY15-88" fmla="*/ 567538 h 1819275"/>
                <a:gd name="connsiteX16-89" fmla="*/ 842456 w 1774058"/>
                <a:gd name="connsiteY16-90" fmla="*/ 530859 h 1819275"/>
                <a:gd name="connsiteX17-91" fmla="*/ 827460 w 1774058"/>
                <a:gd name="connsiteY17-92" fmla="*/ 511589 h 1819275"/>
                <a:gd name="connsiteX18-93" fmla="*/ 804660 w 1774058"/>
                <a:gd name="connsiteY18-94" fmla="*/ 486667 h 1819275"/>
                <a:gd name="connsiteX19-95" fmla="*/ 759485 w 1774058"/>
                <a:gd name="connsiteY19-96" fmla="*/ 433846 h 1819275"/>
                <a:gd name="connsiteX20-97" fmla="*/ 732019 w 1774058"/>
                <a:gd name="connsiteY20-98" fmla="*/ 407265 h 1819275"/>
                <a:gd name="connsiteX21-99" fmla="*/ 717863 w 1774058"/>
                <a:gd name="connsiteY21-100" fmla="*/ 391791 h 1819275"/>
                <a:gd name="connsiteX22-101" fmla="*/ 677622 w 1774058"/>
                <a:gd name="connsiteY22-102" fmla="*/ 354620 h 1819275"/>
                <a:gd name="connsiteX23-103" fmla="*/ 633065 w 1774058"/>
                <a:gd name="connsiteY23-104" fmla="*/ 311498 h 1819275"/>
                <a:gd name="connsiteX24-105" fmla="*/ 619739 w 1774058"/>
                <a:gd name="connsiteY24-106" fmla="*/ 301151 h 1819275"/>
                <a:gd name="connsiteX25-107" fmla="*/ 604942 w 1774058"/>
                <a:gd name="connsiteY25-108" fmla="*/ 287483 h 1819275"/>
                <a:gd name="connsiteX26-109" fmla="*/ 29334 w 1774058"/>
                <a:gd name="connsiteY26-110" fmla="*/ 3471 h 1819275"/>
                <a:gd name="connsiteX27-111" fmla="*/ 7152 w 1774058"/>
                <a:gd name="connsiteY27-112" fmla="*/ 1798 h 1819275"/>
                <a:gd name="connsiteX28-113" fmla="*/ 0 w 1774058"/>
                <a:gd name="connsiteY28-114" fmla="*/ 0 h 1819275"/>
                <a:gd name="connsiteX0-115" fmla="*/ 0 w 1775399"/>
                <a:gd name="connsiteY0-116" fmla="*/ 0 h 1819275"/>
                <a:gd name="connsiteX1-117" fmla="*/ 1239837 w 1775399"/>
                <a:gd name="connsiteY1-118" fmla="*/ 0 h 1819275"/>
                <a:gd name="connsiteX2-119" fmla="*/ 1425575 w 1775399"/>
                <a:gd name="connsiteY2-120" fmla="*/ 1819275 h 1819275"/>
                <a:gd name="connsiteX3-121" fmla="*/ 1217011 w 1775399"/>
                <a:gd name="connsiteY3-122" fmla="*/ 1151279 h 1819275"/>
                <a:gd name="connsiteX4-123" fmla="*/ 1120532 w 1775399"/>
                <a:gd name="connsiteY4-124" fmla="*/ 960656 h 1819275"/>
                <a:gd name="connsiteX5-125" fmla="*/ 1125218 w 1775399"/>
                <a:gd name="connsiteY5-126" fmla="*/ 962449 h 1819275"/>
                <a:gd name="connsiteX6-127" fmla="*/ 1087312 w 1775399"/>
                <a:gd name="connsiteY6-128" fmla="*/ 895020 h 1819275"/>
                <a:gd name="connsiteX7-129" fmla="*/ 1067594 w 1775399"/>
                <a:gd name="connsiteY7-130" fmla="*/ 856060 h 1819275"/>
                <a:gd name="connsiteX8-131" fmla="*/ 1044723 w 1775399"/>
                <a:gd name="connsiteY8-132" fmla="*/ 819259 h 1819275"/>
                <a:gd name="connsiteX9-133" fmla="*/ 1032247 w 1775399"/>
                <a:gd name="connsiteY9-134" fmla="*/ 797066 h 1819275"/>
                <a:gd name="connsiteX10-135" fmla="*/ 1011074 w 1775399"/>
                <a:gd name="connsiteY10-136" fmla="*/ 765115 h 1819275"/>
                <a:gd name="connsiteX11-137" fmla="*/ 976419 w 1775399"/>
                <a:gd name="connsiteY11-138" fmla="*/ 709350 h 1819275"/>
                <a:gd name="connsiteX12-139" fmla="*/ 949071 w 1775399"/>
                <a:gd name="connsiteY12-140" fmla="*/ 671548 h 1819275"/>
                <a:gd name="connsiteX13-141" fmla="*/ 932625 w 1775399"/>
                <a:gd name="connsiteY13-142" fmla="*/ 646730 h 1819275"/>
                <a:gd name="connsiteX14-143" fmla="*/ 911183 w 1775399"/>
                <a:gd name="connsiteY14-144" fmla="*/ 619176 h 1819275"/>
                <a:gd name="connsiteX15-145" fmla="*/ 873826 w 1775399"/>
                <a:gd name="connsiteY15-146" fmla="*/ 567538 h 1819275"/>
                <a:gd name="connsiteX16-147" fmla="*/ 842456 w 1775399"/>
                <a:gd name="connsiteY16-148" fmla="*/ 530859 h 1819275"/>
                <a:gd name="connsiteX17-149" fmla="*/ 827460 w 1775399"/>
                <a:gd name="connsiteY17-150" fmla="*/ 511589 h 1819275"/>
                <a:gd name="connsiteX18-151" fmla="*/ 804660 w 1775399"/>
                <a:gd name="connsiteY18-152" fmla="*/ 486667 h 1819275"/>
                <a:gd name="connsiteX19-153" fmla="*/ 759485 w 1775399"/>
                <a:gd name="connsiteY19-154" fmla="*/ 433846 h 1819275"/>
                <a:gd name="connsiteX20-155" fmla="*/ 732019 w 1775399"/>
                <a:gd name="connsiteY20-156" fmla="*/ 407265 h 1819275"/>
                <a:gd name="connsiteX21-157" fmla="*/ 717863 w 1775399"/>
                <a:gd name="connsiteY21-158" fmla="*/ 391791 h 1819275"/>
                <a:gd name="connsiteX22-159" fmla="*/ 677622 w 1775399"/>
                <a:gd name="connsiteY22-160" fmla="*/ 354620 h 1819275"/>
                <a:gd name="connsiteX23-161" fmla="*/ 633065 w 1775399"/>
                <a:gd name="connsiteY23-162" fmla="*/ 311498 h 1819275"/>
                <a:gd name="connsiteX24-163" fmla="*/ 619739 w 1775399"/>
                <a:gd name="connsiteY24-164" fmla="*/ 301151 h 1819275"/>
                <a:gd name="connsiteX25-165" fmla="*/ 604942 w 1775399"/>
                <a:gd name="connsiteY25-166" fmla="*/ 287483 h 1819275"/>
                <a:gd name="connsiteX26-167" fmla="*/ 29334 w 1775399"/>
                <a:gd name="connsiteY26-168" fmla="*/ 3471 h 1819275"/>
                <a:gd name="connsiteX27-169" fmla="*/ 7152 w 1775399"/>
                <a:gd name="connsiteY27-170" fmla="*/ 1798 h 1819275"/>
                <a:gd name="connsiteX28-171" fmla="*/ 0 w 1775399"/>
                <a:gd name="connsiteY28-172" fmla="*/ 0 h 1819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F498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p>
          </p:txBody>
        </p:sp>
        <p:sp>
          <p:nvSpPr>
            <p:cNvPr id="13" name="任意多边形 12"/>
            <p:cNvSpPr/>
            <p:nvPr/>
          </p:nvSpPr>
          <p:spPr>
            <a:xfrm rot="18018922">
              <a:off x="3295834" y="1556399"/>
              <a:ext cx="1354536" cy="1393624"/>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862E"/>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p>
          </p:txBody>
        </p:sp>
        <p:sp>
          <p:nvSpPr>
            <p:cNvPr id="14" name="任意多边形 13"/>
            <p:cNvSpPr/>
            <p:nvPr/>
          </p:nvSpPr>
          <p:spPr>
            <a:xfrm rot="14427225">
              <a:off x="3019060" y="2116665"/>
              <a:ext cx="1354536" cy="1395123"/>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F498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p>
          </p:txBody>
        </p:sp>
        <p:sp>
          <p:nvSpPr>
            <p:cNvPr id="15" name="任意多边形 14"/>
            <p:cNvSpPr/>
            <p:nvPr/>
          </p:nvSpPr>
          <p:spPr>
            <a:xfrm rot="10859581">
              <a:off x="3366299" y="2642473"/>
              <a:ext cx="1356119" cy="1395037"/>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862E"/>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p>
          </p:txBody>
        </p:sp>
        <p:sp>
          <p:nvSpPr>
            <p:cNvPr id="16" name="任意多边形 15"/>
            <p:cNvSpPr/>
            <p:nvPr/>
          </p:nvSpPr>
          <p:spPr>
            <a:xfrm rot="7267884">
              <a:off x="3988145" y="2602677"/>
              <a:ext cx="1356036" cy="1393624"/>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F498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p>
          </p:txBody>
        </p:sp>
        <p:sp>
          <p:nvSpPr>
            <p:cNvPr id="17" name="任意多边形 16"/>
            <p:cNvSpPr/>
            <p:nvPr/>
          </p:nvSpPr>
          <p:spPr>
            <a:xfrm rot="3662163">
              <a:off x="4267170" y="2044664"/>
              <a:ext cx="1354536" cy="1395123"/>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862E"/>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p>
          </p:txBody>
        </p:sp>
      </p:grpSp>
      <p:sp>
        <p:nvSpPr>
          <p:cNvPr id="18" name="任意多边形 17"/>
          <p:cNvSpPr/>
          <p:nvPr/>
        </p:nvSpPr>
        <p:spPr>
          <a:xfrm flipH="1">
            <a:off x="3812452" y="1919253"/>
            <a:ext cx="1450128" cy="520015"/>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chemeClr val="bg1">
                <a:lumMod val="65000"/>
              </a:schemeClr>
            </a:solidFill>
            <a:prstDash val="sysDot"/>
            <a:miter lim="800000"/>
            <a:headEnd type="diamond" w="med" len="med"/>
            <a:tailEnd type="triangle" w="med" len="med"/>
          </a:ln>
          <a:effectLst/>
        </p:spPr>
        <p:txBody>
          <a:bodyPr lIns="115205" tIns="57603" rIns="115205" bIns="57603"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19" name="任意多边形 18"/>
          <p:cNvSpPr/>
          <p:nvPr/>
        </p:nvSpPr>
        <p:spPr>
          <a:xfrm>
            <a:off x="6766713" y="1919253"/>
            <a:ext cx="1450129" cy="520015"/>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chemeClr val="bg1">
                <a:lumMod val="65000"/>
              </a:schemeClr>
            </a:solidFill>
            <a:prstDash val="sysDot"/>
            <a:miter lim="800000"/>
            <a:headEnd type="diamond" w="med" len="med"/>
            <a:tailEnd type="triangle" w="med" len="med"/>
          </a:ln>
          <a:effectLst/>
        </p:spPr>
        <p:txBody>
          <a:bodyPr lIns="115205" tIns="57603" rIns="115205" bIns="57603"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20" name="任意多边形 19"/>
          <p:cNvSpPr/>
          <p:nvPr/>
        </p:nvSpPr>
        <p:spPr>
          <a:xfrm flipH="1" flipV="1">
            <a:off x="3812452" y="5003337"/>
            <a:ext cx="1450128" cy="520015"/>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chemeClr val="bg1">
                <a:lumMod val="65000"/>
              </a:schemeClr>
            </a:solidFill>
            <a:prstDash val="sysDot"/>
            <a:miter lim="800000"/>
            <a:headEnd type="diamond" w="med" len="med"/>
            <a:tailEnd type="triangle" w="med" len="med"/>
          </a:ln>
          <a:effectLst/>
        </p:spPr>
        <p:txBody>
          <a:bodyPr lIns="115205" tIns="57603" rIns="115205" bIns="57603"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sp>
        <p:nvSpPr>
          <p:cNvPr id="21" name="任意多边形 20"/>
          <p:cNvSpPr/>
          <p:nvPr/>
        </p:nvSpPr>
        <p:spPr>
          <a:xfrm flipV="1">
            <a:off x="6766713" y="5003337"/>
            <a:ext cx="1450129" cy="520015"/>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chemeClr val="bg1">
                <a:lumMod val="65000"/>
              </a:schemeClr>
            </a:solidFill>
            <a:prstDash val="sysDot"/>
            <a:miter lim="800000"/>
            <a:headEnd type="diamond" w="med" len="med"/>
            <a:tailEnd type="triangle" w="med" len="med"/>
          </a:ln>
          <a:effectLst/>
        </p:spPr>
        <p:txBody>
          <a:bodyPr lIns="115205" tIns="57603" rIns="115205" bIns="57603" anchor="ctr"/>
          <a:lstStyle/>
          <a:p>
            <a:pPr algn="ctr">
              <a:defRPr/>
            </a:pPr>
            <a:endParaRPr lang="zh-CN" altLang="en-US" sz="2400" kern="0" dirty="0">
              <a:solidFill>
                <a:sysClr val="window" lastClr="FFFFFF"/>
              </a:solidFill>
              <a:latin typeface="Calibri" panose="020F0502020204030204"/>
              <a:ea typeface="宋体" panose="02010600030101010101" pitchFamily="2" charset="-122"/>
            </a:endParaRPr>
          </a:p>
        </p:txBody>
      </p:sp>
      <p:cxnSp>
        <p:nvCxnSpPr>
          <p:cNvPr id="22" name="直接箭头连接符 21"/>
          <p:cNvCxnSpPr/>
          <p:nvPr/>
        </p:nvCxnSpPr>
        <p:spPr>
          <a:xfrm flipV="1">
            <a:off x="7400768" y="3753303"/>
            <a:ext cx="816072" cy="14000"/>
          </a:xfrm>
          <a:prstGeom prst="straightConnector1">
            <a:avLst/>
          </a:prstGeom>
          <a:noFill/>
          <a:ln w="12700" cap="flat" cmpd="sng" algn="ctr">
            <a:solidFill>
              <a:schemeClr val="bg1">
                <a:lumMod val="65000"/>
              </a:schemeClr>
            </a:solidFill>
            <a:prstDash val="sysDot"/>
            <a:miter lim="800000"/>
            <a:headEnd type="diamond" w="med" len="med"/>
            <a:tailEnd type="triangle" w="med" len="med"/>
          </a:ln>
          <a:effectLst/>
        </p:spPr>
      </p:cxnSp>
      <p:cxnSp>
        <p:nvCxnSpPr>
          <p:cNvPr id="23" name="直接箭头连接符 22"/>
          <p:cNvCxnSpPr/>
          <p:nvPr/>
        </p:nvCxnSpPr>
        <p:spPr>
          <a:xfrm flipH="1">
            <a:off x="3812452" y="3759303"/>
            <a:ext cx="816072" cy="16000"/>
          </a:xfrm>
          <a:prstGeom prst="straightConnector1">
            <a:avLst/>
          </a:prstGeom>
          <a:noFill/>
          <a:ln w="12700" cap="flat" cmpd="sng" algn="ctr">
            <a:solidFill>
              <a:schemeClr val="bg1">
                <a:lumMod val="65000"/>
              </a:schemeClr>
            </a:solidFill>
            <a:prstDash val="sysDot"/>
            <a:miter lim="800000"/>
            <a:headEnd type="diamond" w="med" len="med"/>
            <a:tailEnd type="triangle" w="med" len="med"/>
          </a:ln>
          <a:effectLst/>
        </p:spPr>
      </p:cxnSp>
      <p:sp>
        <p:nvSpPr>
          <p:cNvPr id="24" name="文本框 75"/>
          <p:cNvSpPr txBox="1"/>
          <p:nvPr/>
        </p:nvSpPr>
        <p:spPr>
          <a:xfrm>
            <a:off x="8324853" y="1334739"/>
            <a:ext cx="3147745" cy="1163028"/>
          </a:xfrm>
          <a:prstGeom prst="rect">
            <a:avLst/>
          </a:prstGeom>
          <a:noFill/>
        </p:spPr>
        <p:txBody>
          <a:bodyPr wrap="square" lIns="115205" tIns="57603" rIns="115205" bIns="57603" anchor="ctr">
            <a:spAutoFit/>
          </a:bodyPr>
          <a:lstStyle/>
          <a:p>
            <a:pPr lvl="0">
              <a:lnSpc>
                <a:spcPct val="150000"/>
              </a:lnSpc>
              <a:defRPr/>
            </a:pPr>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5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5" name="文本框 76"/>
          <p:cNvSpPr txBox="1"/>
          <p:nvPr/>
        </p:nvSpPr>
        <p:spPr>
          <a:xfrm>
            <a:off x="8324853" y="3180791"/>
            <a:ext cx="3037841" cy="1163028"/>
          </a:xfrm>
          <a:prstGeom prst="rect">
            <a:avLst/>
          </a:prstGeom>
          <a:noFill/>
        </p:spPr>
        <p:txBody>
          <a:bodyPr wrap="square" lIns="115205" tIns="57603" rIns="115205" bIns="57603" anchor="ctr">
            <a:spAutoFit/>
          </a:bodyPr>
          <a:lstStyle/>
          <a:p>
            <a:pPr lvl="0">
              <a:lnSpc>
                <a:spcPct val="150000"/>
              </a:lnSpc>
              <a:defRPr/>
            </a:pPr>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5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6" name="文本框 77"/>
          <p:cNvSpPr txBox="1"/>
          <p:nvPr/>
        </p:nvSpPr>
        <p:spPr>
          <a:xfrm>
            <a:off x="8324853" y="4938838"/>
            <a:ext cx="3147745" cy="1163028"/>
          </a:xfrm>
          <a:prstGeom prst="rect">
            <a:avLst/>
          </a:prstGeom>
          <a:noFill/>
        </p:spPr>
        <p:txBody>
          <a:bodyPr wrap="square" lIns="115205" tIns="57603" rIns="115205" bIns="57603" anchor="ctr">
            <a:spAutoFit/>
          </a:bodyPr>
          <a:lstStyle/>
          <a:p>
            <a:pPr lvl="0">
              <a:lnSpc>
                <a:spcPct val="150000"/>
              </a:lnSpc>
              <a:defRPr/>
            </a:pPr>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5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7" name="文本框 78"/>
          <p:cNvSpPr txBox="1"/>
          <p:nvPr/>
        </p:nvSpPr>
        <p:spPr>
          <a:xfrm>
            <a:off x="705510" y="1334739"/>
            <a:ext cx="2990933" cy="1163028"/>
          </a:xfrm>
          <a:prstGeom prst="rect">
            <a:avLst/>
          </a:prstGeom>
          <a:noFill/>
        </p:spPr>
        <p:txBody>
          <a:bodyPr wrap="square" lIns="115205" tIns="57603" rIns="115205" bIns="57603" anchor="ctr">
            <a:spAutoFit/>
          </a:bodyPr>
          <a:lstStyle/>
          <a:p>
            <a:pPr lvl="0" algn="r">
              <a:lnSpc>
                <a:spcPct val="150000"/>
              </a:lnSpc>
              <a:defRPr/>
            </a:pPr>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8" name="文本框 79"/>
          <p:cNvSpPr txBox="1"/>
          <p:nvPr/>
        </p:nvSpPr>
        <p:spPr>
          <a:xfrm>
            <a:off x="705510" y="3202790"/>
            <a:ext cx="2990932" cy="1163028"/>
          </a:xfrm>
          <a:prstGeom prst="rect">
            <a:avLst/>
          </a:prstGeom>
          <a:noFill/>
        </p:spPr>
        <p:txBody>
          <a:bodyPr wrap="square" lIns="115205" tIns="57603" rIns="115205" bIns="57603" anchor="ctr">
            <a:spAutoFit/>
          </a:bodyPr>
          <a:lstStyle/>
          <a:p>
            <a:pPr lvl="0" algn="r">
              <a:lnSpc>
                <a:spcPct val="150000"/>
              </a:lnSpc>
              <a:defRPr/>
            </a:pPr>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9" name="文本框 80"/>
          <p:cNvSpPr txBox="1"/>
          <p:nvPr/>
        </p:nvSpPr>
        <p:spPr>
          <a:xfrm>
            <a:off x="705510" y="4938838"/>
            <a:ext cx="2990933" cy="1163028"/>
          </a:xfrm>
          <a:prstGeom prst="rect">
            <a:avLst/>
          </a:prstGeom>
          <a:noFill/>
        </p:spPr>
        <p:txBody>
          <a:bodyPr wrap="square" lIns="115205" tIns="57603" rIns="115205" bIns="57603" anchor="ctr">
            <a:spAutoFit/>
          </a:bodyPr>
          <a:lstStyle/>
          <a:p>
            <a:pPr lvl="0" algn="r">
              <a:lnSpc>
                <a:spcPct val="150000"/>
              </a:lnSpc>
              <a:defRPr/>
            </a:pPr>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par>
                                <p:cTn id="15" presetID="22" presetClass="entr" presetSubtype="2"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500"/>
                                        <p:tgtEl>
                                          <p:spTgt spid="27"/>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500"/>
                                        <p:tgtEl>
                                          <p:spTgt spid="28"/>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right)">
                                      <p:cBhvr>
                                        <p:cTn id="32" dur="500"/>
                                        <p:tgtEl>
                                          <p:spTgt spid="2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gray">
          <a:xfrm>
            <a:off x="4492625" y="2307730"/>
            <a:ext cx="3204635" cy="3329516"/>
          </a:xfrm>
          <a:prstGeom prst="roundRect">
            <a:avLst>
              <a:gd name="adj" fmla="val 4639"/>
            </a:avLst>
          </a:prstGeom>
          <a:solidFill>
            <a:schemeClr val="bg1">
              <a:lumMod val="95000"/>
            </a:schemeClr>
          </a:solidFill>
          <a:ln w="19050">
            <a:noFill/>
            <a:round/>
          </a:ln>
          <a:effectLst>
            <a:outerShdw blurRad="63500" sx="102000" sy="102000" algn="ctr" rotWithShape="0">
              <a:prstClr val="black">
                <a:alpha val="40000"/>
              </a:prstClr>
            </a:outerShdw>
          </a:effectLst>
        </p:spPr>
        <p:txBody>
          <a:bodyPr wrap="none" anchor="ctr"/>
          <a:lstStyle/>
          <a:p>
            <a:pPr>
              <a:defRPr/>
            </a:pPr>
            <a:endParaRPr lang="zh-CN" altLang="en-US" sz="2400">
              <a:solidFill>
                <a:srgbClr val="000000"/>
              </a:solidFill>
            </a:endParaRPr>
          </a:p>
        </p:txBody>
      </p:sp>
      <p:sp>
        <p:nvSpPr>
          <p:cNvPr id="12" name="AutoShape 4"/>
          <p:cNvSpPr>
            <a:spLocks noChangeArrowheads="1"/>
          </p:cNvSpPr>
          <p:nvPr/>
        </p:nvSpPr>
        <p:spPr bwMode="gray">
          <a:xfrm>
            <a:off x="8177741" y="2307730"/>
            <a:ext cx="3204635" cy="3329516"/>
          </a:xfrm>
          <a:prstGeom prst="roundRect">
            <a:avLst>
              <a:gd name="adj" fmla="val 4639"/>
            </a:avLst>
          </a:prstGeom>
          <a:solidFill>
            <a:schemeClr val="bg1">
              <a:lumMod val="95000"/>
            </a:schemeClr>
          </a:solidFill>
          <a:ln w="19050">
            <a:noFill/>
            <a:round/>
          </a:ln>
          <a:effectLst>
            <a:outerShdw blurRad="63500" sx="102000" sy="102000" algn="ctr" rotWithShape="0">
              <a:prstClr val="black">
                <a:alpha val="40000"/>
              </a:prstClr>
            </a:outerShdw>
          </a:effectLst>
        </p:spPr>
        <p:txBody>
          <a:bodyPr wrap="none" anchor="ctr"/>
          <a:lstStyle/>
          <a:p>
            <a:pPr>
              <a:defRPr/>
            </a:pPr>
            <a:endParaRPr lang="zh-CN" altLang="en-US" sz="2400">
              <a:solidFill>
                <a:srgbClr val="000000"/>
              </a:solidFill>
            </a:endParaRPr>
          </a:p>
        </p:txBody>
      </p:sp>
      <p:sp>
        <p:nvSpPr>
          <p:cNvPr id="13" name="AutoShape 6"/>
          <p:cNvSpPr>
            <a:spLocks noChangeArrowheads="1"/>
          </p:cNvSpPr>
          <p:nvPr/>
        </p:nvSpPr>
        <p:spPr bwMode="ltGray">
          <a:xfrm>
            <a:off x="8353012" y="1973297"/>
            <a:ext cx="2917592" cy="698500"/>
          </a:xfrm>
          <a:prstGeom prst="roundRect">
            <a:avLst>
              <a:gd name="adj" fmla="val 16667"/>
            </a:avLst>
          </a:prstGeom>
          <a:solidFill>
            <a:srgbClr val="00B050"/>
          </a:solidFill>
          <a:ln w="38100" algn="ctr">
            <a:noFill/>
            <a:round/>
          </a:ln>
          <a:effectLst/>
        </p:spPr>
        <p:txBody>
          <a:bodyPr wrap="none" anchor="ctr"/>
          <a:lstStyle/>
          <a:p>
            <a:pPr algn="ctr">
              <a:defRPr/>
            </a:pPr>
            <a:r>
              <a:rPr lang="zh-CN" altLang="en-US" sz="2665" b="1" dirty="0">
                <a:solidFill>
                  <a:schemeClr val="bg1"/>
                </a:solidFill>
                <a:latin typeface="微软雅黑" panose="020B0503020204020204" pitchFamily="34" charset="-122"/>
                <a:ea typeface="微软雅黑" panose="020B0503020204020204" pitchFamily="34" charset="-122"/>
              </a:rPr>
              <a:t>添加文本</a:t>
            </a:r>
          </a:p>
        </p:txBody>
      </p:sp>
      <p:sp>
        <p:nvSpPr>
          <p:cNvPr id="14" name="AutoShape 10"/>
          <p:cNvSpPr>
            <a:spLocks noChangeArrowheads="1"/>
          </p:cNvSpPr>
          <p:nvPr/>
        </p:nvSpPr>
        <p:spPr bwMode="ltGray">
          <a:xfrm>
            <a:off x="4629796" y="1973297"/>
            <a:ext cx="2917592" cy="698500"/>
          </a:xfrm>
          <a:prstGeom prst="roundRect">
            <a:avLst>
              <a:gd name="adj" fmla="val 16667"/>
            </a:avLst>
          </a:prstGeom>
          <a:solidFill>
            <a:srgbClr val="F49800"/>
          </a:solidFill>
          <a:ln w="38100" algn="ctr">
            <a:noFill/>
            <a:round/>
          </a:ln>
          <a:effectLst/>
        </p:spPr>
        <p:txBody>
          <a:bodyPr wrap="none" anchor="ctr"/>
          <a:lstStyle/>
          <a:p>
            <a:pPr algn="ctr">
              <a:defRPr/>
            </a:pPr>
            <a:r>
              <a:rPr lang="zh-CN" altLang="en-US" sz="2665" b="1" dirty="0">
                <a:solidFill>
                  <a:schemeClr val="bg1"/>
                </a:solidFill>
                <a:latin typeface="微软雅黑" panose="020B0503020204020204" pitchFamily="34" charset="-122"/>
                <a:ea typeface="微软雅黑" panose="020B0503020204020204" pitchFamily="34" charset="-122"/>
              </a:rPr>
              <a:t>添加文本</a:t>
            </a:r>
          </a:p>
        </p:txBody>
      </p:sp>
      <p:sp>
        <p:nvSpPr>
          <p:cNvPr id="15" name="AutoShape 13"/>
          <p:cNvSpPr>
            <a:spLocks noChangeArrowheads="1"/>
          </p:cNvSpPr>
          <p:nvPr/>
        </p:nvSpPr>
        <p:spPr bwMode="gray">
          <a:xfrm>
            <a:off x="809625" y="2307730"/>
            <a:ext cx="3204635" cy="3329516"/>
          </a:xfrm>
          <a:prstGeom prst="roundRect">
            <a:avLst>
              <a:gd name="adj" fmla="val 4639"/>
            </a:avLst>
          </a:prstGeom>
          <a:solidFill>
            <a:schemeClr val="bg1">
              <a:lumMod val="95000"/>
            </a:schemeClr>
          </a:solidFill>
          <a:ln w="19050">
            <a:noFill/>
            <a:round/>
          </a:ln>
          <a:effectLst>
            <a:outerShdw blurRad="63500" sx="102000" sy="102000" algn="ctr" rotWithShape="0">
              <a:prstClr val="black">
                <a:alpha val="40000"/>
              </a:prstClr>
            </a:outerShdw>
          </a:effectLst>
        </p:spPr>
        <p:txBody>
          <a:bodyPr wrap="none" anchor="ctr"/>
          <a:lstStyle/>
          <a:p>
            <a:pPr>
              <a:defRPr/>
            </a:pPr>
            <a:endParaRPr lang="zh-CN" altLang="en-US" sz="2400">
              <a:solidFill>
                <a:srgbClr val="000000"/>
              </a:solidFill>
            </a:endParaRPr>
          </a:p>
        </p:txBody>
      </p:sp>
      <p:sp>
        <p:nvSpPr>
          <p:cNvPr id="16" name="AutoShape 14"/>
          <p:cNvSpPr>
            <a:spLocks noChangeArrowheads="1"/>
          </p:cNvSpPr>
          <p:nvPr/>
        </p:nvSpPr>
        <p:spPr bwMode="ltGray">
          <a:xfrm>
            <a:off x="929863" y="1973297"/>
            <a:ext cx="2917592" cy="698500"/>
          </a:xfrm>
          <a:prstGeom prst="roundRect">
            <a:avLst>
              <a:gd name="adj" fmla="val 16667"/>
            </a:avLst>
          </a:prstGeom>
          <a:solidFill>
            <a:srgbClr val="008AA6"/>
          </a:solidFill>
          <a:ln w="38100" algn="ctr">
            <a:noFill/>
            <a:round/>
          </a:ln>
          <a:effectLst/>
        </p:spPr>
        <p:txBody>
          <a:bodyPr wrap="none" anchor="ctr"/>
          <a:lstStyle/>
          <a:p>
            <a:pPr algn="ctr">
              <a:defRPr/>
            </a:pPr>
            <a:r>
              <a:rPr lang="zh-CN" altLang="en-US" sz="2665" b="1" dirty="0">
                <a:solidFill>
                  <a:schemeClr val="bg1"/>
                </a:solidFill>
                <a:latin typeface="微软雅黑" panose="020B0503020204020204" pitchFamily="34" charset="-122"/>
                <a:ea typeface="微软雅黑" panose="020B0503020204020204" pitchFamily="34" charset="-122"/>
              </a:rPr>
              <a:t>添加文本</a:t>
            </a:r>
          </a:p>
        </p:txBody>
      </p:sp>
      <p:sp>
        <p:nvSpPr>
          <p:cNvPr id="17" name="Text Box 10"/>
          <p:cNvSpPr txBox="1">
            <a:spLocks noChangeArrowheads="1"/>
          </p:cNvSpPr>
          <p:nvPr/>
        </p:nvSpPr>
        <p:spPr bwMode="auto">
          <a:xfrm>
            <a:off x="929861" y="3019173"/>
            <a:ext cx="2917595" cy="2277547"/>
          </a:xfrm>
          <a:prstGeom prst="rect">
            <a:avLst/>
          </a:prstGeom>
          <a:noFill/>
          <a:ln w="9525">
            <a:noFill/>
            <a:miter lim="800000"/>
          </a:ln>
        </p:spPr>
        <p:txBody>
          <a:bodyPr wrap="square" lIns="60960" tIns="30480" rIns="60960" bIns="30480">
            <a:spAutoFit/>
          </a:bodyPr>
          <a:lstStyle/>
          <a:p>
            <a:pPr lvl="0" algn="ctr">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
        <p:nvSpPr>
          <p:cNvPr id="18" name="Text Box 10"/>
          <p:cNvSpPr txBox="1">
            <a:spLocks noChangeArrowheads="1"/>
          </p:cNvSpPr>
          <p:nvPr/>
        </p:nvSpPr>
        <p:spPr bwMode="auto">
          <a:xfrm>
            <a:off x="4636145" y="3019173"/>
            <a:ext cx="2917595" cy="2277547"/>
          </a:xfrm>
          <a:prstGeom prst="rect">
            <a:avLst/>
          </a:prstGeom>
          <a:noFill/>
          <a:ln w="9525">
            <a:noFill/>
            <a:miter lim="800000"/>
          </a:ln>
        </p:spPr>
        <p:txBody>
          <a:bodyPr wrap="square" lIns="60960" tIns="30480" rIns="60960" bIns="30480">
            <a:spAutoFit/>
          </a:bodyPr>
          <a:lstStyle/>
          <a:p>
            <a:pPr lvl="0" algn="ctr">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
        <p:nvSpPr>
          <p:cNvPr id="19" name="Text Box 10"/>
          <p:cNvSpPr txBox="1">
            <a:spLocks noChangeArrowheads="1"/>
          </p:cNvSpPr>
          <p:nvPr/>
        </p:nvSpPr>
        <p:spPr bwMode="auto">
          <a:xfrm>
            <a:off x="8321261" y="3019173"/>
            <a:ext cx="2917595" cy="2277547"/>
          </a:xfrm>
          <a:prstGeom prst="rect">
            <a:avLst/>
          </a:prstGeom>
          <a:noFill/>
          <a:ln w="9525">
            <a:noFill/>
            <a:miter lim="800000"/>
          </a:ln>
        </p:spPr>
        <p:txBody>
          <a:bodyPr wrap="square" lIns="60960" tIns="30480" rIns="60960" bIns="30480">
            <a:spAutoFit/>
          </a:bodyPr>
          <a:lstStyle/>
          <a:p>
            <a:pPr lvl="0" algn="ctr">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par>
                          <p:cTn id="29" fill="hold">
                            <p:stCondLst>
                              <p:cond delay="3500"/>
                            </p:stCondLst>
                            <p:childTnLst>
                              <p:par>
                                <p:cTn id="30" presetID="2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500"/>
                            </p:stCondLst>
                            <p:childTnLst>
                              <p:par>
                                <p:cTn id="38" presetID="2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par>
                          <p:cTn id="41" fill="hold">
                            <p:stCondLst>
                              <p:cond delay="5000"/>
                            </p:stCondLst>
                            <p:childTnLst>
                              <p:par>
                                <p:cTn id="42" presetID="22" presetClass="entr" presetSubtype="1"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5500"/>
                            </p:stCondLst>
                            <p:childTnLst>
                              <p:par>
                                <p:cTn id="46" presetID="2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0"/>
          <p:cNvSpPr/>
          <p:nvPr/>
        </p:nvSpPr>
        <p:spPr bwMode="auto">
          <a:xfrm>
            <a:off x="7542843" y="1856656"/>
            <a:ext cx="342887" cy="343081"/>
          </a:xfrm>
          <a:custGeom>
            <a:avLst/>
            <a:gdLst>
              <a:gd name="T0" fmla="*/ 477 w 477"/>
              <a:gd name="T1" fmla="*/ 0 h 476"/>
              <a:gd name="T2" fmla="*/ 413 w 477"/>
              <a:gd name="T3" fmla="*/ 238 h 476"/>
              <a:gd name="T4" fmla="*/ 349 w 477"/>
              <a:gd name="T5" fmla="*/ 476 h 476"/>
              <a:gd name="T6" fmla="*/ 175 w 477"/>
              <a:gd name="T7" fmla="*/ 302 h 476"/>
              <a:gd name="T8" fmla="*/ 0 w 477"/>
              <a:gd name="T9" fmla="*/ 127 h 476"/>
              <a:gd name="T10" fmla="*/ 239 w 477"/>
              <a:gd name="T11" fmla="*/ 63 h 476"/>
              <a:gd name="T12" fmla="*/ 477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477" y="0"/>
                </a:moveTo>
                <a:lnTo>
                  <a:pt x="413" y="238"/>
                </a:lnTo>
                <a:lnTo>
                  <a:pt x="349" y="476"/>
                </a:lnTo>
                <a:lnTo>
                  <a:pt x="175" y="302"/>
                </a:lnTo>
                <a:lnTo>
                  <a:pt x="0" y="127"/>
                </a:lnTo>
                <a:lnTo>
                  <a:pt x="239" y="63"/>
                </a:lnTo>
                <a:lnTo>
                  <a:pt x="477" y="0"/>
                </a:lnTo>
                <a:close/>
              </a:path>
            </a:pathLst>
          </a:custGeom>
          <a:solidFill>
            <a:srgbClr val="00862E"/>
          </a:solidFill>
          <a:ln>
            <a:noFill/>
          </a:ln>
        </p:spPr>
        <p:txBody>
          <a:bodyPr vert="horz" wrap="square" lIns="80629" tIns="40315" rIns="80629" bIns="40315" numCol="1" anchor="t" anchorCtr="0" compatLnSpc="1"/>
          <a:lstStyle/>
          <a:p>
            <a:endParaRPr lang="zh-CN" altLang="en-US" sz="2400">
              <a:solidFill>
                <a:schemeClr val="tx1">
                  <a:lumMod val="75000"/>
                  <a:lumOff val="25000"/>
                </a:schemeClr>
              </a:solidFill>
            </a:endParaRPr>
          </a:p>
        </p:txBody>
      </p:sp>
      <p:sp>
        <p:nvSpPr>
          <p:cNvPr id="12" name="Freeform 11"/>
          <p:cNvSpPr/>
          <p:nvPr/>
        </p:nvSpPr>
        <p:spPr bwMode="auto">
          <a:xfrm>
            <a:off x="4181147" y="1856656"/>
            <a:ext cx="342887" cy="343081"/>
          </a:xfrm>
          <a:custGeom>
            <a:avLst/>
            <a:gdLst>
              <a:gd name="T0" fmla="*/ 0 w 476"/>
              <a:gd name="T1" fmla="*/ 0 h 476"/>
              <a:gd name="T2" fmla="*/ 63 w 476"/>
              <a:gd name="T3" fmla="*/ 238 h 476"/>
              <a:gd name="T4" fmla="*/ 127 w 476"/>
              <a:gd name="T5" fmla="*/ 476 h 476"/>
              <a:gd name="T6" fmla="*/ 302 w 476"/>
              <a:gd name="T7" fmla="*/ 302 h 476"/>
              <a:gd name="T8" fmla="*/ 476 w 476"/>
              <a:gd name="T9" fmla="*/ 127 h 476"/>
              <a:gd name="T10" fmla="*/ 238 w 476"/>
              <a:gd name="T11" fmla="*/ 63 h 476"/>
              <a:gd name="T12" fmla="*/ 0 w 476"/>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6" h="476">
                <a:moveTo>
                  <a:pt x="0" y="0"/>
                </a:moveTo>
                <a:lnTo>
                  <a:pt x="63" y="238"/>
                </a:lnTo>
                <a:lnTo>
                  <a:pt x="127" y="476"/>
                </a:lnTo>
                <a:lnTo>
                  <a:pt x="302" y="302"/>
                </a:lnTo>
                <a:lnTo>
                  <a:pt x="476" y="127"/>
                </a:lnTo>
                <a:lnTo>
                  <a:pt x="238" y="63"/>
                </a:lnTo>
                <a:lnTo>
                  <a:pt x="0" y="0"/>
                </a:lnTo>
                <a:close/>
              </a:path>
            </a:pathLst>
          </a:custGeom>
          <a:solidFill>
            <a:srgbClr val="F49800"/>
          </a:solidFill>
          <a:ln>
            <a:noFill/>
          </a:ln>
        </p:spPr>
        <p:txBody>
          <a:bodyPr vert="horz" wrap="square" lIns="80629" tIns="40315" rIns="80629" bIns="40315" numCol="1" anchor="t" anchorCtr="0" compatLnSpc="1"/>
          <a:lstStyle/>
          <a:p>
            <a:endParaRPr lang="zh-CN" altLang="en-US" sz="2400">
              <a:solidFill>
                <a:schemeClr val="tx1">
                  <a:lumMod val="75000"/>
                  <a:lumOff val="25000"/>
                </a:schemeClr>
              </a:solidFill>
            </a:endParaRPr>
          </a:p>
        </p:txBody>
      </p:sp>
      <p:sp>
        <p:nvSpPr>
          <p:cNvPr id="13" name="Freeform 12"/>
          <p:cNvSpPr/>
          <p:nvPr/>
        </p:nvSpPr>
        <p:spPr bwMode="auto">
          <a:xfrm>
            <a:off x="4197942" y="5056413"/>
            <a:ext cx="342887" cy="341681"/>
          </a:xfrm>
          <a:custGeom>
            <a:avLst/>
            <a:gdLst>
              <a:gd name="T0" fmla="*/ 128 w 477"/>
              <a:gd name="T1" fmla="*/ 0 h 476"/>
              <a:gd name="T2" fmla="*/ 64 w 477"/>
              <a:gd name="T3" fmla="*/ 238 h 476"/>
              <a:gd name="T4" fmla="*/ 0 w 477"/>
              <a:gd name="T5" fmla="*/ 476 h 476"/>
              <a:gd name="T6" fmla="*/ 238 w 477"/>
              <a:gd name="T7" fmla="*/ 413 h 476"/>
              <a:gd name="T8" fmla="*/ 477 w 477"/>
              <a:gd name="T9" fmla="*/ 349 h 476"/>
              <a:gd name="T10" fmla="*/ 302 w 477"/>
              <a:gd name="T11" fmla="*/ 174 h 476"/>
              <a:gd name="T12" fmla="*/ 128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128" y="0"/>
                </a:moveTo>
                <a:lnTo>
                  <a:pt x="64" y="238"/>
                </a:lnTo>
                <a:lnTo>
                  <a:pt x="0" y="476"/>
                </a:lnTo>
                <a:lnTo>
                  <a:pt x="238" y="413"/>
                </a:lnTo>
                <a:lnTo>
                  <a:pt x="477" y="349"/>
                </a:lnTo>
                <a:lnTo>
                  <a:pt x="302" y="174"/>
                </a:lnTo>
                <a:lnTo>
                  <a:pt x="128" y="0"/>
                </a:lnTo>
                <a:close/>
              </a:path>
            </a:pathLst>
          </a:custGeom>
          <a:solidFill>
            <a:srgbClr val="00862E"/>
          </a:solidFill>
          <a:ln>
            <a:noFill/>
          </a:ln>
        </p:spPr>
        <p:txBody>
          <a:bodyPr vert="horz" wrap="square" lIns="80629" tIns="40315" rIns="80629" bIns="40315" numCol="1" anchor="t" anchorCtr="0" compatLnSpc="1"/>
          <a:lstStyle/>
          <a:p>
            <a:endParaRPr lang="zh-CN" altLang="en-US" sz="2400">
              <a:solidFill>
                <a:schemeClr val="tx1">
                  <a:lumMod val="75000"/>
                  <a:lumOff val="25000"/>
                </a:schemeClr>
              </a:solidFill>
            </a:endParaRPr>
          </a:p>
        </p:txBody>
      </p:sp>
      <p:sp>
        <p:nvSpPr>
          <p:cNvPr id="14" name="Freeform 13"/>
          <p:cNvSpPr/>
          <p:nvPr/>
        </p:nvSpPr>
        <p:spPr bwMode="auto">
          <a:xfrm>
            <a:off x="7527445" y="5056413"/>
            <a:ext cx="341488" cy="341681"/>
          </a:xfrm>
          <a:custGeom>
            <a:avLst/>
            <a:gdLst>
              <a:gd name="T0" fmla="*/ 349 w 477"/>
              <a:gd name="T1" fmla="*/ 0 h 476"/>
              <a:gd name="T2" fmla="*/ 413 w 477"/>
              <a:gd name="T3" fmla="*/ 238 h 476"/>
              <a:gd name="T4" fmla="*/ 477 w 477"/>
              <a:gd name="T5" fmla="*/ 476 h 476"/>
              <a:gd name="T6" fmla="*/ 238 w 477"/>
              <a:gd name="T7" fmla="*/ 413 h 476"/>
              <a:gd name="T8" fmla="*/ 0 w 477"/>
              <a:gd name="T9" fmla="*/ 349 h 476"/>
              <a:gd name="T10" fmla="*/ 175 w 477"/>
              <a:gd name="T11" fmla="*/ 174 h 476"/>
              <a:gd name="T12" fmla="*/ 349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349" y="0"/>
                </a:moveTo>
                <a:lnTo>
                  <a:pt x="413" y="238"/>
                </a:lnTo>
                <a:lnTo>
                  <a:pt x="477" y="476"/>
                </a:lnTo>
                <a:lnTo>
                  <a:pt x="238" y="413"/>
                </a:lnTo>
                <a:lnTo>
                  <a:pt x="0" y="349"/>
                </a:lnTo>
                <a:lnTo>
                  <a:pt x="175" y="174"/>
                </a:lnTo>
                <a:lnTo>
                  <a:pt x="349" y="0"/>
                </a:lnTo>
                <a:close/>
              </a:path>
            </a:pathLst>
          </a:custGeom>
          <a:solidFill>
            <a:srgbClr val="F49800"/>
          </a:solidFill>
          <a:ln>
            <a:noFill/>
          </a:ln>
        </p:spPr>
        <p:txBody>
          <a:bodyPr vert="horz" wrap="square" lIns="80629" tIns="40315" rIns="80629" bIns="40315" numCol="1" anchor="t" anchorCtr="0" compatLnSpc="1"/>
          <a:lstStyle/>
          <a:p>
            <a:endParaRPr lang="zh-CN" altLang="en-US" sz="2400">
              <a:solidFill>
                <a:schemeClr val="tx1">
                  <a:lumMod val="75000"/>
                  <a:lumOff val="25000"/>
                </a:schemeClr>
              </a:solidFill>
            </a:endParaRPr>
          </a:p>
        </p:txBody>
      </p:sp>
      <p:sp>
        <p:nvSpPr>
          <p:cNvPr id="15" name="TextBox 14"/>
          <p:cNvSpPr txBox="1"/>
          <p:nvPr/>
        </p:nvSpPr>
        <p:spPr>
          <a:xfrm>
            <a:off x="5007812" y="3322294"/>
            <a:ext cx="2115168" cy="820081"/>
          </a:xfrm>
          <a:prstGeom prst="rect">
            <a:avLst/>
          </a:prstGeom>
          <a:noFill/>
        </p:spPr>
        <p:txBody>
          <a:bodyPr wrap="square" lIns="80629" tIns="40315" rIns="80629" bIns="40315"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添加文</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本标题</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8141844" y="1499103"/>
            <a:ext cx="2115168" cy="327639"/>
          </a:xfrm>
          <a:prstGeom prst="rect">
            <a:avLst/>
          </a:prstGeom>
          <a:noFill/>
        </p:spPr>
        <p:txBody>
          <a:bodyPr wrap="square" lIns="80629" tIns="40315" rIns="80629" bIns="40315"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00" b="1" dirty="0">
              <a:solidFill>
                <a:schemeClr val="tx1">
                  <a:lumMod val="75000"/>
                  <a:lumOff val="25000"/>
                </a:schemeClr>
              </a:solidFill>
              <a:latin typeface="+mj-ea"/>
              <a:ea typeface="+mj-ea"/>
            </a:endParaRPr>
          </a:p>
        </p:txBody>
      </p:sp>
      <p:sp>
        <p:nvSpPr>
          <p:cNvPr id="17" name="TextBox 16"/>
          <p:cNvSpPr txBox="1"/>
          <p:nvPr/>
        </p:nvSpPr>
        <p:spPr>
          <a:xfrm>
            <a:off x="8141844" y="1857676"/>
            <a:ext cx="3330753" cy="894140"/>
          </a:xfrm>
          <a:prstGeom prst="rect">
            <a:avLst/>
          </a:prstGeom>
          <a:noFill/>
        </p:spPr>
        <p:txBody>
          <a:bodyPr wrap="square" lIns="80629" tIns="40315" rIns="80629" bIns="40315" rtlCol="0">
            <a:spAutoFit/>
          </a:bodyPr>
          <a:lstStyle/>
          <a:p>
            <a:pPr lvl="0">
              <a:lnSpc>
                <a:spcPct val="12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8141844" y="4881969"/>
            <a:ext cx="2115168" cy="327639"/>
          </a:xfrm>
          <a:prstGeom prst="rect">
            <a:avLst/>
          </a:prstGeom>
          <a:noFill/>
        </p:spPr>
        <p:txBody>
          <a:bodyPr wrap="square" lIns="80629" tIns="40315" rIns="80629" bIns="40315"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00" b="1" dirty="0">
              <a:solidFill>
                <a:schemeClr val="tx1">
                  <a:lumMod val="75000"/>
                  <a:lumOff val="25000"/>
                </a:schemeClr>
              </a:solidFill>
              <a:latin typeface="+mj-ea"/>
              <a:ea typeface="+mj-ea"/>
            </a:endParaRPr>
          </a:p>
        </p:txBody>
      </p:sp>
      <p:sp>
        <p:nvSpPr>
          <p:cNvPr id="19" name="TextBox 18"/>
          <p:cNvSpPr txBox="1"/>
          <p:nvPr/>
        </p:nvSpPr>
        <p:spPr>
          <a:xfrm>
            <a:off x="8141844" y="5240541"/>
            <a:ext cx="3330753" cy="894140"/>
          </a:xfrm>
          <a:prstGeom prst="rect">
            <a:avLst/>
          </a:prstGeom>
          <a:noFill/>
        </p:spPr>
        <p:txBody>
          <a:bodyPr wrap="square" lIns="80629" tIns="40315" rIns="80629" bIns="40315" rtlCol="0">
            <a:spAutoFit/>
          </a:bodyPr>
          <a:lstStyle/>
          <a:p>
            <a:pPr lvl="0">
              <a:lnSpc>
                <a:spcPct val="12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682127" y="4881969"/>
            <a:ext cx="2115168" cy="327639"/>
          </a:xfrm>
          <a:prstGeom prst="rect">
            <a:avLst/>
          </a:prstGeom>
          <a:noFill/>
        </p:spPr>
        <p:txBody>
          <a:bodyPr wrap="square" lIns="80629" tIns="40315" rIns="80629" bIns="40315" rtlCol="0">
            <a:spAutoFit/>
          </a:bodyPr>
          <a:lstStyle/>
          <a:p>
            <a:pPr algn="r"/>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00" b="1" dirty="0">
              <a:solidFill>
                <a:schemeClr val="tx1">
                  <a:lumMod val="75000"/>
                  <a:lumOff val="25000"/>
                </a:schemeClr>
              </a:solidFill>
              <a:latin typeface="+mj-ea"/>
              <a:ea typeface="+mj-ea"/>
            </a:endParaRPr>
          </a:p>
        </p:txBody>
      </p:sp>
      <p:sp>
        <p:nvSpPr>
          <p:cNvPr id="21" name="TextBox 20"/>
          <p:cNvSpPr txBox="1"/>
          <p:nvPr/>
        </p:nvSpPr>
        <p:spPr>
          <a:xfrm>
            <a:off x="815414" y="5240541"/>
            <a:ext cx="3129255" cy="894140"/>
          </a:xfrm>
          <a:prstGeom prst="rect">
            <a:avLst/>
          </a:prstGeom>
          <a:noFill/>
        </p:spPr>
        <p:txBody>
          <a:bodyPr wrap="square" lIns="80629" tIns="40315" rIns="80629" bIns="40315" rtlCol="0">
            <a:spAutoFit/>
          </a:bodyPr>
          <a:lstStyle/>
          <a:p>
            <a:pPr lvl="0" algn="r">
              <a:lnSpc>
                <a:spcPct val="12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677960" y="1499103"/>
            <a:ext cx="2115168" cy="327639"/>
          </a:xfrm>
          <a:prstGeom prst="rect">
            <a:avLst/>
          </a:prstGeom>
          <a:noFill/>
        </p:spPr>
        <p:txBody>
          <a:bodyPr wrap="square" lIns="80629" tIns="40315" rIns="80629" bIns="40315" rtlCol="0">
            <a:spAutoFit/>
          </a:bodyPr>
          <a:lstStyle/>
          <a:p>
            <a:pPr algn="r"/>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00" b="1" dirty="0">
              <a:solidFill>
                <a:schemeClr val="tx1">
                  <a:lumMod val="75000"/>
                  <a:lumOff val="25000"/>
                </a:schemeClr>
              </a:solidFill>
              <a:latin typeface="+mn-ea"/>
            </a:endParaRPr>
          </a:p>
        </p:txBody>
      </p:sp>
      <p:sp>
        <p:nvSpPr>
          <p:cNvPr id="23" name="TextBox 22"/>
          <p:cNvSpPr txBox="1"/>
          <p:nvPr/>
        </p:nvSpPr>
        <p:spPr>
          <a:xfrm>
            <a:off x="811245" y="1857676"/>
            <a:ext cx="3129255" cy="894140"/>
          </a:xfrm>
          <a:prstGeom prst="rect">
            <a:avLst/>
          </a:prstGeom>
          <a:noFill/>
        </p:spPr>
        <p:txBody>
          <a:bodyPr wrap="square" lIns="80629" tIns="40315" rIns="80629" bIns="40315" rtlCol="0">
            <a:spAutoFit/>
          </a:bodyPr>
          <a:lstStyle/>
          <a:p>
            <a:pPr lvl="0" algn="r">
              <a:lnSpc>
                <a:spcPct val="12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Freeform 6"/>
          <p:cNvSpPr/>
          <p:nvPr/>
        </p:nvSpPr>
        <p:spPr bwMode="auto">
          <a:xfrm>
            <a:off x="3962817" y="1534577"/>
            <a:ext cx="2037731" cy="2040283"/>
          </a:xfrm>
          <a:custGeom>
            <a:avLst/>
            <a:gdLst>
              <a:gd name="T0" fmla="*/ 0 w 2839"/>
              <a:gd name="T1" fmla="*/ 2839 h 2839"/>
              <a:gd name="T2" fmla="*/ 2839 w 2839"/>
              <a:gd name="T3" fmla="*/ 0 h 2839"/>
              <a:gd name="T4" fmla="*/ 2839 w 2839"/>
              <a:gd name="T5" fmla="*/ 872 h 2839"/>
              <a:gd name="T6" fmla="*/ 872 w 2839"/>
              <a:gd name="T7" fmla="*/ 2839 h 2839"/>
              <a:gd name="T8" fmla="*/ 0 w 2839"/>
              <a:gd name="T9" fmla="*/ 2839 h 2839"/>
            </a:gdLst>
            <a:ahLst/>
            <a:cxnLst>
              <a:cxn ang="0">
                <a:pos x="T0" y="T1"/>
              </a:cxn>
              <a:cxn ang="0">
                <a:pos x="T2" y="T3"/>
              </a:cxn>
              <a:cxn ang="0">
                <a:pos x="T4" y="T5"/>
              </a:cxn>
              <a:cxn ang="0">
                <a:pos x="T6" y="T7"/>
              </a:cxn>
              <a:cxn ang="0">
                <a:pos x="T8" y="T9"/>
              </a:cxn>
            </a:cxnLst>
            <a:rect l="0" t="0" r="r" b="b"/>
            <a:pathLst>
              <a:path w="2839" h="2839">
                <a:moveTo>
                  <a:pt x="0" y="2839"/>
                </a:moveTo>
                <a:cubicBezTo>
                  <a:pt x="37" y="1288"/>
                  <a:pt x="1288" y="37"/>
                  <a:pt x="2839" y="0"/>
                </a:cubicBezTo>
                <a:lnTo>
                  <a:pt x="2839" y="872"/>
                </a:lnTo>
                <a:cubicBezTo>
                  <a:pt x="1770" y="909"/>
                  <a:pt x="909" y="1770"/>
                  <a:pt x="872" y="2839"/>
                </a:cubicBezTo>
                <a:lnTo>
                  <a:pt x="0" y="2839"/>
                </a:lnTo>
                <a:close/>
              </a:path>
            </a:pathLst>
          </a:custGeom>
          <a:solidFill>
            <a:srgbClr val="00862E"/>
          </a:solidFill>
          <a:ln>
            <a:noFill/>
          </a:ln>
        </p:spPr>
        <p:txBody>
          <a:bodyPr vert="horz" wrap="square" lIns="80629" tIns="40315" rIns="80629" bIns="40315" numCol="1" anchor="t" anchorCtr="0" compatLnSpc="1"/>
          <a:lstStyle/>
          <a:p>
            <a:endParaRPr lang="zh-CN" altLang="en-US" sz="2400">
              <a:solidFill>
                <a:schemeClr val="tx1">
                  <a:lumMod val="75000"/>
                  <a:lumOff val="25000"/>
                </a:schemeClr>
              </a:solidFill>
            </a:endParaRPr>
          </a:p>
        </p:txBody>
      </p:sp>
      <p:sp>
        <p:nvSpPr>
          <p:cNvPr id="25" name="Freeform 7"/>
          <p:cNvSpPr/>
          <p:nvPr/>
        </p:nvSpPr>
        <p:spPr bwMode="auto">
          <a:xfrm>
            <a:off x="3962817" y="3677087"/>
            <a:ext cx="2037731" cy="2040283"/>
          </a:xfrm>
          <a:custGeom>
            <a:avLst/>
            <a:gdLst>
              <a:gd name="T0" fmla="*/ 2839 w 2839"/>
              <a:gd name="T1" fmla="*/ 2839 h 2839"/>
              <a:gd name="T2" fmla="*/ 0 w 2839"/>
              <a:gd name="T3" fmla="*/ 0 h 2839"/>
              <a:gd name="T4" fmla="*/ 872 w 2839"/>
              <a:gd name="T5" fmla="*/ 0 h 2839"/>
              <a:gd name="T6" fmla="*/ 2839 w 2839"/>
              <a:gd name="T7" fmla="*/ 1967 h 2839"/>
              <a:gd name="T8" fmla="*/ 2839 w 2839"/>
              <a:gd name="T9" fmla="*/ 2839 h 2839"/>
            </a:gdLst>
            <a:ahLst/>
            <a:cxnLst>
              <a:cxn ang="0">
                <a:pos x="T0" y="T1"/>
              </a:cxn>
              <a:cxn ang="0">
                <a:pos x="T2" y="T3"/>
              </a:cxn>
              <a:cxn ang="0">
                <a:pos x="T4" y="T5"/>
              </a:cxn>
              <a:cxn ang="0">
                <a:pos x="T6" y="T7"/>
              </a:cxn>
              <a:cxn ang="0">
                <a:pos x="T8" y="T9"/>
              </a:cxn>
            </a:cxnLst>
            <a:rect l="0" t="0" r="r" b="b"/>
            <a:pathLst>
              <a:path w="2839" h="2839">
                <a:moveTo>
                  <a:pt x="2839" y="2839"/>
                </a:moveTo>
                <a:cubicBezTo>
                  <a:pt x="1288" y="2802"/>
                  <a:pt x="37" y="1551"/>
                  <a:pt x="0" y="0"/>
                </a:cubicBezTo>
                <a:lnTo>
                  <a:pt x="872" y="0"/>
                </a:lnTo>
                <a:cubicBezTo>
                  <a:pt x="909" y="1069"/>
                  <a:pt x="1770" y="1930"/>
                  <a:pt x="2839" y="1967"/>
                </a:cubicBezTo>
                <a:lnTo>
                  <a:pt x="2839" y="2839"/>
                </a:lnTo>
                <a:close/>
              </a:path>
            </a:pathLst>
          </a:custGeom>
          <a:solidFill>
            <a:srgbClr val="F49800"/>
          </a:solidFill>
          <a:ln>
            <a:noFill/>
          </a:ln>
        </p:spPr>
        <p:txBody>
          <a:bodyPr vert="horz" wrap="square" lIns="80629" tIns="40315" rIns="80629" bIns="40315" numCol="1" anchor="t" anchorCtr="0" compatLnSpc="1"/>
          <a:lstStyle/>
          <a:p>
            <a:endParaRPr lang="zh-CN" altLang="en-US" sz="2400">
              <a:solidFill>
                <a:schemeClr val="tx1">
                  <a:lumMod val="75000"/>
                  <a:lumOff val="25000"/>
                </a:schemeClr>
              </a:solidFill>
            </a:endParaRPr>
          </a:p>
        </p:txBody>
      </p:sp>
      <p:sp>
        <p:nvSpPr>
          <p:cNvPr id="26" name="Freeform 8"/>
          <p:cNvSpPr/>
          <p:nvPr/>
        </p:nvSpPr>
        <p:spPr bwMode="auto">
          <a:xfrm>
            <a:off x="6104115" y="3677087"/>
            <a:ext cx="2037731" cy="2040283"/>
          </a:xfrm>
          <a:custGeom>
            <a:avLst/>
            <a:gdLst>
              <a:gd name="T0" fmla="*/ 2839 w 2839"/>
              <a:gd name="T1" fmla="*/ 0 h 2839"/>
              <a:gd name="T2" fmla="*/ 0 w 2839"/>
              <a:gd name="T3" fmla="*/ 2839 h 2839"/>
              <a:gd name="T4" fmla="*/ 0 w 2839"/>
              <a:gd name="T5" fmla="*/ 1967 h 2839"/>
              <a:gd name="T6" fmla="*/ 1967 w 2839"/>
              <a:gd name="T7" fmla="*/ 0 h 2839"/>
              <a:gd name="T8" fmla="*/ 2839 w 2839"/>
              <a:gd name="T9" fmla="*/ 0 h 2839"/>
            </a:gdLst>
            <a:ahLst/>
            <a:cxnLst>
              <a:cxn ang="0">
                <a:pos x="T0" y="T1"/>
              </a:cxn>
              <a:cxn ang="0">
                <a:pos x="T2" y="T3"/>
              </a:cxn>
              <a:cxn ang="0">
                <a:pos x="T4" y="T5"/>
              </a:cxn>
              <a:cxn ang="0">
                <a:pos x="T6" y="T7"/>
              </a:cxn>
              <a:cxn ang="0">
                <a:pos x="T8" y="T9"/>
              </a:cxn>
            </a:cxnLst>
            <a:rect l="0" t="0" r="r" b="b"/>
            <a:pathLst>
              <a:path w="2839" h="2839">
                <a:moveTo>
                  <a:pt x="2839" y="0"/>
                </a:moveTo>
                <a:cubicBezTo>
                  <a:pt x="2802" y="1551"/>
                  <a:pt x="1551" y="2802"/>
                  <a:pt x="0" y="2839"/>
                </a:cubicBezTo>
                <a:lnTo>
                  <a:pt x="0" y="1967"/>
                </a:lnTo>
                <a:cubicBezTo>
                  <a:pt x="1069" y="1930"/>
                  <a:pt x="1930" y="1069"/>
                  <a:pt x="1967" y="0"/>
                </a:cubicBezTo>
                <a:lnTo>
                  <a:pt x="2839" y="0"/>
                </a:lnTo>
                <a:close/>
              </a:path>
            </a:pathLst>
          </a:custGeom>
          <a:solidFill>
            <a:srgbClr val="00862E"/>
          </a:solidFill>
          <a:ln>
            <a:noFill/>
          </a:ln>
        </p:spPr>
        <p:txBody>
          <a:bodyPr vert="horz" wrap="square" lIns="80629" tIns="40315" rIns="80629" bIns="40315" numCol="1" anchor="t" anchorCtr="0" compatLnSpc="1"/>
          <a:lstStyle/>
          <a:p>
            <a:endParaRPr lang="zh-CN" altLang="en-US" sz="2400">
              <a:solidFill>
                <a:schemeClr val="tx1">
                  <a:lumMod val="75000"/>
                  <a:lumOff val="25000"/>
                </a:schemeClr>
              </a:solidFill>
            </a:endParaRPr>
          </a:p>
        </p:txBody>
      </p:sp>
      <p:sp>
        <p:nvSpPr>
          <p:cNvPr id="27" name="Freeform 9"/>
          <p:cNvSpPr/>
          <p:nvPr/>
        </p:nvSpPr>
        <p:spPr bwMode="auto">
          <a:xfrm>
            <a:off x="6104115" y="1534577"/>
            <a:ext cx="2037731" cy="2040283"/>
          </a:xfrm>
          <a:custGeom>
            <a:avLst/>
            <a:gdLst>
              <a:gd name="T0" fmla="*/ 0 w 2839"/>
              <a:gd name="T1" fmla="*/ 0 h 2839"/>
              <a:gd name="T2" fmla="*/ 2839 w 2839"/>
              <a:gd name="T3" fmla="*/ 2839 h 2839"/>
              <a:gd name="T4" fmla="*/ 1967 w 2839"/>
              <a:gd name="T5" fmla="*/ 2839 h 2839"/>
              <a:gd name="T6" fmla="*/ 0 w 2839"/>
              <a:gd name="T7" fmla="*/ 872 h 2839"/>
              <a:gd name="T8" fmla="*/ 0 w 2839"/>
              <a:gd name="T9" fmla="*/ 0 h 2839"/>
            </a:gdLst>
            <a:ahLst/>
            <a:cxnLst>
              <a:cxn ang="0">
                <a:pos x="T0" y="T1"/>
              </a:cxn>
              <a:cxn ang="0">
                <a:pos x="T2" y="T3"/>
              </a:cxn>
              <a:cxn ang="0">
                <a:pos x="T4" y="T5"/>
              </a:cxn>
              <a:cxn ang="0">
                <a:pos x="T6" y="T7"/>
              </a:cxn>
              <a:cxn ang="0">
                <a:pos x="T8" y="T9"/>
              </a:cxn>
            </a:cxnLst>
            <a:rect l="0" t="0" r="r" b="b"/>
            <a:pathLst>
              <a:path w="2839" h="2839">
                <a:moveTo>
                  <a:pt x="0" y="0"/>
                </a:moveTo>
                <a:cubicBezTo>
                  <a:pt x="1551" y="37"/>
                  <a:pt x="2802" y="1288"/>
                  <a:pt x="2839" y="2839"/>
                </a:cubicBezTo>
                <a:lnTo>
                  <a:pt x="1967" y="2839"/>
                </a:lnTo>
                <a:cubicBezTo>
                  <a:pt x="1930" y="1770"/>
                  <a:pt x="1069" y="909"/>
                  <a:pt x="0" y="872"/>
                </a:cubicBezTo>
                <a:lnTo>
                  <a:pt x="0" y="0"/>
                </a:lnTo>
                <a:close/>
              </a:path>
            </a:pathLst>
          </a:custGeom>
          <a:solidFill>
            <a:srgbClr val="F49800"/>
          </a:solidFill>
          <a:ln>
            <a:noFill/>
          </a:ln>
        </p:spPr>
        <p:txBody>
          <a:bodyPr vert="horz" wrap="square" lIns="80629" tIns="40315" rIns="80629" bIns="40315" numCol="1" anchor="t" anchorCtr="0" compatLnSpc="1"/>
          <a:lstStyle/>
          <a:p>
            <a:endParaRPr lang="zh-CN" altLang="en-US" sz="240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4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40000">
                                          <p:cBhvr additive="base">
                                            <p:cTn id="7"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40000">
                                          <p:cBhvr additive="base">
                                            <p:cTn id="11"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14:presetBounceEnd="40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40000">
                                          <p:cBhvr additive="base">
                                            <p:cTn id="15" dur="5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14:presetBounceEnd="40000">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14:bounceEnd="40000">
                                          <p:cBhvr additive="base">
                                            <p:cTn id="19" dur="50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49" presetClass="path" presetSubtype="0" accel="50000" decel="50000" fill="hold" grpId="1" nodeType="withEffect">
                                      <p:stCondLst>
                                        <p:cond delay="0"/>
                                      </p:stCondLst>
                                      <p:childTnLst>
                                        <p:animMotion origin="layout" path="M -3.52413E-6 4.81481E-6 L 0.06414 0.09699 " pathEditMode="relative" rAng="0" ptsTypes="AA">
                                          <p:cBhvr>
                                            <p:cTn id="25" dur="500" spd="-100000" fill="hold"/>
                                            <p:tgtEl>
                                              <p:spTgt spid="12"/>
                                            </p:tgtEl>
                                            <p:attrNameLst>
                                              <p:attrName>ppt_x</p:attrName>
                                              <p:attrName>ppt_y</p:attrName>
                                            </p:attrNameLst>
                                          </p:cBhvr>
                                          <p:rCtr x="3200" y="4838"/>
                                        </p:animMotion>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49" presetClass="path" presetSubtype="0" accel="50000" decel="50000" fill="hold" grpId="1" nodeType="withEffect">
                                      <p:stCondLst>
                                        <p:cond delay="0"/>
                                      </p:stCondLst>
                                      <p:childTnLst>
                                        <p:animMotion origin="layout" path="M 8.67699E-7 4.81481E-6 L -0.05945 0.09699 " pathEditMode="relative" rAng="0" ptsTypes="AA">
                                          <p:cBhvr>
                                            <p:cTn id="29" dur="500" spd="-100000" fill="hold"/>
                                            <p:tgtEl>
                                              <p:spTgt spid="8"/>
                                            </p:tgtEl>
                                            <p:attrNameLst>
                                              <p:attrName>ppt_x</p:attrName>
                                              <p:attrName>ppt_y</p:attrName>
                                            </p:attrNameLst>
                                          </p:cBhvr>
                                          <p:rCtr x="-2979" y="4838"/>
                                        </p:animMotion>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49" presetClass="path" presetSubtype="0" accel="50000" decel="50000" fill="hold" grpId="1" nodeType="withEffect">
                                      <p:stCondLst>
                                        <p:cond delay="0"/>
                                      </p:stCondLst>
                                      <p:childTnLst>
                                        <p:animMotion origin="layout" path="M 1.85508E-6 -3.7037E-7 L -0.05802 -0.08542 " pathEditMode="relative" rAng="0" ptsTypes="AA">
                                          <p:cBhvr>
                                            <p:cTn id="33" dur="500" spd="-100000" fill="hold"/>
                                            <p:tgtEl>
                                              <p:spTgt spid="14"/>
                                            </p:tgtEl>
                                            <p:attrNameLst>
                                              <p:attrName>ppt_x</p:attrName>
                                              <p:attrName>ppt_y</p:attrName>
                                            </p:attrNameLst>
                                          </p:cBhvr>
                                          <p:rCtr x="-2901" y="-4282"/>
                                        </p:animMotion>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49" presetClass="path" presetSubtype="0" accel="50000" decel="50000" fill="hold" grpId="1" nodeType="withEffect">
                                      <p:stCondLst>
                                        <p:cond delay="0"/>
                                      </p:stCondLst>
                                      <p:childTnLst>
                                        <p:animMotion origin="layout" path="M -4.60127E-6 -3.7037E-7 L 0.06258 -0.08542 " pathEditMode="relative" rAng="0" ptsTypes="AA">
                                          <p:cBhvr>
                                            <p:cTn id="37" dur="500" spd="-100000" fill="hold"/>
                                            <p:tgtEl>
                                              <p:spTgt spid="13"/>
                                            </p:tgtEl>
                                            <p:attrNameLst>
                                              <p:attrName>ppt_x</p:attrName>
                                              <p:attrName>ppt_y</p:attrName>
                                            </p:attrNameLst>
                                          </p:cBhvr>
                                          <p:rCtr x="3122" y="-4282"/>
                                        </p:animMotion>
                                      </p:childTnLst>
                                    </p:cTn>
                                  </p:par>
                                </p:childTnLst>
                              </p:cTn>
                            </p:par>
                            <p:par>
                              <p:cTn id="38" fill="hold">
                                <p:stCondLst>
                                  <p:cond delay="500"/>
                                </p:stCondLst>
                                <p:childTnLst>
                                  <p:par>
                                    <p:cTn id="39" presetID="31"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 calcmode="lin" valueType="num">
                                          <p:cBhvr>
                                            <p:cTn id="43" dur="500" fill="hold"/>
                                            <p:tgtEl>
                                              <p:spTgt spid="15"/>
                                            </p:tgtEl>
                                            <p:attrNameLst>
                                              <p:attrName>style.rotation</p:attrName>
                                            </p:attrNameLst>
                                          </p:cBhvr>
                                          <p:tavLst>
                                            <p:tav tm="0">
                                              <p:val>
                                                <p:fltVal val="90"/>
                                              </p:val>
                                            </p:tav>
                                            <p:tav tm="100000">
                                              <p:val>
                                                <p:fltVal val="0"/>
                                              </p:val>
                                            </p:tav>
                                          </p:tavLst>
                                        </p:anim>
                                        <p:animEffect transition="in" filter="fade">
                                          <p:cBhvr>
                                            <p:cTn id="44" dur="500"/>
                                            <p:tgtEl>
                                              <p:spTgt spid="15"/>
                                            </p:tgtEl>
                                          </p:cBhvr>
                                        </p:animEffect>
                                      </p:childTnLst>
                                    </p:cTn>
                                  </p:par>
                                </p:childTnLst>
                              </p:cTn>
                            </p:par>
                            <p:par>
                              <p:cTn id="45" fill="hold">
                                <p:stCondLst>
                                  <p:cond delay="1000"/>
                                </p:stCondLst>
                                <p:childTnLst>
                                  <p:par>
                                    <p:cTn id="46" presetID="2" presetClass="entr" presetSubtype="6"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1+#ppt_w/2"/>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0-#ppt_w/2"/>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22" presetClass="entr" presetSubtype="1"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up)">
                                          <p:cBhvr>
                                            <p:cTn id="68" dur="500"/>
                                            <p:tgtEl>
                                              <p:spTgt spid="17"/>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up)">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3" grpId="0" animBg="1"/>
          <p:bldP spid="13" grpId="1" animBg="1"/>
          <p:bldP spid="14" grpId="0" animBg="1"/>
          <p:bldP spid="14" grpId="1" animBg="1"/>
          <p:bldP spid="15"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49" presetClass="path" presetSubtype="0" accel="50000" decel="50000" fill="hold" grpId="1" nodeType="withEffect">
                                      <p:stCondLst>
                                        <p:cond delay="0"/>
                                      </p:stCondLst>
                                      <p:childTnLst>
                                        <p:animMotion origin="layout" path="M -3.52413E-6 4.81481E-6 L 0.06414 0.09699 " pathEditMode="relative" rAng="0" ptsTypes="AA">
                                          <p:cBhvr>
                                            <p:cTn id="25" dur="500" spd="-100000" fill="hold"/>
                                            <p:tgtEl>
                                              <p:spTgt spid="12"/>
                                            </p:tgtEl>
                                            <p:attrNameLst>
                                              <p:attrName>ppt_x</p:attrName>
                                              <p:attrName>ppt_y</p:attrName>
                                            </p:attrNameLst>
                                          </p:cBhvr>
                                          <p:rCtr x="3200" y="4838"/>
                                        </p:animMotion>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49" presetClass="path" presetSubtype="0" accel="50000" decel="50000" fill="hold" grpId="1" nodeType="withEffect">
                                      <p:stCondLst>
                                        <p:cond delay="0"/>
                                      </p:stCondLst>
                                      <p:childTnLst>
                                        <p:animMotion origin="layout" path="M 8.67699E-7 4.81481E-6 L -0.05945 0.09699 " pathEditMode="relative" rAng="0" ptsTypes="AA">
                                          <p:cBhvr>
                                            <p:cTn id="29" dur="500" spd="-100000" fill="hold"/>
                                            <p:tgtEl>
                                              <p:spTgt spid="8"/>
                                            </p:tgtEl>
                                            <p:attrNameLst>
                                              <p:attrName>ppt_x</p:attrName>
                                              <p:attrName>ppt_y</p:attrName>
                                            </p:attrNameLst>
                                          </p:cBhvr>
                                          <p:rCtr x="-2979" y="4838"/>
                                        </p:animMotion>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49" presetClass="path" presetSubtype="0" accel="50000" decel="50000" fill="hold" grpId="1" nodeType="withEffect">
                                      <p:stCondLst>
                                        <p:cond delay="0"/>
                                      </p:stCondLst>
                                      <p:childTnLst>
                                        <p:animMotion origin="layout" path="M 1.85508E-6 -3.7037E-7 L -0.05802 -0.08542 " pathEditMode="relative" rAng="0" ptsTypes="AA">
                                          <p:cBhvr>
                                            <p:cTn id="33" dur="500" spd="-100000" fill="hold"/>
                                            <p:tgtEl>
                                              <p:spTgt spid="14"/>
                                            </p:tgtEl>
                                            <p:attrNameLst>
                                              <p:attrName>ppt_x</p:attrName>
                                              <p:attrName>ppt_y</p:attrName>
                                            </p:attrNameLst>
                                          </p:cBhvr>
                                          <p:rCtr x="-2901" y="-4282"/>
                                        </p:animMotion>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49" presetClass="path" presetSubtype="0" accel="50000" decel="50000" fill="hold" grpId="1" nodeType="withEffect">
                                      <p:stCondLst>
                                        <p:cond delay="0"/>
                                      </p:stCondLst>
                                      <p:childTnLst>
                                        <p:animMotion origin="layout" path="M -4.60127E-6 -3.7037E-7 L 0.06258 -0.08542 " pathEditMode="relative" rAng="0" ptsTypes="AA">
                                          <p:cBhvr>
                                            <p:cTn id="37" dur="500" spd="-100000" fill="hold"/>
                                            <p:tgtEl>
                                              <p:spTgt spid="13"/>
                                            </p:tgtEl>
                                            <p:attrNameLst>
                                              <p:attrName>ppt_x</p:attrName>
                                              <p:attrName>ppt_y</p:attrName>
                                            </p:attrNameLst>
                                          </p:cBhvr>
                                          <p:rCtr x="3122" y="-4282"/>
                                        </p:animMotion>
                                      </p:childTnLst>
                                    </p:cTn>
                                  </p:par>
                                </p:childTnLst>
                              </p:cTn>
                            </p:par>
                            <p:par>
                              <p:cTn id="38" fill="hold">
                                <p:stCondLst>
                                  <p:cond delay="500"/>
                                </p:stCondLst>
                                <p:childTnLst>
                                  <p:par>
                                    <p:cTn id="39" presetID="31"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 calcmode="lin" valueType="num">
                                          <p:cBhvr>
                                            <p:cTn id="43" dur="500" fill="hold"/>
                                            <p:tgtEl>
                                              <p:spTgt spid="15"/>
                                            </p:tgtEl>
                                            <p:attrNameLst>
                                              <p:attrName>style.rotation</p:attrName>
                                            </p:attrNameLst>
                                          </p:cBhvr>
                                          <p:tavLst>
                                            <p:tav tm="0">
                                              <p:val>
                                                <p:fltVal val="90"/>
                                              </p:val>
                                            </p:tav>
                                            <p:tav tm="100000">
                                              <p:val>
                                                <p:fltVal val="0"/>
                                              </p:val>
                                            </p:tav>
                                          </p:tavLst>
                                        </p:anim>
                                        <p:animEffect transition="in" filter="fade">
                                          <p:cBhvr>
                                            <p:cTn id="44" dur="500"/>
                                            <p:tgtEl>
                                              <p:spTgt spid="15"/>
                                            </p:tgtEl>
                                          </p:cBhvr>
                                        </p:animEffect>
                                      </p:childTnLst>
                                    </p:cTn>
                                  </p:par>
                                </p:childTnLst>
                              </p:cTn>
                            </p:par>
                            <p:par>
                              <p:cTn id="45" fill="hold">
                                <p:stCondLst>
                                  <p:cond delay="1000"/>
                                </p:stCondLst>
                                <p:childTnLst>
                                  <p:par>
                                    <p:cTn id="46" presetID="2" presetClass="entr" presetSubtype="6"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1+#ppt_w/2"/>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0-#ppt_w/2"/>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22" presetClass="entr" presetSubtype="1"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up)">
                                          <p:cBhvr>
                                            <p:cTn id="68" dur="500"/>
                                            <p:tgtEl>
                                              <p:spTgt spid="17"/>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up)">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3" grpId="0" animBg="1"/>
          <p:bldP spid="13" grpId="1" animBg="1"/>
          <p:bldP spid="14" grpId="0" animBg="1"/>
          <p:bldP spid="14" grpId="1" animBg="1"/>
          <p:bldP spid="15"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3713825" y="4158317"/>
            <a:ext cx="4787147" cy="53990"/>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8" name="矩形 7"/>
          <p:cNvSpPr/>
          <p:nvPr/>
        </p:nvSpPr>
        <p:spPr>
          <a:xfrm>
            <a:off x="3712167" y="2772847"/>
            <a:ext cx="53990" cy="1439744"/>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9" name="矩形 8"/>
          <p:cNvSpPr/>
          <p:nvPr/>
        </p:nvSpPr>
        <p:spPr>
          <a:xfrm>
            <a:off x="8480326" y="2232944"/>
            <a:ext cx="53990" cy="1979647"/>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10" name="矩形 9"/>
          <p:cNvSpPr/>
          <p:nvPr/>
        </p:nvSpPr>
        <p:spPr>
          <a:xfrm>
            <a:off x="5093985" y="2232346"/>
            <a:ext cx="3419390" cy="53990"/>
          </a:xfrm>
          <a:prstGeom prst="rect">
            <a:avLst/>
          </a:prstGeom>
          <a:solidFill>
            <a:srgbClr val="008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3712167" y="1665171"/>
            <a:ext cx="1092767" cy="110767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srgbClr val="008AA6"/>
                </a:solidFill>
                <a:effectLst/>
                <a:uLnTx/>
                <a:uFillTx/>
                <a:latin typeface="Agency FB" panose="020B0503020202020204" pitchFamily="34" charset="0"/>
                <a:ea typeface="微软雅黑" panose="020B0503020204020204" pitchFamily="34" charset="-122"/>
                <a:cs typeface="+mn-cs"/>
              </a:rPr>
              <a:t>05</a:t>
            </a:r>
            <a:endParaRPr kumimoji="0" lang="zh-CN" altLang="en-US" sz="6600" b="0" i="0" u="none" strike="noStrike" kern="1200" cap="none" spc="0" normalizeH="0" baseline="0" noProof="0" dirty="0">
              <a:ln>
                <a:noFill/>
              </a:ln>
              <a:solidFill>
                <a:srgbClr val="008AA6"/>
              </a:solidFill>
              <a:effectLst/>
              <a:uLnTx/>
              <a:uFillTx/>
              <a:latin typeface="Agency FB" panose="020B0503020202020204" pitchFamily="34" charset="0"/>
              <a:ea typeface="微软雅黑" panose="020B0503020204020204" pitchFamily="34" charset="-122"/>
              <a:cs typeface="+mn-cs"/>
            </a:endParaRPr>
          </a:p>
        </p:txBody>
      </p:sp>
      <p:sp>
        <p:nvSpPr>
          <p:cNvPr id="12" name="文本框 11"/>
          <p:cNvSpPr txBox="1"/>
          <p:nvPr/>
        </p:nvSpPr>
        <p:spPr>
          <a:xfrm>
            <a:off x="3929613" y="2827928"/>
            <a:ext cx="4321314" cy="6758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790"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a:t>
            </a:r>
            <a:endParaRPr kumimoji="0" lang="es-ES_tradnl" altLang="zh-CN" sz="3790"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文本框 12"/>
          <p:cNvSpPr txBox="1"/>
          <p:nvPr/>
        </p:nvSpPr>
        <p:spPr>
          <a:xfrm>
            <a:off x="3884142" y="3377400"/>
            <a:ext cx="4412255" cy="3257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15"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Arial" panose="020B0604020202020204" pitchFamily="34" charset="0"/>
              </a:rPr>
              <a:t>PLEASE REPLACE THE WRITTEN CONTENT</a:t>
            </a:r>
            <a:endParaRPr kumimoji="0" lang="zh-CN" altLang="en-US" sz="1515"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5" name="图片 14"/>
          <p:cNvPicPr>
            <a:picLocks noChangeAspect="1"/>
          </p:cNvPicPr>
          <p:nvPr/>
        </p:nvPicPr>
        <p:blipFill>
          <a:blip r:embed="rId4" cstate="screen"/>
          <a:stretch>
            <a:fillRect/>
          </a:stretch>
        </p:blipFill>
        <p:spPr>
          <a:xfrm>
            <a:off x="10086920" y="3899075"/>
            <a:ext cx="1886233" cy="2359269"/>
          </a:xfrm>
          <a:prstGeom prst="rect">
            <a:avLst/>
          </a:prstGeom>
        </p:spPr>
      </p:pic>
      <p:pic>
        <p:nvPicPr>
          <p:cNvPr id="16" name="图片 15"/>
          <p:cNvPicPr>
            <a:picLocks noChangeAspect="1"/>
          </p:cNvPicPr>
          <p:nvPr/>
        </p:nvPicPr>
        <p:blipFill>
          <a:blip r:embed="rId5" cstate="screen"/>
          <a:stretch>
            <a:fillRect/>
          </a:stretch>
        </p:blipFill>
        <p:spPr>
          <a:xfrm>
            <a:off x="2197200" y="5153425"/>
            <a:ext cx="1210501" cy="1514075"/>
          </a:xfrm>
          <a:prstGeom prst="rect">
            <a:avLst/>
          </a:prstGeom>
        </p:spPr>
      </p:pic>
      <p:pic>
        <p:nvPicPr>
          <p:cNvPr id="17" name="图片 16"/>
          <p:cNvPicPr>
            <a:picLocks noChangeAspect="1"/>
          </p:cNvPicPr>
          <p:nvPr/>
        </p:nvPicPr>
        <p:blipFill>
          <a:blip r:embed="rId4"/>
          <a:stretch>
            <a:fillRect/>
          </a:stretch>
        </p:blipFill>
        <p:spPr>
          <a:xfrm>
            <a:off x="153858" y="3899074"/>
            <a:ext cx="2005705" cy="2508703"/>
          </a:xfrm>
          <a:prstGeom prst="rect">
            <a:avLst/>
          </a:prstGeom>
        </p:spPr>
      </p:pic>
      <p:pic>
        <p:nvPicPr>
          <p:cNvPr id="18" name="图片 17"/>
          <p:cNvPicPr>
            <a:picLocks noChangeAspect="1"/>
          </p:cNvPicPr>
          <p:nvPr/>
        </p:nvPicPr>
        <p:blipFill>
          <a:blip r:embed="rId6"/>
          <a:stretch>
            <a:fillRect/>
          </a:stretch>
        </p:blipFill>
        <p:spPr>
          <a:xfrm>
            <a:off x="11398" y="4931380"/>
            <a:ext cx="12192000" cy="1926336"/>
          </a:xfrm>
          <a:prstGeom prst="rect">
            <a:avLst/>
          </a:prstGeom>
        </p:spPr>
      </p:pic>
      <p:pic>
        <p:nvPicPr>
          <p:cNvPr id="19" name="图片 18"/>
          <p:cNvPicPr>
            <a:picLocks noChangeAspect="1"/>
          </p:cNvPicPr>
          <p:nvPr/>
        </p:nvPicPr>
        <p:blipFill>
          <a:blip r:embed="rId7"/>
          <a:stretch>
            <a:fillRect/>
          </a:stretch>
        </p:blipFill>
        <p:spPr>
          <a:xfrm>
            <a:off x="4432696" y="5068351"/>
            <a:ext cx="3511600" cy="1552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42"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4734000" y="1598638"/>
          <a:ext cx="6761315" cy="4518661"/>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本框 7"/>
          <p:cNvSpPr txBox="1">
            <a:spLocks noChangeArrowheads="1"/>
          </p:cNvSpPr>
          <p:nvPr/>
        </p:nvSpPr>
        <p:spPr bwMode="auto">
          <a:xfrm>
            <a:off x="623392" y="1848625"/>
            <a:ext cx="2387094" cy="50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dirty="0">
                <a:solidFill>
                  <a:schemeClr val="tx1">
                    <a:lumMod val="75000"/>
                    <a:lumOff val="25000"/>
                  </a:schemeClr>
                </a:solidFill>
                <a:latin typeface="微软雅黑" panose="020B0503020204020204" pitchFamily="34" charset="-122"/>
              </a:rPr>
              <a:t>添加文本内容描述</a:t>
            </a:r>
            <a:endParaRPr lang="en-US" altLang="zh-CN" sz="1865" b="1" dirty="0">
              <a:solidFill>
                <a:schemeClr val="tx1">
                  <a:lumMod val="75000"/>
                  <a:lumOff val="25000"/>
                </a:schemeClr>
              </a:solidFill>
              <a:latin typeface="微软雅黑" panose="020B0503020204020204" pitchFamily="34" charset="-122"/>
            </a:endParaRPr>
          </a:p>
        </p:txBody>
      </p:sp>
      <p:cxnSp>
        <p:nvCxnSpPr>
          <p:cNvPr id="13" name="直接连接符 12"/>
          <p:cNvCxnSpPr/>
          <p:nvPr/>
        </p:nvCxnSpPr>
        <p:spPr>
          <a:xfrm>
            <a:off x="707616" y="2312875"/>
            <a:ext cx="336037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7"/>
          <p:cNvSpPr txBox="1">
            <a:spLocks noChangeArrowheads="1"/>
          </p:cNvSpPr>
          <p:nvPr/>
        </p:nvSpPr>
        <p:spPr bwMode="auto">
          <a:xfrm>
            <a:off x="623392" y="2394848"/>
            <a:ext cx="3636619" cy="356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400"/>
              </a:spcBef>
            </a:pPr>
            <a:r>
              <a:rPr lang="zh-CN" altLang="en-US" sz="1465" dirty="0">
                <a:solidFill>
                  <a:schemeClr val="tx1">
                    <a:lumMod val="75000"/>
                    <a:lumOff val="25000"/>
                  </a:schemeClr>
                </a:solidFill>
                <a:latin typeface="微软雅黑" panose="020B0503020204020204" pitchFamily="34" charset="-122"/>
              </a:rPr>
              <a:t>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a:t>
            </a:r>
          </a:p>
          <a:p>
            <a:pPr>
              <a:lnSpc>
                <a:spcPct val="150000"/>
              </a:lnSpc>
              <a:spcBef>
                <a:spcPts val="400"/>
              </a:spcBef>
            </a:pPr>
            <a:endParaRPr lang="zh-CN" altLang="en-US" sz="1465" dirty="0">
              <a:solidFill>
                <a:schemeClr val="tx1">
                  <a:lumMod val="75000"/>
                  <a:lumOff val="25000"/>
                </a:schemeClr>
              </a:solidFill>
              <a:latin typeface="微软雅黑" panose="020B0503020204020204" pitchFamily="34" charset="-122"/>
            </a:endParaRPr>
          </a:p>
          <a:p>
            <a:pPr>
              <a:lnSpc>
                <a:spcPct val="150000"/>
              </a:lnSpc>
              <a:spcBef>
                <a:spcPts val="400"/>
              </a:spcBef>
            </a:pPr>
            <a:endParaRPr lang="en-US" altLang="zh-CN" sz="1465" dirty="0">
              <a:solidFill>
                <a:schemeClr val="tx1">
                  <a:lumMod val="75000"/>
                  <a:lumOff val="25000"/>
                </a:schemeClr>
              </a:solidFill>
              <a:latin typeface="微软雅黑" panose="020B0503020204020204" pitchFamily="34" charset="-122"/>
            </a:endParaRPr>
          </a:p>
          <a:p>
            <a:pPr>
              <a:lnSpc>
                <a:spcPct val="150000"/>
              </a:lnSpc>
              <a:spcBef>
                <a:spcPts val="400"/>
              </a:spcBef>
            </a:pPr>
            <a:endParaRPr lang="zh-CN" altLang="en-US" sz="1465" dirty="0">
              <a:solidFill>
                <a:schemeClr val="tx1">
                  <a:lumMod val="75000"/>
                  <a:lumOff val="2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2"/>
          <p:cNvGrpSpPr/>
          <p:nvPr/>
        </p:nvGrpSpPr>
        <p:grpSpPr bwMode="auto">
          <a:xfrm>
            <a:off x="8496267" y="2740093"/>
            <a:ext cx="2226733" cy="2146300"/>
            <a:chOff x="0" y="0"/>
            <a:chExt cx="1671177" cy="1609411"/>
          </a:xfrm>
          <a:solidFill>
            <a:srgbClr val="90BF1F"/>
          </a:solidFill>
          <a:effectLst/>
        </p:grpSpPr>
        <p:sp>
          <p:nvSpPr>
            <p:cNvPr id="12"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13" name="TextBox 14"/>
            <p:cNvSpPr txBox="1">
              <a:spLocks noChangeArrowheads="1"/>
            </p:cNvSpPr>
            <p:nvPr/>
          </p:nvSpPr>
          <p:spPr bwMode="auto">
            <a:xfrm>
              <a:off x="680641" y="543095"/>
              <a:ext cx="523573" cy="4999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35" dirty="0">
                  <a:solidFill>
                    <a:srgbClr val="FFFFFF"/>
                  </a:solidFill>
                  <a:latin typeface="Impact" panose="020B0806030902050204" pitchFamily="34" charset="0"/>
                </a:rPr>
                <a:t>05</a:t>
              </a:r>
              <a:endParaRPr lang="zh-CN" altLang="en-US" sz="3735" dirty="0">
                <a:solidFill>
                  <a:srgbClr val="FFFFFF"/>
                </a:solidFill>
                <a:latin typeface="Impact" panose="020B0806030902050204" pitchFamily="34" charset="0"/>
              </a:endParaRPr>
            </a:p>
          </p:txBody>
        </p:sp>
      </p:grpSp>
      <p:grpSp>
        <p:nvGrpSpPr>
          <p:cNvPr id="14" name="组合 15"/>
          <p:cNvGrpSpPr/>
          <p:nvPr/>
        </p:nvGrpSpPr>
        <p:grpSpPr bwMode="auto">
          <a:xfrm>
            <a:off x="6691241" y="2740093"/>
            <a:ext cx="2227553" cy="2146300"/>
            <a:chOff x="0" y="0"/>
            <a:chExt cx="1671177" cy="1609411"/>
          </a:xfrm>
          <a:solidFill>
            <a:srgbClr val="F49800"/>
          </a:solidFill>
        </p:grpSpPr>
        <p:sp>
          <p:nvSpPr>
            <p:cNvPr id="1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16" name="TextBox 17"/>
            <p:cNvSpPr txBox="1">
              <a:spLocks noChangeArrowheads="1"/>
            </p:cNvSpPr>
            <p:nvPr/>
          </p:nvSpPr>
          <p:spPr bwMode="auto">
            <a:xfrm>
              <a:off x="681551" y="543095"/>
              <a:ext cx="510152" cy="4999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04</a:t>
              </a:r>
              <a:endParaRPr lang="zh-CN" altLang="en-US" sz="3735">
                <a:solidFill>
                  <a:srgbClr val="FFFFFF"/>
                </a:solidFill>
                <a:latin typeface="Impact" panose="020B0806030902050204" pitchFamily="34" charset="0"/>
              </a:endParaRPr>
            </a:p>
          </p:txBody>
        </p:sp>
      </p:grpSp>
      <p:grpSp>
        <p:nvGrpSpPr>
          <p:cNvPr id="17" name="组合 20"/>
          <p:cNvGrpSpPr/>
          <p:nvPr/>
        </p:nvGrpSpPr>
        <p:grpSpPr bwMode="auto">
          <a:xfrm>
            <a:off x="4886215" y="2740093"/>
            <a:ext cx="2227552" cy="2146300"/>
            <a:chOff x="0" y="0"/>
            <a:chExt cx="1671177" cy="1609411"/>
          </a:xfrm>
          <a:solidFill>
            <a:srgbClr val="90BF1F"/>
          </a:solidFill>
          <a:effectLst/>
        </p:grpSpPr>
        <p:sp>
          <p:nvSpPr>
            <p:cNvPr id="18"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19" name="TextBox 22"/>
            <p:cNvSpPr txBox="1">
              <a:spLocks noChangeArrowheads="1"/>
            </p:cNvSpPr>
            <p:nvPr/>
          </p:nvSpPr>
          <p:spPr bwMode="auto">
            <a:xfrm>
              <a:off x="681551" y="543095"/>
              <a:ext cx="520976" cy="4999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03</a:t>
              </a:r>
              <a:endParaRPr lang="zh-CN" altLang="en-US" sz="3735">
                <a:solidFill>
                  <a:srgbClr val="FFFFFF"/>
                </a:solidFill>
                <a:latin typeface="Impact" panose="020B0806030902050204" pitchFamily="34" charset="0"/>
              </a:endParaRPr>
            </a:p>
          </p:txBody>
        </p:sp>
      </p:grpSp>
      <p:grpSp>
        <p:nvGrpSpPr>
          <p:cNvPr id="20" name="组合 25"/>
          <p:cNvGrpSpPr/>
          <p:nvPr/>
        </p:nvGrpSpPr>
        <p:grpSpPr bwMode="auto">
          <a:xfrm>
            <a:off x="3081188" y="2740093"/>
            <a:ext cx="2227553" cy="2146300"/>
            <a:chOff x="0" y="0"/>
            <a:chExt cx="1671177" cy="1609411"/>
          </a:xfrm>
          <a:solidFill>
            <a:srgbClr val="F49800"/>
          </a:solidFill>
        </p:grpSpPr>
        <p:sp>
          <p:nvSpPr>
            <p:cNvPr id="21"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22" name="TextBox 27"/>
            <p:cNvSpPr txBox="1">
              <a:spLocks noChangeArrowheads="1"/>
            </p:cNvSpPr>
            <p:nvPr/>
          </p:nvSpPr>
          <p:spPr bwMode="auto">
            <a:xfrm>
              <a:off x="681551" y="543095"/>
              <a:ext cx="511354" cy="4999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02</a:t>
              </a:r>
              <a:endParaRPr lang="zh-CN" altLang="en-US" sz="3735">
                <a:solidFill>
                  <a:srgbClr val="FFFFFF"/>
                </a:solidFill>
                <a:latin typeface="Impact" panose="020B0806030902050204" pitchFamily="34" charset="0"/>
              </a:endParaRPr>
            </a:p>
          </p:txBody>
        </p:sp>
      </p:grpSp>
      <p:grpSp>
        <p:nvGrpSpPr>
          <p:cNvPr id="23" name="组合 31"/>
          <p:cNvGrpSpPr/>
          <p:nvPr/>
        </p:nvGrpSpPr>
        <p:grpSpPr bwMode="auto">
          <a:xfrm>
            <a:off x="1274165" y="2740093"/>
            <a:ext cx="2229548" cy="2146300"/>
            <a:chOff x="0" y="0"/>
            <a:chExt cx="1671177" cy="1609411"/>
          </a:xfrm>
          <a:solidFill>
            <a:srgbClr val="90BF1F"/>
          </a:solidFill>
          <a:effectLst/>
        </p:grpSpPr>
        <p:sp>
          <p:nvSpPr>
            <p:cNvPr id="24"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25" name="TextBox 33"/>
            <p:cNvSpPr txBox="1">
              <a:spLocks noChangeArrowheads="1"/>
            </p:cNvSpPr>
            <p:nvPr/>
          </p:nvSpPr>
          <p:spPr bwMode="auto">
            <a:xfrm>
              <a:off x="681551" y="543095"/>
              <a:ext cx="467641" cy="4999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35" dirty="0">
                  <a:solidFill>
                    <a:srgbClr val="FFFFFF"/>
                  </a:solidFill>
                  <a:latin typeface="Impact" panose="020B0806030902050204" pitchFamily="34" charset="0"/>
                </a:rPr>
                <a:t>01</a:t>
              </a:r>
              <a:endParaRPr lang="zh-CN" altLang="en-US" sz="3735" dirty="0">
                <a:solidFill>
                  <a:srgbClr val="FFFFFF"/>
                </a:solidFill>
                <a:latin typeface="Impact" panose="020B0806030902050204" pitchFamily="34" charset="0"/>
              </a:endParaRPr>
            </a:p>
          </p:txBody>
        </p:sp>
      </p:grpSp>
      <p:cxnSp>
        <p:nvCxnSpPr>
          <p:cNvPr id="26" name="直接连接符 36"/>
          <p:cNvCxnSpPr>
            <a:cxnSpLocks noChangeShapeType="1"/>
          </p:cNvCxnSpPr>
          <p:nvPr/>
        </p:nvCxnSpPr>
        <p:spPr bwMode="auto">
          <a:xfrm flipV="1">
            <a:off x="1679509" y="1781242"/>
            <a:ext cx="0" cy="1166284"/>
          </a:xfrm>
          <a:prstGeom prst="line">
            <a:avLst/>
          </a:prstGeom>
          <a:noFill/>
          <a:ln w="6350">
            <a:solidFill>
              <a:srgbClr val="90BF1F">
                <a:alpha val="98038"/>
              </a:srgb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27" name="矩形 1"/>
          <p:cNvSpPr>
            <a:spLocks noChangeArrowheads="1"/>
          </p:cNvSpPr>
          <p:nvPr/>
        </p:nvSpPr>
        <p:spPr bwMode="auto">
          <a:xfrm>
            <a:off x="1679509" y="1604798"/>
            <a:ext cx="2525184" cy="110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03960">
              <a:lnSpc>
                <a:spcPct val="15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465" dirty="0">
              <a:solidFill>
                <a:srgbClr val="F79646"/>
              </a:solidFill>
              <a:latin typeface="微软雅黑" panose="020B0503020204020204" pitchFamily="34" charset="-122"/>
              <a:ea typeface="微软雅黑" panose="020B0503020204020204" pitchFamily="34" charset="-122"/>
            </a:endParaRPr>
          </a:p>
        </p:txBody>
      </p:sp>
      <p:cxnSp>
        <p:nvCxnSpPr>
          <p:cNvPr id="28" name="直接连接符 38"/>
          <p:cNvCxnSpPr>
            <a:cxnSpLocks noChangeShapeType="1"/>
          </p:cNvCxnSpPr>
          <p:nvPr/>
        </p:nvCxnSpPr>
        <p:spPr bwMode="auto">
          <a:xfrm flipV="1">
            <a:off x="3407701" y="4805959"/>
            <a:ext cx="0" cy="1166283"/>
          </a:xfrm>
          <a:prstGeom prst="line">
            <a:avLst/>
          </a:prstGeom>
          <a:noFill/>
          <a:ln w="6350">
            <a:solidFill>
              <a:srgbClr val="F49800">
                <a:alpha val="98038"/>
              </a:srgb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29" name="矩形 1"/>
          <p:cNvSpPr>
            <a:spLocks noChangeArrowheads="1"/>
          </p:cNvSpPr>
          <p:nvPr/>
        </p:nvSpPr>
        <p:spPr bwMode="auto">
          <a:xfrm>
            <a:off x="3474805" y="5018366"/>
            <a:ext cx="2525184" cy="110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03960">
              <a:lnSpc>
                <a:spcPct val="15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465" dirty="0">
              <a:solidFill>
                <a:srgbClr val="F79646"/>
              </a:solidFill>
              <a:latin typeface="微软雅黑" panose="020B0503020204020204" pitchFamily="34" charset="-122"/>
              <a:ea typeface="微软雅黑" panose="020B0503020204020204" pitchFamily="34" charset="-122"/>
            </a:endParaRPr>
          </a:p>
        </p:txBody>
      </p:sp>
      <p:cxnSp>
        <p:nvCxnSpPr>
          <p:cNvPr id="30" name="直接连接符 40"/>
          <p:cNvCxnSpPr>
            <a:cxnSpLocks noChangeShapeType="1"/>
          </p:cNvCxnSpPr>
          <p:nvPr/>
        </p:nvCxnSpPr>
        <p:spPr bwMode="auto">
          <a:xfrm flipV="1">
            <a:off x="5231904" y="1781242"/>
            <a:ext cx="0" cy="1166284"/>
          </a:xfrm>
          <a:prstGeom prst="line">
            <a:avLst/>
          </a:prstGeom>
          <a:noFill/>
          <a:ln w="6350">
            <a:solidFill>
              <a:srgbClr val="90BF1F">
                <a:alpha val="98038"/>
              </a:srgb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31" name="矩形 1"/>
          <p:cNvSpPr>
            <a:spLocks noChangeArrowheads="1"/>
          </p:cNvSpPr>
          <p:nvPr/>
        </p:nvSpPr>
        <p:spPr bwMode="auto">
          <a:xfrm>
            <a:off x="5231906" y="1604798"/>
            <a:ext cx="2525183" cy="110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03960">
              <a:lnSpc>
                <a:spcPct val="15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465" dirty="0">
              <a:solidFill>
                <a:srgbClr val="F79646"/>
              </a:solidFill>
              <a:latin typeface="微软雅黑" panose="020B0503020204020204" pitchFamily="34" charset="-122"/>
              <a:ea typeface="微软雅黑" panose="020B0503020204020204" pitchFamily="34" charset="-122"/>
            </a:endParaRPr>
          </a:p>
        </p:txBody>
      </p:sp>
      <p:cxnSp>
        <p:nvCxnSpPr>
          <p:cNvPr id="32" name="直接连接符 43"/>
          <p:cNvCxnSpPr>
            <a:cxnSpLocks noChangeShapeType="1"/>
          </p:cNvCxnSpPr>
          <p:nvPr/>
        </p:nvCxnSpPr>
        <p:spPr bwMode="auto">
          <a:xfrm flipV="1">
            <a:off x="6960096" y="4805959"/>
            <a:ext cx="0" cy="1166283"/>
          </a:xfrm>
          <a:prstGeom prst="line">
            <a:avLst/>
          </a:prstGeom>
          <a:noFill/>
          <a:ln w="6350">
            <a:solidFill>
              <a:srgbClr val="F49800">
                <a:alpha val="98038"/>
              </a:srgb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33" name="矩形 1"/>
          <p:cNvSpPr>
            <a:spLocks noChangeArrowheads="1"/>
          </p:cNvSpPr>
          <p:nvPr/>
        </p:nvSpPr>
        <p:spPr bwMode="auto">
          <a:xfrm>
            <a:off x="7027200" y="5018366"/>
            <a:ext cx="2525184" cy="110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03960">
              <a:lnSpc>
                <a:spcPct val="15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465" dirty="0">
              <a:solidFill>
                <a:srgbClr val="F79646"/>
              </a:solidFill>
              <a:latin typeface="微软雅黑" panose="020B0503020204020204" pitchFamily="34" charset="-122"/>
              <a:ea typeface="微软雅黑" panose="020B0503020204020204" pitchFamily="34" charset="-122"/>
            </a:endParaRPr>
          </a:p>
        </p:txBody>
      </p:sp>
      <p:cxnSp>
        <p:nvCxnSpPr>
          <p:cNvPr id="34" name="直接连接符 51"/>
          <p:cNvCxnSpPr>
            <a:cxnSpLocks noChangeShapeType="1"/>
          </p:cNvCxnSpPr>
          <p:nvPr/>
        </p:nvCxnSpPr>
        <p:spPr bwMode="auto">
          <a:xfrm flipV="1">
            <a:off x="8784299" y="1781242"/>
            <a:ext cx="0" cy="1166284"/>
          </a:xfrm>
          <a:prstGeom prst="line">
            <a:avLst/>
          </a:prstGeom>
          <a:noFill/>
          <a:ln w="6350">
            <a:solidFill>
              <a:srgbClr val="90BF1F">
                <a:alpha val="98038"/>
              </a:srgb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35" name="矩形 1"/>
          <p:cNvSpPr>
            <a:spLocks noChangeArrowheads="1"/>
          </p:cNvSpPr>
          <p:nvPr/>
        </p:nvSpPr>
        <p:spPr bwMode="auto">
          <a:xfrm>
            <a:off x="8784299" y="1604798"/>
            <a:ext cx="2525184" cy="110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03960">
              <a:lnSpc>
                <a:spcPct val="15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465" dirty="0">
              <a:solidFill>
                <a:srgbClr val="F7964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ppt_x</p:attrName>
                                        </p:attrNameLst>
                                      </p:cBhvr>
                                      <p:tavLst>
                                        <p:tav tm="0">
                                          <p:val>
                                            <p:strVal val="#ppt_x-#ppt_w*1.125000"/>
                                          </p:val>
                                        </p:tav>
                                        <p:tav tm="100000">
                                          <p:val>
                                            <p:strVal val="#ppt_x"/>
                                          </p:val>
                                        </p:tav>
                                      </p:tavLst>
                                    </p:anim>
                                    <p:animEffect transition="in" filter="wipe(right)">
                                      <p:cBhvr>
                                        <p:cTn id="12" dur="500"/>
                                        <p:tgtEl>
                                          <p:spTgt spid="20"/>
                                        </p:tgtEl>
                                      </p:cBhvr>
                                    </p:animEffect>
                                  </p:childTnLst>
                                </p:cTn>
                              </p:par>
                              <p:par>
                                <p:cTn id="13" presetID="12" presetClass="entr" presetSubtype="8" fill="hold" nodeType="withEffect">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right)">
                                      <p:cBhvr>
                                        <p:cTn id="16" dur="500"/>
                                        <p:tgtEl>
                                          <p:spTgt spid="17"/>
                                        </p:tgtEl>
                                      </p:cBhvr>
                                    </p:animEffect>
                                  </p:childTnLst>
                                </p:cTn>
                              </p:par>
                              <p:par>
                                <p:cTn id="17" presetID="12" presetClass="entr" presetSubtype="8" fill="hold"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nodeType="withEffect">
                                  <p:stCondLst>
                                    <p:cond delay="8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300" fill="hold"/>
                                        <p:tgtEl>
                                          <p:spTgt spid="27"/>
                                        </p:tgtEl>
                                        <p:attrNameLst>
                                          <p:attrName>ppt_x</p:attrName>
                                        </p:attrNameLst>
                                      </p:cBhvr>
                                      <p:tavLst>
                                        <p:tav tm="0">
                                          <p:val>
                                            <p:strVal val="0-#ppt_w/2"/>
                                          </p:val>
                                        </p:tav>
                                        <p:tav tm="100000">
                                          <p:val>
                                            <p:strVal val="#ppt_x"/>
                                          </p:val>
                                        </p:tav>
                                      </p:tavLst>
                                    </p:anim>
                                    <p:anim calcmode="lin" valueType="num">
                                      <p:cBhvr additive="base">
                                        <p:cTn id="33" dur="3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300" fill="hold"/>
                                        <p:tgtEl>
                                          <p:spTgt spid="29"/>
                                        </p:tgtEl>
                                        <p:attrNameLst>
                                          <p:attrName>ppt_x</p:attrName>
                                        </p:attrNameLst>
                                      </p:cBhvr>
                                      <p:tavLst>
                                        <p:tav tm="0">
                                          <p:val>
                                            <p:strVal val="0-#ppt_w/2"/>
                                          </p:val>
                                        </p:tav>
                                        <p:tav tm="100000">
                                          <p:val>
                                            <p:strVal val="#ppt_x"/>
                                          </p:val>
                                        </p:tav>
                                      </p:tavLst>
                                    </p:anim>
                                    <p:anim calcmode="lin" valueType="num">
                                      <p:cBhvr additive="base">
                                        <p:cTn id="42" dur="30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childTnLst>
                          </p:cTn>
                        </p:par>
                        <p:par>
                          <p:cTn id="47" fill="hold">
                            <p:stCondLst>
                              <p:cond delay="3000"/>
                            </p:stCondLst>
                            <p:childTnLst>
                              <p:par>
                                <p:cTn id="48" presetID="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300" fill="hold"/>
                                        <p:tgtEl>
                                          <p:spTgt spid="31"/>
                                        </p:tgtEl>
                                        <p:attrNameLst>
                                          <p:attrName>ppt_x</p:attrName>
                                        </p:attrNameLst>
                                      </p:cBhvr>
                                      <p:tavLst>
                                        <p:tav tm="0">
                                          <p:val>
                                            <p:strVal val="0-#ppt_w/2"/>
                                          </p:val>
                                        </p:tav>
                                        <p:tav tm="100000">
                                          <p:val>
                                            <p:strVal val="#ppt_x"/>
                                          </p:val>
                                        </p:tav>
                                      </p:tavLst>
                                    </p:anim>
                                    <p:anim calcmode="lin" valueType="num">
                                      <p:cBhvr additive="base">
                                        <p:cTn id="51" dur="300" fill="hold"/>
                                        <p:tgtEl>
                                          <p:spTgt spid="31"/>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300" fill="hold"/>
                                        <p:tgtEl>
                                          <p:spTgt spid="33"/>
                                        </p:tgtEl>
                                        <p:attrNameLst>
                                          <p:attrName>ppt_x</p:attrName>
                                        </p:attrNameLst>
                                      </p:cBhvr>
                                      <p:tavLst>
                                        <p:tav tm="0">
                                          <p:val>
                                            <p:strVal val="0-#ppt_w/2"/>
                                          </p:val>
                                        </p:tav>
                                        <p:tav tm="100000">
                                          <p:val>
                                            <p:strVal val="#ppt_x"/>
                                          </p:val>
                                        </p:tav>
                                      </p:tavLst>
                                    </p:anim>
                                    <p:anim calcmode="lin" valueType="num">
                                      <p:cBhvr additive="base">
                                        <p:cTn id="60" dur="300" fill="hold"/>
                                        <p:tgtEl>
                                          <p:spTgt spid="3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300" fill="hold"/>
                                        <p:tgtEl>
                                          <p:spTgt spid="35"/>
                                        </p:tgtEl>
                                        <p:attrNameLst>
                                          <p:attrName>ppt_x</p:attrName>
                                        </p:attrNameLst>
                                      </p:cBhvr>
                                      <p:tavLst>
                                        <p:tav tm="0">
                                          <p:val>
                                            <p:strVal val="0-#ppt_w/2"/>
                                          </p:val>
                                        </p:tav>
                                        <p:tav tm="100000">
                                          <p:val>
                                            <p:strVal val="#ppt_x"/>
                                          </p:val>
                                        </p:tav>
                                      </p:tavLst>
                                    </p:anim>
                                    <p:anim calcmode="lin" valueType="num">
                                      <p:cBhvr additive="base">
                                        <p:cTn id="69"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29" grpId="0" autoUpdateAnimBg="0"/>
      <p:bldP spid="31" grpId="0" autoUpdateAnimBg="0"/>
      <p:bldP spid="33" grpId="0" autoUpdateAnimBg="0"/>
      <p:bldP spid="3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3713825" y="4158317"/>
            <a:ext cx="4787147" cy="53990"/>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solidFill>
            </a:endParaRPr>
          </a:p>
        </p:txBody>
      </p:sp>
      <p:sp>
        <p:nvSpPr>
          <p:cNvPr id="8" name="矩形 7"/>
          <p:cNvSpPr/>
          <p:nvPr/>
        </p:nvSpPr>
        <p:spPr>
          <a:xfrm>
            <a:off x="3712167" y="2772847"/>
            <a:ext cx="53990" cy="1439744"/>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solidFill>
            </a:endParaRPr>
          </a:p>
        </p:txBody>
      </p:sp>
      <p:sp>
        <p:nvSpPr>
          <p:cNvPr id="9" name="矩形 8"/>
          <p:cNvSpPr/>
          <p:nvPr/>
        </p:nvSpPr>
        <p:spPr>
          <a:xfrm>
            <a:off x="8480326" y="2232944"/>
            <a:ext cx="53990" cy="1979647"/>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solidFill>
            </a:endParaRPr>
          </a:p>
        </p:txBody>
      </p:sp>
      <p:sp>
        <p:nvSpPr>
          <p:cNvPr id="10" name="矩形 9"/>
          <p:cNvSpPr/>
          <p:nvPr/>
        </p:nvSpPr>
        <p:spPr>
          <a:xfrm>
            <a:off x="5093985" y="2232346"/>
            <a:ext cx="3419390" cy="53990"/>
          </a:xfrm>
          <a:prstGeom prst="rect">
            <a:avLst/>
          </a:prstGeom>
          <a:solidFill>
            <a:srgbClr val="008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solidFill>
            </a:endParaRPr>
          </a:p>
        </p:txBody>
      </p:sp>
      <p:sp>
        <p:nvSpPr>
          <p:cNvPr id="11" name="文本框 10"/>
          <p:cNvSpPr txBox="1"/>
          <p:nvPr/>
        </p:nvSpPr>
        <p:spPr>
          <a:xfrm>
            <a:off x="3980277" y="1705442"/>
            <a:ext cx="754698" cy="1107676"/>
          </a:xfrm>
          <a:prstGeom prst="rect">
            <a:avLst/>
          </a:prstGeom>
          <a:noFill/>
        </p:spPr>
        <p:txBody>
          <a:bodyPr wrap="square" rtlCol="0">
            <a:spAutoFit/>
          </a:bodyPr>
          <a:lstStyle/>
          <a:p>
            <a:pPr algn="r"/>
            <a:r>
              <a:rPr lang="en-US" altLang="zh-CN" sz="6600" dirty="0">
                <a:solidFill>
                  <a:srgbClr val="008AA6"/>
                </a:solidFill>
                <a:latin typeface="Agency FB" panose="020B0503020202020204" pitchFamily="34" charset="0"/>
              </a:rPr>
              <a:t>01</a:t>
            </a:r>
            <a:endParaRPr lang="zh-CN" altLang="en-US" sz="6600" dirty="0">
              <a:solidFill>
                <a:srgbClr val="008AA6"/>
              </a:solidFill>
              <a:latin typeface="Agency FB" panose="020B0503020202020204" pitchFamily="34" charset="0"/>
            </a:endParaRPr>
          </a:p>
        </p:txBody>
      </p:sp>
      <p:sp>
        <p:nvSpPr>
          <p:cNvPr id="12" name="文本框 11"/>
          <p:cNvSpPr txBox="1"/>
          <p:nvPr/>
        </p:nvSpPr>
        <p:spPr>
          <a:xfrm>
            <a:off x="3929613" y="2827928"/>
            <a:ext cx="4321314" cy="675891"/>
          </a:xfrm>
          <a:prstGeom prst="rect">
            <a:avLst/>
          </a:prstGeom>
          <a:noFill/>
        </p:spPr>
        <p:txBody>
          <a:bodyPr wrap="square" rtlCol="0">
            <a:spAutoFit/>
          </a:bodyPr>
          <a:lstStyle/>
          <a:p>
            <a:pPr algn="ctr" fontAlgn="auto"/>
            <a:r>
              <a:rPr lang="zh-CN" altLang="en-US" sz="3790" dirty="0">
                <a:solidFill>
                  <a:srgbClr val="FEAA0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zh-CN" sz="3790" dirty="0">
              <a:solidFill>
                <a:srgbClr val="FEAA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3884142" y="3377400"/>
            <a:ext cx="4412255" cy="325795"/>
          </a:xfrm>
          <a:prstGeom prst="rect">
            <a:avLst/>
          </a:prstGeom>
          <a:noFill/>
        </p:spPr>
        <p:txBody>
          <a:bodyPr wrap="square" rtlCol="0">
            <a:spAutoFit/>
          </a:bodyPr>
          <a:lstStyle/>
          <a:p>
            <a:pPr algn="ctr"/>
            <a:r>
              <a:rPr lang="en-US" altLang="zh-CN" sz="1515" dirty="0">
                <a:solidFill>
                  <a:srgbClr val="FEAA0F"/>
                </a:solidFill>
                <a:latin typeface="Arial" panose="020B0604020202020204" pitchFamily="34" charset="0"/>
                <a:cs typeface="Arial" panose="020B0604020202020204" pitchFamily="34" charset="0"/>
              </a:rPr>
              <a:t>PLEASE REPLACE THE WRITTEN CONTENT</a:t>
            </a:r>
            <a:endParaRPr lang="zh-CN" altLang="en-US" sz="1515" dirty="0">
              <a:solidFill>
                <a:srgbClr val="FEAA0F"/>
              </a:solidFill>
              <a:latin typeface="Arial" panose="020B0604020202020204" pitchFamily="34" charset="0"/>
              <a:cs typeface="Arial" panose="020B0604020202020204" pitchFamily="34" charset="0"/>
            </a:endParaRPr>
          </a:p>
        </p:txBody>
      </p:sp>
      <p:pic>
        <p:nvPicPr>
          <p:cNvPr id="15" name="图片 14"/>
          <p:cNvPicPr>
            <a:picLocks noChangeAspect="1"/>
          </p:cNvPicPr>
          <p:nvPr/>
        </p:nvPicPr>
        <p:blipFill>
          <a:blip r:embed="rId4" cstate="screen"/>
          <a:stretch>
            <a:fillRect/>
          </a:stretch>
        </p:blipFill>
        <p:spPr>
          <a:xfrm>
            <a:off x="10086920" y="3899075"/>
            <a:ext cx="1886233" cy="2359269"/>
          </a:xfrm>
          <a:prstGeom prst="rect">
            <a:avLst/>
          </a:prstGeom>
        </p:spPr>
      </p:pic>
      <p:pic>
        <p:nvPicPr>
          <p:cNvPr id="16" name="图片 15"/>
          <p:cNvPicPr>
            <a:picLocks noChangeAspect="1"/>
          </p:cNvPicPr>
          <p:nvPr/>
        </p:nvPicPr>
        <p:blipFill>
          <a:blip r:embed="rId5" cstate="screen"/>
          <a:stretch>
            <a:fillRect/>
          </a:stretch>
        </p:blipFill>
        <p:spPr>
          <a:xfrm>
            <a:off x="2197200" y="5153425"/>
            <a:ext cx="1210501" cy="1514075"/>
          </a:xfrm>
          <a:prstGeom prst="rect">
            <a:avLst/>
          </a:prstGeom>
        </p:spPr>
      </p:pic>
      <p:pic>
        <p:nvPicPr>
          <p:cNvPr id="17" name="图片 16"/>
          <p:cNvPicPr>
            <a:picLocks noChangeAspect="1"/>
          </p:cNvPicPr>
          <p:nvPr/>
        </p:nvPicPr>
        <p:blipFill>
          <a:blip r:embed="rId4"/>
          <a:stretch>
            <a:fillRect/>
          </a:stretch>
        </p:blipFill>
        <p:spPr>
          <a:xfrm>
            <a:off x="153858" y="3899074"/>
            <a:ext cx="2005705" cy="2508703"/>
          </a:xfrm>
          <a:prstGeom prst="rect">
            <a:avLst/>
          </a:prstGeom>
        </p:spPr>
      </p:pic>
      <p:pic>
        <p:nvPicPr>
          <p:cNvPr id="18" name="图片 17"/>
          <p:cNvPicPr>
            <a:picLocks noChangeAspect="1"/>
          </p:cNvPicPr>
          <p:nvPr/>
        </p:nvPicPr>
        <p:blipFill>
          <a:blip r:embed="rId6"/>
          <a:stretch>
            <a:fillRect/>
          </a:stretch>
        </p:blipFill>
        <p:spPr>
          <a:xfrm>
            <a:off x="11398" y="4931380"/>
            <a:ext cx="12192000" cy="1926336"/>
          </a:xfrm>
          <a:prstGeom prst="rect">
            <a:avLst/>
          </a:prstGeom>
        </p:spPr>
      </p:pic>
      <p:pic>
        <p:nvPicPr>
          <p:cNvPr id="19" name="图片 18"/>
          <p:cNvPicPr>
            <a:picLocks noChangeAspect="1"/>
          </p:cNvPicPr>
          <p:nvPr/>
        </p:nvPicPr>
        <p:blipFill>
          <a:blip r:embed="rId7"/>
          <a:stretch>
            <a:fillRect/>
          </a:stretch>
        </p:blipFill>
        <p:spPr>
          <a:xfrm>
            <a:off x="4432696" y="5068351"/>
            <a:ext cx="3511600" cy="1552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42"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bwMode="auto">
          <a:xfrm>
            <a:off x="3109332" y="1741322"/>
            <a:ext cx="588857" cy="4279967"/>
          </a:xfrm>
          <a:custGeom>
            <a:avLst/>
            <a:gdLst>
              <a:gd name="T0" fmla="*/ 432 w 767"/>
              <a:gd name="T1" fmla="*/ 2662 h 3150"/>
              <a:gd name="T2" fmla="*/ 509 w 767"/>
              <a:gd name="T3" fmla="*/ 2947 h 3150"/>
              <a:gd name="T4" fmla="*/ 767 w 767"/>
              <a:gd name="T5" fmla="*/ 3052 h 3150"/>
              <a:gd name="T6" fmla="*/ 767 w 767"/>
              <a:gd name="T7" fmla="*/ 3150 h 3150"/>
              <a:gd name="T8" fmla="*/ 419 w 767"/>
              <a:gd name="T9" fmla="*/ 3031 h 3150"/>
              <a:gd name="T10" fmla="*/ 307 w 767"/>
              <a:gd name="T11" fmla="*/ 2606 h 3150"/>
              <a:gd name="T12" fmla="*/ 307 w 767"/>
              <a:gd name="T13" fmla="*/ 2007 h 3150"/>
              <a:gd name="T14" fmla="*/ 251 w 767"/>
              <a:gd name="T15" fmla="*/ 1735 h 3150"/>
              <a:gd name="T16" fmla="*/ 0 w 767"/>
              <a:gd name="T17" fmla="*/ 1617 h 3150"/>
              <a:gd name="T18" fmla="*/ 0 w 767"/>
              <a:gd name="T19" fmla="*/ 1533 h 3150"/>
              <a:gd name="T20" fmla="*/ 244 w 767"/>
              <a:gd name="T21" fmla="*/ 1422 h 3150"/>
              <a:gd name="T22" fmla="*/ 307 w 767"/>
              <a:gd name="T23" fmla="*/ 1143 h 3150"/>
              <a:gd name="T24" fmla="*/ 307 w 767"/>
              <a:gd name="T25" fmla="*/ 544 h 3150"/>
              <a:gd name="T26" fmla="*/ 419 w 767"/>
              <a:gd name="T27" fmla="*/ 118 h 3150"/>
              <a:gd name="T28" fmla="*/ 767 w 767"/>
              <a:gd name="T29" fmla="*/ 0 h 3150"/>
              <a:gd name="T30" fmla="*/ 767 w 767"/>
              <a:gd name="T31" fmla="*/ 98 h 3150"/>
              <a:gd name="T32" fmla="*/ 509 w 767"/>
              <a:gd name="T33" fmla="*/ 195 h 3150"/>
              <a:gd name="T34" fmla="*/ 432 w 767"/>
              <a:gd name="T35" fmla="*/ 488 h 3150"/>
              <a:gd name="T36" fmla="*/ 432 w 767"/>
              <a:gd name="T37" fmla="*/ 1171 h 3150"/>
              <a:gd name="T38" fmla="*/ 335 w 767"/>
              <a:gd name="T39" fmla="*/ 1477 h 3150"/>
              <a:gd name="T40" fmla="*/ 125 w 767"/>
              <a:gd name="T41" fmla="*/ 1561 h 3150"/>
              <a:gd name="T42" fmla="*/ 125 w 767"/>
              <a:gd name="T43" fmla="*/ 1589 h 3150"/>
              <a:gd name="T44" fmla="*/ 342 w 767"/>
              <a:gd name="T45" fmla="*/ 1686 h 3150"/>
              <a:gd name="T46" fmla="*/ 432 w 767"/>
              <a:gd name="T47" fmla="*/ 1979 h 3150"/>
              <a:gd name="T48" fmla="*/ 432 w 767"/>
              <a:gd name="T49" fmla="*/ 2662 h 3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7" h="3150">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rgbClr val="008AA6"/>
          </a:solidFill>
          <a:ln>
            <a:noFill/>
          </a:ln>
        </p:spPr>
        <p:txBody>
          <a:bodyPr vert="horz" wrap="square" lIns="91416" tIns="45708" rIns="91416" bIns="45708" numCol="1" anchor="t" anchorCtr="0" compatLnSpc="1"/>
          <a:lstStyle/>
          <a:p>
            <a:endParaRPr lang="zh-CN" altLang="en-US" sz="2135">
              <a:solidFill>
                <a:schemeClr val="bg1">
                  <a:lumMod val="95000"/>
                </a:schemeClr>
              </a:solidFill>
              <a:latin typeface="微软雅黑" panose="020B0503020204020204" pitchFamily="34" charset="-122"/>
              <a:ea typeface="微软雅黑" panose="020B0503020204020204" pitchFamily="34" charset="-122"/>
            </a:endParaRPr>
          </a:p>
        </p:txBody>
      </p:sp>
      <p:sp>
        <p:nvSpPr>
          <p:cNvPr id="12" name="椭圆 11"/>
          <p:cNvSpPr/>
          <p:nvPr/>
        </p:nvSpPr>
        <p:spPr bwMode="auto">
          <a:xfrm>
            <a:off x="1679510" y="3191743"/>
            <a:ext cx="1245589" cy="1246076"/>
          </a:xfrm>
          <a:prstGeom prst="ellipse">
            <a:avLst/>
          </a:prstGeom>
          <a:solidFill>
            <a:srgbClr val="008AA6"/>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914400"/>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731502" y="3399296"/>
            <a:ext cx="1141607" cy="830972"/>
          </a:xfrm>
          <a:prstGeom prst="rect">
            <a:avLst/>
          </a:prstGeom>
          <a:noFill/>
        </p:spPr>
        <p:txBody>
          <a:bodyPr wrap="square" lIns="91416" tIns="45708" rIns="91416" bIns="45708" rtlCol="0">
            <a:spAutoFit/>
          </a:bodyPr>
          <a:lstStyle>
            <a:defPPr>
              <a:defRPr lang="zh-CN"/>
            </a:defPPr>
            <a:lvl1pPr algn="ctr">
              <a:defRPr sz="2000">
                <a:solidFill>
                  <a:srgbClr val="F8F8F8"/>
                </a:solidFill>
                <a:latin typeface="+mn-ea"/>
                <a:ea typeface="+mn-ea"/>
              </a:defRPr>
            </a:lvl1pPr>
          </a:lstStyle>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文本</a:t>
            </a:r>
          </a:p>
        </p:txBody>
      </p:sp>
      <p:sp>
        <p:nvSpPr>
          <p:cNvPr id="14" name="Freeform 8"/>
          <p:cNvSpPr/>
          <p:nvPr/>
        </p:nvSpPr>
        <p:spPr bwMode="auto">
          <a:xfrm>
            <a:off x="3919133" y="1604948"/>
            <a:ext cx="6240000" cy="672000"/>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862E"/>
          </a:solidFill>
          <a:ln>
            <a:noFill/>
          </a:ln>
        </p:spPr>
        <p:txBody>
          <a:bodyPr vert="horz" wrap="square" lIns="91416" tIns="45708" rIns="91416" bIns="45708" numCol="1" anchor="t" anchorCtr="0" compatLnSpc="1"/>
          <a:lstStyle/>
          <a:p>
            <a:endParaRPr lang="zh-CN" altLang="en-US" sz="1865">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4082237" y="1700808"/>
            <a:ext cx="5950200" cy="379631"/>
          </a:xfrm>
          <a:prstGeom prst="rect">
            <a:avLst/>
          </a:prstGeom>
        </p:spPr>
        <p:txBody>
          <a:bodyPr wrap="square" lIns="91416" tIns="45708" rIns="91416" bIns="45708">
            <a:spAutoFit/>
          </a:bodyPr>
          <a:lstStyle/>
          <a:p>
            <a:r>
              <a:rPr lang="zh-CN" altLang="en-US" sz="1865"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865"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86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Freeform 8"/>
          <p:cNvSpPr/>
          <p:nvPr/>
        </p:nvSpPr>
        <p:spPr bwMode="auto">
          <a:xfrm>
            <a:off x="3919133" y="2534219"/>
            <a:ext cx="6240000" cy="672000"/>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F49800"/>
          </a:solidFill>
          <a:ln>
            <a:noFill/>
          </a:ln>
        </p:spPr>
        <p:txBody>
          <a:bodyPr vert="horz" wrap="square" lIns="91416" tIns="45708" rIns="91416" bIns="45708" numCol="1" anchor="t" anchorCtr="0" compatLnSpc="1"/>
          <a:lstStyle/>
          <a:p>
            <a:endParaRPr lang="zh-CN" altLang="en-US" sz="1865">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082237" y="2638031"/>
            <a:ext cx="5950200" cy="379631"/>
          </a:xfrm>
          <a:prstGeom prst="rect">
            <a:avLst/>
          </a:prstGeom>
        </p:spPr>
        <p:txBody>
          <a:bodyPr wrap="square" lIns="91416" tIns="45708" rIns="91416" bIns="45708">
            <a:spAutoFit/>
          </a:bodyPr>
          <a:lstStyle/>
          <a:p>
            <a:r>
              <a:rPr lang="zh-CN" altLang="en-US" sz="1865"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865"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86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Freeform 8"/>
          <p:cNvSpPr/>
          <p:nvPr/>
        </p:nvSpPr>
        <p:spPr bwMode="auto">
          <a:xfrm>
            <a:off x="3919133" y="3463489"/>
            <a:ext cx="6240000" cy="672000"/>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862E"/>
          </a:solidFill>
          <a:ln>
            <a:noFill/>
          </a:ln>
        </p:spPr>
        <p:txBody>
          <a:bodyPr vert="horz" wrap="square" lIns="91416" tIns="45708" rIns="91416" bIns="45708" numCol="1" anchor="t" anchorCtr="0" compatLnSpc="1"/>
          <a:lstStyle/>
          <a:p>
            <a:endParaRPr lang="zh-CN" altLang="en-US" sz="1865">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082237" y="3575254"/>
            <a:ext cx="5950200" cy="379631"/>
          </a:xfrm>
          <a:prstGeom prst="rect">
            <a:avLst/>
          </a:prstGeom>
        </p:spPr>
        <p:txBody>
          <a:bodyPr wrap="square" lIns="91416" tIns="45708" rIns="91416" bIns="45708">
            <a:spAutoFit/>
          </a:bodyPr>
          <a:lstStyle/>
          <a:p>
            <a:r>
              <a:rPr lang="zh-CN" altLang="en-US" sz="1865"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865"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86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Freeform 8"/>
          <p:cNvSpPr/>
          <p:nvPr/>
        </p:nvSpPr>
        <p:spPr bwMode="auto">
          <a:xfrm>
            <a:off x="3919133" y="4392760"/>
            <a:ext cx="6240000" cy="672000"/>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F49800"/>
          </a:solidFill>
          <a:ln>
            <a:noFill/>
          </a:ln>
        </p:spPr>
        <p:txBody>
          <a:bodyPr vert="horz" wrap="square" lIns="91416" tIns="45708" rIns="91416" bIns="45708" numCol="1" anchor="t" anchorCtr="0" compatLnSpc="1"/>
          <a:lstStyle/>
          <a:p>
            <a:endParaRPr lang="zh-CN" altLang="en-US" sz="1865">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4082237" y="4512476"/>
            <a:ext cx="5950200" cy="379631"/>
          </a:xfrm>
          <a:prstGeom prst="rect">
            <a:avLst/>
          </a:prstGeom>
        </p:spPr>
        <p:txBody>
          <a:bodyPr wrap="square" lIns="91416" tIns="45708" rIns="91416" bIns="45708">
            <a:spAutoFit/>
          </a:bodyPr>
          <a:lstStyle/>
          <a:p>
            <a:r>
              <a:rPr lang="zh-CN" altLang="en-US" sz="1865"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865"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86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2" name="Freeform 8"/>
          <p:cNvSpPr/>
          <p:nvPr/>
        </p:nvSpPr>
        <p:spPr bwMode="auto">
          <a:xfrm>
            <a:off x="3919133" y="5322031"/>
            <a:ext cx="6240000" cy="672000"/>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862E"/>
          </a:solidFill>
          <a:ln>
            <a:noFill/>
          </a:ln>
        </p:spPr>
        <p:txBody>
          <a:bodyPr vert="horz" wrap="square" lIns="91416" tIns="45708" rIns="91416" bIns="45708" numCol="1" anchor="t" anchorCtr="0" compatLnSpc="1"/>
          <a:lstStyle/>
          <a:p>
            <a:endParaRPr lang="zh-CN" altLang="en-US" sz="1865">
              <a:solidFill>
                <a:schemeClr val="bg1">
                  <a:lumMod val="9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4082237" y="5449700"/>
            <a:ext cx="5950200" cy="379631"/>
          </a:xfrm>
          <a:prstGeom prst="rect">
            <a:avLst/>
          </a:prstGeom>
        </p:spPr>
        <p:txBody>
          <a:bodyPr wrap="square" lIns="91416" tIns="45708" rIns="91416" bIns="45708">
            <a:spAutoFit/>
          </a:bodyPr>
          <a:lstStyle/>
          <a:p>
            <a:r>
              <a:rPr lang="zh-CN" altLang="en-US" sz="1865"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865"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865"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Scale>
                                      <p:cBhvr>
                                        <p:cTn id="1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gtEl>
                                        <p:attrNameLst>
                                          <p:attrName>ppt_x</p:attrName>
                                          <p:attrName>ppt_y</p:attrName>
                                        </p:attrNameLst>
                                      </p:cBhvr>
                                    </p:animMotion>
                                    <p:animEffect transition="in" filter="fade">
                                      <p:cBhvr>
                                        <p:cTn id="14" dur="1000"/>
                                        <p:tgtEl>
                                          <p:spTgt spid="13"/>
                                        </p:tgtEl>
                                      </p:cBhvr>
                                    </p:animEffect>
                                  </p:childTnLst>
                                </p:cTn>
                              </p:par>
                            </p:childTnLst>
                          </p:cTn>
                        </p:par>
                        <p:par>
                          <p:cTn id="15" fill="hold">
                            <p:stCondLst>
                              <p:cond delay="1000"/>
                            </p:stCondLst>
                            <p:childTnLst>
                              <p:par>
                                <p:cTn id="16" presetID="16" presetClass="entr" presetSubtype="4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Horizontal)">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40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grpId="0" nodeType="withEffect">
                                  <p:stCondLst>
                                    <p:cond delay="40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40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40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7"/>
          <p:cNvSpPr txBox="1">
            <a:spLocks noChangeArrowheads="1"/>
          </p:cNvSpPr>
          <p:nvPr/>
        </p:nvSpPr>
        <p:spPr bwMode="auto">
          <a:xfrm>
            <a:off x="5212391" y="3813043"/>
            <a:ext cx="3847885" cy="115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3" rIns="121904" bIns="60953">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20000"/>
              </a:lnSpc>
              <a:spcBef>
                <a:spcPts val="880"/>
              </a:spcBef>
              <a:spcAft>
                <a:spcPts val="880"/>
              </a:spcAft>
              <a:defRPr/>
            </a:pPr>
            <a:r>
              <a:rPr lang="zh-CN" altLang="en-US" sz="1865">
                <a:solidFill>
                  <a:prstClr val="black">
                    <a:lumMod val="75000"/>
                    <a:lumOff val="25000"/>
                  </a:prstClr>
                </a:solidFill>
                <a:latin typeface="微软雅黑" panose="020B0503020204020204" pitchFamily="34" charset="-122"/>
              </a:rPr>
              <a:t>根据自己的需要添加适当的文字，据研究，在幻灯片中，一页的文字最好不要超过</a:t>
            </a:r>
            <a:r>
              <a:rPr lang="en-US" altLang="zh-CN" sz="1865">
                <a:solidFill>
                  <a:prstClr val="black">
                    <a:lumMod val="75000"/>
                    <a:lumOff val="25000"/>
                  </a:prstClr>
                </a:solidFill>
                <a:latin typeface="微软雅黑" panose="020B0503020204020204" pitchFamily="34" charset="-122"/>
              </a:rPr>
              <a:t>200</a:t>
            </a:r>
            <a:r>
              <a:rPr lang="zh-CN" altLang="en-US" sz="1865">
                <a:solidFill>
                  <a:prstClr val="black">
                    <a:lumMod val="75000"/>
                    <a:lumOff val="25000"/>
                  </a:prstClr>
                </a:solidFill>
                <a:latin typeface="微软雅黑" panose="020B0503020204020204" pitchFamily="34" charset="-122"/>
              </a:rPr>
              <a:t>字</a:t>
            </a:r>
            <a:endParaRPr lang="zh-CN" altLang="en-US" sz="1865" dirty="0">
              <a:solidFill>
                <a:prstClr val="black">
                  <a:lumMod val="75000"/>
                  <a:lumOff val="25000"/>
                </a:prstClr>
              </a:solidFill>
              <a:latin typeface="微软雅黑" panose="020B0503020204020204" pitchFamily="34" charset="-122"/>
            </a:endParaRPr>
          </a:p>
        </p:txBody>
      </p:sp>
      <p:sp>
        <p:nvSpPr>
          <p:cNvPr id="12" name="上箭头 11"/>
          <p:cNvSpPr/>
          <p:nvPr/>
        </p:nvSpPr>
        <p:spPr>
          <a:xfrm>
            <a:off x="1787461" y="2722080"/>
            <a:ext cx="1468967" cy="2658533"/>
          </a:xfrm>
          <a:prstGeom prst="upArrow">
            <a:avLst/>
          </a:prstGeom>
          <a:solidFill>
            <a:srgbClr val="F49800"/>
          </a:solidFill>
          <a:ln w="25400" cap="flat" cmpd="sng" algn="ctr">
            <a:noFill/>
            <a:prstDash val="solid"/>
          </a:ln>
          <a:effectLst/>
        </p:spPr>
        <p:txBody>
          <a:bodyPr lIns="121904" tIns="60953" rIns="121904" bIns="60953" anchor="ctr"/>
          <a:lstStyle/>
          <a:p>
            <a:pPr algn="ctr">
              <a:defRPr/>
            </a:pPr>
            <a:endParaRPr lang="zh-CN" altLang="en-US" sz="1865" kern="0" dirty="0">
              <a:solidFill>
                <a:sysClr val="window" lastClr="FFFFFF"/>
              </a:solidFill>
              <a:ea typeface="微软雅黑" panose="020B0503020204020204" pitchFamily="34" charset="-122"/>
            </a:endParaRPr>
          </a:p>
        </p:txBody>
      </p:sp>
      <p:sp>
        <p:nvSpPr>
          <p:cNvPr id="13" name="上箭头 12"/>
          <p:cNvSpPr/>
          <p:nvPr/>
        </p:nvSpPr>
        <p:spPr>
          <a:xfrm rot="1798924">
            <a:off x="2549459" y="3033230"/>
            <a:ext cx="1420283" cy="2658533"/>
          </a:xfrm>
          <a:prstGeom prst="upArrow">
            <a:avLst/>
          </a:prstGeom>
          <a:solidFill>
            <a:srgbClr val="008AA6"/>
          </a:solidFill>
          <a:ln w="25400" cap="flat" cmpd="sng" algn="ctr">
            <a:noFill/>
            <a:prstDash val="solid"/>
          </a:ln>
          <a:effectLst/>
        </p:spPr>
        <p:txBody>
          <a:bodyPr lIns="121904" tIns="60953" rIns="121904" bIns="60953" anchor="ctr"/>
          <a:lstStyle/>
          <a:p>
            <a:pPr algn="ctr">
              <a:defRPr/>
            </a:pPr>
            <a:endParaRPr lang="zh-CN" altLang="en-US" sz="1865" kern="0" dirty="0">
              <a:solidFill>
                <a:sysClr val="window" lastClr="FFFFFF"/>
              </a:solidFill>
              <a:ea typeface="微软雅黑" panose="020B0503020204020204" pitchFamily="34" charset="-122"/>
            </a:endParaRPr>
          </a:p>
        </p:txBody>
      </p:sp>
      <p:sp>
        <p:nvSpPr>
          <p:cNvPr id="14" name="上箭头 13"/>
          <p:cNvSpPr/>
          <p:nvPr/>
        </p:nvSpPr>
        <p:spPr>
          <a:xfrm rot="5400000">
            <a:off x="4262900" y="3561337"/>
            <a:ext cx="1322917" cy="4529667"/>
          </a:xfrm>
          <a:prstGeom prst="upArrow">
            <a:avLst/>
          </a:prstGeom>
          <a:solidFill>
            <a:srgbClr val="008AA6"/>
          </a:solidFill>
          <a:ln w="25400" cap="flat" cmpd="sng" algn="ctr">
            <a:noFill/>
            <a:prstDash val="solid"/>
          </a:ln>
          <a:effectLst/>
        </p:spPr>
        <p:txBody>
          <a:bodyPr lIns="121904" tIns="60953" rIns="121904" bIns="60953" anchor="ctr"/>
          <a:lstStyle/>
          <a:p>
            <a:pPr algn="ctr">
              <a:defRPr/>
            </a:pPr>
            <a:endParaRPr lang="zh-CN" altLang="en-US" sz="1865" kern="0" dirty="0">
              <a:solidFill>
                <a:sysClr val="window" lastClr="FFFFFF"/>
              </a:solidFill>
              <a:ea typeface="微软雅黑" panose="020B0503020204020204" pitchFamily="34" charset="-122"/>
            </a:endParaRPr>
          </a:p>
        </p:txBody>
      </p:sp>
      <p:sp>
        <p:nvSpPr>
          <p:cNvPr id="15" name="TextBox 37"/>
          <p:cNvSpPr txBox="1">
            <a:spLocks noChangeArrowheads="1"/>
          </p:cNvSpPr>
          <p:nvPr/>
        </p:nvSpPr>
        <p:spPr bwMode="auto">
          <a:xfrm>
            <a:off x="1679509" y="1220755"/>
            <a:ext cx="3857455" cy="115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3" rIns="121904" bIns="60953">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20000"/>
              </a:lnSpc>
              <a:spcBef>
                <a:spcPts val="880"/>
              </a:spcBef>
              <a:spcAft>
                <a:spcPts val="880"/>
              </a:spcAft>
              <a:defRPr/>
            </a:pPr>
            <a:r>
              <a:rPr lang="zh-CN" altLang="en-US" sz="1865">
                <a:solidFill>
                  <a:prstClr val="black">
                    <a:lumMod val="75000"/>
                    <a:lumOff val="25000"/>
                  </a:prstClr>
                </a:solidFill>
                <a:latin typeface="微软雅黑" panose="020B0503020204020204" pitchFamily="34" charset="-122"/>
              </a:rPr>
              <a:t>根据自己的需要添加适当的文字，据研究，在幻灯片中，一页的文字最好不要超过</a:t>
            </a:r>
            <a:r>
              <a:rPr lang="en-US" altLang="zh-CN" sz="1865">
                <a:solidFill>
                  <a:prstClr val="black">
                    <a:lumMod val="75000"/>
                    <a:lumOff val="25000"/>
                  </a:prstClr>
                </a:solidFill>
                <a:latin typeface="微软雅黑" panose="020B0503020204020204" pitchFamily="34" charset="-122"/>
              </a:rPr>
              <a:t>200</a:t>
            </a:r>
            <a:r>
              <a:rPr lang="zh-CN" altLang="en-US" sz="1865">
                <a:solidFill>
                  <a:prstClr val="black">
                    <a:lumMod val="75000"/>
                    <a:lumOff val="25000"/>
                  </a:prstClr>
                </a:solidFill>
                <a:latin typeface="微软雅黑" panose="020B0503020204020204" pitchFamily="34" charset="-122"/>
              </a:rPr>
              <a:t>字</a:t>
            </a:r>
            <a:endParaRPr lang="zh-CN" altLang="en-US" sz="1865" dirty="0">
              <a:solidFill>
                <a:prstClr val="black">
                  <a:lumMod val="75000"/>
                  <a:lumOff val="25000"/>
                </a:prstClr>
              </a:solidFill>
              <a:latin typeface="微软雅黑" panose="020B0503020204020204" pitchFamily="34" charset="-122"/>
            </a:endParaRPr>
          </a:p>
        </p:txBody>
      </p:sp>
      <p:sp>
        <p:nvSpPr>
          <p:cNvPr id="16" name="TextBox 37"/>
          <p:cNvSpPr txBox="1">
            <a:spLocks noChangeArrowheads="1"/>
          </p:cNvSpPr>
          <p:nvPr/>
        </p:nvSpPr>
        <p:spPr bwMode="auto">
          <a:xfrm>
            <a:off x="7360643" y="5349213"/>
            <a:ext cx="4015944" cy="115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3" rIns="121904" bIns="60953">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20000"/>
              </a:lnSpc>
              <a:spcBef>
                <a:spcPts val="880"/>
              </a:spcBef>
              <a:spcAft>
                <a:spcPts val="880"/>
              </a:spcAft>
              <a:defRPr/>
            </a:pPr>
            <a:r>
              <a:rPr lang="zh-CN" altLang="en-US" sz="1865">
                <a:solidFill>
                  <a:prstClr val="black">
                    <a:lumMod val="75000"/>
                    <a:lumOff val="25000"/>
                  </a:prstClr>
                </a:solidFill>
                <a:latin typeface="微软雅黑" panose="020B0503020204020204" pitchFamily="34" charset="-122"/>
              </a:rPr>
              <a:t>根据自己的需要添加适当的文字，据研究，在幻灯片中，一页的文字最好不要超过</a:t>
            </a:r>
            <a:r>
              <a:rPr lang="en-US" altLang="zh-CN" sz="1865">
                <a:solidFill>
                  <a:prstClr val="black">
                    <a:lumMod val="75000"/>
                    <a:lumOff val="25000"/>
                  </a:prstClr>
                </a:solidFill>
                <a:latin typeface="微软雅黑" panose="020B0503020204020204" pitchFamily="34" charset="-122"/>
              </a:rPr>
              <a:t>200</a:t>
            </a:r>
            <a:r>
              <a:rPr lang="zh-CN" altLang="en-US" sz="1865">
                <a:solidFill>
                  <a:prstClr val="black">
                    <a:lumMod val="75000"/>
                    <a:lumOff val="25000"/>
                  </a:prstClr>
                </a:solidFill>
                <a:latin typeface="微软雅黑" panose="020B0503020204020204" pitchFamily="34" charset="-122"/>
              </a:rPr>
              <a:t>字</a:t>
            </a:r>
            <a:endParaRPr lang="zh-CN" altLang="en-US" sz="1865" dirty="0">
              <a:solidFill>
                <a:prstClr val="black">
                  <a:lumMod val="75000"/>
                  <a:lumOff val="25000"/>
                </a:prstClr>
              </a:solidFill>
              <a:latin typeface="微软雅黑" panose="020B0503020204020204" pitchFamily="34" charset="-122"/>
            </a:endParaRPr>
          </a:p>
        </p:txBody>
      </p:sp>
      <p:sp>
        <p:nvSpPr>
          <p:cNvPr id="17" name="TextBox 37"/>
          <p:cNvSpPr txBox="1">
            <a:spLocks noChangeArrowheads="1"/>
          </p:cNvSpPr>
          <p:nvPr/>
        </p:nvSpPr>
        <p:spPr bwMode="auto">
          <a:xfrm>
            <a:off x="4175788" y="2372883"/>
            <a:ext cx="3852737" cy="115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3" rIns="121904" bIns="60953">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20000"/>
              </a:lnSpc>
              <a:spcBef>
                <a:spcPts val="880"/>
              </a:spcBef>
              <a:spcAft>
                <a:spcPts val="880"/>
              </a:spcAft>
              <a:defRPr/>
            </a:pPr>
            <a:r>
              <a:rPr lang="zh-CN" altLang="en-US" sz="1865">
                <a:solidFill>
                  <a:prstClr val="black">
                    <a:lumMod val="75000"/>
                    <a:lumOff val="25000"/>
                  </a:prstClr>
                </a:solidFill>
                <a:latin typeface="微软雅黑" panose="020B0503020204020204" pitchFamily="34" charset="-122"/>
              </a:rPr>
              <a:t>根据自己的需要添加适当的文字，据研究，在幻灯片中，一页的文字最好不要超过</a:t>
            </a:r>
            <a:r>
              <a:rPr lang="en-US" altLang="zh-CN" sz="1865">
                <a:solidFill>
                  <a:prstClr val="black">
                    <a:lumMod val="75000"/>
                    <a:lumOff val="25000"/>
                  </a:prstClr>
                </a:solidFill>
                <a:latin typeface="微软雅黑" panose="020B0503020204020204" pitchFamily="34" charset="-122"/>
              </a:rPr>
              <a:t>200</a:t>
            </a:r>
            <a:r>
              <a:rPr lang="zh-CN" altLang="en-US" sz="1865">
                <a:solidFill>
                  <a:prstClr val="black">
                    <a:lumMod val="75000"/>
                    <a:lumOff val="25000"/>
                  </a:prstClr>
                </a:solidFill>
                <a:latin typeface="微软雅黑" panose="020B0503020204020204" pitchFamily="34" charset="-122"/>
              </a:rPr>
              <a:t>字</a:t>
            </a:r>
            <a:endParaRPr lang="zh-CN" altLang="en-US" sz="1865" dirty="0">
              <a:solidFill>
                <a:prstClr val="black">
                  <a:lumMod val="75000"/>
                  <a:lumOff val="25000"/>
                </a:prstClr>
              </a:solidFill>
              <a:latin typeface="微软雅黑" panose="020B0503020204020204" pitchFamily="34" charset="-122"/>
            </a:endParaRPr>
          </a:p>
        </p:txBody>
      </p:sp>
      <p:sp>
        <p:nvSpPr>
          <p:cNvPr id="18" name="上箭头 17"/>
          <p:cNvSpPr/>
          <p:nvPr/>
        </p:nvSpPr>
        <p:spPr>
          <a:xfrm rot="3637147">
            <a:off x="3047934" y="3766655"/>
            <a:ext cx="1250951" cy="2937933"/>
          </a:xfrm>
          <a:prstGeom prst="upArrow">
            <a:avLst/>
          </a:prstGeom>
          <a:solidFill>
            <a:srgbClr val="F49800"/>
          </a:solidFill>
          <a:ln w="25400" cap="flat" cmpd="sng" algn="ctr">
            <a:noFill/>
            <a:prstDash val="solid"/>
          </a:ln>
          <a:effectLst/>
        </p:spPr>
        <p:txBody>
          <a:bodyPr lIns="121904" tIns="60953" rIns="121904" bIns="60953" anchor="ctr"/>
          <a:lstStyle/>
          <a:p>
            <a:pPr algn="ctr">
              <a:defRPr/>
            </a:pPr>
            <a:endParaRPr lang="zh-CN" altLang="en-US" sz="1865" kern="0" dirty="0">
              <a:solidFill>
                <a:sysClr val="window" lastClr="FFFFFF"/>
              </a:solidFill>
              <a:ea typeface="微软雅黑" panose="020B0503020204020204" pitchFamily="34" charset="-122"/>
            </a:endParaRPr>
          </a:p>
        </p:txBody>
      </p:sp>
      <p:sp>
        <p:nvSpPr>
          <p:cNvPr id="19" name="椭圆 18"/>
          <p:cNvSpPr/>
          <p:nvPr/>
        </p:nvSpPr>
        <p:spPr bwMode="auto">
          <a:xfrm>
            <a:off x="1813831" y="4883265"/>
            <a:ext cx="1566320" cy="1566323"/>
          </a:xfrm>
          <a:prstGeom prst="ellipse">
            <a:avLst/>
          </a:prstGeom>
          <a:solidFill>
            <a:srgbClr val="00862E"/>
          </a:solidFill>
          <a:ln w="6350" cap="flat" cmpd="sng" algn="ctr">
            <a:noFill/>
            <a:prstDash val="solid"/>
          </a:ln>
          <a:effectLst>
            <a:outerShdw blurRad="50800" dist="38100" dir="2700000" algn="tl" rotWithShape="0">
              <a:prstClr val="black">
                <a:alpha val="40000"/>
              </a:prstClr>
            </a:outerShdw>
          </a:effectLst>
          <a:scene3d>
            <a:camera prst="orthographicFront">
              <a:rot lat="0" lon="0" rev="0"/>
            </a:camera>
            <a:lightRig rig="glow" dir="t">
              <a:rot lat="0" lon="0" rev="14100000"/>
            </a:lightRig>
          </a:scene3d>
          <a:sp3d prstMaterial="softEdge"/>
        </p:spPr>
        <p:txBody>
          <a:bodyPr lIns="121904" tIns="60953" rIns="121904" bIns="60953" anchor="ctr"/>
          <a:lstStyle/>
          <a:p>
            <a:pPr algn="ctr">
              <a:defRPr/>
            </a:pPr>
            <a:r>
              <a:rPr lang="zh-CN" altLang="en-US" sz="2665" kern="0" dirty="0">
                <a:solidFill>
                  <a:sysClr val="window" lastClr="FFFFFF"/>
                </a:solidFill>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5" grpId="0"/>
      <p:bldP spid="16" grpId="0"/>
      <p:bldP spid="17" grpId="0"/>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34345" y="1423988"/>
            <a:ext cx="7217592" cy="96000"/>
          </a:xfrm>
          <a:prstGeom prst="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12" name="TextBox 11"/>
          <p:cNvSpPr txBox="1"/>
          <p:nvPr/>
        </p:nvSpPr>
        <p:spPr>
          <a:xfrm>
            <a:off x="3215679" y="1599162"/>
            <a:ext cx="7680853" cy="1231098"/>
          </a:xfrm>
          <a:prstGeom prst="rect">
            <a:avLst/>
          </a:prstGeom>
          <a:noFill/>
        </p:spPr>
        <p:txBody>
          <a:bodyPr wrap="square" lIns="121912" tIns="60956" rIns="121912" bIns="60956"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字，模板中的所有颜色板式均可编辑替换，可以根据自己的需要更换自己喜欢的颜色与修改图表的布局，适当的增加或删除部分内容</a:t>
            </a:r>
          </a:p>
        </p:txBody>
      </p:sp>
      <p:sp>
        <p:nvSpPr>
          <p:cNvPr id="13" name="泪滴形 12"/>
          <p:cNvSpPr/>
          <p:nvPr/>
        </p:nvSpPr>
        <p:spPr>
          <a:xfrm>
            <a:off x="1582620" y="1412776"/>
            <a:ext cx="1344000" cy="1344000"/>
          </a:xfrm>
          <a:prstGeom prst="teardrop">
            <a:avLst/>
          </a:prstGeom>
          <a:solidFill>
            <a:srgbClr val="008A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56" rIns="0" bIns="60956" rtlCol="0" anchor="ctr"/>
          <a:lstStyle/>
          <a:p>
            <a:pPr algn="ctr"/>
            <a:r>
              <a:rPr lang="zh-CN" altLang="en-US" sz="1865" b="1" dirty="0">
                <a:solidFill>
                  <a:schemeClr val="bg1"/>
                </a:solidFill>
                <a:latin typeface="微软雅黑" panose="020B0503020204020204" pitchFamily="34" charset="-122"/>
                <a:ea typeface="微软雅黑" panose="020B0503020204020204" pitchFamily="34" charset="-122"/>
              </a:rPr>
              <a:t>添加标题</a:t>
            </a:r>
          </a:p>
        </p:txBody>
      </p:sp>
      <p:sp>
        <p:nvSpPr>
          <p:cNvPr id="14" name="泪滴形 13"/>
          <p:cNvSpPr/>
          <p:nvPr/>
        </p:nvSpPr>
        <p:spPr>
          <a:xfrm>
            <a:off x="1582620" y="3093037"/>
            <a:ext cx="1344000" cy="1344000"/>
          </a:xfrm>
          <a:prstGeom prst="teardrop">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56" rIns="0" bIns="60956" rtlCol="0" anchor="ctr"/>
          <a:lstStyle/>
          <a:p>
            <a:pPr algn="ctr"/>
            <a:r>
              <a:rPr lang="zh-CN" altLang="en-US" sz="1865" b="1" dirty="0">
                <a:solidFill>
                  <a:schemeClr val="bg1"/>
                </a:solidFill>
                <a:latin typeface="微软雅黑" panose="020B0503020204020204" pitchFamily="34" charset="-122"/>
                <a:ea typeface="微软雅黑" panose="020B0503020204020204" pitchFamily="34" charset="-122"/>
              </a:rPr>
              <a:t>添加标题</a:t>
            </a:r>
          </a:p>
        </p:txBody>
      </p:sp>
      <p:sp>
        <p:nvSpPr>
          <p:cNvPr id="15" name="泪滴形 14"/>
          <p:cNvSpPr/>
          <p:nvPr/>
        </p:nvSpPr>
        <p:spPr>
          <a:xfrm>
            <a:off x="1582620" y="4773299"/>
            <a:ext cx="1344000" cy="1344000"/>
          </a:xfrm>
          <a:prstGeom prst="teardrop">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56" rIns="0" bIns="60956" rtlCol="0" anchor="ctr"/>
          <a:lstStyle/>
          <a:p>
            <a:pPr algn="ctr"/>
            <a:r>
              <a:rPr lang="zh-CN" altLang="en-US" sz="1865" b="1" dirty="0">
                <a:solidFill>
                  <a:schemeClr val="bg1"/>
                </a:solidFill>
                <a:latin typeface="微软雅黑" panose="020B0503020204020204" pitchFamily="34" charset="-122"/>
                <a:ea typeface="微软雅黑" panose="020B0503020204020204" pitchFamily="34" charset="-122"/>
              </a:rPr>
              <a:t>添加标题</a:t>
            </a:r>
          </a:p>
        </p:txBody>
      </p:sp>
      <p:sp>
        <p:nvSpPr>
          <p:cNvPr id="16" name="矩形 15"/>
          <p:cNvSpPr/>
          <p:nvPr/>
        </p:nvSpPr>
        <p:spPr>
          <a:xfrm>
            <a:off x="3334345" y="3044957"/>
            <a:ext cx="7217592" cy="96000"/>
          </a:xfrm>
          <a:prstGeom prst="rect">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17" name="TextBox 16"/>
          <p:cNvSpPr txBox="1"/>
          <p:nvPr/>
        </p:nvSpPr>
        <p:spPr>
          <a:xfrm>
            <a:off x="3215680" y="3117196"/>
            <a:ext cx="7680853" cy="1231098"/>
          </a:xfrm>
          <a:prstGeom prst="rect">
            <a:avLst/>
          </a:prstGeom>
          <a:noFill/>
        </p:spPr>
        <p:txBody>
          <a:bodyPr wrap="square" lIns="121912" tIns="60956" rIns="121912" bIns="60956"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字，模板中的所有颜色板式均可编辑替换，可以根据自己的需要更换自己喜欢的颜色与修改图表的布局，适当的增加或删除部分内容</a:t>
            </a:r>
          </a:p>
        </p:txBody>
      </p:sp>
      <p:sp>
        <p:nvSpPr>
          <p:cNvPr id="18" name="矩形 17"/>
          <p:cNvSpPr/>
          <p:nvPr/>
        </p:nvSpPr>
        <p:spPr>
          <a:xfrm>
            <a:off x="3334345" y="4748907"/>
            <a:ext cx="7217592" cy="96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19" name="TextBox 18"/>
          <p:cNvSpPr txBox="1"/>
          <p:nvPr/>
        </p:nvSpPr>
        <p:spPr>
          <a:xfrm>
            <a:off x="3215680" y="4833705"/>
            <a:ext cx="7680853" cy="1231098"/>
          </a:xfrm>
          <a:prstGeom prst="rect">
            <a:avLst/>
          </a:prstGeom>
          <a:noFill/>
        </p:spPr>
        <p:txBody>
          <a:bodyPr wrap="square" lIns="121912" tIns="60956" rIns="121912" bIns="60956"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字，模板中的所有颜色板式均可编辑替换，可以根据自己的需要更换自己喜欢的颜色与修改图表的布局，适当的增加或删除部分内容</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 calcmode="lin" valueType="num">
                                      <p:cBhvr>
                                        <p:cTn id="23" dur="500" fill="hold"/>
                                        <p:tgtEl>
                                          <p:spTgt spid="14"/>
                                        </p:tgtEl>
                                        <p:attrNameLst>
                                          <p:attrName>style.rotation</p:attrName>
                                        </p:attrNameLst>
                                      </p:cBhvr>
                                      <p:tavLst>
                                        <p:tav tm="0">
                                          <p:val>
                                            <p:fltVal val="90"/>
                                          </p:val>
                                        </p:tav>
                                        <p:tav tm="100000">
                                          <p:val>
                                            <p:fltVal val="0"/>
                                          </p:val>
                                        </p:tav>
                                      </p:tavLst>
                                    </p:anim>
                                    <p:animEffect transition="in" filter="fade">
                                      <p:cBhvr>
                                        <p:cTn id="24" dur="500"/>
                                        <p:tgtEl>
                                          <p:spTgt spid="1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14" grpId="0" animBg="1"/>
      <p:bldP spid="15" grpId="0" animBg="1"/>
      <p:bldP spid="16" grpId="0" animBg="1"/>
      <p:bldP spid="17" grpId="0"/>
      <p:bldP spid="18"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5" cstate="screen"/>
          <a:stretch>
            <a:fillRect/>
          </a:stretch>
        </p:blipFill>
        <p:spPr>
          <a:xfrm>
            <a:off x="10086920" y="3899075"/>
            <a:ext cx="1886233" cy="2359269"/>
          </a:xfrm>
          <a:prstGeom prst="rect">
            <a:avLst/>
          </a:prstGeom>
        </p:spPr>
      </p:pic>
      <p:pic>
        <p:nvPicPr>
          <p:cNvPr id="16" name="图片 15"/>
          <p:cNvPicPr>
            <a:picLocks noChangeAspect="1"/>
          </p:cNvPicPr>
          <p:nvPr/>
        </p:nvPicPr>
        <p:blipFill>
          <a:blip r:embed="rId6" cstate="screen"/>
          <a:stretch>
            <a:fillRect/>
          </a:stretch>
        </p:blipFill>
        <p:spPr>
          <a:xfrm>
            <a:off x="2197200" y="5153425"/>
            <a:ext cx="1210501" cy="1514075"/>
          </a:xfrm>
          <a:prstGeom prst="rect">
            <a:avLst/>
          </a:prstGeom>
        </p:spPr>
      </p:pic>
      <p:pic>
        <p:nvPicPr>
          <p:cNvPr id="17" name="图片 16"/>
          <p:cNvPicPr>
            <a:picLocks noChangeAspect="1"/>
          </p:cNvPicPr>
          <p:nvPr/>
        </p:nvPicPr>
        <p:blipFill>
          <a:blip r:embed="rId5"/>
          <a:stretch>
            <a:fillRect/>
          </a:stretch>
        </p:blipFill>
        <p:spPr>
          <a:xfrm>
            <a:off x="153858" y="3899074"/>
            <a:ext cx="2005705" cy="2508703"/>
          </a:xfrm>
          <a:prstGeom prst="rect">
            <a:avLst/>
          </a:prstGeom>
        </p:spPr>
      </p:pic>
      <p:pic>
        <p:nvPicPr>
          <p:cNvPr id="18" name="图片 17"/>
          <p:cNvPicPr>
            <a:picLocks noChangeAspect="1"/>
          </p:cNvPicPr>
          <p:nvPr/>
        </p:nvPicPr>
        <p:blipFill>
          <a:blip r:embed="rId7"/>
          <a:stretch>
            <a:fillRect/>
          </a:stretch>
        </p:blipFill>
        <p:spPr>
          <a:xfrm>
            <a:off x="11398" y="4931380"/>
            <a:ext cx="12192000" cy="1926336"/>
          </a:xfrm>
          <a:prstGeom prst="rect">
            <a:avLst/>
          </a:prstGeom>
        </p:spPr>
      </p:pic>
      <p:pic>
        <p:nvPicPr>
          <p:cNvPr id="19" name="图片 18"/>
          <p:cNvPicPr>
            <a:picLocks noChangeAspect="1"/>
          </p:cNvPicPr>
          <p:nvPr/>
        </p:nvPicPr>
        <p:blipFill>
          <a:blip r:embed="rId8"/>
          <a:stretch>
            <a:fillRect/>
          </a:stretch>
        </p:blipFill>
        <p:spPr>
          <a:xfrm>
            <a:off x="4432696" y="5068351"/>
            <a:ext cx="3511600" cy="1552583"/>
          </a:xfrm>
          <a:prstGeom prst="rect">
            <a:avLst/>
          </a:prstGeom>
        </p:spPr>
      </p:pic>
      <p:sp>
        <p:nvSpPr>
          <p:cNvPr id="22" name="Freeform 7"/>
          <p:cNvSpPr>
            <a:spLocks noChangeAspect="1" noEditPoints="1"/>
          </p:cNvSpPr>
          <p:nvPr/>
        </p:nvSpPr>
        <p:spPr bwMode="auto">
          <a:xfrm>
            <a:off x="4661585" y="3999044"/>
            <a:ext cx="418920" cy="421947"/>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rgbClr val="00862E"/>
          </a:solidFill>
          <a:ln>
            <a:noFill/>
          </a:ln>
        </p:spPr>
        <p:txBody>
          <a:bodyPr vert="horz" wrap="square" lIns="91416" tIns="45708" rIns="91416" bIns="45708" numCol="1" anchor="t" anchorCtr="0" compatLnSpc="1"/>
          <a:lstStyle/>
          <a:p>
            <a:endParaRPr lang="zh-CN" altLang="en-US" sz="2400">
              <a:solidFill>
                <a:srgbClr val="6B8D17"/>
              </a:solidFill>
            </a:endParaRPr>
          </a:p>
        </p:txBody>
      </p:sp>
      <p:sp>
        <p:nvSpPr>
          <p:cNvPr id="24" name="PA_文本框 47"/>
          <p:cNvSpPr txBox="1"/>
          <p:nvPr>
            <p:custDataLst>
              <p:tags r:id="rId1"/>
            </p:custDataLst>
          </p:nvPr>
        </p:nvSpPr>
        <p:spPr>
          <a:xfrm>
            <a:off x="1387961" y="1873537"/>
            <a:ext cx="9601067" cy="1569660"/>
          </a:xfrm>
          <a:prstGeom prst="rect">
            <a:avLst/>
          </a:prstGeom>
          <a:noFill/>
        </p:spPr>
        <p:txBody>
          <a:bodyPr wrap="square" rtlCol="0">
            <a:spAutoFit/>
          </a:bodyPr>
          <a:lstStyle/>
          <a:p>
            <a:pPr algn="ctr"/>
            <a:r>
              <a:rPr lang="zh-CN" altLang="en-US" sz="9600" b="1" spc="200" dirty="0">
                <a:solidFill>
                  <a:srgbClr val="00862E"/>
                </a:solidFill>
                <a:latin typeface="微软雅黑" panose="020B0503020204020204" pitchFamily="34" charset="-122"/>
                <a:ea typeface="微软雅黑" panose="020B0503020204020204" pitchFamily="34" charset="-122"/>
              </a:rPr>
              <a:t>感谢观赏</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1500"/>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24"/>
                                        </p:tgtEl>
                                        <p:attrNameLst>
                                          <p:attrName>style.visibility</p:attrName>
                                        </p:attrNameLst>
                                      </p:cBhvr>
                                      <p:to>
                                        <p:strVal val="visible"/>
                                      </p:to>
                                    </p:set>
                                    <p:anim by="(-#ppt_w*2)" calcmode="lin" valueType="num">
                                      <p:cBhvr rctx="PPT">
                                        <p:cTn id="39" dur="500" autoRev="1" fill="hold">
                                          <p:stCondLst>
                                            <p:cond delay="0"/>
                                          </p:stCondLst>
                                        </p:cTn>
                                        <p:tgtEl>
                                          <p:spTgt spid="24"/>
                                        </p:tgtEl>
                                        <p:attrNameLst>
                                          <p:attrName>ppt_w</p:attrName>
                                        </p:attrNameLst>
                                      </p:cBhvr>
                                    </p:anim>
                                    <p:anim by="(#ppt_w*0.50)" calcmode="lin" valueType="num">
                                      <p:cBhvr>
                                        <p:cTn id="40" dur="500" decel="50000" autoRev="1" fill="hold">
                                          <p:stCondLst>
                                            <p:cond delay="0"/>
                                          </p:stCondLst>
                                        </p:cTn>
                                        <p:tgtEl>
                                          <p:spTgt spid="24"/>
                                        </p:tgtEl>
                                        <p:attrNameLst>
                                          <p:attrName>ppt_x</p:attrName>
                                        </p:attrNameLst>
                                      </p:cBhvr>
                                    </p:anim>
                                    <p:anim from="(-#ppt_h/2)" to="(#ppt_y)" calcmode="lin" valueType="num">
                                      <p:cBhvr>
                                        <p:cTn id="41" dur="1000" fill="hold">
                                          <p:stCondLst>
                                            <p:cond delay="0"/>
                                          </p:stCondLst>
                                        </p:cTn>
                                        <p:tgtEl>
                                          <p:spTgt spid="24"/>
                                        </p:tgtEl>
                                        <p:attrNameLst>
                                          <p:attrName>ppt_y</p:attrName>
                                        </p:attrNameLst>
                                      </p:cBhvr>
                                    </p:anim>
                                    <p:animRot by="21600000">
                                      <p:cBhvr>
                                        <p:cTn id="42"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单圆角矩形 11"/>
          <p:cNvSpPr/>
          <p:nvPr/>
        </p:nvSpPr>
        <p:spPr>
          <a:xfrm flipH="1">
            <a:off x="5904619" y="1597995"/>
            <a:ext cx="5760000" cy="1392000"/>
          </a:xfrm>
          <a:prstGeom prst="round1Rect">
            <a:avLst>
              <a:gd name="adj" fmla="val 2120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单圆角矩形 13"/>
          <p:cNvSpPr/>
          <p:nvPr/>
        </p:nvSpPr>
        <p:spPr>
          <a:xfrm flipH="1">
            <a:off x="5904619" y="3281652"/>
            <a:ext cx="5760000" cy="1392000"/>
          </a:xfrm>
          <a:prstGeom prst="round1Rect">
            <a:avLst>
              <a:gd name="adj" fmla="val 21202"/>
            </a:avLst>
          </a:prstGeom>
          <a:solidFill>
            <a:srgbClr val="FEA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单圆角矩形 14"/>
          <p:cNvSpPr/>
          <p:nvPr/>
        </p:nvSpPr>
        <p:spPr>
          <a:xfrm flipH="1">
            <a:off x="5904619" y="4965309"/>
            <a:ext cx="5760000" cy="1392000"/>
          </a:xfrm>
          <a:prstGeom prst="round1Rect">
            <a:avLst>
              <a:gd name="adj" fmla="val 21202"/>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圆角矩形 2"/>
          <p:cNvSpPr/>
          <p:nvPr/>
        </p:nvSpPr>
        <p:spPr>
          <a:xfrm>
            <a:off x="431371" y="1597995"/>
            <a:ext cx="5088565" cy="4759315"/>
          </a:xfrm>
          <a:prstGeom prst="roundRect">
            <a:avLst>
              <a:gd name="adj" fmla="val 5689"/>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TextBox 17"/>
          <p:cNvSpPr txBox="1"/>
          <p:nvPr/>
        </p:nvSpPr>
        <p:spPr>
          <a:xfrm>
            <a:off x="6168346" y="3558135"/>
            <a:ext cx="5304252" cy="830972"/>
          </a:xfrm>
          <a:prstGeom prst="rect">
            <a:avLst/>
          </a:prstGeom>
          <a:noFill/>
        </p:spPr>
        <p:txBody>
          <a:bodyPr wrap="square" lIns="91416" tIns="45708" rIns="91416" bIns="45708"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根据需要添加文字，一页的文字最好不要超过</a:t>
            </a:r>
            <a:r>
              <a:rPr lang="en-US" altLang="zh-CN" sz="1600" dirty="0">
                <a:solidFill>
                  <a:schemeClr val="bg1"/>
                </a:solidFill>
                <a:latin typeface="微软雅黑" panose="020B0503020204020204" pitchFamily="34" charset="-122"/>
                <a:ea typeface="微软雅黑" panose="020B0503020204020204" pitchFamily="34" charset="-122"/>
              </a:rPr>
              <a:t>200</a:t>
            </a:r>
            <a:r>
              <a:rPr lang="zh-CN" altLang="en-US" sz="1600" dirty="0">
                <a:solidFill>
                  <a:schemeClr val="bg1"/>
                </a:solidFill>
                <a:latin typeface="微软雅黑" panose="020B0503020204020204" pitchFamily="34" charset="-122"/>
                <a:ea typeface="微软雅黑" panose="020B0503020204020204" pitchFamily="34" charset="-122"/>
              </a:rPr>
              <a:t>字根据需要添加文字，一页的文字最好不要超过</a:t>
            </a:r>
            <a:r>
              <a:rPr lang="en-US" altLang="zh-CN" sz="1600" dirty="0">
                <a:solidFill>
                  <a:schemeClr val="bg1"/>
                </a:solidFill>
                <a:latin typeface="微软雅黑" panose="020B0503020204020204" pitchFamily="34" charset="-122"/>
                <a:ea typeface="微软雅黑" panose="020B0503020204020204" pitchFamily="34" charset="-122"/>
              </a:rPr>
              <a:t>200</a:t>
            </a:r>
            <a:r>
              <a:rPr lang="zh-CN" altLang="en-US" sz="1600" dirty="0">
                <a:solidFill>
                  <a:schemeClr val="bg1"/>
                </a:solidFill>
                <a:latin typeface="微软雅黑" panose="020B0503020204020204" pitchFamily="34" charset="-122"/>
                <a:ea typeface="微软雅黑" panose="020B0503020204020204" pitchFamily="34" charset="-122"/>
              </a:rPr>
              <a:t>字</a:t>
            </a:r>
          </a:p>
        </p:txBody>
      </p:sp>
      <p:sp>
        <p:nvSpPr>
          <p:cNvPr id="20" name="TextBox 19"/>
          <p:cNvSpPr txBox="1"/>
          <p:nvPr/>
        </p:nvSpPr>
        <p:spPr>
          <a:xfrm>
            <a:off x="6168346" y="1913183"/>
            <a:ext cx="5304252" cy="830972"/>
          </a:xfrm>
          <a:prstGeom prst="rect">
            <a:avLst/>
          </a:prstGeom>
          <a:noFill/>
        </p:spPr>
        <p:txBody>
          <a:bodyPr wrap="square" lIns="91416" tIns="45708" rIns="91416" bIns="45708"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根据需要添加文字，一页的文字最好不要超过</a:t>
            </a:r>
            <a:r>
              <a:rPr lang="en-US" altLang="zh-CN" sz="1600" dirty="0">
                <a:solidFill>
                  <a:schemeClr val="bg1"/>
                </a:solidFill>
                <a:latin typeface="微软雅黑" panose="020B0503020204020204" pitchFamily="34" charset="-122"/>
                <a:ea typeface="微软雅黑" panose="020B0503020204020204" pitchFamily="34" charset="-122"/>
              </a:rPr>
              <a:t>200</a:t>
            </a:r>
            <a:r>
              <a:rPr lang="zh-CN" altLang="en-US" sz="1600" dirty="0">
                <a:solidFill>
                  <a:schemeClr val="bg1"/>
                </a:solidFill>
                <a:latin typeface="微软雅黑" panose="020B0503020204020204" pitchFamily="34" charset="-122"/>
                <a:ea typeface="微软雅黑" panose="020B0503020204020204" pitchFamily="34" charset="-122"/>
              </a:rPr>
              <a:t>字根据需要添加文字，一页的文字最好不要超过</a:t>
            </a:r>
            <a:r>
              <a:rPr lang="en-US" altLang="zh-CN" sz="1600" dirty="0">
                <a:solidFill>
                  <a:schemeClr val="bg1"/>
                </a:solidFill>
                <a:latin typeface="微软雅黑" panose="020B0503020204020204" pitchFamily="34" charset="-122"/>
                <a:ea typeface="微软雅黑" panose="020B0503020204020204" pitchFamily="34" charset="-122"/>
              </a:rPr>
              <a:t>200</a:t>
            </a:r>
            <a:r>
              <a:rPr lang="zh-CN" altLang="en-US" sz="1600" dirty="0">
                <a:solidFill>
                  <a:schemeClr val="bg1"/>
                </a:solidFill>
                <a:latin typeface="微软雅黑" panose="020B0503020204020204" pitchFamily="34" charset="-122"/>
                <a:ea typeface="微软雅黑" panose="020B0503020204020204" pitchFamily="34" charset="-122"/>
              </a:rPr>
              <a:t>字</a:t>
            </a:r>
          </a:p>
        </p:txBody>
      </p:sp>
      <p:sp>
        <p:nvSpPr>
          <p:cNvPr id="21" name="TextBox 20"/>
          <p:cNvSpPr txBox="1"/>
          <p:nvPr/>
        </p:nvSpPr>
        <p:spPr>
          <a:xfrm>
            <a:off x="6168346" y="5253203"/>
            <a:ext cx="5304252" cy="830972"/>
          </a:xfrm>
          <a:prstGeom prst="rect">
            <a:avLst/>
          </a:prstGeom>
          <a:noFill/>
        </p:spPr>
        <p:txBody>
          <a:bodyPr wrap="square" lIns="91416" tIns="45708" rIns="91416" bIns="45708"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根据需要添加文字，一页的文字最好不要超过</a:t>
            </a:r>
            <a:r>
              <a:rPr lang="en-US" altLang="zh-CN" sz="1600" dirty="0">
                <a:solidFill>
                  <a:schemeClr val="bg1"/>
                </a:solidFill>
                <a:latin typeface="微软雅黑" panose="020B0503020204020204" pitchFamily="34" charset="-122"/>
                <a:ea typeface="微软雅黑" panose="020B0503020204020204" pitchFamily="34" charset="-122"/>
              </a:rPr>
              <a:t>200</a:t>
            </a:r>
            <a:r>
              <a:rPr lang="zh-CN" altLang="en-US" sz="1600" dirty="0">
                <a:solidFill>
                  <a:schemeClr val="bg1"/>
                </a:solidFill>
                <a:latin typeface="微软雅黑" panose="020B0503020204020204" pitchFamily="34" charset="-122"/>
                <a:ea typeface="微软雅黑" panose="020B0503020204020204" pitchFamily="34" charset="-122"/>
              </a:rPr>
              <a:t>字根据需要添加文字，一页的文字最好不要超过</a:t>
            </a:r>
            <a:r>
              <a:rPr lang="en-US" altLang="zh-CN" sz="1600" dirty="0">
                <a:solidFill>
                  <a:schemeClr val="bg1"/>
                </a:solidFill>
                <a:latin typeface="微软雅黑" panose="020B0503020204020204" pitchFamily="34" charset="-122"/>
                <a:ea typeface="微软雅黑" panose="020B0503020204020204" pitchFamily="34" charset="-122"/>
              </a:rPr>
              <a:t>200</a:t>
            </a:r>
            <a:r>
              <a:rPr lang="zh-CN" altLang="en-US" sz="1600" dirty="0">
                <a:solidFill>
                  <a:schemeClr val="bg1"/>
                </a:solidFill>
                <a:latin typeface="微软雅黑" panose="020B0503020204020204" pitchFamily="34" charset="-122"/>
                <a:ea typeface="微软雅黑" panose="020B0503020204020204" pitchFamily="34" charset="-122"/>
              </a:rPr>
              <a:t>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3" grpId="0" animBg="1"/>
      <p:bldP spid="18"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6"/>
          <p:cNvSpPr>
            <a:spLocks noChangeArrowheads="1"/>
          </p:cNvSpPr>
          <p:nvPr/>
        </p:nvSpPr>
        <p:spPr bwMode="auto">
          <a:xfrm>
            <a:off x="2725029" y="1537653"/>
            <a:ext cx="831633" cy="831851"/>
          </a:xfrm>
          <a:prstGeom prst="ellipse">
            <a:avLst/>
          </a:prstGeom>
          <a:solidFill>
            <a:srgbClr val="008AA6"/>
          </a:solidFill>
          <a:ln>
            <a:noFill/>
          </a:ln>
        </p:spPr>
        <p:txBody>
          <a:bodyPr vert="horz" wrap="square" lIns="0" tIns="60960" rIns="0" bIns="60960" numCol="1" anchor="ctr" anchorCtr="0" compatLnSpc="1"/>
          <a:lstStyle/>
          <a:p>
            <a:pPr algn="ctr"/>
            <a:r>
              <a:rPr lang="en-US" altLang="zh-CN" sz="2400" b="1"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 name="Oval 7"/>
          <p:cNvSpPr>
            <a:spLocks noChangeArrowheads="1"/>
          </p:cNvSpPr>
          <p:nvPr/>
        </p:nvSpPr>
        <p:spPr bwMode="auto">
          <a:xfrm>
            <a:off x="3240832" y="2731454"/>
            <a:ext cx="831633" cy="830263"/>
          </a:xfrm>
          <a:prstGeom prst="ellipse">
            <a:avLst/>
          </a:prstGeom>
          <a:solidFill>
            <a:srgbClr val="FEAA0F"/>
          </a:solidFill>
          <a:ln>
            <a:noFill/>
          </a:ln>
        </p:spPr>
        <p:txBody>
          <a:bodyPr vert="horz" wrap="square" lIns="0" tIns="60960" rIns="0" bIns="60960" numCol="1" anchor="ctr" anchorCtr="0" compatLnSpc="1"/>
          <a:lstStyle/>
          <a:p>
            <a:pPr algn="ctr"/>
            <a:r>
              <a:rPr lang="en-US" altLang="zh-CN" sz="2400" b="1"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Oval 9"/>
          <p:cNvSpPr>
            <a:spLocks noChangeArrowheads="1"/>
          </p:cNvSpPr>
          <p:nvPr/>
        </p:nvSpPr>
        <p:spPr bwMode="auto">
          <a:xfrm>
            <a:off x="3240832" y="4187189"/>
            <a:ext cx="831633" cy="831851"/>
          </a:xfrm>
          <a:prstGeom prst="ellipse">
            <a:avLst/>
          </a:prstGeom>
          <a:solidFill>
            <a:srgbClr val="008AA6"/>
          </a:solidFill>
          <a:ln>
            <a:noFill/>
          </a:ln>
        </p:spPr>
        <p:txBody>
          <a:bodyPr vert="horz" wrap="square" lIns="0" tIns="60960" rIns="0" bIns="60960" numCol="1" anchor="ctr" anchorCtr="0" compatLnSpc="1"/>
          <a:lstStyle/>
          <a:p>
            <a:pPr algn="ctr"/>
            <a:r>
              <a:rPr lang="en-US" altLang="zh-CN" sz="2400" b="1" dirty="0">
                <a:solidFill>
                  <a:schemeClr val="bg1">
                    <a:lumMod val="95000"/>
                  </a:schemeClr>
                </a:solidFill>
                <a:latin typeface="微软雅黑" panose="020B0503020204020204" pitchFamily="34" charset="-122"/>
                <a:ea typeface="微软雅黑" panose="020B0503020204020204" pitchFamily="34" charset="-122"/>
              </a:rPr>
              <a:t>03</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Oval 8"/>
          <p:cNvSpPr>
            <a:spLocks noChangeArrowheads="1"/>
          </p:cNvSpPr>
          <p:nvPr/>
        </p:nvSpPr>
        <p:spPr bwMode="auto">
          <a:xfrm>
            <a:off x="2725029" y="5380990"/>
            <a:ext cx="831633" cy="830263"/>
          </a:xfrm>
          <a:prstGeom prst="ellipse">
            <a:avLst/>
          </a:prstGeom>
          <a:solidFill>
            <a:srgbClr val="FEAA0F"/>
          </a:solidFill>
          <a:ln>
            <a:noFill/>
          </a:ln>
        </p:spPr>
        <p:txBody>
          <a:bodyPr vert="horz" wrap="square" lIns="0" tIns="60960" rIns="0" bIns="60960" numCol="1" anchor="ctr" anchorCtr="0" compatLnSpc="1"/>
          <a:lstStyle/>
          <a:p>
            <a:pPr algn="ctr"/>
            <a:r>
              <a:rPr lang="en-US" altLang="zh-CN" sz="2400" b="1" dirty="0">
                <a:solidFill>
                  <a:schemeClr val="bg1">
                    <a:lumMod val="95000"/>
                  </a:schemeClr>
                </a:solidFill>
                <a:latin typeface="微软雅黑" panose="020B0503020204020204" pitchFamily="34" charset="-122"/>
                <a:ea typeface="微软雅黑" panose="020B0503020204020204" pitchFamily="34" charset="-122"/>
              </a:rPr>
              <a:t>04</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877661" y="2999740"/>
            <a:ext cx="1939420" cy="1939925"/>
            <a:chOff x="877888" y="2946400"/>
            <a:chExt cx="1939925" cy="1939925"/>
          </a:xfrm>
          <a:solidFill>
            <a:srgbClr val="00862E"/>
          </a:solidFill>
        </p:grpSpPr>
        <p:sp>
          <p:nvSpPr>
            <p:cNvPr id="16" name="Oval 5"/>
            <p:cNvSpPr>
              <a:spLocks noChangeArrowheads="1"/>
            </p:cNvSpPr>
            <p:nvPr/>
          </p:nvSpPr>
          <p:spPr bwMode="auto">
            <a:xfrm>
              <a:off x="877888" y="2946400"/>
              <a:ext cx="1939925" cy="1939925"/>
            </a:xfrm>
            <a:prstGeom prst="ellipse">
              <a:avLst/>
            </a:prstGeom>
            <a:grpFill/>
            <a:ln>
              <a:noFill/>
            </a:ln>
          </p:spPr>
          <p:txBody>
            <a:bodyPr vert="horz" wrap="square" lIns="121920" tIns="60960" rIns="121920" bIns="60960" numCol="1" anchor="t" anchorCtr="0" compatLnSpc="1"/>
            <a:lstStyle/>
            <a:p>
              <a:pPr>
                <a:lnSpc>
                  <a:spcPct val="150000"/>
                </a:lnSpc>
              </a:pPr>
              <a:endParaRPr lang="zh-CN" altLang="en-US" sz="2400">
                <a:latin typeface="微软雅黑" panose="020B0503020204020204" pitchFamily="34" charset="-122"/>
                <a:ea typeface="微软雅黑" panose="020B0503020204020204" pitchFamily="34" charset="-122"/>
              </a:endParaRPr>
            </a:p>
          </p:txBody>
        </p:sp>
        <p:sp>
          <p:nvSpPr>
            <p:cNvPr id="17" name="TextBox 16"/>
            <p:cNvSpPr txBox="1"/>
            <p:nvPr/>
          </p:nvSpPr>
          <p:spPr>
            <a:xfrm>
              <a:off x="1039513" y="3552792"/>
              <a:ext cx="1538332" cy="581057"/>
            </a:xfrm>
            <a:prstGeom prst="rect">
              <a:avLst/>
            </a:prstGeom>
            <a:grpFill/>
          </p:spPr>
          <p:txBody>
            <a:bodyPr wrap="square" rtlCol="0">
              <a:spAutoFit/>
            </a:bodyPr>
            <a:lstStyle/>
            <a:p>
              <a:pPr algn="ct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第一章</a:t>
              </a:r>
            </a:p>
          </p:txBody>
        </p:sp>
      </p:grpSp>
      <p:sp>
        <p:nvSpPr>
          <p:cNvPr id="18" name="TextBox 17"/>
          <p:cNvSpPr txBox="1"/>
          <p:nvPr/>
        </p:nvSpPr>
        <p:spPr>
          <a:xfrm>
            <a:off x="3577170" y="1220755"/>
            <a:ext cx="1996825" cy="420540"/>
          </a:xfrm>
          <a:prstGeom prst="rect">
            <a:avLst/>
          </a:prstGeom>
          <a:noFill/>
        </p:spPr>
        <p:txBody>
          <a:bodyPr wrap="square" lIns="91416" tIns="45708" rIns="91416" bIns="45708" rtlCol="0">
            <a:spAutoFit/>
          </a:bodyPr>
          <a:lstStyle/>
          <a:p>
            <a:r>
              <a:rPr lang="zh-CN" altLang="en-US" sz="2135" b="1" dirty="0">
                <a:solidFill>
                  <a:srgbClr val="2C3637"/>
                </a:solidFill>
                <a:latin typeface="微软雅黑" panose="020B0503020204020204" pitchFamily="34" charset="-122"/>
                <a:ea typeface="微软雅黑" panose="020B0503020204020204" pitchFamily="34" charset="-122"/>
              </a:rPr>
              <a:t>添加文本</a:t>
            </a:r>
          </a:p>
        </p:txBody>
      </p:sp>
      <p:sp>
        <p:nvSpPr>
          <p:cNvPr id="19" name="TextBox 18"/>
          <p:cNvSpPr txBox="1"/>
          <p:nvPr/>
        </p:nvSpPr>
        <p:spPr>
          <a:xfrm>
            <a:off x="3639559" y="1579108"/>
            <a:ext cx="7349900" cy="830972"/>
          </a:xfrm>
          <a:prstGeom prst="rect">
            <a:avLst/>
          </a:prstGeom>
          <a:noFill/>
        </p:spPr>
        <p:txBody>
          <a:bodyPr wrap="square" lIns="91416" tIns="45708" rIns="91416" bIns="45708" rtlCol="0">
            <a:spAutoFit/>
          </a:bodyPr>
          <a:lstStyle/>
          <a:p>
            <a:pPr>
              <a:lnSpc>
                <a:spcPct val="15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577170" y="5408663"/>
            <a:ext cx="1996825" cy="420540"/>
          </a:xfrm>
          <a:prstGeom prst="rect">
            <a:avLst/>
          </a:prstGeom>
          <a:noFill/>
        </p:spPr>
        <p:txBody>
          <a:bodyPr wrap="square" lIns="91416" tIns="45708" rIns="91416" bIns="45708" rtlCol="0">
            <a:spAutoFit/>
          </a:bodyPr>
          <a:lstStyle/>
          <a:p>
            <a:r>
              <a:rPr lang="zh-CN" altLang="en-US" sz="2135" b="1" dirty="0">
                <a:solidFill>
                  <a:srgbClr val="2C3637"/>
                </a:solidFill>
                <a:latin typeface="微软雅黑" panose="020B0503020204020204" pitchFamily="34" charset="-122"/>
                <a:ea typeface="微软雅黑" panose="020B0503020204020204" pitchFamily="34" charset="-122"/>
              </a:rPr>
              <a:t>添加文本</a:t>
            </a:r>
          </a:p>
        </p:txBody>
      </p:sp>
      <p:sp>
        <p:nvSpPr>
          <p:cNvPr id="21" name="TextBox 20"/>
          <p:cNvSpPr txBox="1"/>
          <p:nvPr/>
        </p:nvSpPr>
        <p:spPr>
          <a:xfrm>
            <a:off x="3639559" y="5720778"/>
            <a:ext cx="7349900" cy="830972"/>
          </a:xfrm>
          <a:prstGeom prst="rect">
            <a:avLst/>
          </a:prstGeom>
          <a:noFill/>
        </p:spPr>
        <p:txBody>
          <a:bodyPr wrap="square" lIns="91416" tIns="45708" rIns="91416" bIns="45708" rtlCol="0">
            <a:spAutoFit/>
          </a:bodyPr>
          <a:lstStyle/>
          <a:p>
            <a:pPr>
              <a:lnSpc>
                <a:spcPct val="15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082006" y="3977795"/>
            <a:ext cx="1996825" cy="420540"/>
          </a:xfrm>
          <a:prstGeom prst="rect">
            <a:avLst/>
          </a:prstGeom>
          <a:noFill/>
        </p:spPr>
        <p:txBody>
          <a:bodyPr wrap="square" lIns="91416" tIns="45708" rIns="91416" bIns="45708" rtlCol="0">
            <a:spAutoFit/>
          </a:bodyPr>
          <a:lstStyle/>
          <a:p>
            <a:r>
              <a:rPr lang="zh-CN" altLang="en-US" sz="2135" b="1" dirty="0">
                <a:solidFill>
                  <a:srgbClr val="2C3637"/>
                </a:solidFill>
                <a:latin typeface="微软雅黑" panose="020B0503020204020204" pitchFamily="34" charset="-122"/>
                <a:ea typeface="微软雅黑" panose="020B0503020204020204" pitchFamily="34" charset="-122"/>
              </a:rPr>
              <a:t>添加文本</a:t>
            </a:r>
          </a:p>
        </p:txBody>
      </p:sp>
      <p:sp>
        <p:nvSpPr>
          <p:cNvPr id="23" name="TextBox 22"/>
          <p:cNvSpPr txBox="1"/>
          <p:nvPr/>
        </p:nvSpPr>
        <p:spPr>
          <a:xfrm>
            <a:off x="4144394" y="4289909"/>
            <a:ext cx="7349900" cy="830972"/>
          </a:xfrm>
          <a:prstGeom prst="rect">
            <a:avLst/>
          </a:prstGeom>
          <a:noFill/>
        </p:spPr>
        <p:txBody>
          <a:bodyPr wrap="square" lIns="91416" tIns="45708" rIns="91416" bIns="45708" rtlCol="0">
            <a:spAutoFit/>
          </a:bodyPr>
          <a:lstStyle/>
          <a:p>
            <a:pPr>
              <a:lnSpc>
                <a:spcPct val="15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082006" y="2544781"/>
            <a:ext cx="1996825" cy="420540"/>
          </a:xfrm>
          <a:prstGeom prst="rect">
            <a:avLst/>
          </a:prstGeom>
          <a:noFill/>
        </p:spPr>
        <p:txBody>
          <a:bodyPr wrap="square" lIns="91416" tIns="45708" rIns="91416" bIns="45708" rtlCol="0">
            <a:spAutoFit/>
          </a:bodyPr>
          <a:lstStyle/>
          <a:p>
            <a:r>
              <a:rPr lang="zh-CN" altLang="en-US" sz="2135" b="1" dirty="0">
                <a:solidFill>
                  <a:srgbClr val="2C3637"/>
                </a:solidFill>
                <a:latin typeface="微软雅黑" panose="020B0503020204020204" pitchFamily="34" charset="-122"/>
                <a:ea typeface="微软雅黑" panose="020B0503020204020204" pitchFamily="34" charset="-122"/>
              </a:rPr>
              <a:t>添加文本</a:t>
            </a:r>
          </a:p>
        </p:txBody>
      </p:sp>
      <p:sp>
        <p:nvSpPr>
          <p:cNvPr id="25" name="TextBox 24"/>
          <p:cNvSpPr txBox="1"/>
          <p:nvPr/>
        </p:nvSpPr>
        <p:spPr>
          <a:xfrm>
            <a:off x="4144394" y="2856894"/>
            <a:ext cx="7349900" cy="830972"/>
          </a:xfrm>
          <a:prstGeom prst="rect">
            <a:avLst/>
          </a:prstGeom>
          <a:noFill/>
        </p:spPr>
        <p:txBody>
          <a:bodyPr wrap="square" lIns="91416" tIns="45708" rIns="91416" bIns="45708" rtlCol="0">
            <a:spAutoFit/>
          </a:bodyPr>
          <a:lstStyle/>
          <a:p>
            <a:pPr>
              <a:lnSpc>
                <a:spcPct val="15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zh-CN" altLang="en-US" sz="1600" dirty="0">
              <a:solidFill>
                <a:srgbClr val="2C363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56" presetClass="path" presetSubtype="0" accel="50000" decel="50000" fill="hold" grpId="1" nodeType="withEffect">
                                  <p:stCondLst>
                                    <p:cond delay="0"/>
                                  </p:stCondLst>
                                  <p:childTnLst>
                                    <p:animMotion origin="layout" path="M 3.61111E-6 -1.97531E-6 L -0.14636 0.11142 " pathEditMode="relative" rAng="0" ptsTypes="AA">
                                      <p:cBhvr>
                                        <p:cTn id="14" dur="500" spd="-100000" fill="hold"/>
                                        <p:tgtEl>
                                          <p:spTgt spid="12"/>
                                        </p:tgtEl>
                                        <p:attrNameLst>
                                          <p:attrName>ppt_x</p:attrName>
                                          <p:attrName>ppt_y</p:attrName>
                                        </p:attrNameLst>
                                      </p:cBhvr>
                                      <p:rCtr x="-7326" y="5556"/>
                                    </p:animMotion>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56" presetClass="path" presetSubtype="0" accel="50000" decel="50000" fill="hold" grpId="1" nodeType="withEffect">
                                  <p:stCondLst>
                                    <p:cond delay="0"/>
                                  </p:stCondLst>
                                  <p:childTnLst>
                                    <p:animMotion origin="layout" path="M 3.61111E-6 2.34568E-6 L -0.14636 -0.08704 " pathEditMode="relative" rAng="0" ptsTypes="AA">
                                      <p:cBhvr>
                                        <p:cTn id="18" dur="500" spd="-100000" fill="hold"/>
                                        <p:tgtEl>
                                          <p:spTgt spid="13"/>
                                        </p:tgtEl>
                                        <p:attrNameLst>
                                          <p:attrName>ppt_x</p:attrName>
                                          <p:attrName>ppt_y</p:attrName>
                                        </p:attrNameLst>
                                      </p:cBhvr>
                                      <p:rCtr x="-7326" y="-4352"/>
                                    </p:animMotion>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56" presetClass="path" presetSubtype="0" accel="50000" decel="50000" fill="hold" grpId="1" nodeType="withEffect">
                                  <p:stCondLst>
                                    <p:cond delay="0"/>
                                  </p:stCondLst>
                                  <p:childTnLst>
                                    <p:animMotion origin="layout" path="M 4.72222E-6 -4.91813E-6 L -0.104 -0.24714 " pathEditMode="relative" rAng="0" ptsTypes="AA">
                                      <p:cBhvr>
                                        <p:cTn id="22" dur="500" spd="-100000" fill="hold"/>
                                        <p:tgtEl>
                                          <p:spTgt spid="14"/>
                                        </p:tgtEl>
                                        <p:attrNameLst>
                                          <p:attrName>ppt_x</p:attrName>
                                          <p:attrName>ppt_y</p:attrName>
                                        </p:attrNameLst>
                                      </p:cBhvr>
                                      <p:rCtr x="-5208" y="-12357"/>
                                    </p:animMotion>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56" presetClass="path" presetSubtype="0" accel="50000" decel="50000" fill="hold" grpId="1" nodeType="withEffect">
                                  <p:stCondLst>
                                    <p:cond delay="0"/>
                                  </p:stCondLst>
                                  <p:childTnLst>
                                    <p:animMotion origin="layout" path="M 4.72222E-6 2.09877E-6 L -0.104 0.29938 " pathEditMode="relative" rAng="0" ptsTypes="AA">
                                      <p:cBhvr>
                                        <p:cTn id="26" dur="500" spd="-100000" fill="hold"/>
                                        <p:tgtEl>
                                          <p:spTgt spid="11"/>
                                        </p:tgtEl>
                                        <p:attrNameLst>
                                          <p:attrName>ppt_x</p:attrName>
                                          <p:attrName>ppt_y</p:attrName>
                                        </p:attrNameLst>
                                      </p:cBhvr>
                                      <p:rCtr x="-5208" y="14969"/>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300" fill="hold"/>
                                        <p:tgtEl>
                                          <p:spTgt spid="18"/>
                                        </p:tgtEl>
                                        <p:attrNameLst>
                                          <p:attrName>ppt_w</p:attrName>
                                        </p:attrNameLst>
                                      </p:cBhvr>
                                      <p:tavLst>
                                        <p:tav tm="0">
                                          <p:val>
                                            <p:fltVal val="0"/>
                                          </p:val>
                                        </p:tav>
                                        <p:tav tm="100000">
                                          <p:val>
                                            <p:strVal val="#ppt_w"/>
                                          </p:val>
                                        </p:tav>
                                      </p:tavLst>
                                    </p:anim>
                                    <p:anim calcmode="lin" valueType="num">
                                      <p:cBhvr>
                                        <p:cTn id="31" dur="300" fill="hold"/>
                                        <p:tgtEl>
                                          <p:spTgt spid="18"/>
                                        </p:tgtEl>
                                        <p:attrNameLst>
                                          <p:attrName>ppt_h</p:attrName>
                                        </p:attrNameLst>
                                      </p:cBhvr>
                                      <p:tavLst>
                                        <p:tav tm="0">
                                          <p:val>
                                            <p:fltVal val="0"/>
                                          </p:val>
                                        </p:tav>
                                        <p:tav tm="100000">
                                          <p:val>
                                            <p:strVal val="#ppt_h"/>
                                          </p:val>
                                        </p:tav>
                                      </p:tavLst>
                                    </p:anim>
                                    <p:anim calcmode="lin" valueType="num">
                                      <p:cBhvr>
                                        <p:cTn id="32" dur="300" fill="hold"/>
                                        <p:tgtEl>
                                          <p:spTgt spid="18"/>
                                        </p:tgtEl>
                                        <p:attrNameLst>
                                          <p:attrName>style.rotation</p:attrName>
                                        </p:attrNameLst>
                                      </p:cBhvr>
                                      <p:tavLst>
                                        <p:tav tm="0">
                                          <p:val>
                                            <p:fltVal val="90"/>
                                          </p:val>
                                        </p:tav>
                                        <p:tav tm="100000">
                                          <p:val>
                                            <p:fltVal val="0"/>
                                          </p:val>
                                        </p:tav>
                                      </p:tavLst>
                                    </p:anim>
                                    <p:animEffect transition="in" filter="fade">
                                      <p:cBhvr>
                                        <p:cTn id="33" dur="300"/>
                                        <p:tgtEl>
                                          <p:spTgt spid="18"/>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300" fill="hold"/>
                                        <p:tgtEl>
                                          <p:spTgt spid="24"/>
                                        </p:tgtEl>
                                        <p:attrNameLst>
                                          <p:attrName>ppt_w</p:attrName>
                                        </p:attrNameLst>
                                      </p:cBhvr>
                                      <p:tavLst>
                                        <p:tav tm="0">
                                          <p:val>
                                            <p:fltVal val="0"/>
                                          </p:val>
                                        </p:tav>
                                        <p:tav tm="100000">
                                          <p:val>
                                            <p:strVal val="#ppt_w"/>
                                          </p:val>
                                        </p:tav>
                                      </p:tavLst>
                                    </p:anim>
                                    <p:anim calcmode="lin" valueType="num">
                                      <p:cBhvr>
                                        <p:cTn id="42" dur="300" fill="hold"/>
                                        <p:tgtEl>
                                          <p:spTgt spid="24"/>
                                        </p:tgtEl>
                                        <p:attrNameLst>
                                          <p:attrName>ppt_h</p:attrName>
                                        </p:attrNameLst>
                                      </p:cBhvr>
                                      <p:tavLst>
                                        <p:tav tm="0">
                                          <p:val>
                                            <p:fltVal val="0"/>
                                          </p:val>
                                        </p:tav>
                                        <p:tav tm="100000">
                                          <p:val>
                                            <p:strVal val="#ppt_h"/>
                                          </p:val>
                                        </p:tav>
                                      </p:tavLst>
                                    </p:anim>
                                    <p:anim calcmode="lin" valueType="num">
                                      <p:cBhvr>
                                        <p:cTn id="43" dur="300" fill="hold"/>
                                        <p:tgtEl>
                                          <p:spTgt spid="24"/>
                                        </p:tgtEl>
                                        <p:attrNameLst>
                                          <p:attrName>style.rotation</p:attrName>
                                        </p:attrNameLst>
                                      </p:cBhvr>
                                      <p:tavLst>
                                        <p:tav tm="0">
                                          <p:val>
                                            <p:fltVal val="90"/>
                                          </p:val>
                                        </p:tav>
                                        <p:tav tm="100000">
                                          <p:val>
                                            <p:fltVal val="0"/>
                                          </p:val>
                                        </p:tav>
                                      </p:tavLst>
                                    </p:anim>
                                    <p:animEffect transition="in" filter="fade">
                                      <p:cBhvr>
                                        <p:cTn id="44" dur="300"/>
                                        <p:tgtEl>
                                          <p:spTgt spid="24"/>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up)">
                                      <p:cBhvr>
                                        <p:cTn id="48" dur="500"/>
                                        <p:tgtEl>
                                          <p:spTgt spid="25"/>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300" fill="hold"/>
                                        <p:tgtEl>
                                          <p:spTgt spid="22"/>
                                        </p:tgtEl>
                                        <p:attrNameLst>
                                          <p:attrName>ppt_w</p:attrName>
                                        </p:attrNameLst>
                                      </p:cBhvr>
                                      <p:tavLst>
                                        <p:tav tm="0">
                                          <p:val>
                                            <p:fltVal val="0"/>
                                          </p:val>
                                        </p:tav>
                                        <p:tav tm="100000">
                                          <p:val>
                                            <p:strVal val="#ppt_w"/>
                                          </p:val>
                                        </p:tav>
                                      </p:tavLst>
                                    </p:anim>
                                    <p:anim calcmode="lin" valueType="num">
                                      <p:cBhvr>
                                        <p:cTn id="53" dur="300" fill="hold"/>
                                        <p:tgtEl>
                                          <p:spTgt spid="22"/>
                                        </p:tgtEl>
                                        <p:attrNameLst>
                                          <p:attrName>ppt_h</p:attrName>
                                        </p:attrNameLst>
                                      </p:cBhvr>
                                      <p:tavLst>
                                        <p:tav tm="0">
                                          <p:val>
                                            <p:fltVal val="0"/>
                                          </p:val>
                                        </p:tav>
                                        <p:tav tm="100000">
                                          <p:val>
                                            <p:strVal val="#ppt_h"/>
                                          </p:val>
                                        </p:tav>
                                      </p:tavLst>
                                    </p:anim>
                                    <p:anim calcmode="lin" valueType="num">
                                      <p:cBhvr>
                                        <p:cTn id="54" dur="300" fill="hold"/>
                                        <p:tgtEl>
                                          <p:spTgt spid="22"/>
                                        </p:tgtEl>
                                        <p:attrNameLst>
                                          <p:attrName>style.rotation</p:attrName>
                                        </p:attrNameLst>
                                      </p:cBhvr>
                                      <p:tavLst>
                                        <p:tav tm="0">
                                          <p:val>
                                            <p:fltVal val="90"/>
                                          </p:val>
                                        </p:tav>
                                        <p:tav tm="100000">
                                          <p:val>
                                            <p:fltVal val="0"/>
                                          </p:val>
                                        </p:tav>
                                      </p:tavLst>
                                    </p:anim>
                                    <p:animEffect transition="in" filter="fade">
                                      <p:cBhvr>
                                        <p:cTn id="55" dur="300"/>
                                        <p:tgtEl>
                                          <p:spTgt spid="2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300" fill="hold"/>
                                        <p:tgtEl>
                                          <p:spTgt spid="20"/>
                                        </p:tgtEl>
                                        <p:attrNameLst>
                                          <p:attrName>ppt_w</p:attrName>
                                        </p:attrNameLst>
                                      </p:cBhvr>
                                      <p:tavLst>
                                        <p:tav tm="0">
                                          <p:val>
                                            <p:fltVal val="0"/>
                                          </p:val>
                                        </p:tav>
                                        <p:tav tm="100000">
                                          <p:val>
                                            <p:strVal val="#ppt_w"/>
                                          </p:val>
                                        </p:tav>
                                      </p:tavLst>
                                    </p:anim>
                                    <p:anim calcmode="lin" valueType="num">
                                      <p:cBhvr>
                                        <p:cTn id="64" dur="300" fill="hold"/>
                                        <p:tgtEl>
                                          <p:spTgt spid="20"/>
                                        </p:tgtEl>
                                        <p:attrNameLst>
                                          <p:attrName>ppt_h</p:attrName>
                                        </p:attrNameLst>
                                      </p:cBhvr>
                                      <p:tavLst>
                                        <p:tav tm="0">
                                          <p:val>
                                            <p:fltVal val="0"/>
                                          </p:val>
                                        </p:tav>
                                        <p:tav tm="100000">
                                          <p:val>
                                            <p:strVal val="#ppt_h"/>
                                          </p:val>
                                        </p:tav>
                                      </p:tavLst>
                                    </p:anim>
                                    <p:anim calcmode="lin" valueType="num">
                                      <p:cBhvr>
                                        <p:cTn id="65" dur="300" fill="hold"/>
                                        <p:tgtEl>
                                          <p:spTgt spid="20"/>
                                        </p:tgtEl>
                                        <p:attrNameLst>
                                          <p:attrName>style.rotation</p:attrName>
                                        </p:attrNameLst>
                                      </p:cBhvr>
                                      <p:tavLst>
                                        <p:tav tm="0">
                                          <p:val>
                                            <p:fltVal val="90"/>
                                          </p:val>
                                        </p:tav>
                                        <p:tav tm="100000">
                                          <p:val>
                                            <p:fltVal val="0"/>
                                          </p:val>
                                        </p:tav>
                                      </p:tavLst>
                                    </p:anim>
                                    <p:animEffect transition="in" filter="fade">
                                      <p:cBhvr>
                                        <p:cTn id="66" dur="300"/>
                                        <p:tgtEl>
                                          <p:spTgt spid="20"/>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8" grpId="0"/>
      <p:bldP spid="19" grpId="0"/>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平行四边形 33"/>
          <p:cNvSpPr/>
          <p:nvPr/>
        </p:nvSpPr>
        <p:spPr>
          <a:xfrm>
            <a:off x="5936501" y="2115004"/>
            <a:ext cx="2735316" cy="2752107"/>
          </a:xfrm>
          <a:prstGeom prst="parallelogram">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5" name="平行四边形 4"/>
          <p:cNvSpPr/>
          <p:nvPr/>
        </p:nvSpPr>
        <p:spPr>
          <a:xfrm>
            <a:off x="8350395" y="2115004"/>
            <a:ext cx="2735316" cy="2752107"/>
          </a:xfrm>
          <a:prstGeom prst="parallelogram">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6" name="平行四边形 2"/>
          <p:cNvSpPr/>
          <p:nvPr/>
        </p:nvSpPr>
        <p:spPr>
          <a:xfrm>
            <a:off x="1106291" y="2115004"/>
            <a:ext cx="2735316" cy="2752107"/>
          </a:xfrm>
          <a:prstGeom prst="parallelogram">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7" name="平行四边形 3"/>
          <p:cNvSpPr/>
          <p:nvPr/>
        </p:nvSpPr>
        <p:spPr>
          <a:xfrm>
            <a:off x="3520184" y="2115004"/>
            <a:ext cx="2737739" cy="2752107"/>
          </a:xfrm>
          <a:prstGeom prst="parallelogram">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lvl="0">
              <a:lnSpc>
                <a:spcPct val="150000"/>
              </a:lnSpc>
            </a:pP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8" name="矩形 37"/>
          <p:cNvSpPr/>
          <p:nvPr/>
        </p:nvSpPr>
        <p:spPr>
          <a:xfrm>
            <a:off x="1106291" y="5049341"/>
            <a:ext cx="1872000" cy="1163968"/>
          </a:xfrm>
          <a:prstGeom prst="rect">
            <a:avLst/>
          </a:prstGeom>
        </p:spPr>
        <p:txBody>
          <a:bodyPr wrap="square" lIns="0" tIns="0" rIns="0" bIns="0">
            <a:noAutofit/>
          </a:bodyPr>
          <a:lstStyle/>
          <a:p>
            <a:pPr algn="ctr">
              <a:lnSpc>
                <a:spcPct val="13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字</a:t>
            </a:r>
          </a:p>
        </p:txBody>
      </p:sp>
      <p:sp>
        <p:nvSpPr>
          <p:cNvPr id="39" name="矩形 38"/>
          <p:cNvSpPr/>
          <p:nvPr/>
        </p:nvSpPr>
        <p:spPr>
          <a:xfrm>
            <a:off x="3520184" y="5049341"/>
            <a:ext cx="1872000" cy="1163968"/>
          </a:xfrm>
          <a:prstGeom prst="rect">
            <a:avLst/>
          </a:prstGeom>
        </p:spPr>
        <p:txBody>
          <a:bodyPr wrap="square" lIns="0" tIns="0" rIns="0" bIns="0">
            <a:noAutofit/>
          </a:bodyPr>
          <a:lstStyle/>
          <a:p>
            <a:pPr algn="ctr">
              <a:lnSpc>
                <a:spcPct val="13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字</a:t>
            </a:r>
          </a:p>
        </p:txBody>
      </p:sp>
      <p:sp>
        <p:nvSpPr>
          <p:cNvPr id="40" name="矩形 39"/>
          <p:cNvSpPr/>
          <p:nvPr/>
        </p:nvSpPr>
        <p:spPr>
          <a:xfrm>
            <a:off x="6016487" y="5049341"/>
            <a:ext cx="1872000" cy="1163968"/>
          </a:xfrm>
          <a:prstGeom prst="rect">
            <a:avLst/>
          </a:prstGeom>
        </p:spPr>
        <p:txBody>
          <a:bodyPr wrap="square" lIns="0" tIns="0" rIns="0" bIns="0">
            <a:noAutofit/>
          </a:bodyPr>
          <a:lstStyle/>
          <a:p>
            <a:pPr algn="ctr">
              <a:lnSpc>
                <a:spcPct val="13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字</a:t>
            </a:r>
          </a:p>
        </p:txBody>
      </p:sp>
      <p:sp>
        <p:nvSpPr>
          <p:cNvPr id="41" name="矩形 40"/>
          <p:cNvSpPr/>
          <p:nvPr/>
        </p:nvSpPr>
        <p:spPr>
          <a:xfrm>
            <a:off x="8350395" y="5049341"/>
            <a:ext cx="1872000" cy="1163968"/>
          </a:xfrm>
          <a:prstGeom prst="rect">
            <a:avLst/>
          </a:prstGeom>
        </p:spPr>
        <p:txBody>
          <a:bodyPr wrap="square" lIns="0" tIns="0" rIns="0" bIns="0">
            <a:noAutofit/>
          </a:bodyPr>
          <a:lstStyle/>
          <a:p>
            <a:pPr algn="ctr">
              <a:lnSpc>
                <a:spcPct val="13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up)">
                                      <p:cBhvr>
                                        <p:cTn id="12" dur="500"/>
                                        <p:tgtEl>
                                          <p:spTgt spid="38"/>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up)">
                                      <p:cBhvr>
                                        <p:cTn id="30" dur="500"/>
                                        <p:tgtEl>
                                          <p:spTgt spid="40"/>
                                        </p:tgtEl>
                                      </p:cBhvr>
                                    </p:animEffect>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左大括号 16"/>
          <p:cNvSpPr/>
          <p:nvPr/>
        </p:nvSpPr>
        <p:spPr>
          <a:xfrm rot="16200000">
            <a:off x="6085657" y="-704668"/>
            <a:ext cx="240000" cy="9659467"/>
          </a:xfrm>
          <a:prstGeom prst="leftBrace">
            <a:avLst>
              <a:gd name="adj1" fmla="val 25264"/>
              <a:gd name="adj2"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8" name="圆角矩形 17"/>
          <p:cNvSpPr/>
          <p:nvPr/>
        </p:nvSpPr>
        <p:spPr>
          <a:xfrm>
            <a:off x="1516688" y="2180861"/>
            <a:ext cx="2016224" cy="1152128"/>
          </a:xfrm>
          <a:prstGeom prst="roundRect">
            <a:avLst/>
          </a:prstGeom>
          <a:solidFill>
            <a:srgbClr val="008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添加文本</a:t>
            </a:r>
          </a:p>
        </p:txBody>
      </p:sp>
      <p:sp>
        <p:nvSpPr>
          <p:cNvPr id="19" name="圆角矩形 18"/>
          <p:cNvSpPr/>
          <p:nvPr/>
        </p:nvSpPr>
        <p:spPr>
          <a:xfrm>
            <a:off x="3980961" y="2180861"/>
            <a:ext cx="2016224" cy="1152128"/>
          </a:xfrm>
          <a:prstGeom prst="roundRect">
            <a:avLst/>
          </a:prstGeom>
          <a:solidFill>
            <a:srgbClr val="F4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添加文本</a:t>
            </a:r>
          </a:p>
        </p:txBody>
      </p:sp>
      <p:sp>
        <p:nvSpPr>
          <p:cNvPr id="20" name="圆角矩形 19"/>
          <p:cNvSpPr/>
          <p:nvPr/>
        </p:nvSpPr>
        <p:spPr>
          <a:xfrm>
            <a:off x="6445235" y="2180861"/>
            <a:ext cx="2016224" cy="115212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添加文本</a:t>
            </a:r>
          </a:p>
        </p:txBody>
      </p:sp>
      <p:sp>
        <p:nvSpPr>
          <p:cNvPr id="21" name="圆角矩形 20"/>
          <p:cNvSpPr/>
          <p:nvPr/>
        </p:nvSpPr>
        <p:spPr>
          <a:xfrm>
            <a:off x="8909509" y="2180861"/>
            <a:ext cx="2016224" cy="11521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添加文本</a:t>
            </a:r>
          </a:p>
        </p:txBody>
      </p:sp>
      <p:sp>
        <p:nvSpPr>
          <p:cNvPr id="22" name="文本框 17"/>
          <p:cNvSpPr txBox="1"/>
          <p:nvPr/>
        </p:nvSpPr>
        <p:spPr bwMode="auto">
          <a:xfrm>
            <a:off x="1470030" y="4485118"/>
            <a:ext cx="9471257" cy="1323376"/>
          </a:xfrm>
          <a:prstGeom prst="rect">
            <a:avLst/>
          </a:prstGeom>
          <a:noFill/>
        </p:spPr>
        <p:txBody>
          <a:bodyPr wrap="square" lIns="91440" tIns="45720" rIns="91440" bIns="45720">
            <a:spAutoFit/>
          </a:bodyPr>
          <a:lstStyle/>
          <a:p>
            <a:pPr lvl="0" algn="ctr">
              <a:lnSpc>
                <a:spcPct val="150000"/>
              </a:lnSpc>
              <a:spcBef>
                <a:spcPct val="0"/>
              </a:spcBef>
            </a:pPr>
            <a:r>
              <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rPr>
              <a:t>此处添加文本标题</a:t>
            </a:r>
            <a:endParaRPr lang="en-US" altLang="zh-CN" sz="2135"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a:t>
            </a:r>
            <a:endParaRPr lang="en-GB" altLang="zh-CN" sz="160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90"/>
                                          </p:val>
                                        </p:tav>
                                        <p:tav tm="100000">
                                          <p:val>
                                            <p:fltVal val="0"/>
                                          </p:val>
                                        </p:tav>
                                      </p:tavLst>
                                    </p:anim>
                                    <p:animEffect transition="in" filter="fade">
                                      <p:cBhvr>
                                        <p:cTn id="10" dur="500"/>
                                        <p:tgtEl>
                                          <p:spTgt spid="18"/>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 calcmode="lin" valueType="num">
                                      <p:cBhvr>
                                        <p:cTn id="15" dur="500" fill="hold"/>
                                        <p:tgtEl>
                                          <p:spTgt spid="19"/>
                                        </p:tgtEl>
                                        <p:attrNameLst>
                                          <p:attrName>style.rotation</p:attrName>
                                        </p:attrNameLst>
                                      </p:cBhvr>
                                      <p:tavLst>
                                        <p:tav tm="0">
                                          <p:val>
                                            <p:fltVal val="90"/>
                                          </p:val>
                                        </p:tav>
                                        <p:tav tm="100000">
                                          <p:val>
                                            <p:fltVal val="0"/>
                                          </p:val>
                                        </p:tav>
                                      </p:tavLst>
                                    </p:anim>
                                    <p:animEffect transition="in" filter="fade">
                                      <p:cBhvr>
                                        <p:cTn id="16" dur="500"/>
                                        <p:tgtEl>
                                          <p:spTgt spid="19"/>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 calcmode="lin" valueType="num">
                                      <p:cBhvr>
                                        <p:cTn id="21" dur="500" fill="hold"/>
                                        <p:tgtEl>
                                          <p:spTgt spid="20"/>
                                        </p:tgtEl>
                                        <p:attrNameLst>
                                          <p:attrName>style.rotation</p:attrName>
                                        </p:attrNameLst>
                                      </p:cBhvr>
                                      <p:tavLst>
                                        <p:tav tm="0">
                                          <p:val>
                                            <p:fltVal val="90"/>
                                          </p:val>
                                        </p:tav>
                                        <p:tav tm="100000">
                                          <p:val>
                                            <p:fltVal val="0"/>
                                          </p:val>
                                        </p:tav>
                                      </p:tavLst>
                                    </p:anim>
                                    <p:animEffect transition="in" filter="fade">
                                      <p:cBhvr>
                                        <p:cTn id="22" dur="500"/>
                                        <p:tgtEl>
                                          <p:spTgt spid="20"/>
                                        </p:tgtEl>
                                      </p:cBhvr>
                                    </p:animEffect>
                                  </p:childTnLst>
                                </p:cTn>
                              </p:par>
                              <p:par>
                                <p:cTn id="23" presetID="31" presetClass="entr" presetSubtype="0" fill="hold" grpId="0" nodeType="withEffect">
                                  <p:stCondLst>
                                    <p:cond delay="75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style.rotation</p:attrName>
                                        </p:attrNameLst>
                                      </p:cBhvr>
                                      <p:tavLst>
                                        <p:tav tm="0">
                                          <p:val>
                                            <p:fltVal val="90"/>
                                          </p:val>
                                        </p:tav>
                                        <p:tav tm="100000">
                                          <p:val>
                                            <p:fltVal val="0"/>
                                          </p:val>
                                        </p:tav>
                                      </p:tavLst>
                                    </p:anim>
                                    <p:animEffect transition="in" filter="fade">
                                      <p:cBhvr>
                                        <p:cTn id="28" dur="500"/>
                                        <p:tgtEl>
                                          <p:spTgt spid="21"/>
                                        </p:tgtEl>
                                      </p:cBhvr>
                                    </p:animEffect>
                                  </p:childTnLst>
                                </p:cTn>
                              </p:par>
                            </p:childTnLst>
                          </p:cTn>
                        </p:par>
                        <p:par>
                          <p:cTn id="29" fill="hold">
                            <p:stCondLst>
                              <p:cond delay="500"/>
                            </p:stCondLst>
                            <p:childTnLst>
                              <p:par>
                                <p:cTn id="30" presetID="16" presetClass="entr" presetSubtype="37"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outVertical)">
                                      <p:cBhvr>
                                        <p:cTn id="32" dur="500"/>
                                        <p:tgtEl>
                                          <p:spTgt spid="17"/>
                                        </p:tgtEl>
                                      </p:cBhvr>
                                    </p:animEffect>
                                  </p:childTnLst>
                                </p:cTn>
                              </p:par>
                            </p:childTnLst>
                          </p:cTn>
                        </p:par>
                        <p:par>
                          <p:cTn id="33" fill="hold">
                            <p:stCondLst>
                              <p:cond delay="1000"/>
                            </p:stCondLst>
                            <p:childTnLst>
                              <p:par>
                                <p:cTn id="34" presetID="16" presetClass="entr" presetSubtype="37"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outVertical)">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3713825" y="4158317"/>
            <a:ext cx="4787147" cy="53990"/>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8" name="矩形 7"/>
          <p:cNvSpPr/>
          <p:nvPr/>
        </p:nvSpPr>
        <p:spPr>
          <a:xfrm>
            <a:off x="3712167" y="2772847"/>
            <a:ext cx="53990" cy="1439744"/>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9" name="矩形 8"/>
          <p:cNvSpPr/>
          <p:nvPr/>
        </p:nvSpPr>
        <p:spPr>
          <a:xfrm>
            <a:off x="8480326" y="2232944"/>
            <a:ext cx="53990" cy="1979647"/>
          </a:xfrm>
          <a:prstGeom prst="rect">
            <a:avLst/>
          </a:prstGeom>
          <a:solidFill>
            <a:srgbClr val="008AA6"/>
          </a:solidFill>
          <a:ln>
            <a:solidFill>
              <a:srgbClr val="008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10" name="矩形 9"/>
          <p:cNvSpPr/>
          <p:nvPr/>
        </p:nvSpPr>
        <p:spPr>
          <a:xfrm>
            <a:off x="5093985" y="2232346"/>
            <a:ext cx="3419390" cy="53990"/>
          </a:xfrm>
          <a:prstGeom prst="rect">
            <a:avLst/>
          </a:prstGeom>
          <a:solidFill>
            <a:srgbClr val="008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5" b="0" i="0" u="none" strike="noStrike" kern="1200" cap="none" spc="0" normalizeH="0" baseline="0" noProof="0">
              <a:ln>
                <a:noFill/>
              </a:ln>
              <a:solidFill>
                <a:srgbClr val="5B9BD4"/>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3712167" y="1665171"/>
            <a:ext cx="1092767" cy="110767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srgbClr val="008AA6"/>
                </a:solidFill>
                <a:effectLst/>
                <a:uLnTx/>
                <a:uFillTx/>
                <a:latin typeface="Agency FB" panose="020B0503020202020204" pitchFamily="34" charset="0"/>
                <a:ea typeface="微软雅黑" panose="020B0503020204020204" pitchFamily="34" charset="-122"/>
                <a:cs typeface="+mn-cs"/>
              </a:rPr>
              <a:t>02</a:t>
            </a:r>
            <a:endParaRPr kumimoji="0" lang="zh-CN" altLang="en-US" sz="6600" b="0" i="0" u="none" strike="noStrike" kern="1200" cap="none" spc="0" normalizeH="0" baseline="0" noProof="0" dirty="0">
              <a:ln>
                <a:noFill/>
              </a:ln>
              <a:solidFill>
                <a:srgbClr val="008AA6"/>
              </a:solidFill>
              <a:effectLst/>
              <a:uLnTx/>
              <a:uFillTx/>
              <a:latin typeface="Agency FB" panose="020B0503020202020204" pitchFamily="34" charset="0"/>
              <a:ea typeface="微软雅黑" panose="020B0503020204020204" pitchFamily="34" charset="-122"/>
              <a:cs typeface="+mn-cs"/>
            </a:endParaRPr>
          </a:p>
        </p:txBody>
      </p:sp>
      <p:sp>
        <p:nvSpPr>
          <p:cNvPr id="12" name="文本框 11"/>
          <p:cNvSpPr txBox="1"/>
          <p:nvPr/>
        </p:nvSpPr>
        <p:spPr>
          <a:xfrm>
            <a:off x="3929613" y="2827928"/>
            <a:ext cx="4321314" cy="6758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790"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请替换文字内容</a:t>
            </a:r>
            <a:endParaRPr kumimoji="0" lang="es-ES_tradnl" altLang="zh-CN" sz="3790"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文本框 12"/>
          <p:cNvSpPr txBox="1"/>
          <p:nvPr/>
        </p:nvSpPr>
        <p:spPr>
          <a:xfrm>
            <a:off x="3884142" y="3377400"/>
            <a:ext cx="4412255" cy="3257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15"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Arial" panose="020B0604020202020204" pitchFamily="34" charset="0"/>
              </a:rPr>
              <a:t>PLEASE REPLACE THE WRITTEN CONTENT</a:t>
            </a:r>
            <a:endParaRPr kumimoji="0" lang="zh-CN" altLang="en-US" sz="1515" b="0" i="0" u="none" strike="noStrike" kern="1200" cap="none" spc="0" normalizeH="0" baseline="0" noProof="0" dirty="0">
              <a:ln>
                <a:noFill/>
              </a:ln>
              <a:solidFill>
                <a:srgbClr val="FEAA0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5" name="图片 14"/>
          <p:cNvPicPr>
            <a:picLocks noChangeAspect="1"/>
          </p:cNvPicPr>
          <p:nvPr/>
        </p:nvPicPr>
        <p:blipFill>
          <a:blip r:embed="rId4" cstate="screen"/>
          <a:stretch>
            <a:fillRect/>
          </a:stretch>
        </p:blipFill>
        <p:spPr>
          <a:xfrm>
            <a:off x="10086920" y="3899075"/>
            <a:ext cx="1886233" cy="2359269"/>
          </a:xfrm>
          <a:prstGeom prst="rect">
            <a:avLst/>
          </a:prstGeom>
        </p:spPr>
      </p:pic>
      <p:pic>
        <p:nvPicPr>
          <p:cNvPr id="16" name="图片 15"/>
          <p:cNvPicPr>
            <a:picLocks noChangeAspect="1"/>
          </p:cNvPicPr>
          <p:nvPr/>
        </p:nvPicPr>
        <p:blipFill>
          <a:blip r:embed="rId5" cstate="screen"/>
          <a:stretch>
            <a:fillRect/>
          </a:stretch>
        </p:blipFill>
        <p:spPr>
          <a:xfrm>
            <a:off x="2197200" y="5153425"/>
            <a:ext cx="1210501" cy="1514075"/>
          </a:xfrm>
          <a:prstGeom prst="rect">
            <a:avLst/>
          </a:prstGeom>
        </p:spPr>
      </p:pic>
      <p:pic>
        <p:nvPicPr>
          <p:cNvPr id="17" name="图片 16"/>
          <p:cNvPicPr>
            <a:picLocks noChangeAspect="1"/>
          </p:cNvPicPr>
          <p:nvPr/>
        </p:nvPicPr>
        <p:blipFill>
          <a:blip r:embed="rId4"/>
          <a:stretch>
            <a:fillRect/>
          </a:stretch>
        </p:blipFill>
        <p:spPr>
          <a:xfrm>
            <a:off x="153858" y="3899074"/>
            <a:ext cx="2005705" cy="2508703"/>
          </a:xfrm>
          <a:prstGeom prst="rect">
            <a:avLst/>
          </a:prstGeom>
        </p:spPr>
      </p:pic>
      <p:pic>
        <p:nvPicPr>
          <p:cNvPr id="18" name="图片 17"/>
          <p:cNvPicPr>
            <a:picLocks noChangeAspect="1"/>
          </p:cNvPicPr>
          <p:nvPr/>
        </p:nvPicPr>
        <p:blipFill>
          <a:blip r:embed="rId6"/>
          <a:stretch>
            <a:fillRect/>
          </a:stretch>
        </p:blipFill>
        <p:spPr>
          <a:xfrm>
            <a:off x="11398" y="4931380"/>
            <a:ext cx="12192000" cy="1926336"/>
          </a:xfrm>
          <a:prstGeom prst="rect">
            <a:avLst/>
          </a:prstGeom>
        </p:spPr>
      </p:pic>
      <p:pic>
        <p:nvPicPr>
          <p:cNvPr id="19" name="图片 18"/>
          <p:cNvPicPr>
            <a:picLocks noChangeAspect="1"/>
          </p:cNvPicPr>
          <p:nvPr/>
        </p:nvPicPr>
        <p:blipFill>
          <a:blip r:embed="rId7"/>
          <a:stretch>
            <a:fillRect/>
          </a:stretch>
        </p:blipFill>
        <p:spPr>
          <a:xfrm>
            <a:off x="4432696" y="5068351"/>
            <a:ext cx="3511600" cy="1552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42"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Picture_1"/>
          <p:cNvSpPr/>
          <p:nvPr>
            <p:custDataLst>
              <p:tags r:id="rId1"/>
            </p:custDataLst>
          </p:nvPr>
        </p:nvSpPr>
        <p:spPr bwMode="auto">
          <a:xfrm>
            <a:off x="-10584" y="1675109"/>
            <a:ext cx="3003551" cy="3194051"/>
          </a:xfrm>
          <a:custGeom>
            <a:avLst/>
            <a:gdLst>
              <a:gd name="T0" fmla="*/ 0 w 1989077"/>
              <a:gd name="T1" fmla="*/ 0 h 2815963"/>
              <a:gd name="T2" fmla="*/ 8353046 w 1989077"/>
              <a:gd name="T3" fmla="*/ 1474173 h 2815963"/>
              <a:gd name="T4" fmla="*/ 17827814 w 1989077"/>
              <a:gd name="T5" fmla="*/ 2744635 h 2815963"/>
              <a:gd name="T6" fmla="*/ 23963172 w 1989077"/>
              <a:gd name="T7" fmla="*/ 3322590 h 2815963"/>
              <a:gd name="T8" fmla="*/ 23963172 w 1989077"/>
              <a:gd name="T9" fmla="*/ 7100871 h 2815963"/>
              <a:gd name="T10" fmla="*/ 23963172 w 1989077"/>
              <a:gd name="T11" fmla="*/ 27887388 h 2815963"/>
              <a:gd name="T12" fmla="*/ 23963172 w 1989077"/>
              <a:gd name="T13" fmla="*/ 31665657 h 2815963"/>
              <a:gd name="T14" fmla="*/ 17827814 w 1989077"/>
              <a:gd name="T15" fmla="*/ 32243615 h 2815963"/>
              <a:gd name="T16" fmla="*/ 8353046 w 1989077"/>
              <a:gd name="T17" fmla="*/ 33514086 h 2815963"/>
              <a:gd name="T18" fmla="*/ 0 w 1989077"/>
              <a:gd name="T19" fmla="*/ 34988250 h 2815963"/>
              <a:gd name="T20" fmla="*/ 0 w 1989077"/>
              <a:gd name="T21" fmla="*/ 27887388 h 2815963"/>
              <a:gd name="T22" fmla="*/ 0 w 1989077"/>
              <a:gd name="T23" fmla="*/ 7100871 h 2815963"/>
              <a:gd name="T24" fmla="*/ 0 w 1989077"/>
              <a:gd name="T25" fmla="*/ 0 h 28159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7" h="2815963">
                <a:moveTo>
                  <a:pt x="0" y="0"/>
                </a:moveTo>
                <a:lnTo>
                  <a:pt x="693350" y="118646"/>
                </a:lnTo>
                <a:cubicBezTo>
                  <a:pt x="949376" y="157114"/>
                  <a:pt x="1211768" y="191282"/>
                  <a:pt x="1479808" y="220897"/>
                </a:cubicBezTo>
                <a:lnTo>
                  <a:pt x="1989077" y="267413"/>
                </a:lnTo>
                <a:lnTo>
                  <a:pt x="1989077" y="571500"/>
                </a:lnTo>
                <a:lnTo>
                  <a:pt x="1989077" y="2244463"/>
                </a:lnTo>
                <a:lnTo>
                  <a:pt x="1989077" y="2548550"/>
                </a:lnTo>
                <a:lnTo>
                  <a:pt x="1479808" y="2595066"/>
                </a:lnTo>
                <a:cubicBezTo>
                  <a:pt x="1211768" y="2624681"/>
                  <a:pt x="949376" y="2658849"/>
                  <a:pt x="693350" y="2697317"/>
                </a:cubicBezTo>
                <a:lnTo>
                  <a:pt x="0" y="2815963"/>
                </a:lnTo>
                <a:lnTo>
                  <a:pt x="0" y="2244463"/>
                </a:lnTo>
                <a:lnTo>
                  <a:pt x="0" y="571500"/>
                </a:lnTo>
                <a:lnTo>
                  <a:pt x="0" y="0"/>
                </a:lnTo>
                <a:close/>
              </a:path>
            </a:pathLst>
          </a:custGeom>
          <a:blipFill dpi="0" rotWithShape="1">
            <a:blip r:embed="rId7" cstate="screen"/>
            <a:srcRect/>
            <a:stretch>
              <a:fillRect/>
            </a:stretch>
          </a:blipFill>
          <a:ln>
            <a:noFill/>
          </a:ln>
        </p:spPr>
        <p:txBody>
          <a:bodyPr anchor="ctr"/>
          <a:lstStyle/>
          <a:p>
            <a:endParaRPr lang="zh-CN" altLang="en-US" sz="2400"/>
          </a:p>
        </p:txBody>
      </p:sp>
      <p:sp>
        <p:nvSpPr>
          <p:cNvPr id="20" name="MH_Picture_2"/>
          <p:cNvSpPr/>
          <p:nvPr>
            <p:custDataLst>
              <p:tags r:id="rId2"/>
            </p:custDataLst>
          </p:nvPr>
        </p:nvSpPr>
        <p:spPr bwMode="auto">
          <a:xfrm>
            <a:off x="3050119" y="1979909"/>
            <a:ext cx="3007783" cy="2584451"/>
          </a:xfrm>
          <a:custGeom>
            <a:avLst/>
            <a:gdLst>
              <a:gd name="T0" fmla="*/ 0 w 1989078"/>
              <a:gd name="T1" fmla="*/ 0 h 2279483"/>
              <a:gd name="T2" fmla="*/ 3742410 w 1989078"/>
              <a:gd name="T3" fmla="*/ 339885 h 2279483"/>
              <a:gd name="T4" fmla="*/ 19660906 w 1989078"/>
              <a:gd name="T5" fmla="*/ 1052261 h 2279483"/>
              <a:gd name="T6" fmla="*/ 24647332 w 1989078"/>
              <a:gd name="T7" fmla="*/ 1096799 h 2279483"/>
              <a:gd name="T8" fmla="*/ 24647332 w 1989078"/>
              <a:gd name="T9" fmla="*/ 3736382 h 2279483"/>
              <a:gd name="T10" fmla="*/ 24647332 w 1989078"/>
              <a:gd name="T11" fmla="*/ 24348462 h 2279483"/>
              <a:gd name="T12" fmla="*/ 24647332 w 1989078"/>
              <a:gd name="T13" fmla="*/ 26988045 h 2279483"/>
              <a:gd name="T14" fmla="*/ 19660906 w 1989078"/>
              <a:gd name="T15" fmla="*/ 27032561 h 2279483"/>
              <a:gd name="T16" fmla="*/ 3742410 w 1989078"/>
              <a:gd name="T17" fmla="*/ 27744957 h 2279483"/>
              <a:gd name="T18" fmla="*/ 0 w 1989078"/>
              <a:gd name="T19" fmla="*/ 28084832 h 2279483"/>
              <a:gd name="T20" fmla="*/ 0 w 1989078"/>
              <a:gd name="T21" fmla="*/ 24348462 h 2279483"/>
              <a:gd name="T22" fmla="*/ 0 w 1989078"/>
              <a:gd name="T23" fmla="*/ 3736382 h 2279483"/>
              <a:gd name="T24" fmla="*/ 0 w 1989078"/>
              <a:gd name="T25" fmla="*/ 0 h 22794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8" h="2279483">
                <a:moveTo>
                  <a:pt x="0" y="0"/>
                </a:moveTo>
                <a:lnTo>
                  <a:pt x="302019" y="27586"/>
                </a:lnTo>
                <a:cubicBezTo>
                  <a:pt x="719947" y="57965"/>
                  <a:pt x="1148969" y="77525"/>
                  <a:pt x="1586666" y="85407"/>
                </a:cubicBezTo>
                <a:lnTo>
                  <a:pt x="1989078" y="89021"/>
                </a:lnTo>
                <a:lnTo>
                  <a:pt x="1989078" y="303260"/>
                </a:lnTo>
                <a:lnTo>
                  <a:pt x="1989078" y="1976223"/>
                </a:lnTo>
                <a:lnTo>
                  <a:pt x="1989078" y="2190462"/>
                </a:lnTo>
                <a:lnTo>
                  <a:pt x="1586666" y="2194076"/>
                </a:lnTo>
                <a:cubicBezTo>
                  <a:pt x="1148969" y="2201958"/>
                  <a:pt x="719947" y="2221518"/>
                  <a:pt x="302019" y="2251897"/>
                </a:cubicBezTo>
                <a:lnTo>
                  <a:pt x="0" y="2279483"/>
                </a:lnTo>
                <a:lnTo>
                  <a:pt x="0" y="1976223"/>
                </a:lnTo>
                <a:lnTo>
                  <a:pt x="0" y="303260"/>
                </a:lnTo>
                <a:lnTo>
                  <a:pt x="0" y="0"/>
                </a:lnTo>
                <a:close/>
              </a:path>
            </a:pathLst>
          </a:custGeom>
          <a:blipFill dpi="0" rotWithShape="1">
            <a:blip r:embed="rId8" cstate="screen"/>
            <a:srcRect/>
            <a:stretch>
              <a:fillRect/>
            </a:stretch>
          </a:blipFill>
          <a:ln>
            <a:noFill/>
          </a:ln>
        </p:spPr>
        <p:txBody>
          <a:bodyPr anchor="ctr"/>
          <a:lstStyle/>
          <a:p>
            <a:endParaRPr lang="zh-CN" altLang="en-US" sz="2400"/>
          </a:p>
        </p:txBody>
      </p:sp>
      <p:sp>
        <p:nvSpPr>
          <p:cNvPr id="21" name="MH_Picture_3"/>
          <p:cNvSpPr/>
          <p:nvPr>
            <p:custDataLst>
              <p:tags r:id="rId3"/>
            </p:custDataLst>
          </p:nvPr>
        </p:nvSpPr>
        <p:spPr bwMode="auto">
          <a:xfrm>
            <a:off x="6117167" y="2010071"/>
            <a:ext cx="3007784" cy="2522539"/>
          </a:xfrm>
          <a:custGeom>
            <a:avLst/>
            <a:gdLst>
              <a:gd name="T0" fmla="*/ 24648018 w 1989076"/>
              <a:gd name="T1" fmla="*/ 0 h 2223959"/>
              <a:gd name="T2" fmla="*/ 24648018 w 1989076"/>
              <a:gd name="T3" fmla="*/ 3422447 h 2223959"/>
              <a:gd name="T4" fmla="*/ 24648018 w 1989076"/>
              <a:gd name="T5" fmla="*/ 24205302 h 2223959"/>
              <a:gd name="T6" fmla="*/ 24648018 w 1989076"/>
              <a:gd name="T7" fmla="*/ 27627761 h 2223959"/>
              <a:gd name="T8" fmla="*/ 19458765 w 1989076"/>
              <a:gd name="T9" fmla="*/ 27297744 h 2223959"/>
              <a:gd name="T10" fmla="*/ 3304839 w 1989076"/>
              <a:gd name="T11" fmla="*/ 26862502 h 2223959"/>
              <a:gd name="T12" fmla="*/ 0 w 1989076"/>
              <a:gd name="T13" fmla="*/ 26892247 h 2223959"/>
              <a:gd name="T14" fmla="*/ 0 w 1989076"/>
              <a:gd name="T15" fmla="*/ 24205302 h 2223959"/>
              <a:gd name="T16" fmla="*/ 0 w 1989076"/>
              <a:gd name="T17" fmla="*/ 3422447 h 2223959"/>
              <a:gd name="T18" fmla="*/ 0 w 1989076"/>
              <a:gd name="T19" fmla="*/ 735501 h 2223959"/>
              <a:gd name="T20" fmla="*/ 3304839 w 1989076"/>
              <a:gd name="T21" fmla="*/ 765264 h 2223959"/>
              <a:gd name="T22" fmla="*/ 19458765 w 1989076"/>
              <a:gd name="T23" fmla="*/ 330008 h 2223959"/>
              <a:gd name="T24" fmla="*/ 24648018 w 1989076"/>
              <a:gd name="T25" fmla="*/ 0 h 22239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6" h="2223959">
                <a:moveTo>
                  <a:pt x="1989076" y="0"/>
                </a:moveTo>
                <a:lnTo>
                  <a:pt x="1989076" y="275498"/>
                </a:lnTo>
                <a:lnTo>
                  <a:pt x="1989076" y="1948461"/>
                </a:lnTo>
                <a:lnTo>
                  <a:pt x="1989076" y="2223959"/>
                </a:lnTo>
                <a:lnTo>
                  <a:pt x="1570307" y="2197394"/>
                </a:lnTo>
                <a:cubicBezTo>
                  <a:pt x="1145252" y="2174323"/>
                  <a:pt x="709909" y="2162358"/>
                  <a:pt x="266699" y="2162358"/>
                </a:cubicBezTo>
                <a:lnTo>
                  <a:pt x="0" y="2164753"/>
                </a:lnTo>
                <a:lnTo>
                  <a:pt x="0" y="1948461"/>
                </a:lnTo>
                <a:lnTo>
                  <a:pt x="0" y="275498"/>
                </a:lnTo>
                <a:lnTo>
                  <a:pt x="0" y="59206"/>
                </a:lnTo>
                <a:lnTo>
                  <a:pt x="266699" y="61601"/>
                </a:lnTo>
                <a:cubicBezTo>
                  <a:pt x="709909" y="61601"/>
                  <a:pt x="1145252" y="49636"/>
                  <a:pt x="1570307" y="26565"/>
                </a:cubicBezTo>
                <a:lnTo>
                  <a:pt x="1989076" y="0"/>
                </a:lnTo>
                <a:close/>
              </a:path>
            </a:pathLst>
          </a:custGeom>
          <a:blipFill dpi="0" rotWithShape="1">
            <a:blip r:embed="rId9" cstate="screen"/>
            <a:srcRect/>
            <a:stretch>
              <a:fillRect/>
            </a:stretch>
          </a:blipFill>
          <a:ln>
            <a:noFill/>
          </a:ln>
        </p:spPr>
        <p:txBody>
          <a:bodyPr anchor="ctr"/>
          <a:lstStyle/>
          <a:p>
            <a:endParaRPr lang="zh-CN" altLang="en-US" sz="2400"/>
          </a:p>
        </p:txBody>
      </p:sp>
      <p:sp>
        <p:nvSpPr>
          <p:cNvPr id="22" name="MH_Picture_4"/>
          <p:cNvSpPr/>
          <p:nvPr>
            <p:custDataLst>
              <p:tags r:id="rId4"/>
            </p:custDataLst>
          </p:nvPr>
        </p:nvSpPr>
        <p:spPr bwMode="auto">
          <a:xfrm>
            <a:off x="9182102" y="1729085"/>
            <a:ext cx="3009900" cy="3086100"/>
          </a:xfrm>
          <a:custGeom>
            <a:avLst/>
            <a:gdLst>
              <a:gd name="T0" fmla="*/ 24996910 w 1989077"/>
              <a:gd name="T1" fmla="*/ 0 h 2721587"/>
              <a:gd name="T2" fmla="*/ 24996910 w 1989077"/>
              <a:gd name="T3" fmla="*/ 6476566 h 2721587"/>
              <a:gd name="T4" fmla="*/ 24996910 w 1989077"/>
              <a:gd name="T5" fmla="*/ 27141876 h 2721587"/>
              <a:gd name="T6" fmla="*/ 24996910 w 1989077"/>
              <a:gd name="T7" fmla="*/ 33618454 h 2721587"/>
              <a:gd name="T8" fmla="*/ 19749019 w 1989077"/>
              <a:gd name="T9" fmla="*/ 32735758 h 2721587"/>
              <a:gd name="T10" fmla="*/ 9865523 w 1989077"/>
              <a:gd name="T11" fmla="*/ 31472701 h 2721587"/>
              <a:gd name="T12" fmla="*/ 0 w 1989077"/>
              <a:gd name="T13" fmla="*/ 30586986 h 2721587"/>
              <a:gd name="T14" fmla="*/ 0 w 1989077"/>
              <a:gd name="T15" fmla="*/ 27141876 h 2721587"/>
              <a:gd name="T16" fmla="*/ 0 w 1989077"/>
              <a:gd name="T17" fmla="*/ 6476566 h 2721587"/>
              <a:gd name="T18" fmla="*/ 0 w 1989077"/>
              <a:gd name="T19" fmla="*/ 3031453 h 2721587"/>
              <a:gd name="T20" fmla="*/ 9865523 w 1989077"/>
              <a:gd name="T21" fmla="*/ 2145757 h 2721587"/>
              <a:gd name="T22" fmla="*/ 19749019 w 1989077"/>
              <a:gd name="T23" fmla="*/ 882692 h 2721587"/>
              <a:gd name="T24" fmla="*/ 24996910 w 1989077"/>
              <a:gd name="T25" fmla="*/ 0 h 27215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7" h="2721587">
                <a:moveTo>
                  <a:pt x="1989077" y="0"/>
                </a:moveTo>
                <a:lnTo>
                  <a:pt x="1989077" y="524312"/>
                </a:lnTo>
                <a:lnTo>
                  <a:pt x="1989077" y="2197275"/>
                </a:lnTo>
                <a:lnTo>
                  <a:pt x="1989077" y="2721587"/>
                </a:lnTo>
                <a:lnTo>
                  <a:pt x="1571487" y="2650129"/>
                </a:lnTo>
                <a:cubicBezTo>
                  <a:pt x="1315460" y="2611661"/>
                  <a:pt x="1053068" y="2577493"/>
                  <a:pt x="785028" y="2547878"/>
                </a:cubicBezTo>
                <a:lnTo>
                  <a:pt x="0" y="2476175"/>
                </a:lnTo>
                <a:lnTo>
                  <a:pt x="0" y="2197275"/>
                </a:lnTo>
                <a:lnTo>
                  <a:pt x="0" y="524312"/>
                </a:lnTo>
                <a:lnTo>
                  <a:pt x="0" y="245412"/>
                </a:lnTo>
                <a:lnTo>
                  <a:pt x="785028" y="173709"/>
                </a:lnTo>
                <a:cubicBezTo>
                  <a:pt x="1053068" y="144094"/>
                  <a:pt x="1315460" y="109926"/>
                  <a:pt x="1571487" y="71458"/>
                </a:cubicBezTo>
                <a:lnTo>
                  <a:pt x="1989077" y="0"/>
                </a:lnTo>
                <a:close/>
              </a:path>
            </a:pathLst>
          </a:custGeom>
          <a:blipFill dpi="0" rotWithShape="1">
            <a:blip r:embed="rId10" cstate="screen"/>
            <a:srcRect/>
            <a:stretch>
              <a:fillRect/>
            </a:stretch>
          </a:blipFill>
          <a:ln>
            <a:noFill/>
          </a:ln>
        </p:spPr>
        <p:txBody>
          <a:bodyPr anchor="ctr"/>
          <a:lstStyle/>
          <a:p>
            <a:endParaRPr lang="zh-CN" altLang="en-US" sz="2400"/>
          </a:p>
        </p:txBody>
      </p:sp>
      <p:sp>
        <p:nvSpPr>
          <p:cNvPr id="23" name="TextBox 22"/>
          <p:cNvSpPr txBox="1"/>
          <p:nvPr/>
        </p:nvSpPr>
        <p:spPr>
          <a:xfrm>
            <a:off x="3983766" y="4965172"/>
            <a:ext cx="4224469" cy="461665"/>
          </a:xfrm>
          <a:prstGeom prst="rect">
            <a:avLst/>
          </a:prstGeom>
          <a:noFill/>
        </p:spPr>
        <p:txBody>
          <a:bodyPr wrap="square" rtlCol="0">
            <a:spAutoFit/>
          </a:bodyPr>
          <a:lstStyle/>
          <a:p>
            <a:pPr algn="ctr"/>
            <a:r>
              <a:rPr lang="zh-CN" altLang="en-US" sz="2400" b="1" dirty="0">
                <a:solidFill>
                  <a:srgbClr val="6B8D17"/>
                </a:solidFill>
                <a:latin typeface="微软雅黑" panose="020B0503020204020204" pitchFamily="34" charset="-122"/>
                <a:ea typeface="微软雅黑" panose="020B0503020204020204" pitchFamily="34" charset="-122"/>
              </a:rPr>
              <a:t>添加相关的文本标题</a:t>
            </a:r>
          </a:p>
        </p:txBody>
      </p:sp>
      <p:sp>
        <p:nvSpPr>
          <p:cNvPr id="24" name="TextBox 23"/>
          <p:cNvSpPr txBox="1"/>
          <p:nvPr/>
        </p:nvSpPr>
        <p:spPr>
          <a:xfrm>
            <a:off x="3518162" y="5637020"/>
            <a:ext cx="9601067" cy="381258"/>
          </a:xfrm>
          <a:prstGeom prst="rect">
            <a:avLst/>
          </a:prstGeom>
          <a:noFill/>
        </p:spPr>
        <p:txBody>
          <a:bodyPr wrap="square" rtlCol="0">
            <a:spAutoFit/>
          </a:bodyPr>
          <a:lstStyle/>
          <a:p>
            <a:pPr lvl="0">
              <a:lnSpc>
                <a:spcPct val="13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26" presetClass="emph" presetSubtype="0" fill="hold" grpId="1" nodeType="withEffect">
                                  <p:stCondLst>
                                    <p:cond delay="500"/>
                                  </p:stCondLst>
                                  <p:childTnLst>
                                    <p:animEffect transition="out" filter="fade">
                                      <p:cBhvr>
                                        <p:cTn id="11" dur="500" tmFilter="0, 0; .2, .5; .8, .5; 1, 0"/>
                                        <p:tgtEl>
                                          <p:spTgt spid="19"/>
                                        </p:tgtEl>
                                      </p:cBhvr>
                                    </p:animEffect>
                                    <p:animScale>
                                      <p:cBhvr>
                                        <p:cTn id="12" dur="250" autoRev="1" fill="hold"/>
                                        <p:tgtEl>
                                          <p:spTgt spid="19"/>
                                        </p:tgtEl>
                                      </p:cBhvr>
                                      <p:by x="105000" y="105000"/>
                                    </p:animScale>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strVal val="#ppt_x"/>
                                          </p:val>
                                        </p:tav>
                                        <p:tav tm="100000">
                                          <p:val>
                                            <p:strVal val="#ppt_x"/>
                                          </p:val>
                                        </p:tav>
                                      </p:tavLst>
                                    </p:anim>
                                    <p:anim calcmode="lin" valueType="num">
                                      <p:cBhvr>
                                        <p:cTn id="18" dur="500" fill="hold"/>
                                        <p:tgtEl>
                                          <p:spTgt spid="20"/>
                                        </p:tgtEl>
                                        <p:attrNameLst>
                                          <p:attrName>ppt_y</p:attrName>
                                        </p:attrNameLst>
                                      </p:cBhvr>
                                      <p:tavLst>
                                        <p:tav tm="0">
                                          <p:val>
                                            <p:strVal val="#ppt_y+.1"/>
                                          </p:val>
                                        </p:tav>
                                        <p:tav tm="100000">
                                          <p:val>
                                            <p:strVal val="#ppt_y"/>
                                          </p:val>
                                        </p:tav>
                                      </p:tavLst>
                                    </p:anim>
                                  </p:childTnLst>
                                </p:cTn>
                              </p:par>
                              <p:par>
                                <p:cTn id="19" presetID="26" presetClass="emph" presetSubtype="0" fill="hold" grpId="1" nodeType="withEffect">
                                  <p:stCondLst>
                                    <p:cond delay="500"/>
                                  </p:stCondLst>
                                  <p:childTnLst>
                                    <p:animEffect transition="out" filter="fade">
                                      <p:cBhvr>
                                        <p:cTn id="20" dur="500" tmFilter="0, 0; .2, .5; .8, .5; 1, 0"/>
                                        <p:tgtEl>
                                          <p:spTgt spid="20"/>
                                        </p:tgtEl>
                                      </p:cBhvr>
                                    </p:animEffect>
                                    <p:animScale>
                                      <p:cBhvr>
                                        <p:cTn id="21" dur="250" autoRev="1" fill="hold"/>
                                        <p:tgtEl>
                                          <p:spTgt spid="20"/>
                                        </p:tgtEl>
                                      </p:cBhvr>
                                      <p:by x="105000" y="105000"/>
                                    </p:animScale>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par>
                                <p:cTn id="28" presetID="26" presetClass="emph" presetSubtype="0" fill="hold" grpId="1" nodeType="withEffect">
                                  <p:stCondLst>
                                    <p:cond delay="500"/>
                                  </p:stCondLst>
                                  <p:childTnLst>
                                    <p:animEffect transition="out" filter="fade">
                                      <p:cBhvr>
                                        <p:cTn id="29" dur="500" tmFilter="0, 0; .2, .5; .8, .5; 1, 0"/>
                                        <p:tgtEl>
                                          <p:spTgt spid="21"/>
                                        </p:tgtEl>
                                      </p:cBhvr>
                                    </p:animEffect>
                                    <p:animScale>
                                      <p:cBhvr>
                                        <p:cTn id="30" dur="250" autoRev="1" fill="hold"/>
                                        <p:tgtEl>
                                          <p:spTgt spid="21"/>
                                        </p:tgtEl>
                                      </p:cBhvr>
                                      <p:by x="105000" y="105000"/>
                                    </p:animScale>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par>
                                <p:cTn id="37" presetID="26" presetClass="emph" presetSubtype="0" fill="hold" grpId="1" nodeType="withEffect">
                                  <p:stCondLst>
                                    <p:cond delay="500"/>
                                  </p:stCondLst>
                                  <p:childTnLst>
                                    <p:animEffect transition="out" filter="fade">
                                      <p:cBhvr>
                                        <p:cTn id="38" dur="500" tmFilter="0, 0; .2, .5; .8, .5; 1, 0"/>
                                        <p:tgtEl>
                                          <p:spTgt spid="22"/>
                                        </p:tgtEl>
                                      </p:cBhvr>
                                    </p:animEffect>
                                    <p:animScale>
                                      <p:cBhvr>
                                        <p:cTn id="39" dur="250" autoRev="1" fill="hold"/>
                                        <p:tgtEl>
                                          <p:spTgt spid="22"/>
                                        </p:tgtEl>
                                      </p:cBhvr>
                                      <p:by x="105000" y="105000"/>
                                    </p:animScale>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103234837"/>
  <p:tag name="MH_LIBRARY" val="GRAPHIC"/>
  <p:tag name="MH_TYPE" val="Pictur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103234837"/>
  <p:tag name="MH_LIBRARY" val="GRAPHIC"/>
  <p:tag name="MH_TYPE" val="Pictur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103234837"/>
  <p:tag name="MH_LIBRARY" val="GRAPHIC"/>
  <p:tag name="MH_TYPE" val="Pictur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103234837"/>
  <p:tag name="MH_LIBRARY" val="GRAPHIC"/>
  <p:tag name="MH_TYPE" val="Pictur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MH" val="20160103234610"/>
  <p:tag name="MH_LIBRARY" val="GRAPHIC"/>
  <p:tag name="MH_TYPE" val="Pictur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103234610"/>
  <p:tag name="MH_LIBRARY" val="GRAPHIC"/>
  <p:tag name="MH_TYPE" val="Pictur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103234610"/>
  <p:tag name="MH_LIBRARY" val="GRAPHIC"/>
  <p:tag name="MH_TYPE" val="Pictur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0103234610"/>
  <p:tag name="MH_LIBRARY" val="GRAPHIC"/>
  <p:tag name="MH_TYPE" val="Pictur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0103234610"/>
  <p:tag name="MH_LIBRARY" val="GRAPHIC"/>
  <p:tag name="MH_TYPE" val="Pictur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103234610"/>
  <p:tag name="MH_LIBRARY" val="GRAPHIC"/>
  <p:tag name="MH_TYPE" val="Picture"/>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60103234610"/>
  <p:tag name="MH_LIBRARY" val="GRAPHIC"/>
  <p:tag name="MH_TYPE" val="Picture"/>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 www.2ppt.com">
  <a:themeElements>
    <a:clrScheme name="Office">
      <a:dk1>
        <a:srgbClr val="000000"/>
      </a:dk1>
      <a:lt1>
        <a:srgbClr val="FFFFFF"/>
      </a:lt1>
      <a:dk2>
        <a:srgbClr val="44546A"/>
      </a:dk2>
      <a:lt2>
        <a:srgbClr val="E6E4E4"/>
      </a:lt2>
      <a:accent1>
        <a:srgbClr val="5B9BD4"/>
      </a:accent1>
      <a:accent2>
        <a:srgbClr val="EC7B2F"/>
      </a:accent2>
      <a:accent3>
        <a:srgbClr val="A5A5A5"/>
      </a:accent3>
      <a:accent4>
        <a:srgbClr val="FFBE00"/>
      </a:accent4>
      <a:accent5>
        <a:srgbClr val="4472C4"/>
      </a:accent5>
      <a:accent6>
        <a:srgbClr val="6EAC46"/>
      </a:accent6>
      <a:hlink>
        <a:srgbClr val="0563C1"/>
      </a:hlink>
      <a:folHlink>
        <a:srgbClr val="954D72"/>
      </a:folHlink>
    </a:clrScheme>
    <a:fontScheme name="t3dcnc2o">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2623</Words>
  <Application>Microsoft Office PowerPoint</Application>
  <PresentationFormat>宽屏</PresentationFormat>
  <Paragraphs>220</Paragraphs>
  <Slides>33</Slides>
  <Notes>33</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33</vt:i4>
      </vt:variant>
    </vt:vector>
  </HeadingPairs>
  <TitlesOfParts>
    <vt:vector size="46" baseType="lpstr">
      <vt:lpstr>等线</vt:lpstr>
      <vt:lpstr>宋体</vt:lpstr>
      <vt:lpstr>微软雅黑</vt:lpstr>
      <vt:lpstr>微软雅黑</vt:lpstr>
      <vt:lpstr>Agency FB</vt:lpstr>
      <vt:lpstr>Arial</vt:lpstr>
      <vt:lpstr>Arial Narrow</vt:lpstr>
      <vt:lpstr>Calibri</vt:lpstr>
      <vt:lpstr>Impact</vt:lpstr>
      <vt:lpstr>Times New Roman</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2022-03-18T03:21:28Z</dcterms:created>
  <dcterms:modified xsi:type="dcterms:W3CDTF">2023-01-10T12:04:05Z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A3553ACCBA8D417187A3C1BBD2A4175E</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